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60B9-271E-4BEE-9477-39BD3312F9D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00E00-F89D-45A8-875D-BB93216E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00E00-F89D-45A8-875D-BB93216E5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FA2C-196A-C877-92C3-BA309167E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5B7E7-6CC2-7BB4-416E-BE0C3608E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6683A-AB1E-C809-6A96-AE551ABB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DE35-D573-2DE6-D5E2-0D57C304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B9BD8-34EC-99A8-7B0A-1B423AC3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88C-E58A-EEB5-A936-E9BFE12D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BDBA2-0283-01D2-1561-79E6AA538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43F11-4001-26FF-29BF-1F6E6E6E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2D2A-E339-CF94-D9D1-DC4D8B80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C0212-3505-FD7E-CDE1-735AA900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7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AE8D5-EEAA-FC0A-6ACD-D597A6D8A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A5A16-3A0D-BB92-C03F-BF1AA3421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25CD7-0BC3-A341-0B42-7C6B2DB5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423F-8664-044B-C600-EB190677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146A-A00F-DDBF-E488-A0EA01E0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B706-D876-66E9-9B69-12DCFA4A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F95C-D8F1-DAEB-2D6B-751D4837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57A2-9A92-8A32-9BEE-E3E06D68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5DFD3-E136-3FB2-D3A2-74878708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962E9-9B82-4451-856C-BFBDB93F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D7E0-A471-EBBD-9516-24A78BE4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71EDF-4FC5-1F86-E667-6BA2821F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A2F1-046A-DA2C-97D4-A6482C52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1B55C-8DB8-9251-1E81-9D4D7EE8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98E90-B96A-A231-47A6-3124F1BE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82EC-A407-DC29-4A5D-C0DB1B05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2C8D-50B6-6315-0987-9C209AED1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6BCA3-6314-5370-AAAE-C68247A7D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67F09-368B-FE7D-C661-CB3A6FFA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5E12F-1D6F-2B6B-0728-EB70326D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91790-96E9-5D71-B870-B076A67A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2A36-CC8F-9807-4A7E-D766CC22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4B97E-6B3B-3AEE-C0F5-A90F3C53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F36D1-F3D1-DC1B-328E-B4874A5B0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965E6-7E82-E278-0CDD-31C302121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2D985-ED8C-3DB2-40AD-2578C4E2A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27C16-4913-DA8B-5BCB-B7573E0F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1A70F-4102-0985-F924-BF1440FC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875E4-05F8-8181-6752-16F59E76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BF58-1A9F-50C2-289D-5BB9C552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661F0-6E07-3583-4CC6-0C945DDA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0ABA8-F41B-238B-510F-5539E8D1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B87A5-23C7-015F-F2A9-007FEB62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6E345-92EB-4A49-4D5F-1003E09F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D0548-5A56-81C8-C82D-0FD630C4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9351-8820-3D55-6EB0-7FD1B701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EC23-BFFF-B565-C474-DCAFC396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9550-08EC-149A-52FB-FDF3D68E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1EFCD-37E8-CA84-E33F-8D5B13FB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05615-ED57-D08E-E157-1E554E02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EDDE-7180-946D-1671-4CA11C43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1719F-054B-3699-E50F-54824095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0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5BD4-B787-62EA-956E-EC695BDE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AC8437-C44B-3B51-4D80-500CF06F9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FBB58-3295-2843-5C8C-E51E2B179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5A24-3C06-0FA4-5C68-E2D5F3E7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F28A7-2EFD-D25D-9B48-C89D5967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7A93-C7EF-0E58-ECC8-9DC6524F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CDEA3-F849-F03F-D6C5-B2EAD7D4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9BA3E-DC00-1994-1F29-074F3EA19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6873B-38A7-2397-6186-0307D470B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56CB-94C8-4942-BD1B-423C7B293F7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13B35-6E2E-3555-B744-E784F649A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6E72-AD48-A7DC-CF66-A36C03AC4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045B-2BCB-4C14-967E-5AF333BA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D19C37-D577-1A47-6A7E-5A51D33B4857}"/>
              </a:ext>
            </a:extLst>
          </p:cNvPr>
          <p:cNvSpPr txBox="1"/>
          <p:nvPr/>
        </p:nvSpPr>
        <p:spPr>
          <a:xfrm>
            <a:off x="733647" y="637953"/>
            <a:ext cx="2498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xô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1B7AC-EB6E-3FE5-5DF6-86819D79A311}"/>
              </a:ext>
            </a:extLst>
          </p:cNvPr>
          <p:cNvSpPr txBox="1"/>
          <p:nvPr/>
        </p:nvSpPr>
        <p:spPr>
          <a:xfrm>
            <a:off x="3444949" y="637953"/>
            <a:ext cx="2498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sẻ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4FF64-C9C2-7C53-B73F-29704BDED87F}"/>
              </a:ext>
            </a:extLst>
          </p:cNvPr>
          <p:cNvSpPr txBox="1"/>
          <p:nvPr/>
        </p:nvSpPr>
        <p:spPr>
          <a:xfrm>
            <a:off x="6461053" y="637953"/>
            <a:ext cx="4033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xẻ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gỗ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06721-54AD-4341-3775-659AA2BB18D4}"/>
              </a:ext>
            </a:extLst>
          </p:cNvPr>
          <p:cNvSpPr txBox="1"/>
          <p:nvPr/>
        </p:nvSpPr>
        <p:spPr>
          <a:xfrm>
            <a:off x="6578011" y="2509283"/>
            <a:ext cx="4033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xe</a:t>
            </a:r>
            <a:r>
              <a:rPr lang="en-US" sz="9600" b="1" dirty="0">
                <a:latin typeface="Century Gothic" panose="020B0502020202020204" pitchFamily="34" charset="0"/>
              </a:rPr>
              <a:t> 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E1910-FA66-068A-963F-E79C2DE3140F}"/>
              </a:ext>
            </a:extLst>
          </p:cNvPr>
          <p:cNvSpPr txBox="1"/>
          <p:nvPr/>
        </p:nvSpPr>
        <p:spPr>
          <a:xfrm>
            <a:off x="6652439" y="4263655"/>
            <a:ext cx="4033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rổ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rá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41722-18AF-ADDE-CB60-8A5CEB9DD991}"/>
              </a:ext>
            </a:extLst>
          </p:cNvPr>
          <p:cNvSpPr txBox="1"/>
          <p:nvPr/>
        </p:nvSpPr>
        <p:spPr>
          <a:xfrm>
            <a:off x="2413591" y="2509283"/>
            <a:ext cx="368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cá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rô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E1834-FECA-5E0D-E1F9-A4C59500CBF1}"/>
              </a:ext>
            </a:extLst>
          </p:cNvPr>
          <p:cNvSpPr txBox="1"/>
          <p:nvPr/>
        </p:nvSpPr>
        <p:spPr>
          <a:xfrm>
            <a:off x="2488019" y="4366021"/>
            <a:ext cx="368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rổ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khế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24BC8-EDBE-2795-B305-72708CC2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0FB983A-E3F9-682F-F4B1-335B0FD4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648587"/>
            <a:ext cx="11472530" cy="24029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C3AB31-202A-61E7-8E26-422EB53DEF95}"/>
              </a:ext>
            </a:extLst>
          </p:cNvPr>
          <p:cNvCxnSpPr/>
          <p:nvPr/>
        </p:nvCxnSpPr>
        <p:spPr>
          <a:xfrm>
            <a:off x="1778554" y="2165499"/>
            <a:ext cx="6315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040ECA-81AC-55F4-E8F3-6FB497BDF92C}"/>
              </a:ext>
            </a:extLst>
          </p:cNvPr>
          <p:cNvCxnSpPr/>
          <p:nvPr/>
        </p:nvCxnSpPr>
        <p:spPr>
          <a:xfrm>
            <a:off x="3139522" y="2186764"/>
            <a:ext cx="6315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BEDA70-CEA5-6F95-3EEF-CCB19964D89F}"/>
              </a:ext>
            </a:extLst>
          </p:cNvPr>
          <p:cNvCxnSpPr/>
          <p:nvPr/>
        </p:nvCxnSpPr>
        <p:spPr>
          <a:xfrm>
            <a:off x="566443" y="2845983"/>
            <a:ext cx="6315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F7A3B1-7C92-D0CB-BE4E-48F4E398824E}"/>
              </a:ext>
            </a:extLst>
          </p:cNvPr>
          <p:cNvCxnSpPr/>
          <p:nvPr/>
        </p:nvCxnSpPr>
        <p:spPr>
          <a:xfrm>
            <a:off x="2746117" y="2920411"/>
            <a:ext cx="6315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1C1275-BB7C-6CA7-6EF0-0C059EE7845B}"/>
              </a:ext>
            </a:extLst>
          </p:cNvPr>
          <p:cNvCxnSpPr>
            <a:cxnSpLocks/>
          </p:cNvCxnSpPr>
          <p:nvPr/>
        </p:nvCxnSpPr>
        <p:spPr>
          <a:xfrm flipV="1">
            <a:off x="3139522" y="2176132"/>
            <a:ext cx="1443111" cy="2126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0A73BA-F7C4-15A5-C276-C757C89067A6}"/>
              </a:ext>
            </a:extLst>
          </p:cNvPr>
          <p:cNvCxnSpPr>
            <a:cxnSpLocks/>
          </p:cNvCxnSpPr>
          <p:nvPr/>
        </p:nvCxnSpPr>
        <p:spPr>
          <a:xfrm flipV="1">
            <a:off x="6129670" y="2154867"/>
            <a:ext cx="1443111" cy="2126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CA609A-CF7A-6FE5-8630-DE41404735FC}"/>
              </a:ext>
            </a:extLst>
          </p:cNvPr>
          <p:cNvCxnSpPr>
            <a:cxnSpLocks/>
          </p:cNvCxnSpPr>
          <p:nvPr/>
        </p:nvCxnSpPr>
        <p:spPr>
          <a:xfrm flipV="1">
            <a:off x="5300332" y="2856613"/>
            <a:ext cx="1443111" cy="2126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4340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E7718-3A4A-A8A2-88BE-637C3730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98D6D5-ED46-7075-93FA-8F8FCDA3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648587"/>
            <a:ext cx="11472530" cy="24029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56B90A-CBDB-6C4B-96A8-EF906323EF68}"/>
              </a:ext>
            </a:extLst>
          </p:cNvPr>
          <p:cNvSpPr txBox="1"/>
          <p:nvPr/>
        </p:nvSpPr>
        <p:spPr>
          <a:xfrm>
            <a:off x="925032" y="1326846"/>
            <a:ext cx="42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0C23E-AC64-3EBE-6ADE-04F5BC138E56}"/>
              </a:ext>
            </a:extLst>
          </p:cNvPr>
          <p:cNvSpPr txBox="1"/>
          <p:nvPr/>
        </p:nvSpPr>
        <p:spPr>
          <a:xfrm>
            <a:off x="4869711" y="1326846"/>
            <a:ext cx="42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0C4016-A512-67F1-F91F-0C89C2710035}"/>
              </a:ext>
            </a:extLst>
          </p:cNvPr>
          <p:cNvSpPr txBox="1"/>
          <p:nvPr/>
        </p:nvSpPr>
        <p:spPr>
          <a:xfrm>
            <a:off x="7868092" y="1188623"/>
            <a:ext cx="42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B0FFF-0422-13BA-3552-737E57D1DAA6}"/>
              </a:ext>
            </a:extLst>
          </p:cNvPr>
          <p:cNvSpPr txBox="1"/>
          <p:nvPr/>
        </p:nvSpPr>
        <p:spPr>
          <a:xfrm>
            <a:off x="3540641" y="2049860"/>
            <a:ext cx="42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27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08D17-58F9-3C16-AA30-91969BC0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65C493-2964-C4DA-DAD0-7DC76B6F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4" y="1093087"/>
            <a:ext cx="11206716" cy="37234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3D4110-286D-6A8E-522A-4CB0AF33A637}"/>
              </a:ext>
            </a:extLst>
          </p:cNvPr>
          <p:cNvCxnSpPr>
            <a:cxnSpLocks/>
          </p:cNvCxnSpPr>
          <p:nvPr/>
        </p:nvCxnSpPr>
        <p:spPr>
          <a:xfrm>
            <a:off x="6096000" y="2466753"/>
            <a:ext cx="1017181" cy="96224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D29342-6B25-D4A2-84F7-793C77192DE8}"/>
              </a:ext>
            </a:extLst>
          </p:cNvPr>
          <p:cNvCxnSpPr>
            <a:cxnSpLocks/>
          </p:cNvCxnSpPr>
          <p:nvPr/>
        </p:nvCxnSpPr>
        <p:spPr>
          <a:xfrm flipV="1">
            <a:off x="6095999" y="2466753"/>
            <a:ext cx="1017181" cy="96224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8712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746A-8D83-87AB-B106-F020D678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16BD9-297B-337C-4BA0-0B1DFDE6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58" y="95692"/>
            <a:ext cx="10207256" cy="66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F8E36-9A6D-EEDF-9457-092B9B24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E292B-41EB-D1A2-C317-C7B160B62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5851" r="27616" b="35731"/>
          <a:stretch/>
        </p:blipFill>
        <p:spPr>
          <a:xfrm>
            <a:off x="1472126" y="1951126"/>
            <a:ext cx="9933683" cy="25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7E534-94C4-F339-5938-985ACFD1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9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04518-095C-09DE-BC4D-F608F3B80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AFCDC-2FF3-B0E5-0306-F87F9B8D8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74" y="0"/>
            <a:ext cx="990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B7CD9-801E-41FF-631D-C45200E25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CC930-2843-5AFF-9040-25E0DA991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5" y="0"/>
            <a:ext cx="1006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5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16D45-FCBD-7F59-599F-1802BE73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633021-DF8C-CEC8-77E1-E78B83124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28" y="733647"/>
            <a:ext cx="5029199" cy="4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1F22D-5CE4-9429-9713-F79924A1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9F32D-CBCF-D085-60B8-8D0F111E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99" y="1158928"/>
            <a:ext cx="5677192" cy="36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4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528A3-F185-80BE-0AEC-5DA982C6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ED37E6-A819-3D74-F0B1-27D8F3C3A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2" y="906874"/>
            <a:ext cx="6243163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F99B-182E-02F6-1D54-79DAB6B2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3904D7-2238-91F2-C353-C0D437B99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8470"/>
          <a:stretch/>
        </p:blipFill>
        <p:spPr>
          <a:xfrm>
            <a:off x="1244994" y="428403"/>
            <a:ext cx="10074035" cy="64414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DE1780-6F9A-3D20-7881-90C7C200760A}"/>
              </a:ext>
            </a:extLst>
          </p:cNvPr>
          <p:cNvCxnSpPr/>
          <p:nvPr/>
        </p:nvCxnSpPr>
        <p:spPr>
          <a:xfrm>
            <a:off x="1746657" y="3568997"/>
            <a:ext cx="6315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E4D48D-D5C1-AE26-0D95-2EE17D0A9CE5}"/>
              </a:ext>
            </a:extLst>
          </p:cNvPr>
          <p:cNvCxnSpPr/>
          <p:nvPr/>
        </p:nvCxnSpPr>
        <p:spPr>
          <a:xfrm>
            <a:off x="9701543" y="3628803"/>
            <a:ext cx="6315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260D87-422D-7071-FB1E-7797F4E8FB6B}"/>
              </a:ext>
            </a:extLst>
          </p:cNvPr>
          <p:cNvCxnSpPr>
            <a:cxnSpLocks/>
          </p:cNvCxnSpPr>
          <p:nvPr/>
        </p:nvCxnSpPr>
        <p:spPr>
          <a:xfrm>
            <a:off x="3673807" y="6672658"/>
            <a:ext cx="703870" cy="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C203EC-2076-85A8-95F7-C3CAAFC44C10}"/>
              </a:ext>
            </a:extLst>
          </p:cNvPr>
          <p:cNvCxnSpPr>
            <a:cxnSpLocks/>
          </p:cNvCxnSpPr>
          <p:nvPr/>
        </p:nvCxnSpPr>
        <p:spPr>
          <a:xfrm flipV="1">
            <a:off x="3681663" y="6777872"/>
            <a:ext cx="688158" cy="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C38FB6-ED73-3219-068A-4D003B714230}"/>
              </a:ext>
            </a:extLst>
          </p:cNvPr>
          <p:cNvCxnSpPr>
            <a:cxnSpLocks/>
          </p:cNvCxnSpPr>
          <p:nvPr/>
        </p:nvCxnSpPr>
        <p:spPr>
          <a:xfrm>
            <a:off x="5221145" y="3568997"/>
            <a:ext cx="703870" cy="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79095-34E5-24B0-8AB8-3321D79A11E4}"/>
              </a:ext>
            </a:extLst>
          </p:cNvPr>
          <p:cNvCxnSpPr>
            <a:cxnSpLocks/>
          </p:cNvCxnSpPr>
          <p:nvPr/>
        </p:nvCxnSpPr>
        <p:spPr>
          <a:xfrm flipV="1">
            <a:off x="5236857" y="3649123"/>
            <a:ext cx="688158" cy="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5D23F-3322-2662-B8D4-96150226FCBC}"/>
              </a:ext>
            </a:extLst>
          </p:cNvPr>
          <p:cNvCxnSpPr>
            <a:cxnSpLocks/>
          </p:cNvCxnSpPr>
          <p:nvPr/>
        </p:nvCxnSpPr>
        <p:spPr>
          <a:xfrm>
            <a:off x="8096721" y="6697746"/>
            <a:ext cx="703870" cy="0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77D230-E532-6C11-B0EF-ED46771FA157}"/>
              </a:ext>
            </a:extLst>
          </p:cNvPr>
          <p:cNvCxnSpPr>
            <a:cxnSpLocks/>
          </p:cNvCxnSpPr>
          <p:nvPr/>
        </p:nvCxnSpPr>
        <p:spPr>
          <a:xfrm flipV="1">
            <a:off x="8112433" y="6777872"/>
            <a:ext cx="688158" cy="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887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424CD-B232-6531-AABF-BF923889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4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F6CA2-329D-218F-F107-2AA49C2A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D1DC8D-112A-071A-B81A-C3A37A1C7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56"/>
          <a:stretch/>
        </p:blipFill>
        <p:spPr>
          <a:xfrm>
            <a:off x="221474" y="1270000"/>
            <a:ext cx="11970526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99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</Words>
  <Application>Microsoft Office PowerPoint</Application>
  <PresentationFormat>Widescreen</PresentationFormat>
  <Paragraphs>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2025-10-12T22:47:54Z</dcterms:created>
  <dcterms:modified xsi:type="dcterms:W3CDTF">2025-10-13T02:25:13Z</dcterms:modified>
</cp:coreProperties>
</file>