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8" r:id="rId2"/>
    <p:sldId id="301" r:id="rId3"/>
    <p:sldId id="285" r:id="rId4"/>
    <p:sldId id="288" r:id="rId5"/>
    <p:sldId id="289" r:id="rId6"/>
    <p:sldId id="296" r:id="rId7"/>
    <p:sldId id="307" r:id="rId8"/>
    <p:sldId id="302" r:id="rId9"/>
    <p:sldId id="310" r:id="rId10"/>
    <p:sldId id="291" r:id="rId11"/>
    <p:sldId id="305" r:id="rId12"/>
    <p:sldId id="309" r:id="rId13"/>
    <p:sldId id="269" r:id="rId14"/>
    <p:sldId id="304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8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04017" cy="5524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0675"/>
            <a:ext cx="10416619" cy="15430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67786" y="2394408"/>
            <a:ext cx="6165129" cy="2269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29200" y="2281287"/>
            <a:ext cx="61274" cy="991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580723" y="2394408"/>
            <a:ext cx="1374741" cy="8389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76973" y="2158738"/>
            <a:ext cx="5429840" cy="1027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252247" y="2281287"/>
            <a:ext cx="1753386" cy="2207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24726" y="2394408"/>
            <a:ext cx="4270342" cy="678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337089" y="2281287"/>
            <a:ext cx="4275056" cy="2285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51104" y="2081189"/>
            <a:ext cx="3201185" cy="2407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05633" y="563722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05633" y="622941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11266" y="56474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011266" y="626194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smtClean="0">
                <a:latin typeface=".VnAvant" panose="020B7200000000000000" pitchFamily="34" charset="0"/>
              </a:rPr>
              <a:t>TOÁN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 – t2).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8" y="52705"/>
            <a:ext cx="11936178" cy="46291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04597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11 -4 = 7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1996910" y="5358019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11 -5 = 6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2004596" y="595347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11 -7 = 4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4136626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11 -8 = 3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4136625" y="541602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11 -9 = 2</a:t>
            </a:r>
          </a:p>
        </p:txBody>
      </p:sp>
      <p:sp>
        <p:nvSpPr>
          <p:cNvPr id="16" name="Text Box 3"/>
          <p:cNvSpPr txBox="1"/>
          <p:nvPr/>
        </p:nvSpPr>
        <p:spPr>
          <a:xfrm>
            <a:off x="4136624" y="591043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11 -1 = 10</a:t>
            </a:r>
          </a:p>
        </p:txBody>
      </p:sp>
      <p:sp>
        <p:nvSpPr>
          <p:cNvPr id="17" name="Text Box 3"/>
          <p:cNvSpPr txBox="1"/>
          <p:nvPr/>
        </p:nvSpPr>
        <p:spPr>
          <a:xfrm>
            <a:off x="6371598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12 -6 = 6</a:t>
            </a:r>
          </a:p>
        </p:txBody>
      </p:sp>
      <p:sp>
        <p:nvSpPr>
          <p:cNvPr id="18" name="Text Box 3"/>
          <p:cNvSpPr txBox="1"/>
          <p:nvPr/>
        </p:nvSpPr>
        <p:spPr>
          <a:xfrm>
            <a:off x="6381946" y="5265277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12 -5 = 7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6389632" y="5832330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12 -7 = 5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8606570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12 -8 = 4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616919" y="530831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12 -9 = 3</a:t>
            </a:r>
          </a:p>
        </p:txBody>
      </p:sp>
      <p:sp>
        <p:nvSpPr>
          <p:cNvPr id="22" name="Text Box 3"/>
          <p:cNvSpPr txBox="1"/>
          <p:nvPr/>
        </p:nvSpPr>
        <p:spPr>
          <a:xfrm>
            <a:off x="8606570" y="573860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"/>
            <a:ext cx="12192000" cy="675322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28108" y="546754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54110" y="537941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4047" y="5349337"/>
            <a:ext cx="775792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3952" y="5327939"/>
            <a:ext cx="776785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41943" y="6077474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72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268868" y="577518"/>
            <a:ext cx="11654264" cy="54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886461" y="5110994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15- 8=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97443" y="5097715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770175" y="5137095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smtClean="0">
                <a:latin typeface=".VnAvant" panose="020B7200000000000000" pitchFamily="34" charset="0"/>
              </a:rPr>
              <a:t>TOÁN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 – t1).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80190" cy="32480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0971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50971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 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50971" y="210083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87214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87214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7214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523457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23457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523457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=3</a:t>
            </a:r>
          </a:p>
        </p:txBody>
      </p:sp>
    </p:spTree>
    <p:extLst>
      <p:ext uri="{BB962C8B-B14F-4D97-AF65-F5344CB8AC3E}">
        <p14:creationId xmlns:p14="http://schemas.microsoft.com/office/powerpoint/2010/main" val="26545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3292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5454" y="348283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51806" y="4115971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73502" y="403565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87954" y="364839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98642" y="4269464"/>
            <a:ext cx="67021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87955" y="425629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65498" y="4103413"/>
            <a:ext cx="763601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570210" y="408357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2448" y="140571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1461360" y="1359278"/>
            <a:ext cx="1187356" cy="764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4325694" y="1297855"/>
            <a:ext cx="1187356" cy="764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6801271" y="1336818"/>
            <a:ext cx="1187356" cy="764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9716422" y="1301079"/>
            <a:ext cx="1187356" cy="764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9085" y="2894959"/>
            <a:ext cx="117814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12 - 6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83044" y="3482828"/>
            <a:ext cx="81416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13 - 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170274" y="4130190"/>
            <a:ext cx="81416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14 - 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90463" y="4035657"/>
            <a:ext cx="81416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12 - 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01271" y="3648396"/>
            <a:ext cx="81416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12 - 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685169" y="3391230"/>
            <a:ext cx="148638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14 - 5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134796" y="3358335"/>
            <a:ext cx="117814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11 - 4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20507" y="3007723"/>
            <a:ext cx="146879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11 - 3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68859" y="4289069"/>
            <a:ext cx="3868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 - 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156205" y="4098623"/>
            <a:ext cx="3868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 -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83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211</Words>
  <Application>Microsoft Office PowerPoint</Application>
  <PresentationFormat>Widescreen</PresentationFormat>
  <Paragraphs>73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宋体</vt:lpstr>
      <vt:lpstr>宋体</vt:lpstr>
      <vt:lpstr>.VnAvant</vt:lpstr>
      <vt:lpstr>Arial</vt:lpstr>
      <vt:lpstr>Calibri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24</cp:revision>
  <dcterms:created xsi:type="dcterms:W3CDTF">2021-05-14T04:27:00Z</dcterms:created>
  <dcterms:modified xsi:type="dcterms:W3CDTF">2021-10-14T02:26:46Z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