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</p:sldMasterIdLst>
  <p:notesMasterIdLst>
    <p:notesMasterId r:id="rId22"/>
  </p:notesMasterIdLst>
  <p:sldIdLst>
    <p:sldId id="306" r:id="rId4"/>
    <p:sldId id="301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95" r:id="rId14"/>
    <p:sldId id="288" r:id="rId15"/>
    <p:sldId id="293" r:id="rId16"/>
    <p:sldId id="297" r:id="rId17"/>
    <p:sldId id="307" r:id="rId18"/>
    <p:sldId id="308" r:id="rId19"/>
    <p:sldId id="309" r:id="rId20"/>
    <p:sldId id="30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130" autoAdjust="0"/>
  </p:normalViewPr>
  <p:slideViewPr>
    <p:cSldViewPr snapToGrid="0">
      <p:cViewPr varScale="1">
        <p:scale>
          <a:sx n="68" d="100"/>
          <a:sy n="68" d="100"/>
        </p:scale>
        <p:origin x="8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89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915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934898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FEFD8-2151-478C-9C1C-0545885223F3}" type="datetimeFigureOut">
              <a:rPr lang="en-US" smtClean="0"/>
              <a:t>10/9/2021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B1172-D443-4544-A958-E06E27C02F4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4.xml"/><Relationship Id="rId5" Type="http://schemas.microsoft.com/office/2007/relationships/hdphoto" Target="../media/hdphoto5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527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716" y="3787877"/>
            <a:ext cx="6676103" cy="33380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454" y="3687098"/>
            <a:ext cx="1035174" cy="1401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47" y="3687098"/>
            <a:ext cx="1025545" cy="14010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6" y="2281448"/>
            <a:ext cx="3509687" cy="4576552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 flipH="1">
            <a:off x="1983464" y="0"/>
            <a:ext cx="4670086" cy="2068825"/>
          </a:xfrm>
          <a:prstGeom prst="wedgeRoundRectCallout">
            <a:avLst>
              <a:gd name="adj1" fmla="val 33909"/>
              <a:gd name="adj2" fmla="val 99846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Chỉ có một trái không có độc. Ngươi hãy chọn đi</a:t>
            </a:r>
          </a:p>
          <a:p>
            <a:pPr algn="ctr"/>
            <a:r>
              <a:rPr lang="en-US" sz="3600"/>
              <a:t>Choose ! Now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9" b="33118"/>
          <a:stretch>
            <a:fillRect/>
          </a:stretch>
        </p:blipFill>
        <p:spPr>
          <a:xfrm flipH="1">
            <a:off x="7496829" y="2256502"/>
            <a:ext cx="4655842" cy="4586750"/>
          </a:xfrm>
          <a:prstGeom prst="rect">
            <a:avLst/>
          </a:prstGeom>
        </p:spPr>
      </p:pic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4072191" y="5338915"/>
            <a:ext cx="3723152" cy="1061884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bg1">
                    <a:lumMod val="50000"/>
                  </a:schemeClr>
                </a:solidFill>
              </a:rPr>
              <a:t>Play</a:t>
            </a:r>
          </a:p>
        </p:txBody>
      </p:sp>
      <p:pic>
        <p:nvPicPr>
          <p:cNvPr id="16" name="zo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15292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0" grpId="0" bldLvl="0" animBg="1"/>
      <p:bldP spid="12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14 - 8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A. 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B. 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>
                    <a:lumMod val="50000"/>
                  </a:schemeClr>
                </a:solidFill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48"/>
          <a:stretch>
            <a:fillRect/>
          </a:stretch>
        </p:blipFill>
        <p:spPr>
          <a:xfrm>
            <a:off x="1007806" y="4601497"/>
            <a:ext cx="10112478" cy="22417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834" y="4200549"/>
            <a:ext cx="1388168" cy="1878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05" y="4200549"/>
            <a:ext cx="1375254" cy="187886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24465" y="206477"/>
            <a:ext cx="11592232" cy="1828800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+ 15 =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24465" y="213131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18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489291" y="2146401"/>
            <a:ext cx="5427406" cy="1290314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19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20677" y="6154058"/>
            <a:ext cx="6586651" cy="631713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 hôm sau . The next day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ou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4" grpId="0" bldLvl="0" animBg="1"/>
      <p:bldP spid="15" grpId="0" bldLvl="0" animBg="1"/>
      <p:bldP spid="15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0"/>
            <a:ext cx="3724472" cy="39269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58592" cy="51915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492" y="3148685"/>
            <a:ext cx="4766949" cy="3661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49" y="3196983"/>
            <a:ext cx="2996843" cy="3612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695" y="0"/>
            <a:ext cx="844661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07407E-6 L 0.73997 -0.6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92" y="-300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  <p:sp>
        <p:nvSpPr>
          <p:cNvPr id="12" name="矩形 7"/>
          <p:cNvSpPr/>
          <p:nvPr/>
        </p:nvSpPr>
        <p:spPr>
          <a:xfrm>
            <a:off x="702323" y="1631196"/>
            <a:ext cx="9968819" cy="1421458"/>
          </a:xfrm>
          <a:prstGeom prst="rect">
            <a:avLst/>
          </a:prstGeom>
          <a:noFill/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</a:t>
            </a:r>
            <a:r>
              <a:rPr lang="en-US" sz="4400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400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tập</a:t>
            </a:r>
            <a:r>
              <a:rPr lang="en-US" sz="4400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(t2 – </a:t>
            </a:r>
            <a:r>
              <a:rPr lang="en-US" sz="4400" spc="10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</a:t>
            </a:r>
            <a:r>
              <a:rPr lang="en-US" sz="4400" spc="10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35).</a:t>
            </a:r>
            <a:endParaRPr lang="zh-CN" altLang="en-US" sz="4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7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2" grpId="0" bldLvl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4301988"/>
      </p:ext>
    </p:extLst>
  </p:cSld>
  <p:clrMapOvr>
    <a:masterClrMapping/>
  </p:clrMapOvr>
  <p:transition spd="slow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211266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93961" y="4227547"/>
            <a:ext cx="739447" cy="66496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913584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-4624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1607431" y="2320925"/>
            <a:ext cx="8977138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smtClean="0">
                <a:solidFill>
                  <a:schemeClr val="bg1"/>
                </a:solidFill>
                <a:latin typeface="UTM Avo"/>
              </a:rPr>
              <a:t>HS NÊU TÌNH HUỐNG</a:t>
            </a:r>
          </a:p>
          <a:p>
            <a:pPr eaLnBrk="1" hangingPunct="1"/>
            <a:r>
              <a:rPr lang="en-US" sz="6600" dirty="0" smtClean="0">
                <a:solidFill>
                  <a:schemeClr val="bg1"/>
                </a:solidFill>
                <a:latin typeface="UTM Avo"/>
              </a:rPr>
              <a:t>      VÀ PHÉP TÍNH</a:t>
            </a:r>
            <a:endParaRPr lang="en-US" sz="6600" dirty="0">
              <a:solidFill>
                <a:schemeClr val="bg1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41440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xmlns="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xmlns="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xmlns="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xmlns="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xmlns="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xmlns="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xmlns="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xmlns="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xmlns="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xmlns="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xmlns="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xmlns="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xmlns="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xmlns="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xmlns="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xmlns="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xmlns="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xmlns="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xmlns="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xmlns="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xmlns="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xmlns="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ngin_with_the_Worm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89755" y="-609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048" y="692486"/>
            <a:ext cx="5570807" cy="55708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1" y="2913344"/>
            <a:ext cx="472440" cy="526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C -0.01381 0.022 -0.03632 0.0176 -0.05221 0.05301 C -0.06159 0.09352 -0.06745 0.11899 -0.06967 0.15787 " pathEditMode="relative" rAng="0" ptsTypes="AAA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0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-6939830" y="30253"/>
            <a:ext cx="6511159" cy="6511159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4129" y="1272423"/>
            <a:ext cx="3467060" cy="41858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69" t="55480" r="48767" b="9397"/>
          <a:stretch>
            <a:fillRect/>
          </a:stretch>
        </p:blipFill>
        <p:spPr>
          <a:xfrm>
            <a:off x="4192171" y="3756074"/>
            <a:ext cx="2138291" cy="19554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78971 0.0189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79" y="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971 0.01898 L 1.57474 0.0189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44460" y="906663"/>
            <a:ext cx="6773065" cy="8177238"/>
          </a:xfrm>
          <a:prstGeom prst="rect">
            <a:avLst/>
          </a:prstGeom>
        </p:spPr>
      </p:pic>
      <p:sp>
        <p:nvSpPr>
          <p:cNvPr id="2" name="Rounded Rectangular Callout 1"/>
          <p:cNvSpPr/>
          <p:nvPr/>
        </p:nvSpPr>
        <p:spPr>
          <a:xfrm>
            <a:off x="2377440" y="956603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Bạch Tuyết </a:t>
            </a:r>
          </a:p>
          <a:p>
            <a:pPr algn="ctr"/>
            <a:r>
              <a:rPr lang="en-US" sz="3600"/>
              <a:t>Ngươi sẽ chết chắc</a:t>
            </a:r>
          </a:p>
          <a:p>
            <a:pPr algn="ctr"/>
            <a:r>
              <a:rPr lang="en-US" sz="3600"/>
              <a:t>Snow White</a:t>
            </a:r>
          </a:p>
          <a:p>
            <a:pPr algn="ctr"/>
            <a:r>
              <a:rPr lang="en-US" sz="3600"/>
              <a:t>You will die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" y="274395"/>
            <a:ext cx="5048865" cy="6583605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 flipH="1">
            <a:off x="5521919" y="274395"/>
            <a:ext cx="4065563" cy="2321169"/>
          </a:xfrm>
          <a:prstGeom prst="wedgeRoundRectCallout">
            <a:avLst>
              <a:gd name="adj1" fmla="val 72526"/>
              <a:gd name="adj2" fmla="val 30379"/>
              <a:gd name="adj3" fmla="val 16667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Gọi Bạch Tuyết vào đây cho ta</a:t>
            </a:r>
          </a:p>
          <a:p>
            <a:pPr algn="ctr"/>
            <a:r>
              <a:rPr lang="en-US" sz="3600"/>
              <a:t>Call her on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109</Words>
  <Application>Microsoft Office PowerPoint</Application>
  <PresentationFormat>Widescreen</PresentationFormat>
  <Paragraphs>32</Paragraphs>
  <Slides>18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微软雅黑</vt:lpstr>
      <vt:lpstr>SimSun</vt:lpstr>
      <vt:lpstr>Arial</vt:lpstr>
      <vt:lpstr>Calibri</vt:lpstr>
      <vt:lpstr>Calibri Light</vt:lpstr>
      <vt:lpstr>inpin heiti</vt:lpstr>
      <vt:lpstr>Montserrat ExtraBold</vt:lpstr>
      <vt:lpstr>黑体</vt:lpstr>
      <vt:lpstr>Times New Roman</vt:lpstr>
      <vt:lpstr>UTM Avo</vt:lpstr>
      <vt:lpstr>方正卡通简体</vt:lpstr>
      <vt:lpstr>等线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Dell</cp:lastModifiedBy>
  <cp:revision>13</cp:revision>
  <dcterms:created xsi:type="dcterms:W3CDTF">2021-05-19T13:00:00Z</dcterms:created>
  <dcterms:modified xsi:type="dcterms:W3CDTF">2021-10-09T15:12:24Z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