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291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03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1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3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525354" y="1290563"/>
            <a:ext cx="7404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</a:p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tên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riêng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Nội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quy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802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9846" y="2657436"/>
            <a:ext cx="837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1027430" y="3630077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5317" y="3709105"/>
            <a:ext cx="832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31222" y="4174004"/>
            <a:ext cx="1594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34400" y="4174004"/>
            <a:ext cx="1254368" cy="197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7854455" y="3319393"/>
            <a:ext cx="381006" cy="2206871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07568" y="4615191"/>
            <a:ext cx="387477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7639772" y="3720667"/>
            <a:ext cx="912767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9319846" y="3128031"/>
            <a:ext cx="1875692" cy="612648"/>
          </a:xfrm>
          <a:prstGeom prst="wedgeRectCallout">
            <a:avLst>
              <a:gd name="adj1" fmla="val -101399"/>
              <a:gd name="adj2" fmla="val 510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20" grpId="0" animBg="1"/>
      <p:bldP spid="5" grpId="0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794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8265" y="3447201"/>
            <a:ext cx="863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026240" y="2438400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78604" y="2438400"/>
            <a:ext cx="8143832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027430" y="419686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44663" y="4196861"/>
            <a:ext cx="8559074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3739662" y="4900246"/>
            <a:ext cx="5474677" cy="1606062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14" grpId="0" animBg="1"/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54893" y="100689"/>
            <a:ext cx="8153801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1" y="739516"/>
            <a:ext cx="11996928" cy="518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6671" y="5715285"/>
            <a:ext cx="12258671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1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442" y="362876"/>
            <a:ext cx="7466556" cy="17141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b="0" i="0" dirty="0">
              <a:solidFill>
                <a:schemeClr val="tx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img.loigiaihay.com/picture/question_lgh/2021_41/1621581796-o0z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91" y="2324068"/>
            <a:ext cx="9112384" cy="33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2968" y="3272374"/>
            <a:ext cx="5503430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2968" y="3824638"/>
            <a:ext cx="52249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1869" y="4346342"/>
            <a:ext cx="52249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-150126" y="2096072"/>
            <a:ext cx="4089347" cy="2513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ội quy lớp học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2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842" y="-1228299"/>
            <a:ext cx="12760657" cy="8086299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9608" y="1563625"/>
            <a:ext cx="8116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22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258</Words>
  <Application>Microsoft Office PowerPoint</Application>
  <PresentationFormat>Widescreen</PresentationFormat>
  <Paragraphs>29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黑体</vt:lpstr>
      <vt:lpstr>SimSun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字魂17号-萌趣果冻体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 sử thầy ( cô ) hiệu trưởng hỏi nguyện vọng của học sinh, em sẽ đề nghị bổ sung điều gì vào bản nội quy trên? Viết đề  nghị của em.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ICT</cp:lastModifiedBy>
  <cp:revision>32</cp:revision>
  <dcterms:created xsi:type="dcterms:W3CDTF">2021-06-07T06:59:14Z</dcterms:created>
  <dcterms:modified xsi:type="dcterms:W3CDTF">2025-10-08T07:47:39Z</dcterms:modified>
</cp:coreProperties>
</file>