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6" r:id="rId2"/>
  </p:sldMasterIdLst>
  <p:notesMasterIdLst>
    <p:notesMasterId r:id="rId40"/>
  </p:notesMasterIdLst>
  <p:sldIdLst>
    <p:sldId id="303" r:id="rId3"/>
    <p:sldId id="299" r:id="rId4"/>
    <p:sldId id="293" r:id="rId5"/>
    <p:sldId id="294" r:id="rId6"/>
    <p:sldId id="296" r:id="rId7"/>
    <p:sldId id="297" r:id="rId8"/>
    <p:sldId id="292" r:id="rId9"/>
    <p:sldId id="269" r:id="rId10"/>
    <p:sldId id="270" r:id="rId11"/>
    <p:sldId id="272" r:id="rId12"/>
    <p:sldId id="275" r:id="rId13"/>
    <p:sldId id="276" r:id="rId14"/>
    <p:sldId id="277" r:id="rId15"/>
    <p:sldId id="278" r:id="rId16"/>
    <p:sldId id="300" r:id="rId17"/>
    <p:sldId id="302" r:id="rId18"/>
    <p:sldId id="298" r:id="rId19"/>
    <p:sldId id="279" r:id="rId20"/>
    <p:sldId id="273" r:id="rId21"/>
    <p:sldId id="304" r:id="rId22"/>
    <p:sldId id="305" r:id="rId23"/>
    <p:sldId id="306" r:id="rId24"/>
    <p:sldId id="307" r:id="rId25"/>
    <p:sldId id="280" r:id="rId26"/>
    <p:sldId id="308" r:id="rId27"/>
    <p:sldId id="290" r:id="rId28"/>
    <p:sldId id="282" r:id="rId29"/>
    <p:sldId id="274" r:id="rId30"/>
    <p:sldId id="283" r:id="rId31"/>
    <p:sldId id="291" r:id="rId32"/>
    <p:sldId id="301" r:id="rId33"/>
    <p:sldId id="287" r:id="rId34"/>
    <p:sldId id="284" r:id="rId35"/>
    <p:sldId id="289" r:id="rId36"/>
    <p:sldId id="285" r:id="rId37"/>
    <p:sldId id="286" r:id="rId38"/>
    <p:sldId id="288" r:id="rId39"/>
  </p:sldIdLst>
  <p:sldSz cx="12192000" cy="6858000"/>
  <p:notesSz cx="9144000" cy="6858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Lst>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9A6A"/>
    <a:srgbClr val="0000FF"/>
    <a:srgbClr val="00FFFF"/>
    <a:srgbClr val="FCC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796" autoAdjust="0"/>
  </p:normalViewPr>
  <p:slideViewPr>
    <p:cSldViewPr snapToGrid="0">
      <p:cViewPr varScale="1">
        <p:scale>
          <a:sx n="63" d="100"/>
          <a:sy n="63" d="100"/>
        </p:scale>
        <p:origin x="804" y="60"/>
      </p:cViewPr>
      <p:guideLst>
        <p:guide orient="horz" pos="2160"/>
        <p:guide pos="384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4884BFAD-1454-45CB-AD6B-BA6B614D8C60}" type="datetimeFigureOut">
              <a:rPr lang="vi-VN" smtClean="0"/>
              <a:t>06/10/2025</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CF9B649D-E6A1-4A18-9C9C-2C90800BBA15}" type="slidenum">
              <a:rPr lang="vi-VN" smtClean="0"/>
              <a:t>‹#›</a:t>
            </a:fld>
            <a:endParaRPr lang="vi-VN"/>
          </a:p>
        </p:txBody>
      </p:sp>
    </p:spTree>
    <p:extLst>
      <p:ext uri="{BB962C8B-B14F-4D97-AF65-F5344CB8AC3E}">
        <p14:creationId xmlns:p14="http://schemas.microsoft.com/office/powerpoint/2010/main" val="489567207"/>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Âm</a:t>
            </a:r>
            <a:r>
              <a:rPr lang="en-US" baseline="0" dirty="0"/>
              <a:t> </a:t>
            </a:r>
            <a:r>
              <a:rPr lang="en-US" baseline="0" dirty="0" err="1"/>
              <a:t>nhạc</a:t>
            </a:r>
            <a:r>
              <a:rPr lang="en-US" baseline="0" dirty="0"/>
              <a:t>: </a:t>
            </a:r>
            <a:r>
              <a:rPr lang="en-US" baseline="0" dirty="0" err="1"/>
              <a:t>Bài</a:t>
            </a:r>
            <a:r>
              <a:rPr lang="en-US" baseline="0" dirty="0"/>
              <a:t> “TIẾNG TRỐNG TRƯỜNG EM” </a:t>
            </a:r>
            <a:r>
              <a:rPr lang="en-US" baseline="0" dirty="0" err="1"/>
              <a:t>lớp</a:t>
            </a:r>
            <a:r>
              <a:rPr lang="en-US" baseline="0" dirty="0"/>
              <a:t> 1</a:t>
            </a:r>
            <a:endParaRPr lang="vi-VN" dirty="0"/>
          </a:p>
        </p:txBody>
      </p:sp>
      <p:sp>
        <p:nvSpPr>
          <p:cNvPr id="4" name="Slide Number Placeholder 3"/>
          <p:cNvSpPr>
            <a:spLocks noGrp="1"/>
          </p:cNvSpPr>
          <p:nvPr>
            <p:ph type="sldNum" sz="quarter" idx="10"/>
          </p:nvPr>
        </p:nvSpPr>
        <p:spPr/>
        <p:txBody>
          <a:bodyPr/>
          <a:lstStyle/>
          <a:p>
            <a:fld id="{CF9B649D-E6A1-4A18-9C9C-2C90800BBA15}" type="slidenum">
              <a:rPr lang="vi-VN" smtClean="0"/>
              <a:t>14</a:t>
            </a:fld>
            <a:endParaRPr lang="vi-VN"/>
          </a:p>
        </p:txBody>
      </p:sp>
    </p:spTree>
    <p:extLst>
      <p:ext uri="{BB962C8B-B14F-4D97-AF65-F5344CB8AC3E}">
        <p14:creationId xmlns:p14="http://schemas.microsoft.com/office/powerpoint/2010/main" val="4036041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1"/>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731802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29460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8"/>
            <a:ext cx="2743200" cy="4387851"/>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06378"/>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004885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89582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351067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202783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296458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6433EC-62DB-4882-9412-9B8E930C28C1}"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6037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6433EC-62DB-4882-9412-9B8E930C28C1}"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13569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732397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57455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349983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697930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57128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400129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6433EC-62DB-4882-9412-9B8E930C28C1}" type="datetimeFigureOut">
              <a:rPr lang="en-US" smtClean="0"/>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185758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200154"/>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405784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6"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B6433EC-62DB-4882-9412-9B8E930C28C1}" type="datetimeFigureOut">
              <a:rPr lang="en-US" smtClean="0"/>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5072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B6433EC-62DB-4882-9412-9B8E930C28C1}" type="datetimeFigureOut">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32298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6433EC-62DB-4882-9412-9B8E930C28C1}" type="datetimeFigureOut">
              <a:rPr lang="en-US" smtClean="0"/>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24872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50"/>
            <a:ext cx="4011084" cy="1162051"/>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7"/>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2570846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B6433EC-62DB-4882-9412-9B8E930C28C1}" type="datetimeFigureOut">
              <a:rPr lang="en-US" smtClean="0"/>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1D6584-4DDB-4B19-853B-517B78BEE470}" type="slidenum">
              <a:rPr lang="en-US" smtClean="0"/>
              <a:t>‹#›</a:t>
            </a:fld>
            <a:endParaRPr lang="en-US"/>
          </a:p>
        </p:txBody>
      </p:sp>
    </p:spTree>
    <p:extLst>
      <p:ext uri="{BB962C8B-B14F-4D97-AF65-F5344CB8AC3E}">
        <p14:creationId xmlns:p14="http://schemas.microsoft.com/office/powerpoint/2010/main" val="671102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1"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10/6/2025</a:t>
            </a:fld>
            <a:endParaRPr lang="en-US"/>
          </a:p>
        </p:txBody>
      </p:sp>
      <p:sp>
        <p:nvSpPr>
          <p:cNvPr id="5" name="Footer Placeholder 4"/>
          <p:cNvSpPr>
            <a:spLocks noGrp="1"/>
          </p:cNvSpPr>
          <p:nvPr>
            <p:ph type="ftr" sz="quarter" idx="3"/>
          </p:nvPr>
        </p:nvSpPr>
        <p:spPr>
          <a:xfrm>
            <a:off x="4165601"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22444991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433EC-62DB-4882-9412-9B8E930C28C1}" type="datetimeFigureOut">
              <a:rPr lang="en-US" smtClean="0"/>
              <a:t>10/6/2025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D6584-4DDB-4B19-853B-517B78BEE470}" type="slidenum">
              <a:rPr lang="en-US" smtClean="0"/>
              <a:t>‹#›</a:t>
            </a:fld>
            <a:endParaRPr lang="en-US"/>
          </a:p>
        </p:txBody>
      </p:sp>
    </p:spTree>
    <p:extLst>
      <p:ext uri="{BB962C8B-B14F-4D97-AF65-F5344CB8AC3E}">
        <p14:creationId xmlns:p14="http://schemas.microsoft.com/office/powerpoint/2010/main" val="2364371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microsoft.com/office/2007/relationships/hdphoto" Target="../media/hdphoto2.wdp"/><Relationship Id="rId3" Type="http://schemas.openxmlformats.org/officeDocument/2006/relationships/image" Target="../media/image4.png"/><Relationship Id="rId21" Type="http://schemas.openxmlformats.org/officeDocument/2006/relationships/image" Target="../media/image19.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image" Target="../media/image3.png"/><Relationship Id="rId16" Type="http://schemas.openxmlformats.org/officeDocument/2006/relationships/image" Target="../media/image16.png"/><Relationship Id="rId20" Type="http://schemas.openxmlformats.org/officeDocument/2006/relationships/slide" Target="slide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microsoft.com/office/2007/relationships/hdphoto" Target="../media/hdphoto1.wdp"/><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slide" Target="slide5.xml"/><Relationship Id="rId12" Type="http://schemas.openxmlformats.org/officeDocument/2006/relationships/image" Target="../media/image14.png"/><Relationship Id="rId17" Type="http://schemas.openxmlformats.org/officeDocument/2006/relationships/image" Target="../media/image26.gif"/><Relationship Id="rId2" Type="http://schemas.openxmlformats.org/officeDocument/2006/relationships/audio" Target="../media/audio1.wav"/><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slide" Target="slide4.xml"/><Relationship Id="rId15" Type="http://schemas.openxmlformats.org/officeDocument/2006/relationships/hyperlink" Target="https://www.facebook.com/nkpowerskills" TargetMode="External"/><Relationship Id="rId10" Type="http://schemas.openxmlformats.org/officeDocument/2006/relationships/image" Target="../media/image24.jpeg"/><Relationship Id="rId4" Type="http://schemas.openxmlformats.org/officeDocument/2006/relationships/image" Target="../media/image20.png"/><Relationship Id="rId9" Type="http://schemas.openxmlformats.org/officeDocument/2006/relationships/image" Target="../media/image23.jpeg"/><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15.png"/><Relationship Id="rId12" Type="http://schemas.openxmlformats.org/officeDocument/2006/relationships/image" Target="../media/image27.jpe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slide" Target="slide6.xml"/><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6.png"/><Relationship Id="rId14" Type="http://schemas.openxmlformats.org/officeDocument/2006/relationships/image" Target="../media/image26.gif"/></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6.gif"/><Relationship Id="rId3" Type="http://schemas.openxmlformats.org/officeDocument/2006/relationships/audio" Target="../media/audio2.wav"/><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32.jpeg"/><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8.png"/><Relationship Id="rId24" Type="http://schemas.openxmlformats.org/officeDocument/2006/relationships/image" Target="../media/image31.jpe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18.png"/><Relationship Id="rId10" Type="http://schemas.openxmlformats.org/officeDocument/2006/relationships/image" Target="../media/image7.png"/><Relationship Id="rId19" Type="http://schemas.microsoft.com/office/2007/relationships/hdphoto" Target="../media/hdphoto1.wdp"/><Relationship Id="rId4" Type="http://schemas.openxmlformats.org/officeDocument/2006/relationships/audio" Target="../media/audio3.wav"/><Relationship Id="rId9" Type="http://schemas.openxmlformats.org/officeDocument/2006/relationships/image" Target="../media/image6.png"/><Relationship Id="rId14" Type="http://schemas.openxmlformats.org/officeDocument/2006/relationships/image" Target="../media/image11.png"/><Relationship Id="rId22" Type="http://schemas.microsoft.com/office/2007/relationships/hdphoto" Target="../media/hdphoto2.wdp"/><Relationship Id="rId27" Type="http://schemas.openxmlformats.org/officeDocument/2006/relationships/image" Target="../media/image33.gi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088" y="1679575"/>
            <a:ext cx="6473825"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489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6" name="TextBox 5"/>
          <p:cNvSpPr txBox="1"/>
          <p:nvPr/>
        </p:nvSpPr>
        <p:spPr>
          <a:xfrm>
            <a:off x="533429" y="760797"/>
            <a:ext cx="11387055" cy="646331"/>
          </a:xfrm>
          <a:prstGeom prst="rect">
            <a:avLst/>
          </a:prstGeom>
          <a:noFill/>
        </p:spPr>
        <p:txBody>
          <a:bodyPr wrap="square" rtlCol="0">
            <a:spAutoFit/>
          </a:bodyPr>
          <a:lstStyle/>
          <a:p>
            <a:pPr algn="ctr"/>
            <a:r>
              <a:rPr lang="en-US" sz="3600" b="1" dirty="0">
                <a:latin typeface="Times New Roman" pitchFamily="18" charset="0"/>
                <a:cs typeface="Times New Roman" pitchFamily="18" charset="0"/>
              </a:rPr>
              <a:t>1.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hãy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5 </a:t>
            </a:r>
            <a:r>
              <a:rPr lang="en-US" sz="3600" b="1" dirty="0" err="1">
                <a:latin typeface="Times New Roman" pitchFamily="18" charset="0"/>
                <a:cs typeface="Times New Roman" pitchFamily="18" charset="0"/>
              </a:rPr>
              <a:t>và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đoán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Ngôi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là</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7" name="Rectangle 6"/>
          <p:cNvSpPr/>
          <p:nvPr/>
        </p:nvSpPr>
        <p:spPr>
          <a:xfrm>
            <a:off x="5401759" y="4289732"/>
            <a:ext cx="5878532" cy="646331"/>
          </a:xfrm>
          <a:prstGeom prst="rect">
            <a:avLst/>
          </a:prstGeom>
        </p:spPr>
        <p:txBody>
          <a:bodyPr wrap="none">
            <a:spAutoFit/>
          </a:bodyPr>
          <a:lstStyle/>
          <a:p>
            <a:r>
              <a:rPr lang="en-US" sz="3600" dirty="0" err="1">
                <a:solidFill>
                  <a:srgbClr val="0000FF"/>
                </a:solidFill>
                <a:latin typeface="Times New Roman" pitchFamily="18" charset="0"/>
                <a:cs typeface="Times New Roman" pitchFamily="18" charset="0"/>
              </a:rPr>
              <a:t>Ngôi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nhà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thứ</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hai</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là</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trường</a:t>
            </a:r>
            <a:r>
              <a:rPr lang="en-US" sz="3600" dirty="0">
                <a:solidFill>
                  <a:srgbClr val="0000FF"/>
                </a:solidFill>
                <a:latin typeface="Times New Roman" pitchFamily="18" charset="0"/>
                <a:cs typeface="Times New Roman" pitchFamily="18" charset="0"/>
              </a:rPr>
              <a:t> </a:t>
            </a:r>
            <a:r>
              <a:rPr lang="en-US" sz="3600" dirty="0" err="1">
                <a:solidFill>
                  <a:srgbClr val="0000FF"/>
                </a:solidFill>
                <a:latin typeface="Times New Roman" pitchFamily="18" charset="0"/>
                <a:cs typeface="Times New Roman" pitchFamily="18" charset="0"/>
              </a:rPr>
              <a:t>học</a:t>
            </a:r>
            <a:endParaRPr lang="vi-VN" sz="3600" dirty="0">
              <a:solidFill>
                <a:srgbClr val="0000FF"/>
              </a:solidFill>
            </a:endParaRPr>
          </a:p>
        </p:txBody>
      </p:sp>
      <p:pic>
        <p:nvPicPr>
          <p:cNvPr id="8" name="Google Shape;150;p6"/>
          <p:cNvPicPr preferRelativeResize="0"/>
          <p:nvPr/>
        </p:nvPicPr>
        <p:blipFill rotWithShape="1">
          <a:blip r:embed="rId3">
            <a:alphaModFix/>
          </a:blip>
          <a:srcRect l="6917" t="19092" b="17058"/>
          <a:stretch/>
        </p:blipFill>
        <p:spPr>
          <a:xfrm>
            <a:off x="2855844" y="3305196"/>
            <a:ext cx="2545917" cy="2145731"/>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577" y="1791388"/>
            <a:ext cx="5962760" cy="139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487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822635" y="123986"/>
            <a:ext cx="10698839" cy="2369880"/>
          </a:xfrm>
          <a:prstGeom prst="rect">
            <a:avLst/>
          </a:prstGeom>
          <a:noFill/>
        </p:spPr>
        <p:txBody>
          <a:bodyPr wrap="square" rtlCol="0">
            <a:spAutoFit/>
          </a:bodyPr>
          <a:lstStyle/>
          <a:p>
            <a:pPr>
              <a:spcAft>
                <a:spcPts val="1200"/>
              </a:spcAft>
            </a:pPr>
            <a:r>
              <a:rPr lang="en-US" sz="3200" b="1" dirty="0">
                <a:solidFill>
                  <a:srgbClr val="0000FF"/>
                </a:solidFill>
                <a:latin typeface="Times New Roman" pitchFamily="18" charset="0"/>
                <a:cs typeface="Times New Roman" pitchFamily="18" charset="0"/>
              </a:rPr>
              <a:t>2.Nói </a:t>
            </a:r>
            <a:r>
              <a:rPr lang="en-US" sz="3200" b="1" dirty="0" err="1">
                <a:solidFill>
                  <a:srgbClr val="0000FF"/>
                </a:solidFill>
                <a:latin typeface="Times New Roman" pitchFamily="18" charset="0"/>
                <a:cs typeface="Times New Roman" pitchFamily="18" charset="0"/>
              </a:rPr>
              <a:t>những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điều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mà</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quan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sát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được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mỗi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bức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tranh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dưới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đây</a:t>
            </a:r>
            <a:r>
              <a:rPr lang="en-US" sz="3200" b="1" dirty="0">
                <a:solidFill>
                  <a:srgbClr val="0000FF"/>
                </a:solidFill>
                <a:latin typeface="Times New Roman" pitchFamily="18" charset="0"/>
                <a:cs typeface="Times New Roman" pitchFamily="18" charset="0"/>
              </a:rPr>
              <a:t>:</a:t>
            </a:r>
          </a:p>
          <a:p>
            <a:pPr marL="457200" indent="-457200">
              <a:spcAft>
                <a:spcPts val="1200"/>
              </a:spcAft>
              <a:buAutoNum type="alphaLcParenR"/>
            </a:pPr>
            <a:r>
              <a:rPr lang="en-US" sz="3200" b="1" dirty="0" err="1">
                <a:solidFill>
                  <a:srgbClr val="0000FF"/>
                </a:solidFill>
                <a:latin typeface="Times New Roman" pitchFamily="18" charset="0"/>
                <a:cs typeface="Times New Roman" pitchFamily="18" charset="0"/>
              </a:rPr>
              <a:t>Mỗi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bức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tranh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cảnh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gì</a:t>
            </a:r>
            <a:r>
              <a:rPr lang="en-US" sz="3200" b="1" dirty="0">
                <a:solidFill>
                  <a:srgbClr val="0000FF"/>
                </a:solidFill>
                <a:latin typeface="Times New Roman" pitchFamily="18" charset="0"/>
                <a:cs typeface="Times New Roman" pitchFamily="18" charset="0"/>
              </a:rPr>
              <a:t>?</a:t>
            </a:r>
          </a:p>
          <a:p>
            <a:pPr marL="457200" indent="-457200">
              <a:spcAft>
                <a:spcPts val="1200"/>
              </a:spcAft>
              <a:buAutoNum type="alphaLcParenR"/>
            </a:pPr>
            <a:r>
              <a:rPr lang="en-US" sz="3200" b="1" dirty="0" err="1">
                <a:solidFill>
                  <a:srgbClr val="0000FF"/>
                </a:solidFill>
                <a:latin typeface="Times New Roman" pitchFamily="18" charset="0"/>
                <a:cs typeface="Times New Roman" pitchFamily="18" charset="0"/>
              </a:rPr>
              <a:t>Có</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những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ai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tranh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Họ</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đang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làm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gì</a:t>
            </a:r>
            <a:r>
              <a:rPr lang="en-US" sz="3200" b="1" dirty="0">
                <a:solidFill>
                  <a:srgbClr val="0000FF"/>
                </a:solidFill>
                <a:latin typeface="Times New Roman" pitchFamily="18" charset="0"/>
                <a:cs typeface="Times New Roman" pitchFamily="18" charset="0"/>
              </a:rPr>
              <a:t>?</a:t>
            </a:r>
            <a:endParaRPr lang="vi-VN" sz="3200" b="1" dirty="0">
              <a:solidFill>
                <a:srgbClr val="0000FF"/>
              </a:solidFill>
              <a:latin typeface="Times New Roman" pitchFamily="18" charset="0"/>
              <a:cs typeface="Times New Roman" pitchFamily="18" charset="0"/>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467" y="2639668"/>
            <a:ext cx="6861533" cy="421833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92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circle(out)">
                                      <p:cBhvr>
                                        <p:cTn id="12"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3" name="TextBox 2"/>
          <p:cNvSpPr txBox="1"/>
          <p:nvPr/>
        </p:nvSpPr>
        <p:spPr>
          <a:xfrm>
            <a:off x="5691416" y="1005430"/>
            <a:ext cx="6350767" cy="2554545"/>
          </a:xfrm>
          <a:prstGeom prst="rect">
            <a:avLst/>
          </a:prstGeom>
          <a:noFill/>
        </p:spPr>
        <p:txBody>
          <a:bodyPr wrap="square" rtlCol="0">
            <a:spAutoFit/>
          </a:bodyPr>
          <a:lstStyle/>
          <a:p>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1: </a:t>
            </a:r>
          </a:p>
          <a:p>
            <a:pPr marL="285750" indent="-285750">
              <a:buFont typeface="Arial" pitchFamily="34" charset="0"/>
              <a:buChar char="•"/>
            </a:pPr>
            <a:r>
              <a:rPr lang="en-US" sz="3200" dirty="0" err="1">
                <a:latin typeface="Times New Roman" pitchFamily="18" charset="0"/>
                <a:cs typeface="Times New Roman" pitchFamily="18" charset="0"/>
              </a:rPr>
              <a:t>miêu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kiến</a:t>
            </a:r>
            <a:endParaRPr lang="en-US" sz="3200"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grpSp>
        <p:nvGrpSpPr>
          <p:cNvPr id="5" name="Group 4"/>
          <p:cNvGrpSpPr/>
          <p:nvPr/>
        </p:nvGrpSpPr>
        <p:grpSpPr>
          <a:xfrm>
            <a:off x="992179" y="341775"/>
            <a:ext cx="4667171" cy="2974861"/>
            <a:chOff x="168965" y="639124"/>
            <a:chExt cx="4058554" cy="2412190"/>
          </a:xfrm>
        </p:grpSpPr>
        <p:pic>
          <p:nvPicPr>
            <p:cNvPr id="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299" t="3324" r="50000" b="54303"/>
            <a:stretch/>
          </p:blipFill>
          <p:spPr bwMode="auto">
            <a:xfrm>
              <a:off x="168965" y="639124"/>
              <a:ext cx="4058554" cy="221642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23021" y="2733262"/>
              <a:ext cx="367748" cy="3180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Times New Roman" pitchFamily="18" charset="0"/>
                  <a:cs typeface="Times New Roman" pitchFamily="18" charset="0"/>
                </a:rPr>
                <a:t>1</a:t>
              </a:r>
              <a:endParaRPr lang="vi-VN" dirty="0">
                <a:latin typeface="Times New Roman" pitchFamily="18" charset="0"/>
                <a:cs typeface="Times New Roman" pitchFamily="18" charset="0"/>
              </a:endParaRPr>
            </a:p>
          </p:txBody>
        </p:sp>
      </p:grpSp>
      <p:grpSp>
        <p:nvGrpSpPr>
          <p:cNvPr id="9" name="Group 8"/>
          <p:cNvGrpSpPr/>
          <p:nvPr/>
        </p:nvGrpSpPr>
        <p:grpSpPr>
          <a:xfrm>
            <a:off x="562223" y="3486862"/>
            <a:ext cx="4753696" cy="3099917"/>
            <a:chOff x="340080" y="2832652"/>
            <a:chExt cx="3716324" cy="2080592"/>
          </a:xfrm>
        </p:grpSpPr>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205" t="5187" r="2117" b="54077"/>
            <a:stretch/>
          </p:blipFill>
          <p:spPr bwMode="auto">
            <a:xfrm rot="21311137">
              <a:off x="340080" y="2832652"/>
              <a:ext cx="3716324" cy="2037521"/>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526734" y="4595192"/>
              <a:ext cx="367748" cy="3180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latin typeface="Times New Roman" pitchFamily="18" charset="0"/>
                  <a:cs typeface="Times New Roman" pitchFamily="18" charset="0"/>
                </a:rPr>
                <a:t>2</a:t>
              </a:r>
              <a:endParaRPr lang="vi-VN" dirty="0">
                <a:latin typeface="Times New Roman" pitchFamily="18" charset="0"/>
                <a:cs typeface="Times New Roman" pitchFamily="18" charset="0"/>
              </a:endParaRPr>
            </a:p>
          </p:txBody>
        </p:sp>
      </p:grpSp>
      <p:sp>
        <p:nvSpPr>
          <p:cNvPr id="8" name="TextBox 7"/>
          <p:cNvSpPr txBox="1"/>
          <p:nvPr/>
        </p:nvSpPr>
        <p:spPr>
          <a:xfrm>
            <a:off x="5691416" y="4219904"/>
            <a:ext cx="6350767" cy="1569660"/>
          </a:xfrm>
          <a:prstGeom prst="rect">
            <a:avLst/>
          </a:prstGeom>
          <a:noFill/>
        </p:spPr>
        <p:txBody>
          <a:bodyPr wrap="square" rtlCol="0">
            <a:spAutoFit/>
          </a:bodyPr>
          <a:lstStyle/>
          <a:p>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2: </a:t>
            </a:r>
          </a:p>
          <a:p>
            <a:pPr marL="285750" indent="-285750">
              <a:buFont typeface="Arial" pitchFamily="34" charset="0"/>
              <a:buChar char="•"/>
            </a:pP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múa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múa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20/11</a:t>
            </a:r>
          </a:p>
        </p:txBody>
      </p:sp>
    </p:spTree>
    <p:extLst>
      <p:ext uri="{BB962C8B-B14F-4D97-AF65-F5344CB8AC3E}">
        <p14:creationId xmlns:p14="http://schemas.microsoft.com/office/powerpoint/2010/main" val="222362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616236" y="464950"/>
            <a:ext cx="4130382" cy="2649108"/>
            <a:chOff x="337931" y="367747"/>
            <a:chExt cx="3483894" cy="1772479"/>
          </a:xfrm>
        </p:grpSpPr>
        <p:pic>
          <p:nvPicPr>
            <p:cNvPr id="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69" t="56155" r="51381" b="6550"/>
            <a:stretch/>
          </p:blipFill>
          <p:spPr bwMode="auto">
            <a:xfrm>
              <a:off x="337931" y="367747"/>
              <a:ext cx="3483894" cy="176916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37931" y="1822174"/>
              <a:ext cx="367748" cy="3180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Times New Roman" pitchFamily="18" charset="0"/>
                  <a:cs typeface="Times New Roman" pitchFamily="18" charset="0"/>
                </a:rPr>
                <a:t>3</a:t>
              </a:r>
              <a:endParaRPr lang="vi-VN" dirty="0">
                <a:latin typeface="Times New Roman" pitchFamily="18" charset="0"/>
                <a:cs typeface="Times New Roman" pitchFamily="18" charset="0"/>
              </a:endParaRPr>
            </a:p>
          </p:txBody>
        </p:sp>
      </p:grpSp>
      <p:grpSp>
        <p:nvGrpSpPr>
          <p:cNvPr id="7" name="Group 6"/>
          <p:cNvGrpSpPr/>
          <p:nvPr/>
        </p:nvGrpSpPr>
        <p:grpSpPr>
          <a:xfrm>
            <a:off x="312102" y="4056910"/>
            <a:ext cx="4434516" cy="2780326"/>
            <a:chOff x="337931" y="2718352"/>
            <a:chExt cx="3740425" cy="1860275"/>
          </a:xfrm>
        </p:grpSpPr>
        <p:pic>
          <p:nvPicPr>
            <p:cNvPr id="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557" t="56107" r="2998" b="8464"/>
            <a:stretch/>
          </p:blipFill>
          <p:spPr bwMode="auto">
            <a:xfrm>
              <a:off x="337931" y="2718352"/>
              <a:ext cx="3680937" cy="180395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710608" y="4260575"/>
              <a:ext cx="367748" cy="31805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latin typeface="Times New Roman" pitchFamily="18" charset="0"/>
                  <a:cs typeface="Times New Roman" pitchFamily="18" charset="0"/>
                </a:rPr>
                <a:t>4</a:t>
              </a:r>
              <a:endParaRPr lang="vi-VN" dirty="0">
                <a:latin typeface="Times New Roman" pitchFamily="18" charset="0"/>
                <a:cs typeface="Times New Roman" pitchFamily="18" charset="0"/>
              </a:endParaRPr>
            </a:p>
          </p:txBody>
        </p:sp>
      </p:grpSp>
      <p:sp>
        <p:nvSpPr>
          <p:cNvPr id="8" name="TextBox 7"/>
          <p:cNvSpPr txBox="1"/>
          <p:nvPr/>
        </p:nvSpPr>
        <p:spPr>
          <a:xfrm>
            <a:off x="5634589" y="1128570"/>
            <a:ext cx="5942644" cy="2554545"/>
          </a:xfrm>
          <a:prstGeom prst="rect">
            <a:avLst/>
          </a:prstGeom>
          <a:noFill/>
        </p:spPr>
        <p:txBody>
          <a:bodyPr wrap="square" rtlCol="0">
            <a:spAutoFit/>
          </a:bodyPr>
          <a:lstStyle/>
          <a:p>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3: </a:t>
            </a:r>
          </a:p>
          <a:p>
            <a:pPr marL="285750" indent="-285750">
              <a:buFont typeface="Arial" pitchFamily="34" charset="0"/>
              <a:buChar char="•"/>
            </a:pP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vườn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endParaRPr lang="en-US" sz="3200"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sp>
        <p:nvSpPr>
          <p:cNvPr id="9" name="TextBox 8"/>
          <p:cNvSpPr txBox="1"/>
          <p:nvPr/>
        </p:nvSpPr>
        <p:spPr>
          <a:xfrm>
            <a:off x="5773823" y="4373931"/>
            <a:ext cx="5942644" cy="2062103"/>
          </a:xfrm>
          <a:prstGeom prst="rect">
            <a:avLst/>
          </a:prstGeom>
          <a:noFill/>
        </p:spPr>
        <p:txBody>
          <a:bodyPr wrap="square" rtlCol="0">
            <a:spAutoFit/>
          </a:bodyPr>
          <a:lstStyle/>
          <a:p>
            <a:r>
              <a:rPr lang="en-US" sz="3200" b="1" dirty="0" err="1">
                <a:latin typeface="Times New Roman" pitchFamily="18" charset="0"/>
                <a:cs typeface="Times New Roman" pitchFamily="18" charset="0"/>
              </a:rPr>
              <a:t>Bức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tranh</a:t>
            </a:r>
            <a:r>
              <a:rPr lang="en-US" sz="3200" b="1" dirty="0">
                <a:latin typeface="Times New Roman" pitchFamily="18" charset="0"/>
                <a:cs typeface="Times New Roman" pitchFamily="18" charset="0"/>
              </a:rPr>
              <a:t> 4: </a:t>
            </a:r>
          </a:p>
          <a:p>
            <a:pPr marL="285750" indent="-285750">
              <a:buFont typeface="Arial" pitchFamily="34" charset="0"/>
              <a:buChar char="•"/>
            </a:pP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y </a:t>
            </a:r>
            <a:r>
              <a:rPr lang="en-US" sz="3200" dirty="0" err="1">
                <a:latin typeface="Times New Roman" pitchFamily="18" charset="0"/>
                <a:cs typeface="Times New Roman" pitchFamily="18" charset="0"/>
              </a:rPr>
              <a:t>tế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endParaRPr lang="en-US" sz="3200" dirty="0">
              <a:latin typeface="Times New Roman" pitchFamily="18" charset="0"/>
              <a:cs typeface="Times New Roman" pitchFamily="18" charset="0"/>
            </a:endParaRPr>
          </a:p>
          <a:p>
            <a:pPr marL="285750" indent="-285750">
              <a:buFont typeface="Arial" pitchFamily="34" charset="0"/>
              <a:buChar char="•"/>
            </a:pP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59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Rectangle 1"/>
          <p:cNvSpPr/>
          <p:nvPr/>
        </p:nvSpPr>
        <p:spPr>
          <a:xfrm>
            <a:off x="5164795" y="1138506"/>
            <a:ext cx="5169376"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Cái</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trống</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trường</a:t>
            </a:r>
            <a:r>
              <a:rPr lang="en-US" sz="7200" b="1" dirty="0">
                <a:ln w="11430"/>
                <a:effectLst>
                  <a:outerShdw blurRad="50800" dist="39000" dir="5460000" algn="tl">
                    <a:srgbClr val="000000">
                      <a:alpha val="38000"/>
                    </a:srgbClr>
                  </a:outerShdw>
                </a:effectLst>
                <a:latin typeface="Times New Roman" pitchFamily="18" charset="0"/>
                <a:cs typeface="Times New Roman" pitchFamily="18" charset="0"/>
              </a:rPr>
              <a:t> </a:t>
            </a:r>
            <a:r>
              <a:rPr lang="en-US" sz="7200" b="1" dirty="0" err="1">
                <a:ln w="11430"/>
                <a:effectLst>
                  <a:outerShdw blurRad="50800" dist="39000" dir="5460000" algn="tl">
                    <a:srgbClr val="000000">
                      <a:alpha val="38000"/>
                    </a:srgbClr>
                  </a:outerShdw>
                </a:effectLst>
                <a:latin typeface="Times New Roman" pitchFamily="18" charset="0"/>
                <a:cs typeface="Times New Roman" pitchFamily="18" charset="0"/>
              </a:rPr>
              <a:t>em</a:t>
            </a:r>
            <a:endParaRPr lang="en-US" sz="7200" b="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3" name="BÀI HÁT - TIẾNG TRỐNG TRƯỜNG EM- ÂM NHẠC LỚP 1- SÁCH CHÂN TRỜI SÁNG TẠ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24571" y="4311491"/>
            <a:ext cx="609600" cy="609600"/>
          </a:xfrm>
          <a:prstGeom prst="rect">
            <a:avLst/>
          </a:prstGeom>
        </p:spPr>
      </p:pic>
      <p:pic>
        <p:nvPicPr>
          <p:cNvPr id="4" name="Picture 3"/>
          <p:cNvPicPr>
            <a:picLocks noChangeAspect="1"/>
          </p:cNvPicPr>
          <p:nvPr/>
        </p:nvPicPr>
        <p:blipFill>
          <a:blip r:embed="rId7"/>
          <a:stretch>
            <a:fillRect/>
          </a:stretch>
        </p:blipFill>
        <p:spPr>
          <a:xfrm>
            <a:off x="0" y="2026155"/>
            <a:ext cx="4106403" cy="4831845"/>
          </a:xfrm>
          <a:prstGeom prst="rect">
            <a:avLst/>
          </a:prstGeom>
        </p:spPr>
      </p:pic>
    </p:spTree>
    <p:extLst>
      <p:ext uri="{BB962C8B-B14F-4D97-AF65-F5344CB8AC3E}">
        <p14:creationId xmlns:p14="http://schemas.microsoft.com/office/powerpoint/2010/main" val="18886919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70210"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430" y="4729811"/>
            <a:ext cx="1573062" cy="14470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43" y="4945223"/>
            <a:ext cx="1744539" cy="191277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105" y="-373224"/>
            <a:ext cx="2894544" cy="227667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439" y="-149291"/>
            <a:ext cx="3094653" cy="270587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5547" y="2556587"/>
            <a:ext cx="2676829" cy="1903446"/>
          </a:xfrm>
          <a:prstGeom prst="rect">
            <a:avLst/>
          </a:prstGeom>
        </p:spPr>
      </p:pic>
      <p:sp>
        <p:nvSpPr>
          <p:cNvPr id="9" name="TextBox 8"/>
          <p:cNvSpPr txBox="1"/>
          <p:nvPr/>
        </p:nvSpPr>
        <p:spPr>
          <a:xfrm>
            <a:off x="4745834" y="1797245"/>
            <a:ext cx="3526971" cy="1323439"/>
          </a:xfrm>
          <a:prstGeom prst="rect">
            <a:avLst/>
          </a:prstGeom>
          <a:noFill/>
        </p:spPr>
        <p:txBody>
          <a:bodyPr wrap="square" rtlCol="0">
            <a:spAutoFit/>
          </a:bodyPr>
          <a:lstStyle/>
          <a:p>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p>
        </p:txBody>
      </p:sp>
    </p:spTree>
    <p:extLst>
      <p:ext uri="{BB962C8B-B14F-4D97-AF65-F5344CB8AC3E}">
        <p14:creationId xmlns:p14="http://schemas.microsoft.com/office/powerpoint/2010/main" val="21639887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445" y="4686892"/>
            <a:ext cx="2821686" cy="248825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1451" y="1263880"/>
            <a:ext cx="2120549" cy="247397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445" y="4686892"/>
            <a:ext cx="1832186" cy="200887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8531" y="184245"/>
            <a:ext cx="5426122" cy="5426122"/>
          </a:xfrm>
          <a:prstGeom prst="rect">
            <a:avLst/>
          </a:prstGeom>
        </p:spPr>
      </p:pic>
      <p:sp>
        <p:nvSpPr>
          <p:cNvPr id="6" name="TextBox 5"/>
          <p:cNvSpPr txBox="1"/>
          <p:nvPr/>
        </p:nvSpPr>
        <p:spPr>
          <a:xfrm>
            <a:off x="4127321" y="2500867"/>
            <a:ext cx="4188542" cy="1862048"/>
          </a:xfrm>
          <a:prstGeom prst="rect">
            <a:avLst/>
          </a:prstGeom>
          <a:noFill/>
        </p:spPr>
        <p:txBody>
          <a:bodyPr wrap="square" rtlCol="0">
            <a:spAutoFit/>
          </a:bodyPr>
          <a:lstStyle/>
          <a:p>
            <a:pPr algn="ctr"/>
            <a:r>
              <a:rPr lang="en-US" sz="115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3053170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Kìa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bừng</a:t>
            </a:r>
            <a:r>
              <a:rPr lang="en-US" sz="2800" dirty="0">
                <a:latin typeface="Times New Roman" pitchFamily="18" charset="0"/>
                <a:cs typeface="Times New Roman" pitchFamily="18" charset="0"/>
              </a:rPr>
              <a:t>.</a:t>
            </a:r>
          </a:p>
          <a:p>
            <a:pPr algn="r">
              <a:spcBef>
                <a:spcPts val="600"/>
              </a:spcBef>
            </a:pPr>
            <a:r>
              <a:rPr lang="en-US" sz="2800" dirty="0">
                <a:latin typeface="Times New Roman" pitchFamily="18" charset="0"/>
                <a:cs typeface="Times New Roman" pitchFamily="18" charset="0"/>
              </a:rPr>
              <a:t>THANH THẢO</a:t>
            </a:r>
          </a:p>
        </p:txBody>
      </p:sp>
      <p:pic>
        <p:nvPicPr>
          <p:cNvPr id="5" name="Picture 4"/>
          <p:cNvPicPr>
            <a:picLocks noChangeAspect="1"/>
          </p:cNvPicPr>
          <p:nvPr/>
        </p:nvPicPr>
        <p:blipFill>
          <a:blip r:embed="rId3"/>
          <a:stretch>
            <a:fillRect/>
          </a:stretch>
        </p:blipFill>
        <p:spPr>
          <a:xfrm>
            <a:off x="-1" y="1189169"/>
            <a:ext cx="3316637" cy="5668831"/>
          </a:xfrm>
          <a:prstGeom prst="rect">
            <a:avLst/>
          </a:prstGeom>
        </p:spPr>
      </p:pic>
      <p:sp>
        <p:nvSpPr>
          <p:cNvPr id="12" name="Flowchart: Terminator 11"/>
          <p:cNvSpPr/>
          <p:nvPr/>
        </p:nvSpPr>
        <p:spPr>
          <a:xfrm>
            <a:off x="155574" y="160336"/>
            <a:ext cx="2035175" cy="1020763"/>
          </a:xfrm>
          <a:prstGeom prst="flowChartTerminator">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cs typeface="Times New Roman" panose="02020603050405020304" pitchFamily="18" charset="0"/>
              </a:rPr>
              <a:t>ĐỌC</a:t>
            </a:r>
          </a:p>
        </p:txBody>
      </p:sp>
    </p:spTree>
    <p:extLst>
      <p:ext uri="{BB962C8B-B14F-4D97-AF65-F5344CB8AC3E}">
        <p14:creationId xmlns:p14="http://schemas.microsoft.com/office/powerpoint/2010/main" val="1789639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Kìa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bừng</a:t>
            </a:r>
            <a:r>
              <a:rPr lang="en-US" sz="2800" dirty="0">
                <a:latin typeface="Times New Roman" pitchFamily="18" charset="0"/>
                <a:cs typeface="Times New Roman" pitchFamily="18" charset="0"/>
              </a:rPr>
              <a:t>.</a:t>
            </a:r>
          </a:p>
          <a:p>
            <a:pPr algn="r">
              <a:spcBef>
                <a:spcPts val="600"/>
              </a:spcBef>
            </a:pPr>
            <a:r>
              <a:rPr lang="en-US" sz="2800" dirty="0">
                <a:latin typeface="Times New Roman" pitchFamily="18" charset="0"/>
                <a:cs typeface="Times New Roman" pitchFamily="18" charset="0"/>
              </a:rPr>
              <a:t>THANH HÀO</a:t>
            </a:r>
          </a:p>
        </p:txBody>
      </p:sp>
      <p:pic>
        <p:nvPicPr>
          <p:cNvPr id="5" name="Picture 4"/>
          <p:cNvPicPr>
            <a:picLocks noChangeAspect="1"/>
          </p:cNvPicPr>
          <p:nvPr/>
        </p:nvPicPr>
        <p:blipFill>
          <a:blip r:embed="rId3"/>
          <a:stretch>
            <a:fillRect/>
          </a:stretch>
        </p:blipFill>
        <p:spPr>
          <a:xfrm>
            <a:off x="-1" y="1189169"/>
            <a:ext cx="3316637" cy="5668831"/>
          </a:xfrm>
          <a:prstGeom prst="rect">
            <a:avLst/>
          </a:prstGeom>
        </p:spPr>
      </p:pic>
      <p:sp>
        <p:nvSpPr>
          <p:cNvPr id="8" name="Rectangle 7"/>
          <p:cNvSpPr/>
          <p:nvPr/>
        </p:nvSpPr>
        <p:spPr>
          <a:xfrm>
            <a:off x="5350443" y="2998143"/>
            <a:ext cx="1709122"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nghĩ</a:t>
            </a:r>
            <a:endParaRPr lang="en-US" sz="2800" dirty="0">
              <a:solidFill>
                <a:srgbClr val="FF0000"/>
              </a:solidFill>
            </a:endParaRPr>
          </a:p>
        </p:txBody>
      </p:sp>
      <p:sp>
        <p:nvSpPr>
          <p:cNvPr id="12" name="Flowchart: Terminator 11"/>
          <p:cNvSpPr/>
          <p:nvPr/>
        </p:nvSpPr>
        <p:spPr>
          <a:xfrm>
            <a:off x="191605" y="0"/>
            <a:ext cx="2322996" cy="1265539"/>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66428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4" name="Rectangle 3"/>
          <p:cNvSpPr/>
          <p:nvPr/>
        </p:nvSpPr>
        <p:spPr>
          <a:xfrm>
            <a:off x="4024340" y="0"/>
            <a:ext cx="4546437"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a:t>
            </a:r>
            <a:r>
              <a:rPr lang="en-US" sz="80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80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thích</a:t>
            </a:r>
            <a:endParaRPr lang="en-US" sz="80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8312" y="3329699"/>
            <a:ext cx="2975210" cy="2794305"/>
          </a:xfrm>
          <a:prstGeom prst="rect">
            <a:avLst/>
          </a:prstGeom>
        </p:spPr>
      </p:pic>
      <p:sp>
        <p:nvSpPr>
          <p:cNvPr id="9" name="TextBox 8"/>
          <p:cNvSpPr txBox="1"/>
          <p:nvPr/>
        </p:nvSpPr>
        <p:spPr>
          <a:xfrm>
            <a:off x="2877604" y="1787781"/>
            <a:ext cx="3175745" cy="1200329"/>
          </a:xfrm>
          <a:prstGeom prst="rect">
            <a:avLst/>
          </a:prstGeom>
          <a:noFill/>
        </p:spPr>
        <p:txBody>
          <a:bodyPr wrap="square" rtlCol="0">
            <a:spAutoFit/>
          </a:bodyPr>
          <a:lstStyle/>
          <a:p>
            <a:r>
              <a:rPr lang="en-US" sz="3600" b="1" i="1" dirty="0" err="1">
                <a:solidFill>
                  <a:srgbClr val="FF0000"/>
                </a:solidFill>
                <a:latin typeface="Times New Roman" pitchFamily="18" charset="0"/>
                <a:cs typeface="Times New Roman" pitchFamily="18" charset="0"/>
              </a:rPr>
              <a:t>Ngẫm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nghĩ</a:t>
            </a:r>
            <a:r>
              <a:rPr lang="en-US" sz="3600" b="1" i="1" dirty="0">
                <a:solidFill>
                  <a:srgbClr val="FF0000"/>
                </a:solidFill>
                <a:latin typeface="Times New Roman" pitchFamily="18" charset="0"/>
                <a:cs typeface="Times New Roman" pitchFamily="18" charset="0"/>
              </a:rPr>
              <a:t>: </a:t>
            </a:r>
          </a:p>
          <a:p>
            <a:r>
              <a:rPr lang="en-US" sz="3600" dirty="0" err="1">
                <a:latin typeface="Times New Roman" pitchFamily="18" charset="0"/>
                <a:cs typeface="Times New Roman" pitchFamily="18" charset="0"/>
              </a:rPr>
              <a:t>Suy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kĩ</a:t>
            </a:r>
            <a:endParaRPr lang="vi-VN" sz="3600" dirty="0">
              <a:latin typeface="Times New Roman" pitchFamily="18" charset="0"/>
              <a:cs typeface="Times New Roman" pitchFamily="18" charset="0"/>
            </a:endParaRPr>
          </a:p>
        </p:txBody>
      </p:sp>
      <p:sp>
        <p:nvSpPr>
          <p:cNvPr id="10" name="TextBox 9"/>
          <p:cNvSpPr txBox="1"/>
          <p:nvPr/>
        </p:nvSpPr>
        <p:spPr>
          <a:xfrm>
            <a:off x="6701251" y="5324825"/>
            <a:ext cx="5295130" cy="1569660"/>
          </a:xfrm>
          <a:prstGeom prst="rect">
            <a:avLst/>
          </a:prstGeom>
          <a:noFill/>
        </p:spPr>
        <p:txBody>
          <a:bodyPr wrap="square" rtlCol="0">
            <a:spAutoFit/>
          </a:bodyPr>
          <a:lstStyle/>
          <a:p>
            <a:pPr lvl="1"/>
            <a:r>
              <a:rPr lang="vi-VN" dirty="0">
                <a:latin typeface="Times New Roman" pitchFamily="18" charset="0"/>
                <a:cs typeface="Times New Roman" pitchFamily="18" charset="0"/>
              </a:rPr>
              <a:t>Liên hệ : Như chúng ta gặp một việc gì khó hay một bài toán khó chúng ta cũng phải suy nghĩ kĩ trước khi làm.</a:t>
            </a:r>
          </a:p>
        </p:txBody>
      </p:sp>
    </p:spTree>
    <p:extLst>
      <p:ext uri="{BB962C8B-B14F-4D97-AF65-F5344CB8AC3E}">
        <p14:creationId xmlns:p14="http://schemas.microsoft.com/office/powerpoint/2010/main" val="173969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 name="TextBox 1"/>
          <p:cNvSpPr txBox="1"/>
          <p:nvPr/>
        </p:nvSpPr>
        <p:spPr>
          <a:xfrm>
            <a:off x="4286199" y="1699337"/>
            <a:ext cx="4689850" cy="3046988"/>
          </a:xfrm>
          <a:prstGeom prst="rect">
            <a:avLst/>
          </a:prstGeom>
          <a:noFill/>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2385331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Kìa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bừng</a:t>
            </a:r>
            <a:r>
              <a:rPr lang="en-US" sz="2800" dirty="0">
                <a:latin typeface="Times New Roman" pitchFamily="18" charset="0"/>
                <a:cs typeface="Times New Roman" pitchFamily="18" charset="0"/>
              </a:rPr>
              <a:t>.</a:t>
            </a:r>
          </a:p>
          <a:p>
            <a:pPr algn="r">
              <a:spcBef>
                <a:spcPts val="600"/>
              </a:spcBef>
            </a:pPr>
            <a:r>
              <a:rPr lang="en-US" sz="2800" dirty="0">
                <a:latin typeface="Times New Roman" pitchFamily="18" charset="0"/>
                <a:cs typeface="Times New Roman" pitchFamily="18" charset="0"/>
              </a:rPr>
              <a:t>THANH HÀO</a:t>
            </a:r>
          </a:p>
        </p:txBody>
      </p:sp>
      <p:pic>
        <p:nvPicPr>
          <p:cNvPr id="5" name="Picture 4"/>
          <p:cNvPicPr>
            <a:picLocks noChangeAspect="1"/>
          </p:cNvPicPr>
          <p:nvPr/>
        </p:nvPicPr>
        <p:blipFill>
          <a:blip r:embed="rId2"/>
          <a:stretch>
            <a:fillRect/>
          </a:stretch>
        </p:blipFill>
        <p:spPr>
          <a:xfrm>
            <a:off x="-1" y="1189169"/>
            <a:ext cx="3316637" cy="5668831"/>
          </a:xfrm>
          <a:prstGeom prst="rect">
            <a:avLst/>
          </a:prstGeom>
        </p:spPr>
      </p:pic>
      <p:sp>
        <p:nvSpPr>
          <p:cNvPr id="9" name="Rectangle 8"/>
          <p:cNvSpPr/>
          <p:nvPr/>
        </p:nvSpPr>
        <p:spPr>
          <a:xfrm>
            <a:off x="9310696" y="1487926"/>
            <a:ext cx="1269899" cy="523220"/>
          </a:xfrm>
          <a:prstGeom prst="rect">
            <a:avLst/>
          </a:prstGeom>
        </p:spPr>
        <p:txBody>
          <a:bodyPr wrap="none">
            <a:spAutoFit/>
          </a:bodyPr>
          <a:lstStyle/>
          <a:p>
            <a:pPr>
              <a:spcBef>
                <a:spcPts val="600"/>
              </a:spcBef>
            </a:pPr>
            <a:r>
              <a:rPr lang="en-US" sz="2800" dirty="0" err="1">
                <a:solidFill>
                  <a:srgbClr val="FF0000"/>
                </a:solidFill>
                <a:latin typeface="Times New Roman" pitchFamily="18" charset="0"/>
                <a:cs typeface="Times New Roman" pitchFamily="18" charset="0"/>
              </a:rPr>
              <a:t>lặng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im</a:t>
            </a:r>
            <a:endParaRPr lang="en-US" sz="2800" dirty="0">
              <a:solidFill>
                <a:srgbClr val="FF0000"/>
              </a:solidFill>
              <a:latin typeface="Times New Roman" pitchFamily="18" charset="0"/>
              <a:cs typeface="Times New Roman" pitchFamily="18" charset="0"/>
            </a:endParaRPr>
          </a:p>
        </p:txBody>
      </p:sp>
      <p:sp>
        <p:nvSpPr>
          <p:cNvPr id="10" name="Rectangle 9"/>
          <p:cNvSpPr/>
          <p:nvPr/>
        </p:nvSpPr>
        <p:spPr>
          <a:xfrm>
            <a:off x="7883075" y="1998446"/>
            <a:ext cx="2117887" cy="523220"/>
          </a:xfrm>
          <a:prstGeom prst="rect">
            <a:avLst/>
          </a:prstGeom>
        </p:spPr>
        <p:txBody>
          <a:bodyPr wrap="none">
            <a:spAutoFit/>
          </a:bodyPr>
          <a:lstStyle/>
          <a:p>
            <a:r>
              <a:rPr lang="en-US" sz="2800" dirty="0" err="1">
                <a:solidFill>
                  <a:srgbClr val="FF0000"/>
                </a:solidFill>
                <a:latin typeface="Times New Roman" pitchFamily="18" charset="0"/>
                <a:cs typeface="Times New Roman" pitchFamily="18" charset="0"/>
              </a:rPr>
              <a:t>Nghiêng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đầu</a:t>
            </a:r>
            <a:r>
              <a:rPr lang="en-US" sz="2800" dirty="0">
                <a:solidFill>
                  <a:srgbClr val="FF0000"/>
                </a:solidFill>
                <a:latin typeface="Times New Roman" pitchFamily="18" charset="0"/>
                <a:cs typeface="Times New Roman" pitchFamily="18" charset="0"/>
              </a:rPr>
              <a:t> </a:t>
            </a:r>
            <a:endParaRPr lang="en-US" sz="2800" dirty="0">
              <a:solidFill>
                <a:srgbClr val="FF0000"/>
              </a:solidFill>
            </a:endParaRPr>
          </a:p>
        </p:txBody>
      </p:sp>
      <p:sp>
        <p:nvSpPr>
          <p:cNvPr id="12" name="Flowchart: Terminator 11"/>
          <p:cNvSpPr/>
          <p:nvPr/>
        </p:nvSpPr>
        <p:spPr>
          <a:xfrm>
            <a:off x="191605" y="0"/>
            <a:ext cx="2322996" cy="1265539"/>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289017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24340" y="0"/>
            <a:ext cx="4546437"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Chú</a:t>
            </a:r>
            <a:r>
              <a:rPr lang="en-US" sz="80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8000" b="1" dirty="0" err="1">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thích</a:t>
            </a:r>
            <a:endParaRPr lang="en-US" sz="8000" b="1" dirty="0">
              <a:ln w="9525">
                <a:solidFill>
                  <a:schemeClr val="bg1"/>
                </a:solidFill>
                <a:prstDash val="solid"/>
              </a:ln>
              <a:solidFill>
                <a:srgbClr val="0000FF"/>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6097" y="3770267"/>
            <a:ext cx="2975210" cy="2794305"/>
          </a:xfrm>
          <a:prstGeom prst="rect">
            <a:avLst/>
          </a:prstGeom>
        </p:spPr>
      </p:pic>
      <p:sp>
        <p:nvSpPr>
          <p:cNvPr id="7" name="TextBox 6"/>
          <p:cNvSpPr txBox="1"/>
          <p:nvPr/>
        </p:nvSpPr>
        <p:spPr>
          <a:xfrm>
            <a:off x="5793705" y="2019831"/>
            <a:ext cx="4566648" cy="1200329"/>
          </a:xfrm>
          <a:prstGeom prst="rect">
            <a:avLst/>
          </a:prstGeom>
          <a:noFill/>
        </p:spPr>
        <p:txBody>
          <a:bodyPr wrap="square" rtlCol="0">
            <a:spAutoFit/>
          </a:bodyPr>
          <a:lstStyle/>
          <a:p>
            <a:pPr algn="ctr"/>
            <a:r>
              <a:rPr lang="en-US" sz="3600" b="1" i="1" dirty="0" err="1">
                <a:solidFill>
                  <a:srgbClr val="FF0000"/>
                </a:solidFill>
                <a:latin typeface="Times New Roman" pitchFamily="18" charset="0"/>
                <a:cs typeface="Times New Roman" pitchFamily="18" charset="0"/>
              </a:rPr>
              <a:t>Giá</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trống</a:t>
            </a:r>
            <a:r>
              <a:rPr lang="en-US" sz="3600" b="1" i="1" dirty="0">
                <a:solidFill>
                  <a:srgbClr val="FF0000"/>
                </a:solidFill>
                <a:latin typeface="Times New Roman" pitchFamily="18" charset="0"/>
                <a:cs typeface="Times New Roman" pitchFamily="18" charset="0"/>
              </a:rPr>
              <a:t>):</a:t>
            </a:r>
          </a:p>
          <a:p>
            <a:pPr algn="ctr"/>
            <a:r>
              <a:rPr lang="en-US" sz="3600" b="1" i="1" dirty="0">
                <a:latin typeface="Times New Roman" pitchFamily="18" charset="0"/>
                <a:cs typeface="Times New Roman" pitchFamily="18" charset="0"/>
              </a:rPr>
              <a:t> </a:t>
            </a:r>
            <a:r>
              <a:rPr lang="en-US" sz="3600" dirty="0" err="1">
                <a:latin typeface="Times New Roman" pitchFamily="18" charset="0"/>
                <a:cs typeface="Times New Roman" pitchFamily="18" charset="0"/>
              </a:rPr>
              <a:t>cái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khung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trống</a:t>
            </a:r>
            <a:endParaRPr lang="vi-VN" sz="3600" dirty="0">
              <a:latin typeface="Times New Roman" pitchFamily="18" charset="0"/>
              <a:cs typeface="Times New Roman"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5374" y="3592316"/>
            <a:ext cx="2083310" cy="2615814"/>
          </a:xfrm>
          <a:prstGeom prst="rect">
            <a:avLst/>
          </a:prstGeom>
        </p:spPr>
      </p:pic>
      <p:sp>
        <p:nvSpPr>
          <p:cNvPr id="9" name="TextBox 8"/>
          <p:cNvSpPr txBox="1"/>
          <p:nvPr/>
        </p:nvSpPr>
        <p:spPr>
          <a:xfrm>
            <a:off x="2277102" y="2019832"/>
            <a:ext cx="3175745" cy="1200329"/>
          </a:xfrm>
          <a:prstGeom prst="rect">
            <a:avLst/>
          </a:prstGeom>
          <a:noFill/>
        </p:spPr>
        <p:txBody>
          <a:bodyPr wrap="square" rtlCol="0">
            <a:spAutoFit/>
          </a:bodyPr>
          <a:lstStyle/>
          <a:p>
            <a:r>
              <a:rPr lang="en-US" sz="3600" b="1" i="1" dirty="0" err="1">
                <a:solidFill>
                  <a:srgbClr val="FF0000"/>
                </a:solidFill>
                <a:latin typeface="Times New Roman" pitchFamily="18" charset="0"/>
                <a:cs typeface="Times New Roman" pitchFamily="18" charset="0"/>
              </a:rPr>
              <a:t>Ngẫm</a:t>
            </a:r>
            <a:r>
              <a:rPr lang="en-US" sz="3600" b="1" i="1" dirty="0">
                <a:solidFill>
                  <a:srgbClr val="FF0000"/>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nghĩ</a:t>
            </a:r>
            <a:r>
              <a:rPr lang="en-US" sz="3600" b="1" i="1" dirty="0">
                <a:solidFill>
                  <a:srgbClr val="FF0000"/>
                </a:solidFill>
                <a:latin typeface="Times New Roman" pitchFamily="18" charset="0"/>
                <a:cs typeface="Times New Roman" pitchFamily="18" charset="0"/>
              </a:rPr>
              <a:t>: </a:t>
            </a:r>
          </a:p>
          <a:p>
            <a:r>
              <a:rPr lang="en-US" sz="3600" dirty="0" err="1">
                <a:latin typeface="Times New Roman" pitchFamily="18" charset="0"/>
                <a:cs typeface="Times New Roman" pitchFamily="18" charset="0"/>
              </a:rPr>
              <a:t>Suy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kĩ</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91271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Kìa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bừng</a:t>
            </a:r>
            <a:r>
              <a:rPr lang="en-US" sz="2800" dirty="0">
                <a:latin typeface="Times New Roman" pitchFamily="18" charset="0"/>
                <a:cs typeface="Times New Roman" pitchFamily="18" charset="0"/>
              </a:rPr>
              <a:t>.</a:t>
            </a:r>
          </a:p>
          <a:p>
            <a:pPr algn="r">
              <a:spcBef>
                <a:spcPts val="600"/>
              </a:spcBef>
            </a:pPr>
            <a:r>
              <a:rPr lang="en-US" sz="2800" dirty="0">
                <a:latin typeface="Times New Roman" pitchFamily="18" charset="0"/>
                <a:cs typeface="Times New Roman" pitchFamily="18" charset="0"/>
              </a:rPr>
              <a:t>THANH HÀO</a:t>
            </a:r>
          </a:p>
        </p:txBody>
      </p:sp>
      <p:pic>
        <p:nvPicPr>
          <p:cNvPr id="5" name="Picture 4"/>
          <p:cNvPicPr>
            <a:picLocks noChangeAspect="1"/>
          </p:cNvPicPr>
          <p:nvPr/>
        </p:nvPicPr>
        <p:blipFill>
          <a:blip r:embed="rId2"/>
          <a:stretch>
            <a:fillRect/>
          </a:stretch>
        </p:blipFill>
        <p:spPr>
          <a:xfrm>
            <a:off x="-1" y="1189169"/>
            <a:ext cx="3316637" cy="5668831"/>
          </a:xfrm>
          <a:prstGeom prst="rect">
            <a:avLst/>
          </a:prstGeom>
        </p:spPr>
      </p:pic>
      <p:sp>
        <p:nvSpPr>
          <p:cNvPr id="12" name="Flowchart: Terminator 11"/>
          <p:cNvSpPr/>
          <p:nvPr/>
        </p:nvSpPr>
        <p:spPr>
          <a:xfrm>
            <a:off x="191605" y="0"/>
            <a:ext cx="2322996" cy="1265539"/>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LUYỆN ĐỌC</a:t>
            </a:r>
          </a:p>
        </p:txBody>
      </p:sp>
    </p:spTree>
    <p:extLst>
      <p:ext uri="{BB962C8B-B14F-4D97-AF65-F5344CB8AC3E}">
        <p14:creationId xmlns:p14="http://schemas.microsoft.com/office/powerpoint/2010/main" val="120183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92332" y="358172"/>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3" name="TextBox 2"/>
          <p:cNvSpPr txBox="1"/>
          <p:nvPr/>
        </p:nvSpPr>
        <p:spPr>
          <a:xfrm>
            <a:off x="3705413" y="1487926"/>
            <a:ext cx="3563291" cy="4585871"/>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Mùa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ngẫm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hè</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Bọn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vắng</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a:t>
            </a:r>
          </a:p>
        </p:txBody>
      </p:sp>
      <p:sp>
        <p:nvSpPr>
          <p:cNvPr id="4" name="TextBox 3"/>
          <p:cNvSpPr txBox="1"/>
          <p:nvPr/>
        </p:nvSpPr>
        <p:spPr>
          <a:xfrm>
            <a:off x="7884710" y="1487926"/>
            <a:ext cx="4307290" cy="5093702"/>
          </a:xfrm>
          <a:prstGeom prst="rect">
            <a:avLst/>
          </a:prstGeom>
          <a:noFill/>
        </p:spPr>
        <p:txBody>
          <a:bodyPr wrap="square" rtlCol="0">
            <a:spAutoFit/>
          </a:bodyPr>
          <a:lstStyle/>
          <a:p>
            <a:pPr>
              <a:spcBef>
                <a:spcPts val="600"/>
              </a:spcBef>
            </a:pPr>
            <a:r>
              <a:rPr lang="en-US" sz="2800" dirty="0" err="1">
                <a:latin typeface="Times New Roman" pitchFamily="18" charset="0"/>
                <a:cs typeface="Times New Roman" pitchFamily="18" charset="0"/>
              </a:rPr>
              <a:t>Cái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lặng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im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Nghiêng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Chắc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Nó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a:t>
            </a:r>
          </a:p>
          <a:p>
            <a:pPr>
              <a:spcBef>
                <a:spcPts val="600"/>
              </a:spcBef>
            </a:pP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Kìa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Tùng</a:t>
            </a:r>
            <a:r>
              <a:rPr lang="en-US" sz="2800" dirty="0">
                <a:latin typeface="Times New Roman" pitchFamily="18" charset="0"/>
                <a:cs typeface="Times New Roman" pitchFamily="18" charset="0"/>
              </a:rPr>
              <a:t>!</a:t>
            </a:r>
          </a:p>
          <a:p>
            <a:pPr>
              <a:spcBef>
                <a:spcPts val="600"/>
              </a:spcBef>
            </a:pP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a:p>
            <a:pPr>
              <a:spcBef>
                <a:spcPts val="600"/>
              </a:spcBef>
            </a:pPr>
            <a:r>
              <a:rPr lang="en-US" sz="2800" dirty="0" err="1">
                <a:latin typeface="Times New Roman" pitchFamily="18" charset="0"/>
                <a:cs typeface="Times New Roman" pitchFamily="18" charset="0"/>
              </a:rPr>
              <a:t>Giọng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bừng</a:t>
            </a:r>
            <a:r>
              <a:rPr lang="en-US" sz="2800" dirty="0">
                <a:latin typeface="Times New Roman" pitchFamily="18" charset="0"/>
                <a:cs typeface="Times New Roman" pitchFamily="18" charset="0"/>
              </a:rPr>
              <a:t>.</a:t>
            </a:r>
          </a:p>
          <a:p>
            <a:pPr algn="r">
              <a:spcBef>
                <a:spcPts val="600"/>
              </a:spcBef>
            </a:pPr>
            <a:r>
              <a:rPr lang="en-US" sz="2800" dirty="0">
                <a:latin typeface="Times New Roman" pitchFamily="18" charset="0"/>
                <a:cs typeface="Times New Roman" pitchFamily="18" charset="0"/>
              </a:rPr>
              <a:t>THANH HÀO</a:t>
            </a:r>
          </a:p>
        </p:txBody>
      </p:sp>
      <p:pic>
        <p:nvPicPr>
          <p:cNvPr id="5" name="Picture 4"/>
          <p:cNvPicPr>
            <a:picLocks noChangeAspect="1"/>
          </p:cNvPicPr>
          <p:nvPr/>
        </p:nvPicPr>
        <p:blipFill>
          <a:blip r:embed="rId2"/>
          <a:stretch>
            <a:fillRect/>
          </a:stretch>
        </p:blipFill>
        <p:spPr>
          <a:xfrm>
            <a:off x="-1" y="1189169"/>
            <a:ext cx="3316637" cy="5668831"/>
          </a:xfrm>
          <a:prstGeom prst="rect">
            <a:avLst/>
          </a:prstGeom>
        </p:spPr>
      </p:pic>
      <p:sp>
        <p:nvSpPr>
          <p:cNvPr id="12" name="Flowchart: Terminator 11"/>
          <p:cNvSpPr/>
          <p:nvPr/>
        </p:nvSpPr>
        <p:spPr>
          <a:xfrm>
            <a:off x="191605" y="0"/>
            <a:ext cx="2322996" cy="1265539"/>
          </a:xfrm>
          <a:prstGeom prst="flowChartTerminator">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LUYỆN ĐỌC</a:t>
            </a:r>
          </a:p>
        </p:txBody>
      </p:sp>
      <p:cxnSp>
        <p:nvCxnSpPr>
          <p:cNvPr id="13" name="Straight Connector 12"/>
          <p:cNvCxnSpPr/>
          <p:nvPr/>
        </p:nvCxnSpPr>
        <p:spPr>
          <a:xfrm flipH="1">
            <a:off x="6743409" y="1554914"/>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452423" y="2037408"/>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385554" y="2581514"/>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980984" y="3014403"/>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23822" y="4023584"/>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900571" y="4544100"/>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6361937" y="5038802"/>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6235085" y="5628952"/>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10458171" y="1559763"/>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995420" y="2090815"/>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0905630" y="2605339"/>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0536752" y="3096038"/>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0748468" y="3968101"/>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1679616" y="4482738"/>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0536752" y="5032445"/>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1305036" y="5513684"/>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748845" y="4514283"/>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659525" y="4488125"/>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0628534" y="4538558"/>
            <a:ext cx="157162" cy="4906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469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6"/>
                                        </p:tgtEl>
                                      </p:cBhvr>
                                    </p:animEffect>
                                    <p:set>
                                      <p:cBhvr>
                                        <p:cTn id="51" dur="1" fill="hold">
                                          <p:stCondLst>
                                            <p:cond delay="4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par>
                                <p:cTn id="57" presetID="2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par>
                                <p:cTn id="63" presetID="2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down)">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0"/>
                                        </p:tgtEl>
                                      </p:cBhvr>
                                    </p:animEffect>
                                    <p:set>
                                      <p:cBhvr>
                                        <p:cTn id="79" dur="1" fill="hold">
                                          <p:stCondLst>
                                            <p:cond delay="499"/>
                                          </p:stCondLst>
                                        </p:cTn>
                                        <p:tgtEl>
                                          <p:spTgt spid="20"/>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down)">
                                      <p:cBhvr>
                                        <p:cTn id="84" dur="500"/>
                                        <p:tgtEl>
                                          <p:spTgt spid="21"/>
                                        </p:tgtEl>
                                      </p:cBhvr>
                                    </p:animEffect>
                                  </p:childTnLst>
                                </p:cTn>
                              </p:par>
                              <p:par>
                                <p:cTn id="85" presetID="22" presetClass="entr" presetSubtype="4"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500"/>
                                        <p:tgtEl>
                                          <p:spTgt spid="22"/>
                                        </p:tgtEl>
                                      </p:cBhvr>
                                    </p:animEffect>
                                  </p:childTnLst>
                                </p:cTn>
                              </p:par>
                              <p:par>
                                <p:cTn id="88" presetID="22" presetClass="entr" presetSubtype="4" fill="hold" nodeType="with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wipe(down)">
                                      <p:cBhvr>
                                        <p:cTn id="90" dur="500"/>
                                        <p:tgtEl>
                                          <p:spTgt spid="23"/>
                                        </p:tgtEl>
                                      </p:cBhvr>
                                    </p:animEffect>
                                  </p:childTnLst>
                                </p:cTn>
                              </p:par>
                              <p:par>
                                <p:cTn id="91" presetID="22" presetClass="entr" presetSubtype="4" fill="hold" nodeType="with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wipe(down)">
                                      <p:cBhvr>
                                        <p:cTn id="93" dur="500"/>
                                        <p:tgtEl>
                                          <p:spTgt spid="2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1"/>
                                        </p:tgtEl>
                                      </p:cBhvr>
                                    </p:animEffect>
                                    <p:set>
                                      <p:cBhvr>
                                        <p:cTn id="98" dur="1" fill="hold">
                                          <p:stCondLst>
                                            <p:cond delay="499"/>
                                          </p:stCondLst>
                                        </p:cTn>
                                        <p:tgtEl>
                                          <p:spTgt spid="21"/>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22"/>
                                        </p:tgtEl>
                                      </p:cBhvr>
                                    </p:animEffect>
                                    <p:set>
                                      <p:cBhvr>
                                        <p:cTn id="101" dur="1" fill="hold">
                                          <p:stCondLst>
                                            <p:cond delay="499"/>
                                          </p:stCondLst>
                                        </p:cTn>
                                        <p:tgtEl>
                                          <p:spTgt spid="22"/>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3"/>
                                        </p:tgtEl>
                                      </p:cBhvr>
                                    </p:animEffect>
                                    <p:set>
                                      <p:cBhvr>
                                        <p:cTn id="104" dur="1" fill="hold">
                                          <p:stCondLst>
                                            <p:cond delay="499"/>
                                          </p:stCondLst>
                                        </p:cTn>
                                        <p:tgtEl>
                                          <p:spTgt spid="2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wipe(down)">
                                      <p:cBhvr>
                                        <p:cTn id="112" dur="500"/>
                                        <p:tgtEl>
                                          <p:spTgt spid="25"/>
                                        </p:tgtEl>
                                      </p:cBhvr>
                                    </p:animEffect>
                                  </p:childTnLst>
                                </p:cTn>
                              </p:par>
                              <p:par>
                                <p:cTn id="113" presetID="22" presetClass="entr" presetSubtype="4" fill="hold" nodeType="with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down)">
                                      <p:cBhvr>
                                        <p:cTn id="115" dur="500"/>
                                        <p:tgtEl>
                                          <p:spTgt spid="26"/>
                                        </p:tgtEl>
                                      </p:cBhvr>
                                    </p:animEffect>
                                  </p:childTnLst>
                                </p:cTn>
                              </p:par>
                              <p:par>
                                <p:cTn id="116" presetID="22" presetClass="entr" presetSubtype="4"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par>
                                <p:cTn id="128" presetID="22" presetClass="entr" presetSubtype="4" fill="hold" nodeType="withEffect">
                                  <p:stCondLst>
                                    <p:cond delay="0"/>
                                  </p:stCondLst>
                                  <p:childTnLst>
                                    <p:set>
                                      <p:cBhvr>
                                        <p:cTn id="129" dur="1" fill="hold">
                                          <p:stCondLst>
                                            <p:cond delay="0"/>
                                          </p:stCondLst>
                                        </p:cTn>
                                        <p:tgtEl>
                                          <p:spTgt spid="31"/>
                                        </p:tgtEl>
                                        <p:attrNameLst>
                                          <p:attrName>style.visibility</p:attrName>
                                        </p:attrNameLst>
                                      </p:cBhvr>
                                      <p:to>
                                        <p:strVal val="visible"/>
                                      </p:to>
                                    </p:set>
                                    <p:animEffect transition="in" filter="wipe(down)">
                                      <p:cBhvr>
                                        <p:cTn id="130" dur="500"/>
                                        <p:tgtEl>
                                          <p:spTgt spid="3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25"/>
                                        </p:tgtEl>
                                      </p:cBhvr>
                                    </p:animEffect>
                                    <p:set>
                                      <p:cBhvr>
                                        <p:cTn id="135" dur="1" fill="hold">
                                          <p:stCondLst>
                                            <p:cond delay="499"/>
                                          </p:stCondLst>
                                        </p:cTn>
                                        <p:tgtEl>
                                          <p:spTgt spid="25"/>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26"/>
                                        </p:tgtEl>
                                      </p:cBhvr>
                                    </p:animEffect>
                                    <p:set>
                                      <p:cBhvr>
                                        <p:cTn id="138" dur="1" fill="hold">
                                          <p:stCondLst>
                                            <p:cond delay="499"/>
                                          </p:stCondLst>
                                        </p:cTn>
                                        <p:tgtEl>
                                          <p:spTgt spid="2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27"/>
                                        </p:tgtEl>
                                      </p:cBhvr>
                                    </p:animEffect>
                                    <p:set>
                                      <p:cBhvr>
                                        <p:cTn id="141" dur="1" fill="hold">
                                          <p:stCondLst>
                                            <p:cond delay="499"/>
                                          </p:stCondLst>
                                        </p:cTn>
                                        <p:tgtEl>
                                          <p:spTgt spid="27"/>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29"/>
                                        </p:tgtEl>
                                      </p:cBhvr>
                                    </p:animEffect>
                                    <p:set>
                                      <p:cBhvr>
                                        <p:cTn id="147" dur="1" fill="hold">
                                          <p:stCondLst>
                                            <p:cond delay="499"/>
                                          </p:stCondLst>
                                        </p:cTn>
                                        <p:tgtEl>
                                          <p:spTgt spid="29"/>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30"/>
                                        </p:tgtEl>
                                      </p:cBhvr>
                                    </p:animEffect>
                                    <p:set>
                                      <p:cBhvr>
                                        <p:cTn id="150" dur="1" fill="hold">
                                          <p:stCondLst>
                                            <p:cond delay="499"/>
                                          </p:stCondLst>
                                        </p:cTn>
                                        <p:tgtEl>
                                          <p:spTgt spid="30"/>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31"/>
                                        </p:tgtEl>
                                      </p:cBhvr>
                                    </p:animEffect>
                                    <p:set>
                                      <p:cBhvr>
                                        <p:cTn id="15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2709242" y="-16346"/>
            <a:ext cx="6773516" cy="830997"/>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Cái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trống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trường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em</a:t>
            </a:r>
            <a:endParaRPr lang="vi-VN" sz="4800" b="1" dirty="0">
              <a:solidFill>
                <a:srgbClr val="FF0000"/>
              </a:solidFill>
              <a:latin typeface="Times New Roman" pitchFamily="18" charset="0"/>
              <a:cs typeface="Times New Roman" pitchFamily="18" charset="0"/>
            </a:endParaRPr>
          </a:p>
        </p:txBody>
      </p:sp>
      <p:sp>
        <p:nvSpPr>
          <p:cNvPr id="3" name="TextBox 2"/>
          <p:cNvSpPr txBox="1"/>
          <p:nvPr/>
        </p:nvSpPr>
        <p:spPr>
          <a:xfrm>
            <a:off x="1910389" y="846672"/>
            <a:ext cx="4690850" cy="5139869"/>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vắng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ve</a:t>
            </a:r>
            <a:r>
              <a:rPr lang="en-US" sz="3200" dirty="0">
                <a:latin typeface="Times New Roman" pitchFamily="18" charset="0"/>
                <a:cs typeface="Times New Roman" pitchFamily="18" charset="0"/>
              </a:rPr>
              <a:t>?</a:t>
            </a:r>
          </a:p>
        </p:txBody>
      </p:sp>
      <p:sp>
        <p:nvSpPr>
          <p:cNvPr id="4" name="TextBox 3"/>
          <p:cNvSpPr txBox="1"/>
          <p:nvPr/>
        </p:nvSpPr>
        <p:spPr>
          <a:xfrm>
            <a:off x="6982241" y="846672"/>
            <a:ext cx="4809709" cy="5709255"/>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lặng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im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Nghiêng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Kìa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Giọng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bừng</a:t>
            </a:r>
            <a:r>
              <a:rPr lang="en-US" sz="3200" dirty="0">
                <a:latin typeface="Times New Roman" pitchFamily="18" charset="0"/>
                <a:cs typeface="Times New Roman" pitchFamily="18" charset="0"/>
              </a:rPr>
              <a:t>.</a:t>
            </a:r>
          </a:p>
          <a:p>
            <a:pPr algn="r">
              <a:spcBef>
                <a:spcPts val="600"/>
              </a:spcBef>
            </a:pPr>
            <a:r>
              <a:rPr lang="en-US" sz="3200" dirty="0">
                <a:latin typeface="Times New Roman" pitchFamily="18" charset="0"/>
                <a:cs typeface="Times New Roman" pitchFamily="18" charset="0"/>
              </a:rPr>
              <a:t>THANH HÀO</a:t>
            </a:r>
          </a:p>
        </p:txBody>
      </p:sp>
      <p:cxnSp>
        <p:nvCxnSpPr>
          <p:cNvPr id="10" name="Straight Connector 9"/>
          <p:cNvCxnSpPr/>
          <p:nvPr/>
        </p:nvCxnSpPr>
        <p:spPr>
          <a:xfrm>
            <a:off x="1910389" y="1036551"/>
            <a:ext cx="0" cy="211719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10389" y="3775187"/>
            <a:ext cx="0" cy="192296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2241" y="961326"/>
            <a:ext cx="0" cy="2192421"/>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Flowchart: Terminator 12"/>
          <p:cNvSpPr/>
          <p:nvPr/>
        </p:nvSpPr>
        <p:spPr>
          <a:xfrm>
            <a:off x="1679765" y="6001618"/>
            <a:ext cx="6730049" cy="809922"/>
          </a:xfrm>
          <a:prstGeom prst="flowChartTerminator">
            <a:avLst/>
          </a:prstGeom>
          <a:solidFill>
            <a:srgbClr val="01007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THƠ CHIA LÀM MẤY ĐOẠN ?</a:t>
            </a:r>
          </a:p>
        </p:txBody>
      </p:sp>
      <p:sp>
        <p:nvSpPr>
          <p:cNvPr id="14" name="Flowchart: Terminator 13"/>
          <p:cNvSpPr/>
          <p:nvPr/>
        </p:nvSpPr>
        <p:spPr>
          <a:xfrm>
            <a:off x="190536" y="47615"/>
            <a:ext cx="2014135" cy="967197"/>
          </a:xfrm>
          <a:prstGeom prst="flowChartTerminator">
            <a:avLst/>
          </a:prstGeom>
          <a:solidFill>
            <a:schemeClr val="accent6">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sp>
        <p:nvSpPr>
          <p:cNvPr id="15" name="Oval 14"/>
          <p:cNvSpPr/>
          <p:nvPr/>
        </p:nvSpPr>
        <p:spPr>
          <a:xfrm>
            <a:off x="1352549" y="1036551"/>
            <a:ext cx="473719" cy="5064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1</a:t>
            </a:r>
          </a:p>
        </p:txBody>
      </p:sp>
      <p:sp>
        <p:nvSpPr>
          <p:cNvPr id="16" name="Oval 15"/>
          <p:cNvSpPr/>
          <p:nvPr/>
        </p:nvSpPr>
        <p:spPr>
          <a:xfrm>
            <a:off x="1371311" y="3701299"/>
            <a:ext cx="463983" cy="5064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2</a:t>
            </a:r>
          </a:p>
        </p:txBody>
      </p:sp>
      <p:sp>
        <p:nvSpPr>
          <p:cNvPr id="17" name="Oval 16"/>
          <p:cNvSpPr/>
          <p:nvPr/>
        </p:nvSpPr>
        <p:spPr>
          <a:xfrm>
            <a:off x="6404722" y="977499"/>
            <a:ext cx="463983" cy="5064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3</a:t>
            </a:r>
            <a:endParaRPr lang="vi-VN" sz="2800" b="1" dirty="0">
              <a:latin typeface="Times New Roman" pitchFamily="18" charset="0"/>
              <a:cs typeface="Times New Roman" pitchFamily="18" charset="0"/>
            </a:endParaRPr>
          </a:p>
        </p:txBody>
      </p:sp>
      <p:cxnSp>
        <p:nvCxnSpPr>
          <p:cNvPr id="18" name="Straight Connector 17"/>
          <p:cNvCxnSpPr/>
          <p:nvPr/>
        </p:nvCxnSpPr>
        <p:spPr>
          <a:xfrm>
            <a:off x="6982241" y="3701299"/>
            <a:ext cx="0" cy="2285242"/>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420347" y="3701299"/>
            <a:ext cx="473719" cy="50649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itchFamily="18" charset="0"/>
                <a:cs typeface="Times New Roman" pitchFamily="18" charset="0"/>
              </a:rPr>
              <a:t>4</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49110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13"/>
                                        </p:tgtEl>
                                        <p:attrNameLst>
                                          <p:attrName>ppt_w</p:attrName>
                                        </p:attrNameLst>
                                      </p:cBhvr>
                                      <p:tavLst>
                                        <p:tav tm="0">
                                          <p:val>
                                            <p:strVal val="ppt_w"/>
                                          </p:val>
                                        </p:tav>
                                        <p:tav tm="100000">
                                          <p:val>
                                            <p:fltVal val="0"/>
                                          </p:val>
                                        </p:tav>
                                      </p:tavLst>
                                    </p:anim>
                                    <p:anim calcmode="lin" valueType="num">
                                      <p:cBhvr>
                                        <p:cTn id="14" dur="1000"/>
                                        <p:tgtEl>
                                          <p:spTgt spid="13"/>
                                        </p:tgtEl>
                                        <p:attrNameLst>
                                          <p:attrName>ppt_h</p:attrName>
                                        </p:attrNameLst>
                                      </p:cBhvr>
                                      <p:tavLst>
                                        <p:tav tm="0">
                                          <p:val>
                                            <p:strVal val="ppt_h"/>
                                          </p:val>
                                        </p:tav>
                                        <p:tav tm="100000">
                                          <p:val>
                                            <p:fltVal val="0"/>
                                          </p:val>
                                        </p:tav>
                                      </p:tavLst>
                                    </p:anim>
                                    <p:anim calcmode="lin" valueType="num">
                                      <p:cBhvr>
                                        <p:cTn id="15" dur="1000"/>
                                        <p:tgtEl>
                                          <p:spTgt spid="13"/>
                                        </p:tgtEl>
                                        <p:attrNameLst>
                                          <p:attrName>style.rotation</p:attrName>
                                        </p:attrNameLst>
                                      </p:cBhvr>
                                      <p:tavLst>
                                        <p:tav tm="0">
                                          <p:val>
                                            <p:fltVal val="0"/>
                                          </p:val>
                                        </p:tav>
                                        <p:tav tm="100000">
                                          <p:val>
                                            <p:fltVal val="90"/>
                                          </p:val>
                                        </p:tav>
                                      </p:tavLst>
                                    </p:anim>
                                    <p:animEffect transition="out" filter="fade">
                                      <p:cBhvr>
                                        <p:cTn id="16" dur="1000"/>
                                        <p:tgtEl>
                                          <p:spTgt spid="13"/>
                                        </p:tgtEl>
                                      </p:cBhvr>
                                    </p:animEffect>
                                    <p:set>
                                      <p:cBhvr>
                                        <p:cTn id="17" dur="1" fill="hold">
                                          <p:stCondLst>
                                            <p:cond delay="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up)">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5" grpId="0" animBg="1"/>
      <p:bldP spid="16" grpId="0" animBg="1"/>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0737" y="1554815"/>
            <a:ext cx="7742824" cy="1015663"/>
          </a:xfrm>
          <a:prstGeom prst="rect">
            <a:avLst/>
          </a:prstGeom>
          <a:noFill/>
        </p:spPr>
        <p:txBody>
          <a:bodyPr wrap="none" lIns="91440" tIns="45720" rIns="91440" bIns="45720">
            <a:spAutoFit/>
          </a:bodyPr>
          <a:lstStyle/>
          <a:p>
            <a:pPr algn="ctr"/>
            <a:r>
              <a:rPr lang="vi-VN"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Thi đua giữa các nhóm</a:t>
            </a:r>
            <a:endPar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1934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4792331" y="0"/>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6" name="TextBox 5"/>
          <p:cNvSpPr txBox="1"/>
          <p:nvPr/>
        </p:nvSpPr>
        <p:spPr>
          <a:xfrm>
            <a:off x="3310313" y="1031782"/>
            <a:ext cx="3952068" cy="5139869"/>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vắng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ve</a:t>
            </a:r>
            <a:r>
              <a:rPr lang="en-US" sz="3200" dirty="0">
                <a:latin typeface="Times New Roman" pitchFamily="18" charset="0"/>
                <a:cs typeface="Times New Roman" pitchFamily="18" charset="0"/>
              </a:rPr>
              <a:t>?</a:t>
            </a:r>
          </a:p>
        </p:txBody>
      </p:sp>
      <p:sp>
        <p:nvSpPr>
          <p:cNvPr id="7" name="TextBox 6"/>
          <p:cNvSpPr txBox="1"/>
          <p:nvPr/>
        </p:nvSpPr>
        <p:spPr>
          <a:xfrm>
            <a:off x="7427509" y="1031782"/>
            <a:ext cx="4777242" cy="5709255"/>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lặng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im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Nghiêng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Kìa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Giọng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bừng</a:t>
            </a:r>
            <a:r>
              <a:rPr lang="en-US" sz="3200" dirty="0">
                <a:latin typeface="Times New Roman" pitchFamily="18" charset="0"/>
                <a:cs typeface="Times New Roman" pitchFamily="18" charset="0"/>
              </a:rPr>
              <a:t>.</a:t>
            </a:r>
          </a:p>
          <a:p>
            <a:pPr algn="r">
              <a:spcBef>
                <a:spcPts val="600"/>
              </a:spcBef>
            </a:pPr>
            <a:r>
              <a:rPr lang="en-US" sz="3200" dirty="0">
                <a:latin typeface="Times New Roman" pitchFamily="18" charset="0"/>
                <a:cs typeface="Times New Roman" pitchFamily="18" charset="0"/>
              </a:rPr>
              <a:t>THANH HÀO</a:t>
            </a:r>
          </a:p>
        </p:txBody>
      </p:sp>
      <p:pic>
        <p:nvPicPr>
          <p:cNvPr id="8" name="Picture 7"/>
          <p:cNvPicPr>
            <a:picLocks noChangeAspect="1"/>
          </p:cNvPicPr>
          <p:nvPr/>
        </p:nvPicPr>
        <p:blipFill>
          <a:blip r:embed="rId3"/>
          <a:stretch>
            <a:fillRect/>
          </a:stretch>
        </p:blipFill>
        <p:spPr>
          <a:xfrm>
            <a:off x="-1" y="1189169"/>
            <a:ext cx="3316637" cy="5668831"/>
          </a:xfrm>
          <a:prstGeom prst="rect">
            <a:avLst/>
          </a:prstGeom>
        </p:spPr>
      </p:pic>
      <p:sp>
        <p:nvSpPr>
          <p:cNvPr id="9" name="Flowchart: Terminator 8"/>
          <p:cNvSpPr/>
          <p:nvPr/>
        </p:nvSpPr>
        <p:spPr>
          <a:xfrm>
            <a:off x="200360" y="73082"/>
            <a:ext cx="2485690" cy="1047776"/>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TOÀN BÀI</a:t>
            </a:r>
          </a:p>
        </p:txBody>
      </p:sp>
    </p:spTree>
    <p:extLst>
      <p:ext uri="{BB962C8B-B14F-4D97-AF65-F5344CB8AC3E}">
        <p14:creationId xmlns:p14="http://schemas.microsoft.com/office/powerpoint/2010/main" val="37943764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037623" y="2223556"/>
            <a:ext cx="4416594" cy="1446550"/>
          </a:xfrm>
          <a:prstGeom prst="rect">
            <a:avLst/>
          </a:prstGeom>
          <a:noFill/>
        </p:spPr>
        <p:txBody>
          <a:bodyPr wrap="none" lIns="91440" tIns="45720" rIns="91440" bIns="45720">
            <a:spAutoFit/>
          </a:bodyPr>
          <a:lstStyle/>
          <a:p>
            <a:pPr algn="ct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Đọc</a:t>
            </a: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hiểu</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03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227" fill="hold">
                                          <p:stCondLst>
                                            <p:cond delay="0"/>
                                          </p:stCondLst>
                                        </p:cTn>
                                        <p:tgtEl>
                                          <p:spTgt spid="2"/>
                                        </p:tgtEl>
                                        <p:attrNameLst>
                                          <p:attrName>style.rotation</p:attrName>
                                        </p:attrNameLst>
                                      </p:cBhvr>
                                      <p:to>
                                        <p:strVal val="-45.0"/>
                                      </p:to>
                                    </p:set>
                                    <p:anim calcmode="lin" valueType="num">
                                      <p:cBhvr>
                                        <p:cTn id="8" dur="227" fill="hold">
                                          <p:stCondLst>
                                            <p:cond delay="227"/>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4" name="TextBox 3"/>
          <p:cNvSpPr txBox="1"/>
          <p:nvPr/>
        </p:nvSpPr>
        <p:spPr>
          <a:xfrm>
            <a:off x="5388897" y="361044"/>
            <a:ext cx="6946164" cy="646331"/>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1. </a:t>
            </a:r>
            <a:r>
              <a:rPr lang="en-US" sz="3600" b="1" dirty="0" err="1">
                <a:solidFill>
                  <a:srgbClr val="0000FF"/>
                </a:solidFill>
                <a:latin typeface="Times New Roman" pitchFamily="18" charset="0"/>
                <a:cs typeface="Times New Roman" pitchFamily="18" charset="0"/>
              </a:rPr>
              <a:t>Bài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lời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của</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ai</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5" name="TextBox 4"/>
          <p:cNvSpPr txBox="1"/>
          <p:nvPr/>
        </p:nvSpPr>
        <p:spPr>
          <a:xfrm>
            <a:off x="4712436" y="2665733"/>
            <a:ext cx="7263664" cy="1754326"/>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     2. Ở </a:t>
            </a:r>
            <a:r>
              <a:rPr lang="en-US" sz="3600" b="1" dirty="0" err="1">
                <a:solidFill>
                  <a:srgbClr val="0000FF"/>
                </a:solidFill>
                <a:latin typeface="Times New Roman" pitchFamily="18" charset="0"/>
                <a:cs typeface="Times New Roman" pitchFamily="18" charset="0"/>
              </a:rPr>
              <a:t>khổ</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thơ</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thứ</a:t>
            </a:r>
            <a:r>
              <a:rPr lang="en-US" sz="3600" b="1" dirty="0">
                <a:solidFill>
                  <a:srgbClr val="0000FF"/>
                </a:solidFill>
                <a:latin typeface="Times New Roman" pitchFamily="18" charset="0"/>
                <a:cs typeface="Times New Roman" pitchFamily="18" charset="0"/>
              </a:rPr>
              <a:t> 2, </a:t>
            </a:r>
            <a:r>
              <a:rPr lang="en-US" sz="3600" b="1" dirty="0" err="1">
                <a:solidFill>
                  <a:srgbClr val="0000FF"/>
                </a:solidFill>
                <a:latin typeface="Times New Roman" pitchFamily="18" charset="0"/>
                <a:cs typeface="Times New Roman" pitchFamily="18" charset="0"/>
              </a:rPr>
              <a:t>bạn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học</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sinh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xưng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hô</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trò</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chuyện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thân</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mật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như</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thế</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nào</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với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cái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trống</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trường</a:t>
            </a:r>
            <a:r>
              <a:rPr lang="en-US" sz="3600" b="1" dirty="0">
                <a:solidFill>
                  <a:srgbClr val="0000FF"/>
                </a:solidFill>
                <a:latin typeface="Times New Roman"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7" name="Rounded Rectangle 6"/>
          <p:cNvSpPr/>
          <p:nvPr/>
        </p:nvSpPr>
        <p:spPr>
          <a:xfrm>
            <a:off x="4856280" y="1264748"/>
            <a:ext cx="7119820" cy="10768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3200" dirty="0" err="1">
                <a:solidFill>
                  <a:srgbClr val="FF0000"/>
                </a:solidFill>
                <a:latin typeface="Times New Roman" pitchFamily="18" charset="0"/>
                <a:cs typeface="Times New Roman" pitchFamily="18" charset="0"/>
              </a:rPr>
              <a:t>Là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một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sinh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nói</a:t>
            </a:r>
            <a:r>
              <a:rPr lang="en-US" sz="3200" dirty="0">
                <a:solidFill>
                  <a:srgbClr val="FF0000"/>
                </a:solidFill>
                <a:latin typeface="Times New Roman" pitchFamily="18" charset="0"/>
                <a:cs typeface="Times New Roman" pitchFamily="18" charset="0"/>
              </a:rPr>
              <a:t> </a:t>
            </a:r>
          </a:p>
          <a:p>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trống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trường</a:t>
            </a:r>
            <a:endParaRPr lang="vi-VN" sz="3200" dirty="0">
              <a:solidFill>
                <a:srgbClr val="FF0000"/>
              </a:solidFill>
              <a:latin typeface="Times New Roman" pitchFamily="18" charset="0"/>
              <a:cs typeface="Times New Roman" pitchFamily="18" charset="0"/>
            </a:endParaRPr>
          </a:p>
        </p:txBody>
      </p:sp>
      <p:sp>
        <p:nvSpPr>
          <p:cNvPr id="8" name="Rounded Rectangle 7"/>
          <p:cNvSpPr/>
          <p:nvPr/>
        </p:nvSpPr>
        <p:spPr>
          <a:xfrm>
            <a:off x="4856280" y="4485891"/>
            <a:ext cx="7119820" cy="22768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err="1">
                <a:solidFill>
                  <a:srgbClr val="FF0000"/>
                </a:solidFill>
                <a:latin typeface="Times New Roman" pitchFamily="18" charset="0"/>
                <a:cs typeface="Times New Roman" pitchFamily="18" charset="0"/>
              </a:rPr>
              <a:t>Bạn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nói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trống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như</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nói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với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một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người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bạn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xưng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bọn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mình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hỏi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Buồn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hả</a:t>
            </a:r>
            <a:r>
              <a:rPr lang="en-US" sz="3200" dirty="0">
                <a:solidFill>
                  <a:srgbClr val="FF0000"/>
                </a:solidFill>
                <a:latin typeface="Times New Roman" pitchFamily="18" charset="0"/>
                <a:cs typeface="Times New Roman" pitchFamily="18" charset="0"/>
              </a:rPr>
              <a:t> </a:t>
            </a:r>
            <a:r>
              <a:rPr lang="vi-VN" sz="3200" dirty="0">
                <a:solidFill>
                  <a:srgbClr val="FF0000"/>
                </a:solidFill>
                <a:latin typeface="Times New Roman" pitchFamily="18" charset="0"/>
                <a:cs typeface="Times New Roman" pitchFamily="18" charset="0"/>
              </a:rPr>
              <a:t>trống?</a:t>
            </a:r>
            <a:r>
              <a:rPr lang="en-US" sz="3200" dirty="0">
                <a:solidFill>
                  <a:srgbClr val="FF0000"/>
                </a:solidFill>
                <a:latin typeface="Times New Roman" pitchFamily="18" charset="0"/>
                <a:cs typeface="Times New Roman" pitchFamily="18" charset="0"/>
              </a:rPr>
              <a:t>”</a:t>
            </a:r>
            <a:endParaRPr lang="vi-VN" sz="3200" dirty="0">
              <a:solidFill>
                <a:srgbClr val="FF0000"/>
              </a:solidFill>
              <a:latin typeface="Times New Roman" pitchFamily="18" charset="0"/>
              <a:cs typeface="Times New Roman" pitchFamily="18" charset="0"/>
            </a:endParaRPr>
          </a:p>
        </p:txBody>
      </p:sp>
      <p:sp>
        <p:nvSpPr>
          <p:cNvPr id="9" name="TextBox 8"/>
          <p:cNvSpPr txBox="1"/>
          <p:nvPr/>
        </p:nvSpPr>
        <p:spPr>
          <a:xfrm>
            <a:off x="120068" y="1174136"/>
            <a:ext cx="4187828" cy="5139869"/>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hả</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trống?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vắng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ve</a:t>
            </a:r>
            <a:r>
              <a:rPr lang="en-US" sz="3200" dirty="0">
                <a:latin typeface="Times New Roman" pitchFamily="18" charset="0"/>
                <a:cs typeface="Times New Roman" pitchFamily="18" charset="0"/>
              </a:rPr>
              <a:t>?</a:t>
            </a:r>
          </a:p>
        </p:txBody>
      </p:sp>
      <p:cxnSp>
        <p:nvCxnSpPr>
          <p:cNvPr id="3" name="Straight Connector 2"/>
          <p:cNvCxnSpPr/>
          <p:nvPr/>
        </p:nvCxnSpPr>
        <p:spPr>
          <a:xfrm>
            <a:off x="4397071" y="-8362"/>
            <a:ext cx="0" cy="6866362"/>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0" y="294235"/>
            <a:ext cx="4464908"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Cái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trống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em</a:t>
            </a:r>
            <a:endParaRPr lang="vi-VN" sz="3600" b="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7856"/>
          <a:stretch/>
        </p:blipFill>
        <p:spPr>
          <a:xfrm>
            <a:off x="4397071" y="-1"/>
            <a:ext cx="1437847" cy="11811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6106" y="1174136"/>
            <a:ext cx="1264707" cy="1264707"/>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9681"/>
          <a:stretch/>
        </p:blipFill>
        <p:spPr>
          <a:xfrm>
            <a:off x="4373643" y="2168453"/>
            <a:ext cx="1437847" cy="129864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7193" y="4111888"/>
            <a:ext cx="1264707" cy="1264707"/>
          </a:xfrm>
          <a:prstGeom prst="rect">
            <a:avLst/>
          </a:prstGeom>
        </p:spPr>
      </p:pic>
    </p:spTree>
    <p:extLst>
      <p:ext uri="{BB962C8B-B14F-4D97-AF65-F5344CB8AC3E}">
        <p14:creationId xmlns:p14="http://schemas.microsoft.com/office/powerpoint/2010/main" val="1790805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par>
                                <p:cTn id="23" presetID="53"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 calcmode="lin" valueType="num">
                                      <p:cBhvr>
                                        <p:cTn id="42" dur="500" fill="hold"/>
                                        <p:tgtEl>
                                          <p:spTgt spid="5"/>
                                        </p:tgtEl>
                                        <p:attrNameLst>
                                          <p:attrName>style.rotation</p:attrName>
                                        </p:attrNameLst>
                                      </p:cBhvr>
                                      <p:tavLst>
                                        <p:tav tm="0">
                                          <p:val>
                                            <p:fltVal val="360"/>
                                          </p:val>
                                        </p:tav>
                                        <p:tav tm="100000">
                                          <p:val>
                                            <p:fltVal val="0"/>
                                          </p:val>
                                        </p:tav>
                                      </p:tavLst>
                                    </p:anim>
                                    <p:animEffect transition="in" filter="fade">
                                      <p:cBhvr>
                                        <p:cTn id="43" dur="500"/>
                                        <p:tgtEl>
                                          <p:spTgt spid="5"/>
                                        </p:tgtEl>
                                      </p:cBhvr>
                                    </p:animEffect>
                                  </p:childTnLst>
                                </p:cTn>
                              </p:par>
                              <p:par>
                                <p:cTn id="44" presetID="53" presetClass="entr" presetSubtype="16"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14" presetClass="entr" presetSubtype="1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randombar(horizontal)">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763863" y="918951"/>
            <a:ext cx="9886950" cy="1938992"/>
          </a:xfrm>
          <a:prstGeom prst="rect">
            <a:avLst/>
          </a:prstGeom>
          <a:noFill/>
        </p:spPr>
        <p:txBody>
          <a:bodyPr wrap="square" rtlCol="0">
            <a:spAutoFit/>
          </a:bodyPr>
          <a:lstStyle/>
          <a:p>
            <a:pPr>
              <a:spcBef>
                <a:spcPts val="600"/>
              </a:spcBef>
            </a:pPr>
            <a:r>
              <a:rPr lang="en-US" sz="4000" b="1" dirty="0">
                <a:solidFill>
                  <a:srgbClr val="0000FF"/>
                </a:solidFill>
                <a:latin typeface="Times New Roman" pitchFamily="18" charset="0"/>
                <a:cs typeface="Times New Roman" pitchFamily="18" charset="0"/>
              </a:rPr>
              <a:t>3. Qua </a:t>
            </a:r>
            <a:r>
              <a:rPr lang="en-US" sz="4000" b="1" dirty="0" err="1">
                <a:solidFill>
                  <a:srgbClr val="0000FF"/>
                </a:solidFill>
                <a:latin typeface="Times New Roman" pitchFamily="18" charset="0"/>
                <a:cs typeface="Times New Roman" pitchFamily="18" charset="0"/>
              </a:rPr>
              <a:t>lời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bài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em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thấy</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tình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cảm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bạn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học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sinh</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cái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trống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trường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với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ngôi</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trường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như</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thế</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nào</a:t>
            </a:r>
            <a:r>
              <a:rPr lang="en-US" sz="4000" b="1" dirty="0">
                <a:solidFill>
                  <a:srgbClr val="0000FF"/>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3" name="TextBox 2"/>
          <p:cNvSpPr txBox="1"/>
          <p:nvPr/>
        </p:nvSpPr>
        <p:spPr>
          <a:xfrm>
            <a:off x="1358167" y="3256766"/>
            <a:ext cx="9704237" cy="1446550"/>
          </a:xfrm>
          <a:prstGeom prst="rect">
            <a:avLst/>
          </a:prstGeom>
          <a:noFill/>
        </p:spPr>
        <p:txBody>
          <a:bodyPr wrap="square" rtlCol="0">
            <a:spAutoFit/>
          </a:bodyPr>
          <a:lstStyle/>
          <a:p>
            <a:pPr>
              <a:spcBef>
                <a:spcPts val="600"/>
              </a:spcBef>
            </a:pPr>
            <a:r>
              <a:rPr lang="en-US" sz="4400" dirty="0" err="1">
                <a:latin typeface="Times New Roman" pitchFamily="18" charset="0"/>
                <a:cs typeface="Times New Roman" pitchFamily="18" charset="0"/>
              </a:rPr>
              <a:t>Bạn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học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quý</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gắn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vì</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bạn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yêu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lớp</a:t>
            </a:r>
            <a:r>
              <a:rPr lang="en-US" sz="4400" dirty="0">
                <a:latin typeface="Times New Roman" pitchFamily="18" charset="0"/>
                <a:cs typeface="Times New Roman" pitchFamily="18" charset="0"/>
              </a:rPr>
              <a:t>.</a:t>
            </a:r>
            <a:endParaRPr lang="vi-VN" sz="4400" dirty="0">
              <a:latin typeface="Times New Roman" pitchFamily="18" charset="0"/>
              <a:cs typeface="Times New Roman" pitchFamily="18" charset="0"/>
            </a:endParaRPr>
          </a:p>
        </p:txBody>
      </p:sp>
      <p:sp>
        <p:nvSpPr>
          <p:cNvPr id="4" name="Rounded Rectangle 3"/>
          <p:cNvSpPr/>
          <p:nvPr/>
        </p:nvSpPr>
        <p:spPr>
          <a:xfrm>
            <a:off x="514350" y="826249"/>
            <a:ext cx="11410950" cy="4774451"/>
          </a:xfrm>
          <a:prstGeom prst="round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2631"/>
          <a:stretch/>
        </p:blipFill>
        <p:spPr>
          <a:xfrm>
            <a:off x="639244" y="1010723"/>
            <a:ext cx="1437847" cy="125622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696" y="2949906"/>
            <a:ext cx="1264707" cy="1264707"/>
          </a:xfrm>
          <a:prstGeom prst="rect">
            <a:avLst/>
          </a:prstGeom>
        </p:spPr>
      </p:pic>
    </p:spTree>
    <p:extLst>
      <p:ext uri="{BB962C8B-B14F-4D97-AF65-F5344CB8AC3E}">
        <p14:creationId xmlns:p14="http://schemas.microsoft.com/office/powerpoint/2010/main" val="33700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28" name="Oval 27"/>
          <p:cNvSpPr/>
          <p:nvPr/>
        </p:nvSpPr>
        <p:spPr>
          <a:xfrm>
            <a:off x="8468219" y="1855112"/>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987" y="1491457"/>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75097" y="1673564"/>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428273" y="2207891"/>
            <a:ext cx="453299" cy="3642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clrChange>
              <a:clrFrom>
                <a:srgbClr val="FFFFFF"/>
              </a:clrFrom>
              <a:clrTo>
                <a:srgbClr val="FFFFFF">
                  <a:alpha val="0"/>
                </a:srgbClr>
              </a:clrTo>
            </a:clrChange>
          </a:blip>
          <a:stretch>
            <a:fillRect/>
          </a:stretch>
        </p:blipFill>
        <p:spPr>
          <a:xfrm>
            <a:off x="6091034" y="687062"/>
            <a:ext cx="2683944" cy="5204077"/>
          </a:xfrm>
          <a:prstGeom prst="rect">
            <a:avLst/>
          </a:prstGeom>
        </p:spPr>
      </p:pic>
      <p:pic>
        <p:nvPicPr>
          <p:cNvPr id="20" name="Picture 19"/>
          <p:cNvPicPr>
            <a:picLocks noChangeAspect="1"/>
          </p:cNvPicPr>
          <p:nvPr/>
        </p:nvPicPr>
        <p:blipFill>
          <a:blip r:embed="rId4">
            <a:clrChange>
              <a:clrFrom>
                <a:srgbClr val="FFFFFF"/>
              </a:clrFrom>
              <a:clrTo>
                <a:srgbClr val="FFFFFF">
                  <a:alpha val="0"/>
                </a:srgbClr>
              </a:clrTo>
            </a:clrChange>
          </a:blip>
          <a:stretch>
            <a:fillRect/>
          </a:stretch>
        </p:blipFill>
        <p:spPr>
          <a:xfrm rot="249150">
            <a:off x="7593476" y="1904823"/>
            <a:ext cx="1428227" cy="1528723"/>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2076421" y="1306977"/>
            <a:ext cx="2623765" cy="4983395"/>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4650772" y="422244"/>
            <a:ext cx="1440263" cy="5468895"/>
          </a:xfrm>
          <a:prstGeom prst="rect">
            <a:avLst/>
          </a:prstGeom>
        </p:spPr>
      </p:pic>
      <p:pic>
        <p:nvPicPr>
          <p:cNvPr id="16" name="Picture 15"/>
          <p:cNvPicPr>
            <a:picLocks noChangeAspect="1"/>
          </p:cNvPicPr>
          <p:nvPr/>
        </p:nvPicPr>
        <p:blipFill>
          <a:blip r:embed="rId7">
            <a:clrChange>
              <a:clrFrom>
                <a:srgbClr val="FFFFFF"/>
              </a:clrFrom>
              <a:clrTo>
                <a:srgbClr val="FFFFFF">
                  <a:alpha val="0"/>
                </a:srgbClr>
              </a:clrTo>
            </a:clrChange>
          </a:blip>
          <a:stretch>
            <a:fillRect/>
          </a:stretch>
        </p:blipFill>
        <p:spPr>
          <a:xfrm>
            <a:off x="7086481" y="919779"/>
            <a:ext cx="3261653" cy="5380622"/>
          </a:xfrm>
          <a:prstGeom prst="rect">
            <a:avLst/>
          </a:prstGeom>
        </p:spPr>
      </p:pic>
      <p:pic>
        <p:nvPicPr>
          <p:cNvPr id="17" name="Picture 16"/>
          <p:cNvPicPr>
            <a:picLocks noChangeAspect="1"/>
          </p:cNvPicPr>
          <p:nvPr/>
        </p:nvPicPr>
        <p:blipFill>
          <a:blip r:embed="rId8">
            <a:clrChange>
              <a:clrFrom>
                <a:srgbClr val="FFFFFF"/>
              </a:clrFrom>
              <a:clrTo>
                <a:srgbClr val="FFFFFF">
                  <a:alpha val="0"/>
                </a:srgbClr>
              </a:clrTo>
            </a:clrChange>
          </a:blip>
          <a:stretch>
            <a:fillRect/>
          </a:stretch>
        </p:blipFill>
        <p:spPr>
          <a:xfrm>
            <a:off x="2975816" y="3269924"/>
            <a:ext cx="6230439" cy="3302201"/>
          </a:xfrm>
          <a:prstGeom prst="rect">
            <a:avLst/>
          </a:prstGeom>
        </p:spPr>
      </p:pic>
      <p:pic>
        <p:nvPicPr>
          <p:cNvPr id="19" name="Picture 18"/>
          <p:cNvPicPr>
            <a:picLocks noChangeAspect="1"/>
          </p:cNvPicPr>
          <p:nvPr/>
        </p:nvPicPr>
        <p:blipFill>
          <a:blip r:embed="rId9">
            <a:clrChange>
              <a:clrFrom>
                <a:srgbClr val="FFFFFF"/>
              </a:clrFrom>
              <a:clrTo>
                <a:srgbClr val="FFFFFF">
                  <a:alpha val="0"/>
                </a:srgbClr>
              </a:clrTo>
            </a:clrChange>
          </a:blip>
          <a:stretch>
            <a:fillRect/>
          </a:stretch>
        </p:blipFill>
        <p:spPr>
          <a:xfrm>
            <a:off x="7942012" y="2681223"/>
            <a:ext cx="1705046" cy="1608971"/>
          </a:xfrm>
          <a:prstGeom prst="rect">
            <a:avLst/>
          </a:prstGeom>
        </p:spPr>
      </p:pic>
      <p:pic>
        <p:nvPicPr>
          <p:cNvPr id="22" name="Picture 21"/>
          <p:cNvPicPr>
            <a:picLocks noChangeAspect="1"/>
          </p:cNvPicPr>
          <p:nvPr/>
        </p:nvPicPr>
        <p:blipFill>
          <a:blip r:embed="rId10">
            <a:clrChange>
              <a:clrFrom>
                <a:srgbClr val="FFFFFF"/>
              </a:clrFrom>
              <a:clrTo>
                <a:srgbClr val="FFFFFF">
                  <a:alpha val="0"/>
                </a:srgbClr>
              </a:clrTo>
            </a:clrChange>
          </a:blip>
          <a:stretch>
            <a:fillRect/>
          </a:stretch>
        </p:blipFill>
        <p:spPr>
          <a:xfrm>
            <a:off x="2710029" y="2921964"/>
            <a:ext cx="1528524" cy="1111434"/>
          </a:xfrm>
          <a:prstGeom prst="rect">
            <a:avLst/>
          </a:prstGeom>
        </p:spPr>
      </p:pic>
      <p:pic>
        <p:nvPicPr>
          <p:cNvPr id="21" name="Picture 20"/>
          <p:cNvPicPr>
            <a:picLocks noChangeAspect="1"/>
          </p:cNvPicPr>
          <p:nvPr/>
        </p:nvPicPr>
        <p:blipFill>
          <a:blip r:embed="rId11">
            <a:clrChange>
              <a:clrFrom>
                <a:srgbClr val="FFFFFF"/>
              </a:clrFrom>
              <a:clrTo>
                <a:srgbClr val="FFFFFF">
                  <a:alpha val="0"/>
                </a:srgbClr>
              </a:clrTo>
            </a:clrChange>
          </a:blip>
          <a:stretch>
            <a:fillRect/>
          </a:stretch>
        </p:blipFill>
        <p:spPr>
          <a:xfrm>
            <a:off x="6410049" y="1934247"/>
            <a:ext cx="661959" cy="1604958"/>
          </a:xfrm>
          <a:prstGeom prst="rect">
            <a:avLst/>
          </a:prstGeom>
        </p:spPr>
      </p:pic>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550" y="2930926"/>
            <a:ext cx="948420"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37828" y="2810988"/>
            <a:ext cx="968356" cy="104133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995995" y="3950568"/>
            <a:ext cx="10200012" cy="110799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6600" dirty="0">
                <a:solidFill>
                  <a:sysClr val="windowText" lastClr="000000"/>
                </a:solidFill>
                <a:latin typeface="Times New Roman" pitchFamily="18" charset="0"/>
                <a:cs typeface="Times New Roman" pitchFamily="18" charset="0"/>
              </a:rPr>
              <a:t>BỮA TIỆC GIA ĐÌNH</a:t>
            </a:r>
          </a:p>
        </p:txBody>
      </p:sp>
      <p:pic>
        <p:nvPicPr>
          <p:cNvPr id="39" name="Picture 6" descr="Download Free png Play Now Button PNG Image Transparent - DLPNG.com">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24716" y="5425829"/>
            <a:ext cx="3762942" cy="1146294"/>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7957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5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15"/>
                                        </p:tgtEl>
                                        <p:attrNameLst>
                                          <p:attrName>r</p:attrName>
                                        </p:attrNameLst>
                                      </p:cBhvr>
                                    </p:animRot>
                                    <p:animRot by="-240000">
                                      <p:cBhvr>
                                        <p:cTn id="44" dur="200" fill="hold">
                                          <p:stCondLst>
                                            <p:cond delay="200"/>
                                          </p:stCondLst>
                                        </p:cTn>
                                        <p:tgtEl>
                                          <p:spTgt spid="15"/>
                                        </p:tgtEl>
                                        <p:attrNameLst>
                                          <p:attrName>r</p:attrName>
                                        </p:attrNameLst>
                                      </p:cBhvr>
                                    </p:animRot>
                                    <p:animRot by="240000">
                                      <p:cBhvr>
                                        <p:cTn id="45" dur="200" fill="hold">
                                          <p:stCondLst>
                                            <p:cond delay="400"/>
                                          </p:stCondLst>
                                        </p:cTn>
                                        <p:tgtEl>
                                          <p:spTgt spid="15"/>
                                        </p:tgtEl>
                                        <p:attrNameLst>
                                          <p:attrName>r</p:attrName>
                                        </p:attrNameLst>
                                      </p:cBhvr>
                                    </p:animRot>
                                    <p:animRot by="-240000">
                                      <p:cBhvr>
                                        <p:cTn id="46" dur="200" fill="hold">
                                          <p:stCondLst>
                                            <p:cond delay="600"/>
                                          </p:stCondLst>
                                        </p:cTn>
                                        <p:tgtEl>
                                          <p:spTgt spid="15"/>
                                        </p:tgtEl>
                                        <p:attrNameLst>
                                          <p:attrName>r</p:attrName>
                                        </p:attrNameLst>
                                      </p:cBhvr>
                                    </p:animRot>
                                    <p:animRot by="120000">
                                      <p:cBhvr>
                                        <p:cTn id="47" dur="200" fill="hold">
                                          <p:stCondLst>
                                            <p:cond delay="800"/>
                                          </p:stCondLst>
                                        </p:cTn>
                                        <p:tgtEl>
                                          <p:spTgt spid="15"/>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20"/>
                                        </p:tgtEl>
                                        <p:attrNameLst>
                                          <p:attrName>r</p:attrName>
                                        </p:attrNameLst>
                                      </p:cBhvr>
                                    </p:animRot>
                                    <p:animRot by="-240000">
                                      <p:cBhvr>
                                        <p:cTn id="50" dur="200" fill="hold">
                                          <p:stCondLst>
                                            <p:cond delay="200"/>
                                          </p:stCondLst>
                                        </p:cTn>
                                        <p:tgtEl>
                                          <p:spTgt spid="20"/>
                                        </p:tgtEl>
                                        <p:attrNameLst>
                                          <p:attrName>r</p:attrName>
                                        </p:attrNameLst>
                                      </p:cBhvr>
                                    </p:animRot>
                                    <p:animRot by="240000">
                                      <p:cBhvr>
                                        <p:cTn id="51" dur="200" fill="hold">
                                          <p:stCondLst>
                                            <p:cond delay="400"/>
                                          </p:stCondLst>
                                        </p:cTn>
                                        <p:tgtEl>
                                          <p:spTgt spid="20"/>
                                        </p:tgtEl>
                                        <p:attrNameLst>
                                          <p:attrName>r</p:attrName>
                                        </p:attrNameLst>
                                      </p:cBhvr>
                                    </p:animRot>
                                    <p:animRot by="-240000">
                                      <p:cBhvr>
                                        <p:cTn id="52" dur="200" fill="hold">
                                          <p:stCondLst>
                                            <p:cond delay="600"/>
                                          </p:stCondLst>
                                        </p:cTn>
                                        <p:tgtEl>
                                          <p:spTgt spid="20"/>
                                        </p:tgtEl>
                                        <p:attrNameLst>
                                          <p:attrName>r</p:attrName>
                                        </p:attrNameLst>
                                      </p:cBhvr>
                                    </p:animRot>
                                    <p:animRot by="120000">
                                      <p:cBhvr>
                                        <p:cTn id="53" dur="200" fill="hold">
                                          <p:stCondLst>
                                            <p:cond delay="800"/>
                                          </p:stCondLst>
                                        </p:cTn>
                                        <p:tgtEl>
                                          <p:spTgt spid="20"/>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100" fill="hold">
                                          <p:stCondLst>
                                            <p:cond delay="0"/>
                                          </p:stCondLst>
                                        </p:cTn>
                                        <p:tgtEl>
                                          <p:spTgt spid="13"/>
                                        </p:tgtEl>
                                        <p:attrNameLst>
                                          <p:attrName>r</p:attrName>
                                        </p:attrNameLst>
                                      </p:cBhvr>
                                    </p:animRot>
                                    <p:animRot by="-240000">
                                      <p:cBhvr>
                                        <p:cTn id="56" dur="200" fill="hold">
                                          <p:stCondLst>
                                            <p:cond delay="200"/>
                                          </p:stCondLst>
                                        </p:cTn>
                                        <p:tgtEl>
                                          <p:spTgt spid="13"/>
                                        </p:tgtEl>
                                        <p:attrNameLst>
                                          <p:attrName>r</p:attrName>
                                        </p:attrNameLst>
                                      </p:cBhvr>
                                    </p:animRot>
                                    <p:animRot by="240000">
                                      <p:cBhvr>
                                        <p:cTn id="57" dur="200" fill="hold">
                                          <p:stCondLst>
                                            <p:cond delay="400"/>
                                          </p:stCondLst>
                                        </p:cTn>
                                        <p:tgtEl>
                                          <p:spTgt spid="13"/>
                                        </p:tgtEl>
                                        <p:attrNameLst>
                                          <p:attrName>r</p:attrName>
                                        </p:attrNameLst>
                                      </p:cBhvr>
                                    </p:animRot>
                                    <p:animRot by="-240000">
                                      <p:cBhvr>
                                        <p:cTn id="58" dur="200" fill="hold">
                                          <p:stCondLst>
                                            <p:cond delay="600"/>
                                          </p:stCondLst>
                                        </p:cTn>
                                        <p:tgtEl>
                                          <p:spTgt spid="13"/>
                                        </p:tgtEl>
                                        <p:attrNameLst>
                                          <p:attrName>r</p:attrName>
                                        </p:attrNameLst>
                                      </p:cBhvr>
                                    </p:animRot>
                                    <p:animRot by="120000">
                                      <p:cBhvr>
                                        <p:cTn id="59" dur="200" fill="hold">
                                          <p:stCondLst>
                                            <p:cond delay="800"/>
                                          </p:stCondLst>
                                        </p:cTn>
                                        <p:tgtEl>
                                          <p:spTgt spid="13"/>
                                        </p:tgtEl>
                                        <p:attrNameLst>
                                          <p:attrName>r</p:attrName>
                                        </p:attrNameLst>
                                      </p:cBhvr>
                                    </p:animRot>
                                  </p:childTnLst>
                                </p:cTn>
                              </p:par>
                              <p:par>
                                <p:cTn id="60" presetID="32" presetClass="emph" presetSubtype="0" repeatCount="indefinite" fill="hold" nodeType="withEffect">
                                  <p:stCondLst>
                                    <p:cond delay="0"/>
                                  </p:stCondLst>
                                  <p:childTnLst>
                                    <p:animRot by="120000">
                                      <p:cBhvr>
                                        <p:cTn id="61" dur="100" fill="hold">
                                          <p:stCondLst>
                                            <p:cond delay="0"/>
                                          </p:stCondLst>
                                        </p:cTn>
                                        <p:tgtEl>
                                          <p:spTgt spid="14"/>
                                        </p:tgtEl>
                                        <p:attrNameLst>
                                          <p:attrName>r</p:attrName>
                                        </p:attrNameLst>
                                      </p:cBhvr>
                                    </p:animRot>
                                    <p:animRot by="-240000">
                                      <p:cBhvr>
                                        <p:cTn id="62" dur="200" fill="hold">
                                          <p:stCondLst>
                                            <p:cond delay="200"/>
                                          </p:stCondLst>
                                        </p:cTn>
                                        <p:tgtEl>
                                          <p:spTgt spid="14"/>
                                        </p:tgtEl>
                                        <p:attrNameLst>
                                          <p:attrName>r</p:attrName>
                                        </p:attrNameLst>
                                      </p:cBhvr>
                                    </p:animRot>
                                    <p:animRot by="240000">
                                      <p:cBhvr>
                                        <p:cTn id="63" dur="200" fill="hold">
                                          <p:stCondLst>
                                            <p:cond delay="400"/>
                                          </p:stCondLst>
                                        </p:cTn>
                                        <p:tgtEl>
                                          <p:spTgt spid="14"/>
                                        </p:tgtEl>
                                        <p:attrNameLst>
                                          <p:attrName>r</p:attrName>
                                        </p:attrNameLst>
                                      </p:cBhvr>
                                    </p:animRot>
                                    <p:animRot by="-240000">
                                      <p:cBhvr>
                                        <p:cTn id="64" dur="200" fill="hold">
                                          <p:stCondLst>
                                            <p:cond delay="600"/>
                                          </p:stCondLst>
                                        </p:cTn>
                                        <p:tgtEl>
                                          <p:spTgt spid="14"/>
                                        </p:tgtEl>
                                        <p:attrNameLst>
                                          <p:attrName>r</p:attrName>
                                        </p:attrNameLst>
                                      </p:cBhvr>
                                    </p:animRot>
                                    <p:animRot by="120000">
                                      <p:cBhvr>
                                        <p:cTn id="65" dur="200" fill="hold">
                                          <p:stCondLst>
                                            <p:cond delay="800"/>
                                          </p:stCondLst>
                                        </p:cTn>
                                        <p:tgtEl>
                                          <p:spTgt spid="14"/>
                                        </p:tgtEl>
                                        <p:attrNameLst>
                                          <p:attrName>r</p:attrName>
                                        </p:attrNameLst>
                                      </p:cBhvr>
                                    </p:animRot>
                                  </p:childTnLst>
                                </p:cTn>
                              </p:par>
                              <p:par>
                                <p:cTn id="66" presetID="32" presetClass="emph" presetSubtype="0" repeatCount="indefinite" fill="hold" nodeType="withEffect">
                                  <p:stCondLst>
                                    <p:cond delay="0"/>
                                  </p:stCondLst>
                                  <p:childTnLst>
                                    <p:animRot by="120000">
                                      <p:cBhvr>
                                        <p:cTn id="67" dur="100" fill="hold">
                                          <p:stCondLst>
                                            <p:cond delay="0"/>
                                          </p:stCondLst>
                                        </p:cTn>
                                        <p:tgtEl>
                                          <p:spTgt spid="16"/>
                                        </p:tgtEl>
                                        <p:attrNameLst>
                                          <p:attrName>r</p:attrName>
                                        </p:attrNameLst>
                                      </p:cBhvr>
                                    </p:animRot>
                                    <p:animRot by="-240000">
                                      <p:cBhvr>
                                        <p:cTn id="68" dur="200" fill="hold">
                                          <p:stCondLst>
                                            <p:cond delay="200"/>
                                          </p:stCondLst>
                                        </p:cTn>
                                        <p:tgtEl>
                                          <p:spTgt spid="16"/>
                                        </p:tgtEl>
                                        <p:attrNameLst>
                                          <p:attrName>r</p:attrName>
                                        </p:attrNameLst>
                                      </p:cBhvr>
                                    </p:animRot>
                                    <p:animRot by="240000">
                                      <p:cBhvr>
                                        <p:cTn id="69" dur="200" fill="hold">
                                          <p:stCondLst>
                                            <p:cond delay="400"/>
                                          </p:stCondLst>
                                        </p:cTn>
                                        <p:tgtEl>
                                          <p:spTgt spid="16"/>
                                        </p:tgtEl>
                                        <p:attrNameLst>
                                          <p:attrName>r</p:attrName>
                                        </p:attrNameLst>
                                      </p:cBhvr>
                                    </p:animRot>
                                    <p:animRot by="-240000">
                                      <p:cBhvr>
                                        <p:cTn id="70" dur="200" fill="hold">
                                          <p:stCondLst>
                                            <p:cond delay="600"/>
                                          </p:stCondLst>
                                        </p:cTn>
                                        <p:tgtEl>
                                          <p:spTgt spid="16"/>
                                        </p:tgtEl>
                                        <p:attrNameLst>
                                          <p:attrName>r</p:attrName>
                                        </p:attrNameLst>
                                      </p:cBhvr>
                                    </p:animRot>
                                    <p:animRot by="120000">
                                      <p:cBhvr>
                                        <p:cTn id="71" dur="200" fill="hold">
                                          <p:stCondLst>
                                            <p:cond delay="800"/>
                                          </p:stCondLst>
                                        </p:cTn>
                                        <p:tgtEl>
                                          <p:spTgt spid="16"/>
                                        </p:tgtEl>
                                        <p:attrNameLst>
                                          <p:attrName>r</p:attrName>
                                        </p:attrNameLst>
                                      </p:cBhvr>
                                    </p:animRot>
                                  </p:childTnLst>
                                </p:cTn>
                              </p:par>
                              <p:par>
                                <p:cTn id="72" presetID="32" presetClass="emph" presetSubtype="0" repeatCount="indefinite" fill="hold" nodeType="withEffect">
                                  <p:stCondLst>
                                    <p:cond delay="0"/>
                                  </p:stCondLst>
                                  <p:childTnLst>
                                    <p:animRot by="120000">
                                      <p:cBhvr>
                                        <p:cTn id="73" dur="100" fill="hold">
                                          <p:stCondLst>
                                            <p:cond delay="0"/>
                                          </p:stCondLst>
                                        </p:cTn>
                                        <p:tgtEl>
                                          <p:spTgt spid="19"/>
                                        </p:tgtEl>
                                        <p:attrNameLst>
                                          <p:attrName>r</p:attrName>
                                        </p:attrNameLst>
                                      </p:cBhvr>
                                    </p:animRot>
                                    <p:animRot by="-240000">
                                      <p:cBhvr>
                                        <p:cTn id="74" dur="200" fill="hold">
                                          <p:stCondLst>
                                            <p:cond delay="200"/>
                                          </p:stCondLst>
                                        </p:cTn>
                                        <p:tgtEl>
                                          <p:spTgt spid="19"/>
                                        </p:tgtEl>
                                        <p:attrNameLst>
                                          <p:attrName>r</p:attrName>
                                        </p:attrNameLst>
                                      </p:cBhvr>
                                    </p:animRot>
                                    <p:animRot by="240000">
                                      <p:cBhvr>
                                        <p:cTn id="75" dur="200" fill="hold">
                                          <p:stCondLst>
                                            <p:cond delay="400"/>
                                          </p:stCondLst>
                                        </p:cTn>
                                        <p:tgtEl>
                                          <p:spTgt spid="19"/>
                                        </p:tgtEl>
                                        <p:attrNameLst>
                                          <p:attrName>r</p:attrName>
                                        </p:attrNameLst>
                                      </p:cBhvr>
                                    </p:animRot>
                                    <p:animRot by="-240000">
                                      <p:cBhvr>
                                        <p:cTn id="76" dur="200" fill="hold">
                                          <p:stCondLst>
                                            <p:cond delay="600"/>
                                          </p:stCondLst>
                                        </p:cTn>
                                        <p:tgtEl>
                                          <p:spTgt spid="19"/>
                                        </p:tgtEl>
                                        <p:attrNameLst>
                                          <p:attrName>r</p:attrName>
                                        </p:attrNameLst>
                                      </p:cBhvr>
                                    </p:animRot>
                                    <p:animRot by="120000">
                                      <p:cBhvr>
                                        <p:cTn id="77" dur="200" fill="hold">
                                          <p:stCondLst>
                                            <p:cond delay="800"/>
                                          </p:stCondLst>
                                        </p:cTn>
                                        <p:tgtEl>
                                          <p:spTgt spid="19"/>
                                        </p:tgtEl>
                                        <p:attrNameLst>
                                          <p:attrName>r</p:attrName>
                                        </p:attrNameLst>
                                      </p:cBhvr>
                                    </p:animRot>
                                  </p:childTnLst>
                                </p:cTn>
                              </p:par>
                              <p:par>
                                <p:cTn id="78" presetID="32" presetClass="emph" presetSubtype="0" repeatCount="indefinite" fill="hold" nodeType="withEffect">
                                  <p:stCondLst>
                                    <p:cond delay="0"/>
                                  </p:stCondLst>
                                  <p:childTnLst>
                                    <p:animRot by="120000">
                                      <p:cBhvr>
                                        <p:cTn id="79" dur="100" fill="hold">
                                          <p:stCondLst>
                                            <p:cond delay="0"/>
                                          </p:stCondLst>
                                        </p:cTn>
                                        <p:tgtEl>
                                          <p:spTgt spid="21"/>
                                        </p:tgtEl>
                                        <p:attrNameLst>
                                          <p:attrName>r</p:attrName>
                                        </p:attrNameLst>
                                      </p:cBhvr>
                                    </p:animRot>
                                    <p:animRot by="-240000">
                                      <p:cBhvr>
                                        <p:cTn id="80" dur="200" fill="hold">
                                          <p:stCondLst>
                                            <p:cond delay="200"/>
                                          </p:stCondLst>
                                        </p:cTn>
                                        <p:tgtEl>
                                          <p:spTgt spid="21"/>
                                        </p:tgtEl>
                                        <p:attrNameLst>
                                          <p:attrName>r</p:attrName>
                                        </p:attrNameLst>
                                      </p:cBhvr>
                                    </p:animRot>
                                    <p:animRot by="240000">
                                      <p:cBhvr>
                                        <p:cTn id="81" dur="200" fill="hold">
                                          <p:stCondLst>
                                            <p:cond delay="400"/>
                                          </p:stCondLst>
                                        </p:cTn>
                                        <p:tgtEl>
                                          <p:spTgt spid="21"/>
                                        </p:tgtEl>
                                        <p:attrNameLst>
                                          <p:attrName>r</p:attrName>
                                        </p:attrNameLst>
                                      </p:cBhvr>
                                    </p:animRot>
                                    <p:animRot by="-240000">
                                      <p:cBhvr>
                                        <p:cTn id="82" dur="200" fill="hold">
                                          <p:stCondLst>
                                            <p:cond delay="600"/>
                                          </p:stCondLst>
                                        </p:cTn>
                                        <p:tgtEl>
                                          <p:spTgt spid="21"/>
                                        </p:tgtEl>
                                        <p:attrNameLst>
                                          <p:attrName>r</p:attrName>
                                        </p:attrNameLst>
                                      </p:cBhvr>
                                    </p:animRot>
                                    <p:animRot by="120000">
                                      <p:cBhvr>
                                        <p:cTn id="83" dur="200" fill="hold">
                                          <p:stCondLst>
                                            <p:cond delay="800"/>
                                          </p:stCondLst>
                                        </p:cTn>
                                        <p:tgtEl>
                                          <p:spTgt spid="21"/>
                                        </p:tgtEl>
                                        <p:attrNameLst>
                                          <p:attrName>r</p:attrName>
                                        </p:attrNameLst>
                                      </p:cBhvr>
                                    </p:animRot>
                                  </p:childTnLst>
                                </p:cTn>
                              </p:par>
                              <p:par>
                                <p:cTn id="84" presetID="32" presetClass="emph" presetSubtype="0" repeatCount="indefinite" fill="hold" nodeType="withEffect">
                                  <p:stCondLst>
                                    <p:cond delay="0"/>
                                  </p:stCondLst>
                                  <p:childTnLst>
                                    <p:animRot by="120000">
                                      <p:cBhvr>
                                        <p:cTn id="85" dur="100" fill="hold">
                                          <p:stCondLst>
                                            <p:cond delay="0"/>
                                          </p:stCondLst>
                                        </p:cTn>
                                        <p:tgtEl>
                                          <p:spTgt spid="22"/>
                                        </p:tgtEl>
                                        <p:attrNameLst>
                                          <p:attrName>r</p:attrName>
                                        </p:attrNameLst>
                                      </p:cBhvr>
                                    </p:animRot>
                                    <p:animRot by="-240000">
                                      <p:cBhvr>
                                        <p:cTn id="86" dur="200" fill="hold">
                                          <p:stCondLst>
                                            <p:cond delay="200"/>
                                          </p:stCondLst>
                                        </p:cTn>
                                        <p:tgtEl>
                                          <p:spTgt spid="22"/>
                                        </p:tgtEl>
                                        <p:attrNameLst>
                                          <p:attrName>r</p:attrName>
                                        </p:attrNameLst>
                                      </p:cBhvr>
                                    </p:animRot>
                                    <p:animRot by="240000">
                                      <p:cBhvr>
                                        <p:cTn id="87" dur="200" fill="hold">
                                          <p:stCondLst>
                                            <p:cond delay="400"/>
                                          </p:stCondLst>
                                        </p:cTn>
                                        <p:tgtEl>
                                          <p:spTgt spid="22"/>
                                        </p:tgtEl>
                                        <p:attrNameLst>
                                          <p:attrName>r</p:attrName>
                                        </p:attrNameLst>
                                      </p:cBhvr>
                                    </p:animRot>
                                    <p:animRot by="-240000">
                                      <p:cBhvr>
                                        <p:cTn id="88" dur="200" fill="hold">
                                          <p:stCondLst>
                                            <p:cond delay="600"/>
                                          </p:stCondLst>
                                        </p:cTn>
                                        <p:tgtEl>
                                          <p:spTgt spid="22"/>
                                        </p:tgtEl>
                                        <p:attrNameLst>
                                          <p:attrName>r</p:attrName>
                                        </p:attrNameLst>
                                      </p:cBhvr>
                                    </p:animRot>
                                    <p:animRot by="120000">
                                      <p:cBhvr>
                                        <p:cTn id="89" dur="200" fill="hold">
                                          <p:stCondLst>
                                            <p:cond delay="800"/>
                                          </p:stCondLst>
                                        </p:cTn>
                                        <p:tgtEl>
                                          <p:spTgt spid="22"/>
                                        </p:tgtEl>
                                        <p:attrNameLst>
                                          <p:attrName>r</p:attrName>
                                        </p:attrNameLst>
                                      </p:cBhvr>
                                    </p:animRot>
                                  </p:childTnLst>
                                </p:cTn>
                              </p:par>
                            </p:childTnLst>
                          </p:cTn>
                        </p:par>
                        <p:par>
                          <p:cTn id="90" fill="hold">
                            <p:stCondLst>
                              <p:cond delay="1500"/>
                            </p:stCondLst>
                            <p:childTnLst>
                              <p:par>
                                <p:cTn id="91" presetID="31" presetClass="entr" presetSubtype="0" fill="hold" nodeType="after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p:cTn id="93" dur="1000" fill="hold"/>
                                        <p:tgtEl>
                                          <p:spTgt spid="39"/>
                                        </p:tgtEl>
                                        <p:attrNameLst>
                                          <p:attrName>ppt_w</p:attrName>
                                        </p:attrNameLst>
                                      </p:cBhvr>
                                      <p:tavLst>
                                        <p:tav tm="0">
                                          <p:val>
                                            <p:fltVal val="0"/>
                                          </p:val>
                                        </p:tav>
                                        <p:tav tm="100000">
                                          <p:val>
                                            <p:strVal val="#ppt_w"/>
                                          </p:val>
                                        </p:tav>
                                      </p:tavLst>
                                    </p:anim>
                                    <p:anim calcmode="lin" valueType="num">
                                      <p:cBhvr>
                                        <p:cTn id="94" dur="1000" fill="hold"/>
                                        <p:tgtEl>
                                          <p:spTgt spid="39"/>
                                        </p:tgtEl>
                                        <p:attrNameLst>
                                          <p:attrName>ppt_h</p:attrName>
                                        </p:attrNameLst>
                                      </p:cBhvr>
                                      <p:tavLst>
                                        <p:tav tm="0">
                                          <p:val>
                                            <p:fltVal val="0"/>
                                          </p:val>
                                        </p:tav>
                                        <p:tav tm="100000">
                                          <p:val>
                                            <p:strVal val="#ppt_h"/>
                                          </p:val>
                                        </p:tav>
                                      </p:tavLst>
                                    </p:anim>
                                    <p:anim calcmode="lin" valueType="num">
                                      <p:cBhvr>
                                        <p:cTn id="95" dur="1000" fill="hold"/>
                                        <p:tgtEl>
                                          <p:spTgt spid="39"/>
                                        </p:tgtEl>
                                        <p:attrNameLst>
                                          <p:attrName>style.rotation</p:attrName>
                                        </p:attrNameLst>
                                      </p:cBhvr>
                                      <p:tavLst>
                                        <p:tav tm="0">
                                          <p:val>
                                            <p:fltVal val="90"/>
                                          </p:val>
                                        </p:tav>
                                        <p:tav tm="100000">
                                          <p:val>
                                            <p:fltVal val="0"/>
                                          </p:val>
                                        </p:tav>
                                      </p:tavLst>
                                    </p:anim>
                                    <p:animEffect transition="in" filter="fade">
                                      <p:cBhvr>
                                        <p:cTn id="9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6184666" y="2085106"/>
            <a:ext cx="5416784" cy="1754326"/>
          </a:xfrm>
          <a:prstGeom prst="rect">
            <a:avLst/>
          </a:prstGeom>
          <a:noFill/>
        </p:spPr>
        <p:txBody>
          <a:bodyPr wrap="square" rtlCol="0">
            <a:spAutoFit/>
          </a:bodyPr>
          <a:lstStyle/>
          <a:p>
            <a:pPr algn="ctr"/>
            <a:r>
              <a:rPr lang="en-US" sz="5400" b="1" dirty="0" err="1">
                <a:solidFill>
                  <a:srgbClr val="0000FF"/>
                </a:solidFill>
                <a:latin typeface="Times New Roman" pitchFamily="18" charset="0"/>
                <a:cs typeface="Times New Roman" pitchFamily="18" charset="0"/>
              </a:rPr>
              <a:t>Học</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thuộc</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lòng</a:t>
            </a:r>
            <a:r>
              <a:rPr lang="en-US" sz="5400" b="1" dirty="0">
                <a:solidFill>
                  <a:srgbClr val="0000FF"/>
                </a:solidFill>
                <a:latin typeface="Times New Roman" pitchFamily="18" charset="0"/>
                <a:cs typeface="Times New Roman" pitchFamily="18" charset="0"/>
              </a:rPr>
              <a:t> 3 </a:t>
            </a:r>
            <a:r>
              <a:rPr lang="en-US" sz="5400" b="1" dirty="0" err="1">
                <a:solidFill>
                  <a:srgbClr val="0000FF"/>
                </a:solidFill>
                <a:latin typeface="Times New Roman" pitchFamily="18" charset="0"/>
                <a:cs typeface="Times New Roman" pitchFamily="18" charset="0"/>
              </a:rPr>
              <a:t>khổ</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thơ</a:t>
            </a:r>
            <a:r>
              <a:rPr lang="en-US" sz="5400" b="1" dirty="0">
                <a:solidFill>
                  <a:srgbClr val="0000FF"/>
                </a:solidFill>
                <a:latin typeface="Times New Roman" pitchFamily="18" charset="0"/>
                <a:cs typeface="Times New Roman" pitchFamily="18" charset="0"/>
              </a:rPr>
              <a:t> </a:t>
            </a:r>
            <a:r>
              <a:rPr lang="en-US" sz="5400" b="1" dirty="0" err="1">
                <a:solidFill>
                  <a:srgbClr val="0000FF"/>
                </a:solidFill>
                <a:latin typeface="Times New Roman" pitchFamily="18" charset="0"/>
                <a:cs typeface="Times New Roman" pitchFamily="18" charset="0"/>
              </a:rPr>
              <a:t>đầu</a:t>
            </a:r>
            <a:endParaRPr lang="vi-VN" sz="5400" b="1" dirty="0">
              <a:solidFill>
                <a:srgbClr val="0000FF"/>
              </a:solidFill>
              <a:latin typeface="Times New Roman" pitchFamily="18" charset="0"/>
              <a:cs typeface="Times New Roman" pitchFamily="18" charset="0"/>
            </a:endParaRPr>
          </a:p>
        </p:txBody>
      </p:sp>
      <p:sp>
        <p:nvSpPr>
          <p:cNvPr id="3" name="TextBox 2"/>
          <p:cNvSpPr txBox="1"/>
          <p:nvPr/>
        </p:nvSpPr>
        <p:spPr>
          <a:xfrm>
            <a:off x="1186006" y="0"/>
            <a:ext cx="5203811" cy="6555641"/>
          </a:xfrm>
          <a:prstGeom prst="rect">
            <a:avLst/>
          </a:prstGeom>
          <a:noFill/>
        </p:spPr>
        <p:txBody>
          <a:bodyPr wrap="square" rtlCol="0">
            <a:spAutoFit/>
          </a:bodyPr>
          <a:lstStyle/>
          <a:p>
            <a:r>
              <a:rPr lang="en-US" sz="3000" dirty="0" err="1">
                <a:latin typeface="Times New Roman" pitchFamily="18" charset="0"/>
                <a:cs typeface="Times New Roman" pitchFamily="18" charset="0"/>
              </a:rPr>
              <a:t>Cái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Mùa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hè</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cũng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nghỉ</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Suốt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liền</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Trống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nằm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ngẫm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nghĩ</a:t>
            </a:r>
            <a:r>
              <a:rPr lang="en-US" sz="3000" dirty="0">
                <a:latin typeface="Times New Roman" pitchFamily="18" charset="0"/>
                <a:cs typeface="Times New Roman" pitchFamily="18" charset="0"/>
              </a:rPr>
              <a:t>.</a:t>
            </a:r>
          </a:p>
          <a:p>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Buồn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hả</a:t>
            </a:r>
            <a:r>
              <a:rPr lang="en-US" sz="3000" dirty="0">
                <a:latin typeface="Times New Roman" pitchFamily="18" charset="0"/>
                <a:cs typeface="Times New Roman" pitchFamily="18" charset="0"/>
              </a:rPr>
              <a:t> </a:t>
            </a:r>
            <a:r>
              <a:rPr lang="vi-VN" sz="3000" dirty="0">
                <a:latin typeface="Times New Roman" pitchFamily="18" charset="0"/>
                <a:cs typeface="Times New Roman" pitchFamily="18" charset="0"/>
              </a:rPr>
              <a:t>trống?</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ngày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hè</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Bọn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mình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vắng</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Chỉ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còn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ve</a:t>
            </a:r>
            <a:r>
              <a:rPr lang="en-US" sz="3000" dirty="0">
                <a:latin typeface="Times New Roman" pitchFamily="18" charset="0"/>
                <a:cs typeface="Times New Roman" pitchFamily="18" charset="0"/>
              </a:rPr>
              <a:t>?</a:t>
            </a:r>
          </a:p>
          <a:p>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Cái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lặng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im</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Nghiêng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Chắc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thấy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chúng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em</a:t>
            </a:r>
            <a:endParaRPr lang="en-US" sz="3000" dirty="0">
              <a:latin typeface="Times New Roman" pitchFamily="18" charset="0"/>
              <a:cs typeface="Times New Roman" pitchFamily="18" charset="0"/>
            </a:endParaRPr>
          </a:p>
          <a:p>
            <a:r>
              <a:rPr lang="en-US" sz="3000" dirty="0" err="1">
                <a:latin typeface="Times New Roman" pitchFamily="18" charset="0"/>
                <a:cs typeface="Times New Roman" pitchFamily="18" charset="0"/>
              </a:rPr>
              <a:t>Nó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vui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quá</a:t>
            </a:r>
            <a:r>
              <a:rPr lang="en-US" sz="3000" dirty="0">
                <a:latin typeface="Times New Roman" pitchFamily="18" charset="0"/>
                <a:cs typeface="Times New Roman" pitchFamily="18" charset="0"/>
              </a:rPr>
              <a:t>.</a:t>
            </a:r>
          </a:p>
        </p:txBody>
      </p:sp>
      <p:pic>
        <p:nvPicPr>
          <p:cNvPr id="2050" name="Picture 2" descr="Cute GIFs on Behanc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25546" y="3902869"/>
            <a:ext cx="3940175" cy="295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5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3931" b="11626"/>
          <a:stretch/>
        </p:blipFill>
        <p:spPr>
          <a:xfrm>
            <a:off x="2476430" y="4729811"/>
            <a:ext cx="1573062" cy="14470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143" y="4945223"/>
            <a:ext cx="1744539" cy="1912775"/>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3573" b="66803"/>
          <a:stretch/>
        </p:blipFill>
        <p:spPr>
          <a:xfrm>
            <a:off x="-596105" y="-373224"/>
            <a:ext cx="2894544" cy="227667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1390" t="58730" r="-1718" b="1815"/>
          <a:stretch/>
        </p:blipFill>
        <p:spPr>
          <a:xfrm>
            <a:off x="2298439" y="-149291"/>
            <a:ext cx="3094653" cy="270587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7818" t="31564" r="-1" b="40681"/>
          <a:stretch/>
        </p:blipFill>
        <p:spPr>
          <a:xfrm>
            <a:off x="7625547" y="2556587"/>
            <a:ext cx="2676829" cy="1903446"/>
          </a:xfrm>
          <a:prstGeom prst="rect">
            <a:avLst/>
          </a:prstGeom>
        </p:spPr>
      </p:pic>
      <p:sp>
        <p:nvSpPr>
          <p:cNvPr id="7" name="TextBox 6"/>
          <p:cNvSpPr txBox="1"/>
          <p:nvPr/>
        </p:nvSpPr>
        <p:spPr>
          <a:xfrm>
            <a:off x="4745834" y="1797245"/>
            <a:ext cx="3526971" cy="1323439"/>
          </a:xfrm>
          <a:prstGeom prst="rect">
            <a:avLst/>
          </a:prstGeom>
          <a:noFill/>
        </p:spPr>
        <p:txBody>
          <a:bodyPr wrap="square" rtlCol="0">
            <a:spAutoFit/>
          </a:bodyPr>
          <a:lstStyle/>
          <a:p>
            <a:r>
              <a:rPr lang="en-US" sz="8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36668507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969730" y="2656920"/>
            <a:ext cx="4926620" cy="2067480"/>
          </a:xfrm>
          <a:prstGeom prst="rect">
            <a:avLst/>
          </a:prstGeom>
          <a:noFill/>
          <a:scene3d>
            <a:camera prst="orthographicFront"/>
            <a:lightRig rig="threePt" dir="t"/>
          </a:scene3d>
          <a:sp3d>
            <a:bevelT/>
          </a:sp3d>
        </p:spPr>
        <p:txBody>
          <a:bodyPr spcFirstLastPara="1" wrap="none" lIns="91440" tIns="45720" rIns="91440" bIns="45720" numCol="1">
            <a:prstTxWarp prst="textArchUp">
              <a:avLst/>
            </a:prstTxWarp>
            <a:spAutoFit/>
            <a:sp3d extrusionH="57150">
              <a:bevelT w="38100" h="38100"/>
            </a:sp3d>
          </a:bodyPr>
          <a:lstStyle/>
          <a:p>
            <a:pPr algn="ct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Luyện</a:t>
            </a:r>
            <a:r>
              <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t>
            </a:r>
            <a:r>
              <a:rPr lang="en-US" sz="8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tập</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66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3291967081"/>
              </p:ext>
            </p:extLst>
          </p:nvPr>
        </p:nvGraphicFramePr>
        <p:xfrm>
          <a:off x="-71120" y="3906645"/>
          <a:ext cx="12080239" cy="2951356"/>
        </p:xfrm>
        <a:graphic>
          <a:graphicData uri="http://schemas.openxmlformats.org/drawingml/2006/table">
            <a:tbl>
              <a:tblPr firstRow="1" bandRow="1">
                <a:tableStyleId>{5C22544A-7EE6-4342-B048-85BDC9FD1C3A}</a:tableStyleId>
              </a:tblPr>
              <a:tblGrid>
                <a:gridCol w="4514911">
                  <a:extLst>
                    <a:ext uri="{9D8B030D-6E8A-4147-A177-3AD203B41FA5}">
                      <a16:colId xmlns:a16="http://schemas.microsoft.com/office/drawing/2014/main" val="20000"/>
                    </a:ext>
                  </a:extLst>
                </a:gridCol>
                <a:gridCol w="3624868">
                  <a:extLst>
                    <a:ext uri="{9D8B030D-6E8A-4147-A177-3AD203B41FA5}">
                      <a16:colId xmlns:a16="http://schemas.microsoft.com/office/drawing/2014/main" val="20001"/>
                    </a:ext>
                  </a:extLst>
                </a:gridCol>
                <a:gridCol w="3940460">
                  <a:extLst>
                    <a:ext uri="{9D8B030D-6E8A-4147-A177-3AD203B41FA5}">
                      <a16:colId xmlns:a16="http://schemas.microsoft.com/office/drawing/2014/main" val="20002"/>
                    </a:ext>
                  </a:extLst>
                </a:gridCol>
              </a:tblGrid>
              <a:tr h="776517">
                <a:tc>
                  <a:txBody>
                    <a:bodyPr/>
                    <a:lstStyle/>
                    <a:p>
                      <a:pPr algn="ctr"/>
                      <a:r>
                        <a:rPr lang="en-US" sz="2400" dirty="0" err="1">
                          <a:latin typeface="Times New Roman" pitchFamily="18" charset="0"/>
                          <a:cs typeface="Times New Roman" pitchFamily="18" charset="0"/>
                        </a:rPr>
                        <a:t>Câu</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hỏi</a:t>
                      </a:r>
                      <a:endParaRPr lang="vi-VN" sz="2400" dirty="0">
                        <a:latin typeface="Times New Roman" pitchFamily="18" charset="0"/>
                        <a:cs typeface="Times New Roman" pitchFamily="18" charset="0"/>
                      </a:endParaRPr>
                    </a:p>
                  </a:txBody>
                  <a:tcPr anchor="ctr">
                    <a:solidFill>
                      <a:schemeClr val="accent6">
                        <a:lumMod val="75000"/>
                      </a:schemeClr>
                    </a:solidFill>
                  </a:tcPr>
                </a:tc>
                <a:tc>
                  <a:txBody>
                    <a:bodyPr/>
                    <a:lstStyle/>
                    <a:p>
                      <a:pPr algn="ctr"/>
                      <a:r>
                        <a:rPr lang="en-US" sz="2400" dirty="0" err="1">
                          <a:latin typeface="Times New Roman" pitchFamily="18" charset="0"/>
                          <a:cs typeface="Times New Roman" pitchFamily="18" charset="0"/>
                        </a:rPr>
                        <a:t>Vào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mùa</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hè</a:t>
                      </a:r>
                      <a:endParaRPr lang="vi-VN" sz="2400" dirty="0">
                        <a:latin typeface="Times New Roman" pitchFamily="18" charset="0"/>
                        <a:cs typeface="Times New Roman" pitchFamily="18" charset="0"/>
                      </a:endParaRPr>
                    </a:p>
                  </a:txBody>
                  <a:tcPr anchor="ctr">
                    <a:solidFill>
                      <a:schemeClr val="accent6">
                        <a:lumMod val="75000"/>
                      </a:schemeClr>
                    </a:solidFill>
                  </a:tcPr>
                </a:tc>
                <a:tc>
                  <a:txBody>
                    <a:bodyPr/>
                    <a:lstStyle/>
                    <a:p>
                      <a:pPr algn="ctr"/>
                      <a:r>
                        <a:rPr lang="en-US" sz="2400" dirty="0" err="1">
                          <a:latin typeface="Times New Roman" pitchFamily="18" charset="0"/>
                          <a:cs typeface="Times New Roman" pitchFamily="18" charset="0"/>
                        </a:rPr>
                        <a:t>Vào</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năm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học</a:t>
                      </a:r>
                      <a:endParaRPr lang="vi-VN" sz="2400" dirty="0">
                        <a:latin typeface="Times New Roman" pitchFamily="18" charset="0"/>
                        <a:cs typeface="Times New Roman" pitchFamily="18" charset="0"/>
                      </a:endParaRPr>
                    </a:p>
                  </a:txBody>
                  <a:tcPr anchor="ctr">
                    <a:solidFill>
                      <a:schemeClr val="accent6">
                        <a:lumMod val="75000"/>
                      </a:schemeClr>
                    </a:solidFill>
                  </a:tcPr>
                </a:tc>
                <a:extLst>
                  <a:ext uri="{0D108BD9-81ED-4DB2-BD59-A6C34878D82A}">
                    <a16:rowId xmlns:a16="http://schemas.microsoft.com/office/drawing/2014/main" val="10000"/>
                  </a:ext>
                </a:extLst>
              </a:tr>
              <a:tr h="1036150">
                <a:tc>
                  <a:txBody>
                    <a:bodyPr/>
                    <a:lstStyle/>
                    <a:p>
                      <a:pPr algn="ctr"/>
                      <a:r>
                        <a:rPr lang="en-US" sz="2400" dirty="0" err="1">
                          <a:latin typeface="Times New Roman" pitchFamily="18" charset="0"/>
                          <a:cs typeface="Times New Roman" pitchFamily="18" charset="0"/>
                        </a:rPr>
                        <a:t>Cái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trống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làm</a:t>
                      </a:r>
                      <a:r>
                        <a:rPr lang="en-US" sz="2400" baseline="0" dirty="0">
                          <a:latin typeface="Times New Roman" pitchFamily="18" charset="0"/>
                          <a:cs typeface="Times New Roman" pitchFamily="18" charset="0"/>
                        </a:rPr>
                        <a:t> </a:t>
                      </a:r>
                      <a:r>
                        <a:rPr lang="vi-VN" sz="2400" baseline="0" dirty="0">
                          <a:latin typeface="Times New Roman" pitchFamily="18" charset="0"/>
                          <a:cs typeface="Times New Roman" pitchFamily="18" charset="0"/>
                        </a:rPr>
                        <a:t>gì?</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Hoạt</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động</a:t>
                      </a:r>
                      <a:r>
                        <a:rPr lang="en-US" sz="2400" baseline="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txBody>
                  <a:tcPr anchor="ctr">
                    <a:solidFill>
                      <a:srgbClr val="00FFFF"/>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extLst>
                  <a:ext uri="{0D108BD9-81ED-4DB2-BD59-A6C34878D82A}">
                    <a16:rowId xmlns:a16="http://schemas.microsoft.com/office/drawing/2014/main" val="10001"/>
                  </a:ext>
                </a:extLst>
              </a:tr>
              <a:tr h="1138689">
                <a:tc>
                  <a:txBody>
                    <a:bodyPr/>
                    <a:lstStyle/>
                    <a:p>
                      <a:pPr algn="ctr"/>
                      <a:r>
                        <a:rPr lang="en-US" sz="2400" dirty="0" err="1">
                          <a:latin typeface="Times New Roman" pitchFamily="18" charset="0"/>
                          <a:cs typeface="Times New Roman" pitchFamily="18" charset="0"/>
                        </a:rPr>
                        <a:t>Cái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trống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thế</a:t>
                      </a:r>
                      <a:r>
                        <a:rPr lang="en-US" sz="2400" baseline="0" dirty="0">
                          <a:latin typeface="Times New Roman" pitchFamily="18" charset="0"/>
                          <a:cs typeface="Times New Roman" pitchFamily="18" charset="0"/>
                        </a:rPr>
                        <a:t> </a:t>
                      </a:r>
                      <a:r>
                        <a:rPr lang="vi-VN" sz="2400" baseline="0">
                          <a:latin typeface="Times New Roman" pitchFamily="18" charset="0"/>
                          <a:cs typeface="Times New Roman" pitchFamily="18" charset="0"/>
                        </a:rPr>
                        <a:t>nào?</a:t>
                      </a:r>
                      <a:r>
                        <a:rPr lang="en-US" sz="2400" baseline="0">
                          <a:latin typeface="Times New Roman" pitchFamily="18" charset="0"/>
                          <a:cs typeface="Times New Roman" pitchFamily="18" charset="0"/>
                        </a:rPr>
                        <a:t> </a:t>
                      </a:r>
                      <a:r>
                        <a:rPr lang="en-US" sz="2400" baseline="0" dirty="0">
                          <a:latin typeface="Times New Roman" pitchFamily="18" charset="0"/>
                          <a:cs typeface="Times New Roman" pitchFamily="18" charset="0"/>
                        </a:rPr>
                        <a:t>(</a:t>
                      </a:r>
                      <a:r>
                        <a:rPr lang="en-US" sz="2400" baseline="0" dirty="0" err="1">
                          <a:latin typeface="Times New Roman" pitchFamily="18" charset="0"/>
                          <a:cs typeface="Times New Roman" pitchFamily="18" charset="0"/>
                        </a:rPr>
                        <a:t>Cảm</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xúc</a:t>
                      </a:r>
                      <a:r>
                        <a:rPr lang="en-US" sz="2400" baseline="0" dirty="0">
                          <a:latin typeface="Times New Roman" pitchFamily="18" charset="0"/>
                          <a:cs typeface="Times New Roman" pitchFamily="18" charset="0"/>
                        </a:rPr>
                        <a:t>)</a:t>
                      </a:r>
                      <a:endParaRPr lang="vi-VN" sz="2400" dirty="0">
                        <a:latin typeface="Times New Roman" pitchFamily="18" charset="0"/>
                        <a:cs typeface="Times New Roman" pitchFamily="18" charset="0"/>
                      </a:endParaRPr>
                    </a:p>
                  </a:txBody>
                  <a:tcPr anchor="ctr">
                    <a:solidFill>
                      <a:srgbClr val="00FFFF"/>
                    </a:solidFill>
                  </a:tcPr>
                </a:tc>
                <a:tc>
                  <a:txBody>
                    <a:bodyPr/>
                    <a:lstStyle/>
                    <a:p>
                      <a:pPr algn="ctr"/>
                      <a:endParaRPr lang="vi-VN" sz="2400" b="1" dirty="0">
                        <a:latin typeface="Times New Roman" pitchFamily="18" charset="0"/>
                        <a:cs typeface="Times New Roman" pitchFamily="18" charset="0"/>
                      </a:endParaRPr>
                    </a:p>
                  </a:txBody>
                  <a:tcPr anchor="ctr">
                    <a:solidFill>
                      <a:schemeClr val="accent6">
                        <a:lumMod val="40000"/>
                        <a:lumOff val="60000"/>
                      </a:schemeClr>
                    </a:solidFill>
                  </a:tcPr>
                </a:tc>
                <a:tc>
                  <a:txBody>
                    <a:bodyPr/>
                    <a:lstStyle/>
                    <a:p>
                      <a:pPr algn="ctr"/>
                      <a:endParaRPr lang="vi-VN" sz="2400" dirty="0">
                        <a:latin typeface="Times New Roman" pitchFamily="18" charset="0"/>
                        <a:cs typeface="Times New Roman" pitchFamily="18" charset="0"/>
                      </a:endParaRPr>
                    </a:p>
                  </a:txBody>
                  <a:tcPr anchor="ct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289" y="1299718"/>
            <a:ext cx="1364348" cy="1282222"/>
          </a:xfrm>
          <a:prstGeom prst="rect">
            <a:avLst/>
          </a:prstGeom>
        </p:spPr>
      </p:pic>
      <p:sp>
        <p:nvSpPr>
          <p:cNvPr id="2" name="TextBox 1"/>
          <p:cNvSpPr txBox="1"/>
          <p:nvPr/>
        </p:nvSpPr>
        <p:spPr>
          <a:xfrm>
            <a:off x="570526" y="209265"/>
            <a:ext cx="11090000" cy="1077218"/>
          </a:xfrm>
          <a:prstGeom prst="rect">
            <a:avLst/>
          </a:prstGeom>
          <a:noFill/>
        </p:spPr>
        <p:txBody>
          <a:bodyPr wrap="square" rtlCol="0">
            <a:spAutoFit/>
          </a:bodyPr>
          <a:lstStyle/>
          <a:p>
            <a:r>
              <a:rPr lang="en-US" sz="3200" b="1" dirty="0" err="1">
                <a:latin typeface="Times New Roman" pitchFamily="18" charset="0"/>
                <a:cs typeface="Times New Roman" pitchFamily="18" charset="0"/>
              </a:rPr>
              <a:t>Hãy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sắp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xếp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ngữ</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hoạt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xúc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của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ô </a:t>
            </a:r>
            <a:r>
              <a:rPr lang="en-US" sz="3200" b="1" dirty="0" err="1">
                <a:latin typeface="Times New Roman" pitchFamily="18" charset="0"/>
                <a:cs typeface="Times New Roman" pitchFamily="18" charset="0"/>
              </a:rPr>
              <a:t>thích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hợp</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4" name="TextBox 3"/>
          <p:cNvSpPr txBox="1"/>
          <p:nvPr/>
        </p:nvSpPr>
        <p:spPr>
          <a:xfrm>
            <a:off x="1665569" y="1678586"/>
            <a:ext cx="1045577" cy="584775"/>
          </a:xfrm>
          <a:prstGeom prst="rect">
            <a:avLst/>
          </a:prstGeom>
          <a:noFill/>
        </p:spPr>
        <p:txBody>
          <a:bodyPr wrap="square" rtlCol="0">
            <a:spAutoFit/>
          </a:bodyPr>
          <a:lstStyle/>
          <a:p>
            <a:pPr algn="ctr"/>
            <a:r>
              <a:rPr lang="en-US" sz="3200" dirty="0" err="1">
                <a:solidFill>
                  <a:srgbClr val="0000FF"/>
                </a:solidFill>
                <a:latin typeface="Times New Roman" pitchFamily="18" charset="0"/>
                <a:cs typeface="Times New Roman" pitchFamily="18" charset="0"/>
              </a:rPr>
              <a:t>nằm</a:t>
            </a:r>
            <a:endParaRPr lang="vi-VN" sz="3200" dirty="0">
              <a:solidFill>
                <a:srgbClr val="0000FF"/>
              </a:solidFill>
              <a:latin typeface="Times New Roman" pitchFamily="18"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602" y="2569243"/>
            <a:ext cx="1364348" cy="1282222"/>
          </a:xfrm>
          <a:prstGeom prst="rect">
            <a:avLst/>
          </a:prstGeom>
        </p:spPr>
      </p:pic>
      <p:sp>
        <p:nvSpPr>
          <p:cNvPr id="14" name="TextBox 13"/>
          <p:cNvSpPr txBox="1"/>
          <p:nvPr/>
        </p:nvSpPr>
        <p:spPr>
          <a:xfrm>
            <a:off x="4943604" y="2715342"/>
            <a:ext cx="1264430" cy="954107"/>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ngẫm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nghĩ</a:t>
            </a:r>
            <a:endParaRPr lang="vi-VN" sz="2800" dirty="0">
              <a:solidFill>
                <a:srgbClr val="0000FF"/>
              </a:solidFill>
              <a:latin typeface="Times New Roman" pitchFamily="18" charset="0"/>
              <a:cs typeface="Times New Roman" pitchFamily="18" charset="0"/>
            </a:endParaRPr>
          </a:p>
        </p:txBody>
      </p:sp>
      <p:sp>
        <p:nvSpPr>
          <p:cNvPr id="22" name="TextBox 21"/>
          <p:cNvSpPr txBox="1"/>
          <p:nvPr/>
        </p:nvSpPr>
        <p:spPr>
          <a:xfrm>
            <a:off x="4320148" y="4674997"/>
            <a:ext cx="2011750"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ngẫm</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nghĩ</a:t>
            </a:r>
            <a:r>
              <a:rPr lang="en-US" dirty="0">
                <a:solidFill>
                  <a:srgbClr val="0000FF"/>
                </a:solidFill>
                <a:latin typeface="Times New Roman" pitchFamily="18" charset="0"/>
                <a:cs typeface="Times New Roman" pitchFamily="18" charset="0"/>
              </a:rPr>
              <a:t>,</a:t>
            </a:r>
            <a:endParaRPr lang="vi-VN" dirty="0">
              <a:solidFill>
                <a:srgbClr val="0000FF"/>
              </a:solidFill>
              <a:latin typeface="Times New Roman" pitchFamily="18" charset="0"/>
              <a:cs typeface="Times New Roman" pitchFamily="18" charset="0"/>
            </a:endParaRPr>
          </a:p>
        </p:txBody>
      </p:sp>
      <p:sp>
        <p:nvSpPr>
          <p:cNvPr id="23" name="TextBox 22"/>
          <p:cNvSpPr txBox="1"/>
          <p:nvPr/>
        </p:nvSpPr>
        <p:spPr>
          <a:xfrm>
            <a:off x="6148468" y="4718449"/>
            <a:ext cx="1238186"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nằm</a:t>
            </a:r>
            <a:r>
              <a:rPr lang="en-US" dirty="0">
                <a:solidFill>
                  <a:srgbClr val="0000FF"/>
                </a:solidFill>
                <a:latin typeface="Times New Roman" pitchFamily="18" charset="0"/>
                <a:cs typeface="Times New Roman" pitchFamily="18" charset="0"/>
              </a:rPr>
              <a:t>,</a:t>
            </a:r>
            <a:endParaRPr lang="vi-VN" dirty="0">
              <a:solidFill>
                <a:srgbClr val="0000FF"/>
              </a:solidFill>
              <a:latin typeface="Times New Roman" pitchFamily="18" charset="0"/>
              <a:cs typeface="Times New Roman" pitchFamily="18"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582" y="2588338"/>
            <a:ext cx="1364348" cy="1282222"/>
          </a:xfrm>
          <a:prstGeom prst="rect">
            <a:avLst/>
          </a:prstGeom>
        </p:spPr>
      </p:pic>
      <p:sp>
        <p:nvSpPr>
          <p:cNvPr id="25" name="TextBox 24"/>
          <p:cNvSpPr txBox="1"/>
          <p:nvPr/>
        </p:nvSpPr>
        <p:spPr>
          <a:xfrm>
            <a:off x="2825246" y="2857546"/>
            <a:ext cx="1045577" cy="584775"/>
          </a:xfrm>
          <a:prstGeom prst="rect">
            <a:avLst/>
          </a:prstGeom>
          <a:noFill/>
        </p:spPr>
        <p:txBody>
          <a:bodyPr wrap="square" rtlCol="0">
            <a:spAutoFit/>
          </a:bodyPr>
          <a:lstStyle/>
          <a:p>
            <a:pPr algn="ctr"/>
            <a:r>
              <a:rPr lang="en-US" sz="3200" dirty="0" err="1">
                <a:solidFill>
                  <a:srgbClr val="0000FF"/>
                </a:solidFill>
                <a:latin typeface="Times New Roman" pitchFamily="18" charset="0"/>
                <a:cs typeface="Times New Roman" pitchFamily="18" charset="0"/>
              </a:rPr>
              <a:t>thấy</a:t>
            </a:r>
            <a:endParaRPr lang="vi-VN" sz="3200" dirty="0">
              <a:solidFill>
                <a:srgbClr val="0000FF"/>
              </a:solidFill>
              <a:latin typeface="Times New Roman" pitchFamily="18" charset="0"/>
              <a:cs typeface="Times New Roman" pitchFamily="18"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148" y="1287041"/>
            <a:ext cx="1364348" cy="1282222"/>
          </a:xfrm>
          <a:prstGeom prst="rect">
            <a:avLst/>
          </a:prstGeom>
        </p:spPr>
      </p:pic>
      <p:sp>
        <p:nvSpPr>
          <p:cNvPr id="27" name="TextBox 26"/>
          <p:cNvSpPr txBox="1"/>
          <p:nvPr/>
        </p:nvSpPr>
        <p:spPr>
          <a:xfrm>
            <a:off x="3564812" y="1556249"/>
            <a:ext cx="1045577" cy="584775"/>
          </a:xfrm>
          <a:prstGeom prst="rect">
            <a:avLst/>
          </a:prstGeom>
          <a:noFill/>
        </p:spPr>
        <p:txBody>
          <a:bodyPr wrap="square" rtlCol="0">
            <a:spAutoFit/>
          </a:bodyPr>
          <a:lstStyle/>
          <a:p>
            <a:pPr algn="ctr"/>
            <a:r>
              <a:rPr lang="en-US" sz="3200" dirty="0" err="1">
                <a:solidFill>
                  <a:srgbClr val="0000FF"/>
                </a:solidFill>
                <a:latin typeface="Times New Roman" pitchFamily="18" charset="0"/>
                <a:cs typeface="Times New Roman" pitchFamily="18" charset="0"/>
              </a:rPr>
              <a:t>nghỉ</a:t>
            </a:r>
            <a:endParaRPr lang="vi-VN" sz="3200" dirty="0">
              <a:solidFill>
                <a:srgbClr val="0000FF"/>
              </a:solidFill>
              <a:latin typeface="Times New Roman" pitchFamily="18" charset="0"/>
              <a:cs typeface="Times New Roman" pitchFamily="18" charset="0"/>
            </a:endParaRPr>
          </a:p>
        </p:txBody>
      </p:sp>
      <p:sp>
        <p:nvSpPr>
          <p:cNvPr id="28" name="TextBox 27"/>
          <p:cNvSpPr txBox="1"/>
          <p:nvPr/>
        </p:nvSpPr>
        <p:spPr>
          <a:xfrm>
            <a:off x="7022762" y="4711750"/>
            <a:ext cx="1050693"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nghỉ</a:t>
            </a:r>
            <a:r>
              <a:rPr lang="en-US" dirty="0">
                <a:solidFill>
                  <a:srgbClr val="0000FF"/>
                </a:solidFill>
                <a:latin typeface="Times New Roman" pitchFamily="18" charset="0"/>
                <a:cs typeface="Times New Roman" pitchFamily="18" charset="0"/>
              </a:rPr>
              <a:t>,</a:t>
            </a:r>
            <a:endParaRPr lang="vi-VN" dirty="0">
              <a:solidFill>
                <a:srgbClr val="0000FF"/>
              </a:solidFill>
              <a:latin typeface="Times New Roman" pitchFamily="18" charset="0"/>
              <a:cs typeface="Times New Roman" pitchFamily="18" charset="0"/>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6431" y="1231842"/>
            <a:ext cx="1364348" cy="1282222"/>
          </a:xfrm>
          <a:prstGeom prst="rect">
            <a:avLst/>
          </a:prstGeom>
        </p:spPr>
      </p:pic>
      <p:sp>
        <p:nvSpPr>
          <p:cNvPr id="30" name="TextBox 29"/>
          <p:cNvSpPr txBox="1"/>
          <p:nvPr/>
        </p:nvSpPr>
        <p:spPr>
          <a:xfrm>
            <a:off x="7946431" y="1377941"/>
            <a:ext cx="1364348" cy="954107"/>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nghiêng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đầu</a:t>
            </a:r>
            <a:endParaRPr lang="vi-VN" sz="2800" dirty="0">
              <a:solidFill>
                <a:srgbClr val="0000FF"/>
              </a:solidFill>
              <a:latin typeface="Times New Roman" pitchFamily="18" charset="0"/>
              <a:cs typeface="Times New Roman" pitchFamily="18" charset="0"/>
            </a:endParaRPr>
          </a:p>
        </p:txBody>
      </p:sp>
      <p:sp>
        <p:nvSpPr>
          <p:cNvPr id="31" name="TextBox 30"/>
          <p:cNvSpPr txBox="1"/>
          <p:nvPr/>
        </p:nvSpPr>
        <p:spPr>
          <a:xfrm>
            <a:off x="4503578" y="5150264"/>
            <a:ext cx="2144481"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nghiêng</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đầu</a:t>
            </a:r>
            <a:endParaRPr lang="vi-VN" dirty="0">
              <a:solidFill>
                <a:srgbClr val="0000FF"/>
              </a:solidFill>
              <a:latin typeface="Times New Roman" pitchFamily="18" charset="0"/>
              <a:cs typeface="Times New Roman" pitchFamily="18" charset="0"/>
            </a:endParaRPr>
          </a:p>
        </p:txBody>
      </p:sp>
      <p:sp>
        <p:nvSpPr>
          <p:cNvPr id="32" name="TextBox 31"/>
          <p:cNvSpPr txBox="1"/>
          <p:nvPr/>
        </p:nvSpPr>
        <p:spPr>
          <a:xfrm>
            <a:off x="8711072" y="4803230"/>
            <a:ext cx="957742" cy="523220"/>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thấy</a:t>
            </a:r>
            <a:r>
              <a:rPr lang="en-US" sz="2800" dirty="0">
                <a:solidFill>
                  <a:srgbClr val="0000FF"/>
                </a:solidFill>
                <a:latin typeface="Times New Roman" pitchFamily="18" charset="0"/>
                <a:cs typeface="Times New Roman" pitchFamily="18" charset="0"/>
              </a:rPr>
              <a:t>,</a:t>
            </a:r>
            <a:endParaRPr lang="vi-VN" sz="2800" dirty="0">
              <a:solidFill>
                <a:srgbClr val="0000FF"/>
              </a:solidFill>
              <a:latin typeface="Times New Roman" pitchFamily="18" charset="0"/>
              <a:cs typeface="Times New Roman" pitchFamily="18" charset="0"/>
            </a:endParaRPr>
          </a:p>
        </p:txBody>
      </p:sp>
      <p:sp>
        <p:nvSpPr>
          <p:cNvPr id="33" name="TextBox 32"/>
          <p:cNvSpPr txBox="1"/>
          <p:nvPr/>
        </p:nvSpPr>
        <p:spPr>
          <a:xfrm>
            <a:off x="9534548" y="4801227"/>
            <a:ext cx="699820" cy="523220"/>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gọi</a:t>
            </a:r>
            <a:endParaRPr lang="vi-VN" sz="2800" dirty="0">
              <a:solidFill>
                <a:srgbClr val="0000FF"/>
              </a:solidFill>
              <a:latin typeface="Times New Roman" pitchFamily="18" charset="0"/>
              <a:cs typeface="Times New Roman" pitchFamily="18"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989" y="2545816"/>
            <a:ext cx="1364348" cy="1282222"/>
          </a:xfrm>
          <a:prstGeom prst="rect">
            <a:avLst/>
          </a:prstGeom>
        </p:spPr>
      </p:pic>
      <p:sp>
        <p:nvSpPr>
          <p:cNvPr id="35" name="TextBox 34"/>
          <p:cNvSpPr txBox="1"/>
          <p:nvPr/>
        </p:nvSpPr>
        <p:spPr>
          <a:xfrm>
            <a:off x="7176653" y="2815024"/>
            <a:ext cx="1045577" cy="646331"/>
          </a:xfrm>
          <a:prstGeom prst="rect">
            <a:avLst/>
          </a:prstGeom>
          <a:noFill/>
        </p:spPr>
        <p:txBody>
          <a:bodyPr wrap="square" rtlCol="0">
            <a:spAutoFit/>
          </a:bodyPr>
          <a:lstStyle/>
          <a:p>
            <a:pPr algn="ctr"/>
            <a:r>
              <a:rPr lang="en-US" sz="3600" dirty="0" err="1">
                <a:solidFill>
                  <a:srgbClr val="0000FF"/>
                </a:solidFill>
                <a:latin typeface="Times New Roman" pitchFamily="18" charset="0"/>
                <a:cs typeface="Times New Roman" pitchFamily="18" charset="0"/>
              </a:rPr>
              <a:t>gọi</a:t>
            </a:r>
            <a:endParaRPr lang="vi-VN" sz="3600" dirty="0">
              <a:solidFill>
                <a:srgbClr val="0000FF"/>
              </a:solidFill>
              <a:latin typeface="Times New Roman" pitchFamily="18" charset="0"/>
              <a:cs typeface="Times New Roman" pitchFamily="18" charset="0"/>
            </a:endParaRPr>
          </a:p>
        </p:txBody>
      </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362" y="1231842"/>
            <a:ext cx="1364348" cy="1282222"/>
          </a:xfrm>
          <a:prstGeom prst="rect">
            <a:avLst/>
          </a:prstGeom>
        </p:spPr>
      </p:pic>
      <p:sp>
        <p:nvSpPr>
          <p:cNvPr id="37" name="TextBox 36"/>
          <p:cNvSpPr txBox="1"/>
          <p:nvPr/>
        </p:nvSpPr>
        <p:spPr>
          <a:xfrm>
            <a:off x="5916852" y="1556248"/>
            <a:ext cx="1045577" cy="584775"/>
          </a:xfrm>
          <a:prstGeom prst="rect">
            <a:avLst/>
          </a:prstGeom>
          <a:noFill/>
        </p:spPr>
        <p:txBody>
          <a:bodyPr wrap="square" rtlCol="0">
            <a:spAutoFit/>
          </a:bodyPr>
          <a:lstStyle/>
          <a:p>
            <a:pPr algn="ctr"/>
            <a:r>
              <a:rPr lang="en-US" sz="3200" dirty="0" err="1">
                <a:solidFill>
                  <a:srgbClr val="0000FF"/>
                </a:solidFill>
                <a:latin typeface="Times New Roman" pitchFamily="18" charset="0"/>
                <a:cs typeface="Times New Roman" pitchFamily="18" charset="0"/>
              </a:rPr>
              <a:t>buồn</a:t>
            </a:r>
            <a:endParaRPr lang="vi-VN" sz="3200" dirty="0">
              <a:solidFill>
                <a:srgbClr val="0000FF"/>
              </a:solidFill>
              <a:latin typeface="Times New Roman" pitchFamily="18" charset="0"/>
              <a:cs typeface="Times New Roman" pitchFamily="18" charset="0"/>
            </a:endParaRPr>
          </a:p>
        </p:txBody>
      </p:sp>
      <p:sp>
        <p:nvSpPr>
          <p:cNvPr id="38" name="TextBox 37"/>
          <p:cNvSpPr txBox="1"/>
          <p:nvPr/>
        </p:nvSpPr>
        <p:spPr>
          <a:xfrm>
            <a:off x="5335977" y="5872915"/>
            <a:ext cx="1744594"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buồn</a:t>
            </a:r>
            <a:endParaRPr lang="vi-VN" dirty="0">
              <a:solidFill>
                <a:srgbClr val="0000FF"/>
              </a:solidFill>
              <a:latin typeface="Times New Roman" pitchFamily="18" charset="0"/>
              <a:cs typeface="Times New Roman" pitchFamily="18" charset="0"/>
            </a:endParaRP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5395" y="1377941"/>
            <a:ext cx="1364348" cy="1282222"/>
          </a:xfrm>
          <a:prstGeom prst="rect">
            <a:avLst/>
          </a:prstGeom>
        </p:spPr>
      </p:pic>
      <p:sp>
        <p:nvSpPr>
          <p:cNvPr id="40" name="TextBox 39"/>
          <p:cNvSpPr txBox="1"/>
          <p:nvPr/>
        </p:nvSpPr>
        <p:spPr>
          <a:xfrm>
            <a:off x="10135395" y="1524040"/>
            <a:ext cx="1364348" cy="954107"/>
          </a:xfrm>
          <a:prstGeom prst="rect">
            <a:avLst/>
          </a:prstGeom>
          <a:noFill/>
        </p:spPr>
        <p:txBody>
          <a:bodyPr wrap="square" rtlCol="0">
            <a:spAutoFit/>
          </a:bodyPr>
          <a:lstStyle/>
          <a:p>
            <a:pPr algn="ctr"/>
            <a:r>
              <a:rPr lang="en-US" sz="2800" dirty="0" err="1">
                <a:solidFill>
                  <a:srgbClr val="0000FF"/>
                </a:solidFill>
                <a:latin typeface="Times New Roman" pitchFamily="18" charset="0"/>
                <a:cs typeface="Times New Roman" pitchFamily="18" charset="0"/>
              </a:rPr>
              <a:t>Vui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mừng</a:t>
            </a:r>
            <a:endParaRPr lang="vi-VN" sz="2800" dirty="0">
              <a:solidFill>
                <a:srgbClr val="0000FF"/>
              </a:solidFill>
              <a:latin typeface="Times New Roman" pitchFamily="18" charset="0"/>
              <a:cs typeface="Times New Roman" pitchFamily="18" charset="0"/>
            </a:endParaRPr>
          </a:p>
        </p:txBody>
      </p:sp>
      <p:sp>
        <p:nvSpPr>
          <p:cNvPr id="41" name="TextBox 40"/>
          <p:cNvSpPr txBox="1"/>
          <p:nvPr/>
        </p:nvSpPr>
        <p:spPr>
          <a:xfrm>
            <a:off x="8222230" y="5778143"/>
            <a:ext cx="2491617" cy="461665"/>
          </a:xfrm>
          <a:prstGeom prst="rect">
            <a:avLst/>
          </a:prstGeom>
          <a:noFill/>
        </p:spPr>
        <p:txBody>
          <a:bodyPr wrap="square" rtlCol="0">
            <a:spAutoFit/>
          </a:bodyPr>
          <a:lstStyle/>
          <a:p>
            <a:pPr algn="ctr"/>
            <a:r>
              <a:rPr lang="en-US" dirty="0" err="1">
                <a:solidFill>
                  <a:srgbClr val="0000FF"/>
                </a:solidFill>
                <a:latin typeface="Times New Roman" pitchFamily="18" charset="0"/>
                <a:cs typeface="Times New Roman" pitchFamily="18" charset="0"/>
              </a:rPr>
              <a:t>vui</a:t>
            </a:r>
            <a:r>
              <a:rPr lang="en-US" dirty="0">
                <a:solidFill>
                  <a:srgbClr val="0000FF"/>
                </a:solidFill>
                <a:latin typeface="Times New Roman" pitchFamily="18" charset="0"/>
                <a:cs typeface="Times New Roman" pitchFamily="18" charset="0"/>
              </a:rPr>
              <a:t> </a:t>
            </a:r>
            <a:r>
              <a:rPr lang="en-US" dirty="0" err="1">
                <a:solidFill>
                  <a:srgbClr val="0000FF"/>
                </a:solidFill>
                <a:latin typeface="Times New Roman" pitchFamily="18" charset="0"/>
                <a:cs typeface="Times New Roman" pitchFamily="18" charset="0"/>
              </a:rPr>
              <a:t>mừng</a:t>
            </a:r>
            <a:endParaRPr lang="vi-VN"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46196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2"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2"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2"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2"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randombar(horizontal)">
                                      <p:cBhvr>
                                        <p:cTn id="28" dur="500"/>
                                        <p:tgtEl>
                                          <p:spTgt spid="26"/>
                                        </p:tgtEl>
                                      </p:cBhvr>
                                    </p:animEffect>
                                  </p:childTnLst>
                                </p:cTn>
                              </p:par>
                              <p:par>
                                <p:cTn id="29" presetID="14" presetClass="entr" presetSubtype="10" fill="hold" grpId="2"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grpId="2"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par>
                                <p:cTn id="38" presetID="14" presetClass="entr" presetSubtype="1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randombar(horizontal)">
                                      <p:cBhvr>
                                        <p:cTn id="40" dur="500"/>
                                        <p:tgtEl>
                                          <p:spTgt spid="34"/>
                                        </p:tgtEl>
                                      </p:cBhvr>
                                    </p:animEffect>
                                  </p:childTnLst>
                                </p:cTn>
                              </p:par>
                              <p:par>
                                <p:cTn id="41" presetID="14" presetClass="entr" presetSubtype="10" fill="hold" grpId="2"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par>
                                <p:cTn id="47" presetID="14" presetClass="entr" presetSubtype="10" fill="hold" grpId="2"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randombar(horizontal)">
                                      <p:cBhvr>
                                        <p:cTn id="52" dur="500"/>
                                        <p:tgtEl>
                                          <p:spTgt spid="39"/>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randombar(horizontal)">
                                      <p:cBhvr>
                                        <p:cTn id="55" dur="500"/>
                                        <p:tgtEl>
                                          <p:spTgt spid="2"/>
                                        </p:tgtEl>
                                      </p:cBhvr>
                                    </p:animEffect>
                                  </p:childTnLst>
                                </p:cTn>
                              </p:par>
                              <p:par>
                                <p:cTn id="56" presetID="14" presetClass="entr" presetSubtype="1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randombar(horizontal)">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4"/>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grpId="0" nodeType="clickEffect">
                                  <p:stCondLst>
                                    <p:cond delay="0"/>
                                  </p:stCondLst>
                                  <p:childTnLst>
                                    <p:animMotion origin="layout" path="M -1.66667E-6 2.22222E-6 L -0.02161 0.26319 " pathEditMode="relative" rAng="0" ptsTypes="AA">
                                      <p:cBhvr>
                                        <p:cTn id="63" dur="2000" fill="hold"/>
                                        <p:tgtEl>
                                          <p:spTgt spid="14"/>
                                        </p:tgtEl>
                                        <p:attrNameLst>
                                          <p:attrName>ppt_x</p:attrName>
                                          <p:attrName>ppt_y</p:attrName>
                                        </p:attrNameLst>
                                      </p:cBhvr>
                                      <p:rCtr x="-1081" y="13148"/>
                                    </p:animMotion>
                                  </p:childTnLst>
                                </p:cTn>
                              </p:par>
                              <p:par>
                                <p:cTn id="64" presetID="6" presetClass="exit" presetSubtype="32" fill="hold" nodeType="withEffect">
                                  <p:stCondLst>
                                    <p:cond delay="0"/>
                                  </p:stCondLst>
                                  <p:childTnLst>
                                    <p:animEffect transition="out" filter="circle(out)">
                                      <p:cBhvr>
                                        <p:cTn id="65" dur="2000"/>
                                        <p:tgtEl>
                                          <p:spTgt spid="13"/>
                                        </p:tgtEl>
                                      </p:cBhvr>
                                    </p:animEffect>
                                    <p:set>
                                      <p:cBhvr>
                                        <p:cTn id="66" dur="1" fill="hold">
                                          <p:stCondLst>
                                            <p:cond delay="1999"/>
                                          </p:stCondLst>
                                        </p:cTn>
                                        <p:tgtEl>
                                          <p:spTgt spid="13"/>
                                        </p:tgtEl>
                                        <p:attrNameLst>
                                          <p:attrName>style.visibility</p:attrName>
                                        </p:attrNameLst>
                                      </p:cBhvr>
                                      <p:to>
                                        <p:strVal val="hidden"/>
                                      </p:to>
                                    </p:set>
                                  </p:childTnLst>
                                </p:cTn>
                              </p:par>
                            </p:childTnLst>
                          </p:cTn>
                        </p:par>
                        <p:par>
                          <p:cTn id="67" fill="hold">
                            <p:stCondLst>
                              <p:cond delay="2000"/>
                            </p:stCondLst>
                            <p:childTnLst>
                              <p:par>
                                <p:cTn id="68" presetID="1" presetClass="exit" presetSubtype="0" fill="hold" grpId="1" nodeType="afterEffect">
                                  <p:stCondLst>
                                    <p:cond delay="0"/>
                                  </p:stCondLst>
                                  <p:childTnLst>
                                    <p:set>
                                      <p:cBhvr>
                                        <p:cTn id="69" dur="1" fill="hold">
                                          <p:stCondLst>
                                            <p:cond delay="0"/>
                                          </p:stCondLst>
                                        </p:cTn>
                                        <p:tgtEl>
                                          <p:spTgt spid="14"/>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hold" grpId="0" nodeType="clickEffect">
                                  <p:stCondLst>
                                    <p:cond delay="0"/>
                                  </p:stCondLst>
                                  <p:childTnLst>
                                    <p:animMotion origin="layout" path="M 2.91667E-6 1.48148E-6 L 0.36862 0.43495 " pathEditMode="relative" rAng="0" ptsTypes="AA">
                                      <p:cBhvr>
                                        <p:cTn id="76" dur="2000" fill="hold"/>
                                        <p:tgtEl>
                                          <p:spTgt spid="4"/>
                                        </p:tgtEl>
                                        <p:attrNameLst>
                                          <p:attrName>ppt_x</p:attrName>
                                          <p:attrName>ppt_y</p:attrName>
                                        </p:attrNameLst>
                                      </p:cBhvr>
                                      <p:rCtr x="18424" y="21736"/>
                                    </p:animMotion>
                                  </p:childTnLst>
                                </p:cTn>
                              </p:par>
                              <p:par>
                                <p:cTn id="77" presetID="6" presetClass="exit" presetSubtype="32" fill="hold" nodeType="withEffect">
                                  <p:stCondLst>
                                    <p:cond delay="0"/>
                                  </p:stCondLst>
                                  <p:childTnLst>
                                    <p:animEffect transition="out" filter="circle(out)">
                                      <p:cBhvr>
                                        <p:cTn id="78" dur="2000"/>
                                        <p:tgtEl>
                                          <p:spTgt spid="6"/>
                                        </p:tgtEl>
                                      </p:cBhvr>
                                    </p:animEffect>
                                    <p:set>
                                      <p:cBhvr>
                                        <p:cTn id="79" dur="1" fill="hold">
                                          <p:stCondLst>
                                            <p:cond delay="1999"/>
                                          </p:stCondLst>
                                        </p:cTn>
                                        <p:tgtEl>
                                          <p:spTgt spid="6"/>
                                        </p:tgtEl>
                                        <p:attrNameLst>
                                          <p:attrName>style.visibility</p:attrName>
                                        </p:attrNameLst>
                                      </p:cBhvr>
                                      <p:to>
                                        <p:strVal val="hidden"/>
                                      </p:to>
                                    </p:set>
                                  </p:childTnLst>
                                </p:cTn>
                              </p:par>
                            </p:childTnLst>
                          </p:cTn>
                        </p:par>
                        <p:par>
                          <p:cTn id="80" fill="hold">
                            <p:stCondLst>
                              <p:cond delay="2000"/>
                            </p:stCondLst>
                            <p:childTnLst>
                              <p:par>
                                <p:cTn id="81" presetID="1" presetClass="exit" presetSubtype="0" fill="hold" grpId="1" nodeType="afterEffect">
                                  <p:stCondLst>
                                    <p:cond delay="0"/>
                                  </p:stCondLst>
                                  <p:childTnLst>
                                    <p:set>
                                      <p:cBhvr>
                                        <p:cTn id="82" dur="1" fill="hold">
                                          <p:stCondLst>
                                            <p:cond delay="0"/>
                                          </p:stCondLst>
                                        </p:cTn>
                                        <p:tgtEl>
                                          <p:spTgt spid="4"/>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85" restart="whenNotActive" fill="hold" evtFilter="cancelBubble" nodeType="interactiveSeq">
                <p:stCondLst>
                  <p:cond evt="onClick" delay="0">
                    <p:tgtEl>
                      <p:spTgt spid="25"/>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grpId="0" nodeType="clickEffect">
                                  <p:stCondLst>
                                    <p:cond delay="0"/>
                                  </p:stCondLst>
                                  <p:childTnLst>
                                    <p:animMotion origin="layout" path="M 6.25E-7 7.40741E-7 L 0.47422 0.27893 " pathEditMode="relative" rAng="0" ptsTypes="AA">
                                      <p:cBhvr>
                                        <p:cTn id="89" dur="2000" fill="hold"/>
                                        <p:tgtEl>
                                          <p:spTgt spid="25"/>
                                        </p:tgtEl>
                                        <p:attrNameLst>
                                          <p:attrName>ppt_x</p:attrName>
                                          <p:attrName>ppt_y</p:attrName>
                                        </p:attrNameLst>
                                      </p:cBhvr>
                                      <p:rCtr x="23711" y="13935"/>
                                    </p:animMotion>
                                  </p:childTnLst>
                                </p:cTn>
                              </p:par>
                              <p:par>
                                <p:cTn id="90" presetID="6" presetClass="exit" presetSubtype="32" fill="hold" nodeType="withEffect">
                                  <p:stCondLst>
                                    <p:cond delay="0"/>
                                  </p:stCondLst>
                                  <p:childTnLst>
                                    <p:animEffect transition="out" filter="circle(out)">
                                      <p:cBhvr>
                                        <p:cTn id="91" dur="2000"/>
                                        <p:tgtEl>
                                          <p:spTgt spid="24"/>
                                        </p:tgtEl>
                                      </p:cBhvr>
                                    </p:animEffect>
                                    <p:set>
                                      <p:cBhvr>
                                        <p:cTn id="92" dur="1" fill="hold">
                                          <p:stCondLst>
                                            <p:cond delay="1999"/>
                                          </p:stCondLst>
                                        </p:cTn>
                                        <p:tgtEl>
                                          <p:spTgt spid="24"/>
                                        </p:tgtEl>
                                        <p:attrNameLst>
                                          <p:attrName>style.visibility</p:attrName>
                                        </p:attrNameLst>
                                      </p:cBhvr>
                                      <p:to>
                                        <p:strVal val="hidden"/>
                                      </p:to>
                                    </p:set>
                                  </p:childTnLst>
                                </p:cTn>
                              </p:par>
                            </p:childTnLst>
                          </p:cTn>
                        </p:par>
                        <p:par>
                          <p:cTn id="93" fill="hold">
                            <p:stCondLst>
                              <p:cond delay="2000"/>
                            </p:stCondLst>
                            <p:childTnLst>
                              <p:par>
                                <p:cTn id="94" presetID="1" presetClass="exit" presetSubtype="0" fill="hold" grpId="1" nodeType="afterEffect">
                                  <p:stCondLst>
                                    <p:cond delay="0"/>
                                  </p:stCondLst>
                                  <p:childTnLst>
                                    <p:set>
                                      <p:cBhvr>
                                        <p:cTn id="95" dur="1" fill="hold">
                                          <p:stCondLst>
                                            <p:cond delay="0"/>
                                          </p:stCondLst>
                                        </p:cTn>
                                        <p:tgtEl>
                                          <p:spTgt spid="25"/>
                                        </p:tgtEl>
                                        <p:attrNameLst>
                                          <p:attrName>style.visibility</p:attrName>
                                        </p:attrNameLst>
                                      </p:cBhvr>
                                      <p:to>
                                        <p:strVal val="hidden"/>
                                      </p:to>
                                    </p:set>
                                  </p:childTnLst>
                                </p:cTn>
                              </p:par>
                              <p:par>
                                <p:cTn id="96" presetID="1" presetClass="entr" presetSubtype="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98" restart="whenNotActive" fill="hold" evtFilter="cancelBubble" nodeType="interactiveSeq">
                <p:stCondLst>
                  <p:cond evt="onClick" delay="0">
                    <p:tgtEl>
                      <p:spTgt spid="27"/>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accel="50000" decel="50000" fill="hold" grpId="0" nodeType="clickEffect">
                                  <p:stCondLst>
                                    <p:cond delay="0"/>
                                  </p:stCondLst>
                                  <p:childTnLst>
                                    <p:animMotion origin="layout" path="M 3.54167E-6 -4.44444E-6 L 0.28372 0.45278 " pathEditMode="relative" rAng="0" ptsTypes="AA">
                                      <p:cBhvr>
                                        <p:cTn id="102" dur="2000" fill="hold"/>
                                        <p:tgtEl>
                                          <p:spTgt spid="27"/>
                                        </p:tgtEl>
                                        <p:attrNameLst>
                                          <p:attrName>ppt_x</p:attrName>
                                          <p:attrName>ppt_y</p:attrName>
                                        </p:attrNameLst>
                                      </p:cBhvr>
                                      <p:rCtr x="14180" y="22639"/>
                                    </p:animMotion>
                                  </p:childTnLst>
                                </p:cTn>
                              </p:par>
                              <p:par>
                                <p:cTn id="103" presetID="6" presetClass="exit" presetSubtype="32" fill="hold" nodeType="withEffect">
                                  <p:stCondLst>
                                    <p:cond delay="0"/>
                                  </p:stCondLst>
                                  <p:childTnLst>
                                    <p:animEffect transition="out" filter="circle(out)">
                                      <p:cBhvr>
                                        <p:cTn id="104" dur="2000"/>
                                        <p:tgtEl>
                                          <p:spTgt spid="26"/>
                                        </p:tgtEl>
                                      </p:cBhvr>
                                    </p:animEffect>
                                    <p:set>
                                      <p:cBhvr>
                                        <p:cTn id="105" dur="1" fill="hold">
                                          <p:stCondLst>
                                            <p:cond delay="1999"/>
                                          </p:stCondLst>
                                        </p:cTn>
                                        <p:tgtEl>
                                          <p:spTgt spid="26"/>
                                        </p:tgtEl>
                                        <p:attrNameLst>
                                          <p:attrName>style.visibility</p:attrName>
                                        </p:attrNameLst>
                                      </p:cBhvr>
                                      <p:to>
                                        <p:strVal val="hidden"/>
                                      </p:to>
                                    </p:set>
                                  </p:childTnLst>
                                </p:cTn>
                              </p:par>
                            </p:childTnLst>
                          </p:cTn>
                        </p:par>
                        <p:par>
                          <p:cTn id="106" fill="hold">
                            <p:stCondLst>
                              <p:cond delay="2000"/>
                            </p:stCondLst>
                            <p:childTnLst>
                              <p:par>
                                <p:cTn id="107" presetID="1" presetClass="exit" presetSubtype="0" fill="hold" grpId="1" nodeType="afterEffect">
                                  <p:stCondLst>
                                    <p:cond delay="0"/>
                                  </p:stCondLst>
                                  <p:childTnLst>
                                    <p:set>
                                      <p:cBhvr>
                                        <p:cTn id="108" dur="1" fill="hold">
                                          <p:stCondLst>
                                            <p:cond delay="0"/>
                                          </p:stCondLst>
                                        </p:cTn>
                                        <p:tgtEl>
                                          <p:spTgt spid="27"/>
                                        </p:tgtEl>
                                        <p:attrNameLst>
                                          <p:attrName>style.visibility</p:attrName>
                                        </p:attrNameLst>
                                      </p:cBhvr>
                                      <p:to>
                                        <p:strVal val="hidden"/>
                                      </p:to>
                                    </p:set>
                                  </p:childTnLst>
                                </p:cTn>
                              </p:par>
                              <p:par>
                                <p:cTn id="109" presetID="1" presetClass="entr" presetSubtype="0" fill="hold" grpId="0" nodeType="with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0" nodeType="clickEffect">
                                  <p:stCondLst>
                                    <p:cond delay="0"/>
                                  </p:stCondLst>
                                  <p:childTnLst>
                                    <p:animMotion origin="layout" path="M -2.29167E-6 -3.7037E-7 L -0.16185 0.48056 " pathEditMode="relative" rAng="0" ptsTypes="AA">
                                      <p:cBhvr>
                                        <p:cTn id="115" dur="2000" fill="hold"/>
                                        <p:tgtEl>
                                          <p:spTgt spid="30"/>
                                        </p:tgtEl>
                                        <p:attrNameLst>
                                          <p:attrName>ppt_x</p:attrName>
                                          <p:attrName>ppt_y</p:attrName>
                                        </p:attrNameLst>
                                      </p:cBhvr>
                                      <p:rCtr x="-8099" y="24028"/>
                                    </p:animMotion>
                                  </p:childTnLst>
                                </p:cTn>
                              </p:par>
                              <p:par>
                                <p:cTn id="116" presetID="6" presetClass="exit" presetSubtype="32" fill="hold" nodeType="withEffect">
                                  <p:stCondLst>
                                    <p:cond delay="0"/>
                                  </p:stCondLst>
                                  <p:childTnLst>
                                    <p:animEffect transition="out" filter="circle(out)">
                                      <p:cBhvr>
                                        <p:cTn id="117" dur="2000"/>
                                        <p:tgtEl>
                                          <p:spTgt spid="29"/>
                                        </p:tgtEl>
                                      </p:cBhvr>
                                    </p:animEffect>
                                    <p:set>
                                      <p:cBhvr>
                                        <p:cTn id="118" dur="1" fill="hold">
                                          <p:stCondLst>
                                            <p:cond delay="1999"/>
                                          </p:stCondLst>
                                        </p:cTn>
                                        <p:tgtEl>
                                          <p:spTgt spid="29"/>
                                        </p:tgtEl>
                                        <p:attrNameLst>
                                          <p:attrName>style.visibility</p:attrName>
                                        </p:attrNameLst>
                                      </p:cBhvr>
                                      <p:to>
                                        <p:strVal val="hidden"/>
                                      </p:to>
                                    </p:set>
                                  </p:childTnLst>
                                </p:cTn>
                              </p:par>
                            </p:childTnLst>
                          </p:cTn>
                        </p:par>
                        <p:par>
                          <p:cTn id="119" fill="hold">
                            <p:stCondLst>
                              <p:cond delay="2000"/>
                            </p:stCondLst>
                            <p:childTnLst>
                              <p:par>
                                <p:cTn id="120" presetID="1" presetClass="exit" presetSubtype="0" fill="hold" grpId="1" nodeType="afterEffect">
                                  <p:stCondLst>
                                    <p:cond delay="0"/>
                                  </p:stCondLst>
                                  <p:childTnLst>
                                    <p:set>
                                      <p:cBhvr>
                                        <p:cTn id="121" dur="1" fill="hold">
                                          <p:stCondLst>
                                            <p:cond delay="0"/>
                                          </p:stCondLst>
                                        </p:cTn>
                                        <p:tgtEl>
                                          <p:spTgt spid="30"/>
                                        </p:tgtEl>
                                        <p:attrNameLst>
                                          <p:attrName>style.visibility</p:attrName>
                                        </p:attrNameLst>
                                      </p:cBhvr>
                                      <p:to>
                                        <p:strVal val="hidden"/>
                                      </p:to>
                                    </p:set>
                                  </p:childTnLst>
                                </p:cTn>
                              </p:par>
                              <p:par>
                                <p:cTn id="122" presetID="1" presetClass="entr" presetSubtype="0" fill="hold" grpId="0" nodeType="withEffect">
                                  <p:stCondLst>
                                    <p:cond delay="0"/>
                                  </p:stCondLst>
                                  <p:childTnLst>
                                    <p:set>
                                      <p:cBhvr>
                                        <p:cTn id="12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124" restart="whenNotActive" fill="hold" evtFilter="cancelBubble" nodeType="interactiveSeq">
                <p:stCondLst>
                  <p:cond evt="onClick" delay="0">
                    <p:tgtEl>
                      <p:spTgt spid="35"/>
                    </p:tgtEl>
                  </p:cond>
                </p:stCondLst>
                <p:endSync evt="end" delay="0">
                  <p:rtn val="all"/>
                </p:endSync>
                <p:childTnLst>
                  <p:par>
                    <p:cTn id="125" fill="hold">
                      <p:stCondLst>
                        <p:cond delay="0"/>
                      </p:stCondLst>
                      <p:childTnLst>
                        <p:par>
                          <p:cTn id="126" fill="hold">
                            <p:stCondLst>
                              <p:cond delay="0"/>
                            </p:stCondLst>
                            <p:childTnLst>
                              <p:par>
                                <p:cTn id="127" presetID="42" presetClass="path" presetSubtype="0" accel="50000" decel="50000" fill="hold" grpId="0" nodeType="clickEffect">
                                  <p:stCondLst>
                                    <p:cond delay="0"/>
                                  </p:stCondLst>
                                  <p:childTnLst>
                                    <p:animMotion origin="layout" path="M -4.16667E-7 2.59259E-6 L 0.19987 0.28449 " pathEditMode="relative" rAng="0" ptsTypes="AA">
                                      <p:cBhvr>
                                        <p:cTn id="128" dur="2000" fill="hold"/>
                                        <p:tgtEl>
                                          <p:spTgt spid="35"/>
                                        </p:tgtEl>
                                        <p:attrNameLst>
                                          <p:attrName>ppt_x</p:attrName>
                                          <p:attrName>ppt_y</p:attrName>
                                        </p:attrNameLst>
                                      </p:cBhvr>
                                      <p:rCtr x="9987" y="14213"/>
                                    </p:animMotion>
                                  </p:childTnLst>
                                </p:cTn>
                              </p:par>
                              <p:par>
                                <p:cTn id="129" presetID="6" presetClass="exit" presetSubtype="32" fill="hold" nodeType="withEffect">
                                  <p:stCondLst>
                                    <p:cond delay="0"/>
                                  </p:stCondLst>
                                  <p:childTnLst>
                                    <p:animEffect transition="out" filter="circle(out)">
                                      <p:cBhvr>
                                        <p:cTn id="130" dur="2000"/>
                                        <p:tgtEl>
                                          <p:spTgt spid="34"/>
                                        </p:tgtEl>
                                      </p:cBhvr>
                                    </p:animEffect>
                                    <p:set>
                                      <p:cBhvr>
                                        <p:cTn id="131" dur="1" fill="hold">
                                          <p:stCondLst>
                                            <p:cond delay="1999"/>
                                          </p:stCondLst>
                                        </p:cTn>
                                        <p:tgtEl>
                                          <p:spTgt spid="34"/>
                                        </p:tgtEl>
                                        <p:attrNameLst>
                                          <p:attrName>style.visibility</p:attrName>
                                        </p:attrNameLst>
                                      </p:cBhvr>
                                      <p:to>
                                        <p:strVal val="hidden"/>
                                      </p:to>
                                    </p:set>
                                  </p:childTnLst>
                                </p:cTn>
                              </p:par>
                            </p:childTnLst>
                          </p:cTn>
                        </p:par>
                        <p:par>
                          <p:cTn id="132" fill="hold">
                            <p:stCondLst>
                              <p:cond delay="2000"/>
                            </p:stCondLst>
                            <p:childTnLst>
                              <p:par>
                                <p:cTn id="133" presetID="1" presetClass="exit" presetSubtype="0" fill="hold" grpId="1" nodeType="afterEffect">
                                  <p:stCondLst>
                                    <p:cond delay="0"/>
                                  </p:stCondLst>
                                  <p:childTnLst>
                                    <p:set>
                                      <p:cBhvr>
                                        <p:cTn id="134" dur="1" fill="hold">
                                          <p:stCondLst>
                                            <p:cond delay="0"/>
                                          </p:stCondLst>
                                        </p:cTn>
                                        <p:tgtEl>
                                          <p:spTgt spid="35"/>
                                        </p:tgtEl>
                                        <p:attrNameLst>
                                          <p:attrName>style.visibility</p:attrName>
                                        </p:attrNameLst>
                                      </p:cBhvr>
                                      <p:to>
                                        <p:strVal val="hidden"/>
                                      </p:to>
                                    </p:set>
                                  </p:childTnLst>
                                </p:cTn>
                              </p:par>
                              <p:par>
                                <p:cTn id="135" presetID="1" presetClass="entr" presetSubtype="0" fill="hold" grpId="0" nodeType="withEffect">
                                  <p:stCondLst>
                                    <p:cond delay="0"/>
                                  </p:stCondLst>
                                  <p:childTnLst>
                                    <p:set>
                                      <p:cBhvr>
                                        <p:cTn id="13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137" restart="whenNotActive" fill="hold" evtFilter="cancelBubble" nodeType="interactiveSeq">
                <p:stCondLst>
                  <p:cond evt="onClick" delay="0">
                    <p:tgtEl>
                      <p:spTgt spid="37"/>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5E-6 -4.44444E-6 L -0.00651 0.61945 " pathEditMode="relative" rAng="0" ptsTypes="AA">
                                      <p:cBhvr>
                                        <p:cTn id="141" dur="2000" fill="hold"/>
                                        <p:tgtEl>
                                          <p:spTgt spid="37"/>
                                        </p:tgtEl>
                                        <p:attrNameLst>
                                          <p:attrName>ppt_x</p:attrName>
                                          <p:attrName>ppt_y</p:attrName>
                                        </p:attrNameLst>
                                      </p:cBhvr>
                                      <p:rCtr x="-326" y="30972"/>
                                    </p:animMotion>
                                  </p:childTnLst>
                                </p:cTn>
                              </p:par>
                              <p:par>
                                <p:cTn id="142" presetID="6" presetClass="exit" presetSubtype="32" fill="hold" nodeType="withEffect">
                                  <p:stCondLst>
                                    <p:cond delay="0"/>
                                  </p:stCondLst>
                                  <p:childTnLst>
                                    <p:animEffect transition="out" filter="circle(out)">
                                      <p:cBhvr>
                                        <p:cTn id="143" dur="2000"/>
                                        <p:tgtEl>
                                          <p:spTgt spid="36"/>
                                        </p:tgtEl>
                                      </p:cBhvr>
                                    </p:animEffect>
                                    <p:set>
                                      <p:cBhvr>
                                        <p:cTn id="144" dur="1" fill="hold">
                                          <p:stCondLst>
                                            <p:cond delay="1999"/>
                                          </p:stCondLst>
                                        </p:cTn>
                                        <p:tgtEl>
                                          <p:spTgt spid="36"/>
                                        </p:tgtEl>
                                        <p:attrNameLst>
                                          <p:attrName>style.visibility</p:attrName>
                                        </p:attrNameLst>
                                      </p:cBhvr>
                                      <p:to>
                                        <p:strVal val="hidden"/>
                                      </p:to>
                                    </p:set>
                                  </p:childTnLst>
                                </p:cTn>
                              </p:par>
                            </p:childTnLst>
                          </p:cTn>
                        </p:par>
                        <p:par>
                          <p:cTn id="145" fill="hold">
                            <p:stCondLst>
                              <p:cond delay="2000"/>
                            </p:stCondLst>
                            <p:childTnLst>
                              <p:par>
                                <p:cTn id="146" presetID="1" presetClass="exit" presetSubtype="0" fill="hold" grpId="1" nodeType="afterEffect">
                                  <p:stCondLst>
                                    <p:cond delay="0"/>
                                  </p:stCondLst>
                                  <p:childTnLst>
                                    <p:set>
                                      <p:cBhvr>
                                        <p:cTn id="147" dur="1" fill="hold">
                                          <p:stCondLst>
                                            <p:cond delay="0"/>
                                          </p:stCondLst>
                                        </p:cTn>
                                        <p:tgtEl>
                                          <p:spTgt spid="37"/>
                                        </p:tgtEl>
                                        <p:attrNameLst>
                                          <p:attrName>style.visibility</p:attrName>
                                        </p:attrNameLst>
                                      </p:cBhvr>
                                      <p:to>
                                        <p:strVal val="hidden"/>
                                      </p:to>
                                    </p:set>
                                  </p:childTnLst>
                                </p:cTn>
                              </p:par>
                              <p:par>
                                <p:cTn id="148" presetID="1" presetClass="entr" presetSubtype="0" fill="hold" grpId="0" nodeType="withEffect">
                                  <p:stCondLst>
                                    <p:cond delay="0"/>
                                  </p:stCondLst>
                                  <p:childTnLst>
                                    <p:set>
                                      <p:cBhvr>
                                        <p:cTn id="149"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50" restart="whenNotActive" fill="hold" evtFilter="cancelBubble" nodeType="interactiveSeq">
                <p:stCondLst>
                  <p:cond evt="onClick" delay="0">
                    <p:tgtEl>
                      <p:spTgt spid="40"/>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accel="50000" decel="50000" fill="hold" grpId="0" nodeType="clickEffect">
                                  <p:stCondLst>
                                    <p:cond delay="0"/>
                                  </p:stCondLst>
                                  <p:childTnLst>
                                    <p:animMotion origin="layout" path="M 0.025 -0.02014 L -0.09701 0.58449 " pathEditMode="relative" rAng="0" ptsTypes="AA">
                                      <p:cBhvr>
                                        <p:cTn id="154" dur="2000" fill="hold"/>
                                        <p:tgtEl>
                                          <p:spTgt spid="40"/>
                                        </p:tgtEl>
                                        <p:attrNameLst>
                                          <p:attrName>ppt_x</p:attrName>
                                          <p:attrName>ppt_y</p:attrName>
                                        </p:attrNameLst>
                                      </p:cBhvr>
                                      <p:rCtr x="-6107" y="30231"/>
                                    </p:animMotion>
                                  </p:childTnLst>
                                </p:cTn>
                              </p:par>
                              <p:par>
                                <p:cTn id="155" presetID="6" presetClass="exit" presetSubtype="32" fill="hold" nodeType="withEffect">
                                  <p:stCondLst>
                                    <p:cond delay="0"/>
                                  </p:stCondLst>
                                  <p:childTnLst>
                                    <p:animEffect transition="out" filter="circle(out)">
                                      <p:cBhvr>
                                        <p:cTn id="156" dur="2000"/>
                                        <p:tgtEl>
                                          <p:spTgt spid="39"/>
                                        </p:tgtEl>
                                      </p:cBhvr>
                                    </p:animEffect>
                                    <p:set>
                                      <p:cBhvr>
                                        <p:cTn id="157" dur="1" fill="hold">
                                          <p:stCondLst>
                                            <p:cond delay="1999"/>
                                          </p:stCondLst>
                                        </p:cTn>
                                        <p:tgtEl>
                                          <p:spTgt spid="39"/>
                                        </p:tgtEl>
                                        <p:attrNameLst>
                                          <p:attrName>style.visibility</p:attrName>
                                        </p:attrNameLst>
                                      </p:cBhvr>
                                      <p:to>
                                        <p:strVal val="hidden"/>
                                      </p:to>
                                    </p:set>
                                  </p:childTnLst>
                                </p:cTn>
                              </p:par>
                            </p:childTnLst>
                          </p:cTn>
                        </p:par>
                        <p:par>
                          <p:cTn id="158" fill="hold">
                            <p:stCondLst>
                              <p:cond delay="2000"/>
                            </p:stCondLst>
                            <p:childTnLst>
                              <p:par>
                                <p:cTn id="159" presetID="1" presetClass="exit" presetSubtype="0" fill="hold" grpId="1" nodeType="afterEffect">
                                  <p:stCondLst>
                                    <p:cond delay="0"/>
                                  </p:stCondLst>
                                  <p:childTnLst>
                                    <p:set>
                                      <p:cBhvr>
                                        <p:cTn id="160" dur="1" fill="hold">
                                          <p:stCondLst>
                                            <p:cond delay="0"/>
                                          </p:stCondLst>
                                        </p:cTn>
                                        <p:tgtEl>
                                          <p:spTgt spid="40"/>
                                        </p:tgtEl>
                                        <p:attrNameLst>
                                          <p:attrName>style.visibility</p:attrName>
                                        </p:attrNameLst>
                                      </p:cBhvr>
                                      <p:to>
                                        <p:strVal val="hidden"/>
                                      </p:to>
                                    </p:set>
                                  </p:childTnLst>
                                </p:cTn>
                              </p:par>
                              <p:par>
                                <p:cTn id="161" presetID="1" presetClass="entr" presetSubtype="0" fill="hold" grpId="0" nodeType="withEffect">
                                  <p:stCondLst>
                                    <p:cond delay="0"/>
                                  </p:stCondLst>
                                  <p:childTnLst>
                                    <p:set>
                                      <p:cBhvr>
                                        <p:cTn id="162"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2" grpId="0"/>
      <p:bldP spid="4" grpId="0"/>
      <p:bldP spid="4" grpId="1"/>
      <p:bldP spid="4" grpId="2"/>
      <p:bldP spid="14" grpId="0"/>
      <p:bldP spid="14" grpId="1"/>
      <p:bldP spid="14" grpId="2"/>
      <p:bldP spid="22" grpId="0"/>
      <p:bldP spid="23" grpId="0"/>
      <p:bldP spid="25" grpId="0"/>
      <p:bldP spid="25" grpId="1"/>
      <p:bldP spid="25" grpId="2"/>
      <p:bldP spid="27" grpId="0"/>
      <p:bldP spid="27" grpId="1"/>
      <p:bldP spid="27" grpId="2"/>
      <p:bldP spid="28" grpId="0"/>
      <p:bldP spid="30" grpId="0"/>
      <p:bldP spid="30" grpId="1"/>
      <p:bldP spid="30" grpId="2"/>
      <p:bldP spid="31" grpId="0"/>
      <p:bldP spid="32" grpId="0"/>
      <p:bldP spid="33" grpId="0"/>
      <p:bldP spid="35" grpId="0"/>
      <p:bldP spid="35" grpId="1"/>
      <p:bldP spid="35" grpId="2"/>
      <p:bldP spid="37" grpId="0"/>
      <p:bldP spid="37" grpId="1"/>
      <p:bldP spid="37" grpId="2"/>
      <p:bldP spid="38" grpId="0"/>
      <p:bldP spid="40" grpId="0"/>
      <p:bldP spid="40" grpId="1"/>
      <p:bldP spid="40" grpId="2"/>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41680" y="435693"/>
            <a:ext cx="10708640" cy="2308324"/>
          </a:xfrm>
          <a:prstGeom prst="rect">
            <a:avLst/>
          </a:prstGeom>
        </p:spPr>
        <p:txBody>
          <a:bodyPr wrap="square">
            <a:spAutoFit/>
          </a:bodyPr>
          <a:lstStyle/>
          <a:p>
            <a:r>
              <a:rPr lang="vi-VN" sz="3600" b="1" dirty="0">
                <a:latin typeface="+mj-lt"/>
              </a:rPr>
              <a:t>Cảm xúc </a:t>
            </a:r>
            <a:r>
              <a:rPr lang="vi-VN" sz="3600" dirty="0">
                <a:latin typeface="+mj-lt"/>
              </a:rPr>
              <a:t>là phản ứng, là sự rung động của con người trước tác động của yếu tố ngoại cảnh. Nói một cách khác, một cái gì đó xảy ra trong môi trường của bạn và bộ não của bạn</a:t>
            </a:r>
            <a:endParaRPr lang="en-US" sz="3600" dirty="0">
              <a:latin typeface="+mj-lt"/>
            </a:endParaRPr>
          </a:p>
        </p:txBody>
      </p:sp>
      <p:sp>
        <p:nvSpPr>
          <p:cNvPr id="3" name="Rectangle 2"/>
          <p:cNvSpPr/>
          <p:nvPr/>
        </p:nvSpPr>
        <p:spPr>
          <a:xfrm>
            <a:off x="1501253" y="3013502"/>
            <a:ext cx="9949067" cy="1200329"/>
          </a:xfrm>
          <a:prstGeom prst="rect">
            <a:avLst/>
          </a:prstGeom>
        </p:spPr>
        <p:txBody>
          <a:bodyPr wrap="square">
            <a:spAutoFit/>
          </a:bodyPr>
          <a:lstStyle/>
          <a:p>
            <a:r>
              <a:rPr lang="en-US" sz="3600" b="1" dirty="0" err="1">
                <a:solidFill>
                  <a:srgbClr val="000000"/>
                </a:solidFill>
                <a:latin typeface="Times New Roman" panose="02020603050405020304" pitchFamily="18" charset="0"/>
                <a:cs typeface="Times New Roman" panose="02020603050405020304" pitchFamily="18" charset="0"/>
              </a:rPr>
              <a:t>Hoạt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động</a:t>
            </a:r>
            <a:r>
              <a:rPr lang="en-US" sz="3600" dirty="0">
                <a:solidFill>
                  <a:srgbClr val="000000"/>
                </a:solidFill>
                <a:latin typeface="Times New Roman" panose="02020603050405020304" pitchFamily="18" charset="0"/>
                <a:cs typeface="Times New Roman" panose="02020603050405020304" pitchFamily="18" charset="0"/>
              </a:rPr>
              <a:t>: l</a:t>
            </a:r>
            <a:r>
              <a:rPr lang="vi-VN" sz="3600" dirty="0">
                <a:solidFill>
                  <a:srgbClr val="000000"/>
                </a:solidFill>
                <a:latin typeface="Times New Roman" panose="02020603050405020304" pitchFamily="18" charset="0"/>
                <a:cs typeface="Times New Roman" panose="02020603050405020304" pitchFamily="18" charset="0"/>
              </a:rPr>
              <a:t>à những từ có thể nhìn thấy rõ ràng, có thể cảm nhận được bằng các giác quan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5614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684458" y="514046"/>
            <a:ext cx="11320155" cy="4305684"/>
            <a:chOff x="452230" y="864295"/>
            <a:chExt cx="7354957" cy="4305684"/>
          </a:xfrm>
        </p:grpSpPr>
        <p:sp>
          <p:nvSpPr>
            <p:cNvPr id="2" name="TextBox 1"/>
            <p:cNvSpPr txBox="1"/>
            <p:nvPr/>
          </p:nvSpPr>
          <p:spPr>
            <a:xfrm>
              <a:off x="452230" y="864295"/>
              <a:ext cx="7354957" cy="4031873"/>
            </a:xfrm>
            <a:prstGeom prst="rect">
              <a:avLst/>
            </a:prstGeom>
            <a:noFill/>
          </p:spPr>
          <p:txBody>
            <a:bodyPr wrap="square" rtlCol="0">
              <a:spAutoFit/>
            </a:bodyPr>
            <a:lstStyle/>
            <a:p>
              <a:r>
                <a:rPr lang="en-US" sz="3200" b="1" dirty="0" err="1">
                  <a:solidFill>
                    <a:srgbClr val="0000FF"/>
                  </a:solidFill>
                  <a:latin typeface="Times New Roman" pitchFamily="18" charset="0"/>
                  <a:cs typeface="Times New Roman" pitchFamily="18" charset="0"/>
                </a:rPr>
                <a:t>Tìm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các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từ</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ngữ</a:t>
              </a:r>
              <a:r>
                <a:rPr lang="en-US" sz="3200" b="1" dirty="0">
                  <a:solidFill>
                    <a:srgbClr val="0000FF"/>
                  </a:solidFill>
                  <a:latin typeface="Times New Roman" pitchFamily="18" charset="0"/>
                  <a:cs typeface="Times New Roman" pitchFamily="18" charset="0"/>
                </a:rPr>
                <a:t>:</a:t>
              </a:r>
            </a:p>
            <a:p>
              <a:pPr marL="342900" indent="-342900">
                <a:buAutoNum type="alphaLcParenR"/>
              </a:pPr>
              <a:r>
                <a:rPr lang="en-US" sz="3200" b="1" dirty="0" err="1">
                  <a:solidFill>
                    <a:srgbClr val="0000FF"/>
                  </a:solidFill>
                  <a:latin typeface="Times New Roman" pitchFamily="18" charset="0"/>
                  <a:cs typeface="Times New Roman" pitchFamily="18" charset="0"/>
                </a:rPr>
                <a:t>Nói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tình</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cảm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cảm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xúc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khi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bước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vào</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học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mới</a:t>
              </a:r>
              <a:r>
                <a:rPr lang="en-US" sz="3200" b="1" dirty="0">
                  <a:solidFill>
                    <a:srgbClr val="0000FF"/>
                  </a:solidFill>
                  <a:latin typeface="Times New Roman" pitchFamily="18" charset="0"/>
                  <a:cs typeface="Times New Roman" pitchFamily="18" charset="0"/>
                </a:rPr>
                <a:t>.</a:t>
              </a:r>
            </a:p>
            <a:p>
              <a:pPr marL="342900" indent="-342900">
                <a:buAutoNum type="alphaLcParenR"/>
              </a:pPr>
              <a:endParaRPr lang="en-US" sz="3200" b="1" dirty="0">
                <a:solidFill>
                  <a:srgbClr val="0000FF"/>
                </a:solidFill>
                <a:latin typeface="Times New Roman" pitchFamily="18" charset="0"/>
                <a:cs typeface="Times New Roman" pitchFamily="18" charset="0"/>
              </a:endParaRPr>
            </a:p>
            <a:p>
              <a:pPr marL="342900" indent="-342900">
                <a:buAutoNum type="alphaLcParenR"/>
              </a:pPr>
              <a:endParaRPr lang="en-US" sz="3200" b="1" dirty="0">
                <a:solidFill>
                  <a:srgbClr val="0000FF"/>
                </a:solidFill>
                <a:latin typeface="Times New Roman" pitchFamily="18" charset="0"/>
                <a:cs typeface="Times New Roman" pitchFamily="18" charset="0"/>
              </a:endParaRPr>
            </a:p>
            <a:p>
              <a:endParaRPr lang="en-US" sz="3200" b="1" dirty="0">
                <a:solidFill>
                  <a:srgbClr val="0000FF"/>
                </a:solidFill>
                <a:latin typeface="Times New Roman" pitchFamily="18" charset="0"/>
                <a:cs typeface="Times New Roman" pitchFamily="18" charset="0"/>
              </a:endParaRPr>
            </a:p>
            <a:p>
              <a:r>
                <a:rPr lang="en-US" sz="3200" b="1" dirty="0">
                  <a:solidFill>
                    <a:srgbClr val="0000FF"/>
                  </a:solidFill>
                  <a:latin typeface="Times New Roman" pitchFamily="18" charset="0"/>
                  <a:cs typeface="Times New Roman" pitchFamily="18" charset="0"/>
                </a:rPr>
                <a:t>b)  </a:t>
              </a:r>
              <a:r>
                <a:rPr lang="en-US" sz="3200" b="1" dirty="0" err="1">
                  <a:solidFill>
                    <a:srgbClr val="0000FF"/>
                  </a:solidFill>
                  <a:latin typeface="Times New Roman" pitchFamily="18" charset="0"/>
                  <a:cs typeface="Times New Roman" pitchFamily="18" charset="0"/>
                </a:rPr>
                <a:t>Nói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về</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hoạt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động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em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trong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năm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học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mới</a:t>
              </a:r>
              <a:r>
                <a:rPr lang="en-US" sz="3200" b="1" dirty="0">
                  <a:solidFill>
                    <a:srgbClr val="0000FF"/>
                  </a:solidFill>
                  <a:latin typeface="Times New Roman" pitchFamily="18" charset="0"/>
                  <a:cs typeface="Times New Roman" pitchFamily="18" charset="0"/>
                </a:rPr>
                <a:t>.</a:t>
              </a:r>
            </a:p>
          </p:txBody>
        </p:sp>
        <p:sp>
          <p:nvSpPr>
            <p:cNvPr id="3" name="Oval 2"/>
            <p:cNvSpPr/>
            <p:nvPr/>
          </p:nvSpPr>
          <p:spPr>
            <a:xfrm>
              <a:off x="1161426" y="2027458"/>
              <a:ext cx="427383" cy="6623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a:t>
              </a:r>
              <a:endParaRPr lang="vi-VN" sz="3200" b="1" dirty="0">
                <a:solidFill>
                  <a:schemeClr val="tx1"/>
                </a:solidFill>
              </a:endParaRPr>
            </a:p>
          </p:txBody>
        </p:sp>
        <p:sp>
          <p:nvSpPr>
            <p:cNvPr id="5" name="TextBox 4"/>
            <p:cNvSpPr txBox="1"/>
            <p:nvPr/>
          </p:nvSpPr>
          <p:spPr>
            <a:xfrm>
              <a:off x="1588809" y="2062152"/>
              <a:ext cx="765313"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vui</a:t>
              </a:r>
              <a:endParaRPr lang="vi-VN" sz="3200" dirty="0">
                <a:latin typeface="Times New Roman" pitchFamily="18" charset="0"/>
                <a:cs typeface="Times New Roman" pitchFamily="18" charset="0"/>
              </a:endParaRPr>
            </a:p>
          </p:txBody>
        </p:sp>
        <p:sp>
          <p:nvSpPr>
            <p:cNvPr id="7" name="Oval 6"/>
            <p:cNvSpPr/>
            <p:nvPr/>
          </p:nvSpPr>
          <p:spPr>
            <a:xfrm>
              <a:off x="1161426" y="4058067"/>
              <a:ext cx="427383" cy="66236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a:t>
              </a:r>
              <a:endParaRPr lang="vi-VN" sz="3200" b="1" dirty="0">
                <a:solidFill>
                  <a:schemeClr val="tx1"/>
                </a:solidFill>
              </a:endParaRPr>
            </a:p>
          </p:txBody>
        </p:sp>
        <p:sp>
          <p:nvSpPr>
            <p:cNvPr id="8" name="TextBox 7"/>
            <p:cNvSpPr txBox="1"/>
            <p:nvPr/>
          </p:nvSpPr>
          <p:spPr>
            <a:xfrm>
              <a:off x="1588809" y="4092761"/>
              <a:ext cx="1089990" cy="1077218"/>
            </a:xfrm>
            <a:prstGeom prst="rect">
              <a:avLst/>
            </a:prstGeom>
            <a:noFill/>
          </p:spPr>
          <p:txBody>
            <a:bodyPr wrap="square" rtlCol="0">
              <a:spAutoFit/>
            </a:bodyPr>
            <a:lstStyle/>
            <a:p>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endParaRPr lang="vi-VN" sz="3200" dirty="0">
                <a:latin typeface="Times New Roman" pitchFamily="18" charset="0"/>
                <a:cs typeface="Times New Roman" pitchFamily="18" charset="0"/>
              </a:endParaRPr>
            </a:p>
          </p:txBody>
        </p:sp>
      </p:grpSp>
      <p:sp>
        <p:nvSpPr>
          <p:cNvPr id="6" name="TextBox 5"/>
          <p:cNvSpPr txBox="1"/>
          <p:nvPr/>
        </p:nvSpPr>
        <p:spPr>
          <a:xfrm>
            <a:off x="1755317" y="2479943"/>
            <a:ext cx="9340475" cy="584775"/>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Háo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hức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nức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hở</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rạo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rực</a:t>
            </a:r>
            <a:r>
              <a:rPr lang="en-US" sz="3200" dirty="0">
                <a:solidFill>
                  <a:srgbClr val="FF0000"/>
                </a:solidFill>
                <a:latin typeface="Times New Roman" pitchFamily="18" charset="0"/>
                <a:cs typeface="Times New Roman" pitchFamily="18" charset="0"/>
              </a:rPr>
              <a:t> , ………..</a:t>
            </a:r>
            <a:endParaRPr lang="vi-VN" sz="3200" dirty="0">
              <a:solidFill>
                <a:srgbClr val="FF0000"/>
              </a:solidFill>
              <a:latin typeface="Times New Roman" pitchFamily="18" charset="0"/>
              <a:cs typeface="Times New Roman" pitchFamily="18" charset="0"/>
            </a:endParaRPr>
          </a:p>
        </p:txBody>
      </p:sp>
      <p:sp>
        <p:nvSpPr>
          <p:cNvPr id="9" name="TextBox 8"/>
          <p:cNvSpPr txBox="1"/>
          <p:nvPr/>
        </p:nvSpPr>
        <p:spPr>
          <a:xfrm>
            <a:off x="1491658" y="4958915"/>
            <a:ext cx="10353298" cy="1077218"/>
          </a:xfrm>
          <a:prstGeom prst="rect">
            <a:avLst/>
          </a:prstGeom>
          <a:noFill/>
        </p:spPr>
        <p:txBody>
          <a:bodyPr wrap="square" rtlCol="0">
            <a:spAutoFit/>
          </a:bodyPr>
          <a:lstStyle/>
          <a:p>
            <a:r>
              <a:rPr lang="en-US" sz="3200" dirty="0" err="1">
                <a:solidFill>
                  <a:srgbClr val="FF0000"/>
                </a:solidFill>
                <a:latin typeface="Times New Roman" pitchFamily="18" charset="0"/>
                <a:cs typeface="Times New Roman" pitchFamily="18" charset="0"/>
              </a:rPr>
              <a:t>Mua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sách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vở</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học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viết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chữ</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nghe</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giảng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nghe</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chuyện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thể</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dục</a:t>
            </a:r>
            <a:r>
              <a:rPr lang="en-US" sz="3200" dirty="0">
                <a:solidFill>
                  <a:srgbClr val="FF0000"/>
                </a:solidFill>
                <a:latin typeface="Times New Roman" pitchFamily="18" charset="0"/>
                <a:cs typeface="Times New Roman" pitchFamily="18" charset="0"/>
              </a:rPr>
              <a:t>, ………..</a:t>
            </a:r>
            <a:endParaRPr lang="vi-VN"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0442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17000"/>
          </a:stretch>
        </a:blipFill>
        <a:effectLst/>
      </p:bgPr>
    </p:bg>
    <p:spTree>
      <p:nvGrpSpPr>
        <p:cNvPr id="1" name=""/>
        <p:cNvGrpSpPr/>
        <p:nvPr/>
      </p:nvGrpSpPr>
      <p:grpSpPr>
        <a:xfrm>
          <a:off x="0" y="0"/>
          <a:ext cx="0" cy="0"/>
          <a:chOff x="0" y="0"/>
          <a:chExt cx="0" cy="0"/>
        </a:xfrm>
      </p:grpSpPr>
      <p:sp>
        <p:nvSpPr>
          <p:cNvPr id="5" name="TextBox 4"/>
          <p:cNvSpPr txBox="1"/>
          <p:nvPr/>
        </p:nvSpPr>
        <p:spPr>
          <a:xfrm>
            <a:off x="4792331" y="0"/>
            <a:ext cx="5613255" cy="830997"/>
          </a:xfrm>
          <a:prstGeom prst="rect">
            <a:avLst/>
          </a:prstGeom>
          <a:noFill/>
        </p:spPr>
        <p:txBody>
          <a:bodyPr wrap="square" rtlCol="0">
            <a:spAutoFit/>
          </a:bodyPr>
          <a:lstStyle/>
          <a:p>
            <a:pPr algn="ctr"/>
            <a:r>
              <a:rPr lang="en-US" sz="4800" b="1" dirty="0" err="1">
                <a:solidFill>
                  <a:srgbClr val="0000FF"/>
                </a:solidFill>
                <a:latin typeface="Times New Roman" pitchFamily="18" charset="0"/>
                <a:cs typeface="Times New Roman" pitchFamily="18" charset="0"/>
              </a:rPr>
              <a:t>Cái</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trống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trường</a:t>
            </a:r>
            <a:r>
              <a:rPr lang="en-US" sz="4800" b="1" dirty="0">
                <a:solidFill>
                  <a:srgbClr val="0000FF"/>
                </a:solidFill>
                <a:latin typeface="Times New Roman" pitchFamily="18" charset="0"/>
                <a:cs typeface="Times New Roman" pitchFamily="18" charset="0"/>
              </a:rPr>
              <a:t> </a:t>
            </a:r>
            <a:r>
              <a:rPr lang="en-US" sz="4800" b="1" dirty="0" err="1">
                <a:solidFill>
                  <a:srgbClr val="0000FF"/>
                </a:solidFill>
                <a:latin typeface="Times New Roman" pitchFamily="18" charset="0"/>
                <a:cs typeface="Times New Roman" pitchFamily="18" charset="0"/>
              </a:rPr>
              <a:t>em</a:t>
            </a:r>
            <a:endParaRPr lang="vi-VN" sz="4800" b="1" dirty="0">
              <a:solidFill>
                <a:srgbClr val="0000FF"/>
              </a:solidFill>
              <a:latin typeface="Times New Roman" pitchFamily="18" charset="0"/>
              <a:cs typeface="Times New Roman" pitchFamily="18" charset="0"/>
            </a:endParaRPr>
          </a:p>
        </p:txBody>
      </p:sp>
      <p:sp>
        <p:nvSpPr>
          <p:cNvPr id="6" name="TextBox 5"/>
          <p:cNvSpPr txBox="1"/>
          <p:nvPr/>
        </p:nvSpPr>
        <p:spPr>
          <a:xfrm>
            <a:off x="3310313" y="1031782"/>
            <a:ext cx="3952068" cy="5139869"/>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nghỉ</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Suốt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nằm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ngẫm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ngày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Bọn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vắng</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ve</a:t>
            </a:r>
            <a:r>
              <a:rPr lang="en-US" sz="3200" dirty="0">
                <a:latin typeface="Times New Roman" pitchFamily="18" charset="0"/>
                <a:cs typeface="Times New Roman" pitchFamily="18" charset="0"/>
              </a:rPr>
              <a:t>?</a:t>
            </a:r>
          </a:p>
        </p:txBody>
      </p:sp>
      <p:sp>
        <p:nvSpPr>
          <p:cNvPr id="7" name="TextBox 6"/>
          <p:cNvSpPr txBox="1"/>
          <p:nvPr/>
        </p:nvSpPr>
        <p:spPr>
          <a:xfrm>
            <a:off x="7427509" y="1031782"/>
            <a:ext cx="4777242" cy="5709255"/>
          </a:xfrm>
          <a:prstGeom prst="rect">
            <a:avLst/>
          </a:prstGeom>
          <a:noFill/>
        </p:spPr>
        <p:txBody>
          <a:bodyPr wrap="square" rtlCol="0">
            <a:spAutoFit/>
          </a:bodyPr>
          <a:lstStyle/>
          <a:p>
            <a:pPr>
              <a:spcBef>
                <a:spcPts val="600"/>
              </a:spcBef>
            </a:pP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lặng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im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Nghiêng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giá</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Chắc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Nó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a:t>
            </a:r>
          </a:p>
          <a:p>
            <a:pPr>
              <a:spcBef>
                <a:spcPts val="600"/>
              </a:spcBef>
            </a:pP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Kìa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gọi</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Tùng</a:t>
            </a:r>
            <a:r>
              <a:rPr lang="en-US" sz="3200" dirty="0">
                <a:latin typeface="Times New Roman" pitchFamily="18" charset="0"/>
                <a:cs typeface="Times New Roman" pitchFamily="18" charset="0"/>
              </a:rPr>
              <a:t>!</a:t>
            </a:r>
          </a:p>
          <a:p>
            <a:pPr>
              <a:spcBef>
                <a:spcPts val="600"/>
              </a:spcBef>
            </a:pP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endParaRPr lang="en-US" sz="3200" dirty="0">
              <a:latin typeface="Times New Roman" pitchFamily="18" charset="0"/>
              <a:cs typeface="Times New Roman" pitchFamily="18" charset="0"/>
            </a:endParaRPr>
          </a:p>
          <a:p>
            <a:pPr>
              <a:spcBef>
                <a:spcPts val="600"/>
              </a:spcBef>
            </a:pPr>
            <a:r>
              <a:rPr lang="en-US" sz="3200" dirty="0" err="1">
                <a:latin typeface="Times New Roman" pitchFamily="18" charset="0"/>
                <a:cs typeface="Times New Roman" pitchFamily="18" charset="0"/>
              </a:rPr>
              <a:t>Giọng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bừng</a:t>
            </a:r>
            <a:r>
              <a:rPr lang="en-US" sz="3200" dirty="0">
                <a:latin typeface="Times New Roman" pitchFamily="18" charset="0"/>
                <a:cs typeface="Times New Roman" pitchFamily="18" charset="0"/>
              </a:rPr>
              <a:t>.</a:t>
            </a:r>
          </a:p>
          <a:p>
            <a:pPr algn="r">
              <a:spcBef>
                <a:spcPts val="600"/>
              </a:spcBef>
            </a:pPr>
            <a:r>
              <a:rPr lang="en-US" sz="3200" dirty="0">
                <a:latin typeface="Times New Roman" pitchFamily="18" charset="0"/>
                <a:cs typeface="Times New Roman" pitchFamily="18" charset="0"/>
              </a:rPr>
              <a:t>THANH THẢO</a:t>
            </a:r>
          </a:p>
        </p:txBody>
      </p:sp>
      <p:pic>
        <p:nvPicPr>
          <p:cNvPr id="8" name="Picture 7"/>
          <p:cNvPicPr>
            <a:picLocks noChangeAspect="1"/>
          </p:cNvPicPr>
          <p:nvPr/>
        </p:nvPicPr>
        <p:blipFill>
          <a:blip r:embed="rId3"/>
          <a:stretch>
            <a:fillRect/>
          </a:stretch>
        </p:blipFill>
        <p:spPr>
          <a:xfrm>
            <a:off x="-1" y="1189169"/>
            <a:ext cx="3316637" cy="5668831"/>
          </a:xfrm>
          <a:prstGeom prst="rect">
            <a:avLst/>
          </a:prstGeom>
        </p:spPr>
      </p:pic>
    </p:spTree>
    <p:extLst>
      <p:ext uri="{BB962C8B-B14F-4D97-AF65-F5344CB8AC3E}">
        <p14:creationId xmlns:p14="http://schemas.microsoft.com/office/powerpoint/2010/main" val="156506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467086" y="599628"/>
            <a:ext cx="3951200" cy="1015663"/>
          </a:xfrm>
          <a:prstGeom prst="rect">
            <a:avLst/>
          </a:prstGeom>
          <a:noFill/>
        </p:spPr>
        <p:txBody>
          <a:bodyPr wrap="square" rtlCol="0">
            <a:spAutoFit/>
          </a:bodyPr>
          <a:lstStyle/>
          <a:p>
            <a:pPr algn="ctr"/>
            <a:r>
              <a:rPr lang="en-US" sz="6000" b="1" u="sng" dirty="0">
                <a:solidFill>
                  <a:srgbClr val="FF0000"/>
                </a:solidFill>
                <a:latin typeface="Times New Roman" pitchFamily="18" charset="0"/>
                <a:cs typeface="Times New Roman" pitchFamily="18" charset="0"/>
              </a:rPr>
              <a:t>DẶN DÒ</a:t>
            </a:r>
            <a:endParaRPr lang="vi-VN" sz="6000" b="1" u="sng" dirty="0">
              <a:solidFill>
                <a:srgbClr val="FF0000"/>
              </a:solidFill>
              <a:latin typeface="Times New Roman" pitchFamily="18" charset="0"/>
              <a:cs typeface="Times New Roman" pitchFamily="18" charset="0"/>
            </a:endParaRPr>
          </a:p>
        </p:txBody>
      </p:sp>
      <p:sp>
        <p:nvSpPr>
          <p:cNvPr id="3" name="TextBox 2"/>
          <p:cNvSpPr txBox="1"/>
          <p:nvPr/>
        </p:nvSpPr>
        <p:spPr>
          <a:xfrm>
            <a:off x="2300357" y="2538620"/>
            <a:ext cx="5151322" cy="400110"/>
          </a:xfrm>
          <a:prstGeom prst="rect">
            <a:avLst/>
          </a:prstGeom>
          <a:noFill/>
        </p:spPr>
        <p:txBody>
          <a:bodyPr wrap="square" rtlCol="0">
            <a:spAutoFit/>
          </a:bodyPr>
          <a:lstStyle/>
          <a:p>
            <a:pPr marL="285750" indent="-285750" algn="ctr">
              <a:buFont typeface="Wingdings" pitchFamily="2" charset="2"/>
              <a:buChar char="v"/>
            </a:pP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thuộc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lòng</a:t>
            </a:r>
            <a:r>
              <a:rPr lang="en-US" sz="2000" b="1" dirty="0">
                <a:latin typeface="Times New Roman" pitchFamily="18" charset="0"/>
                <a:cs typeface="Times New Roman" pitchFamily="18" charset="0"/>
              </a:rPr>
              <a:t> 3 </a:t>
            </a:r>
            <a:r>
              <a:rPr lang="en-US" sz="2000" b="1" dirty="0" err="1">
                <a:latin typeface="Times New Roman" pitchFamily="18" charset="0"/>
                <a:cs typeface="Times New Roman" pitchFamily="18" charset="0"/>
              </a:rPr>
              <a:t>khổ</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thơ</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đầu</a:t>
            </a:r>
            <a:endParaRPr lang="vi-VN" sz="2000" b="1" dirty="0">
              <a:latin typeface="Times New Roman" pitchFamily="18" charset="0"/>
              <a:cs typeface="Times New Roman" pitchFamily="18" charset="0"/>
            </a:endParaRPr>
          </a:p>
        </p:txBody>
      </p:sp>
      <p:sp>
        <p:nvSpPr>
          <p:cNvPr id="4" name="TextBox 3"/>
          <p:cNvSpPr txBox="1"/>
          <p:nvPr/>
        </p:nvSpPr>
        <p:spPr>
          <a:xfrm>
            <a:off x="2204822" y="3277744"/>
            <a:ext cx="7305261" cy="400110"/>
          </a:xfrm>
          <a:prstGeom prst="rect">
            <a:avLst/>
          </a:prstGeom>
          <a:noFill/>
        </p:spPr>
        <p:txBody>
          <a:bodyPr wrap="square" rtlCol="0">
            <a:spAutoFit/>
          </a:bodyPr>
          <a:lstStyle/>
          <a:p>
            <a:pPr marL="285750" indent="-285750" algn="ctr">
              <a:buFont typeface="Wingdings" pitchFamily="2" charset="2"/>
              <a:buChar char="v"/>
            </a:pPr>
            <a:r>
              <a:rPr lang="vi-VN" sz="2000" b="1" dirty="0">
                <a:latin typeface="Times New Roman" pitchFamily="18" charset="0"/>
                <a:cs typeface="Times New Roman" pitchFamily="18" charset="0"/>
              </a:rPr>
              <a:t>Hôm nay con học bài gì?</a:t>
            </a:r>
          </a:p>
        </p:txBody>
      </p:sp>
      <p:sp>
        <p:nvSpPr>
          <p:cNvPr id="5" name="TextBox 4"/>
          <p:cNvSpPr txBox="1"/>
          <p:nvPr/>
        </p:nvSpPr>
        <p:spPr>
          <a:xfrm>
            <a:off x="4467086" y="4201073"/>
            <a:ext cx="5042997" cy="400110"/>
          </a:xfrm>
          <a:prstGeom prst="rect">
            <a:avLst/>
          </a:prstGeom>
          <a:noFill/>
        </p:spPr>
        <p:txBody>
          <a:bodyPr wrap="square" rtlCol="0">
            <a:spAutoFit/>
          </a:bodyPr>
          <a:lstStyle/>
          <a:p>
            <a:pPr marL="285750" indent="-285750" algn="ctr">
              <a:buFont typeface="Wingdings" pitchFamily="2" charset="2"/>
              <a:buChar char="v"/>
            </a:pPr>
            <a:r>
              <a:rPr lang="vi-VN" sz="2000" b="1" dirty="0">
                <a:latin typeface="Times New Roman" pitchFamily="18" charset="0"/>
                <a:cs typeface="Times New Roman" pitchFamily="18" charset="0"/>
              </a:rPr>
              <a:t>Qua bài con biết được những gì?</a:t>
            </a:r>
          </a:p>
        </p:txBody>
      </p:sp>
    </p:spTree>
    <p:extLst>
      <p:ext uri="{BB962C8B-B14F-4D97-AF65-F5344CB8AC3E}">
        <p14:creationId xmlns:p14="http://schemas.microsoft.com/office/powerpoint/2010/main" val="35435381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sp>
        <p:nvSpPr>
          <p:cNvPr id="24" name="Rounded Rectangle 23"/>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12">
            <a:hlinkClick r:id="rId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5265496" y="14983"/>
            <a:ext cx="1260353" cy="1306080"/>
          </a:xfrm>
          <a:prstGeom prst="rect">
            <a:avLst/>
          </a:prstGeom>
        </p:spPr>
      </p:pic>
      <p:pic>
        <p:nvPicPr>
          <p:cNvPr id="29" name="11">
            <a:hlinkClick r:id="rId7" action="ppaction://hlinksldjump"/>
          </p:cNvPr>
          <p:cNvPicPr>
            <a:picLocks noChangeAspect="1"/>
          </p:cNvPicPr>
          <p:nvPr/>
        </p:nvPicPr>
        <p:blipFill>
          <a:blip r:embed="rId8"/>
          <a:stretch>
            <a:fillRect/>
          </a:stretch>
        </p:blipFill>
        <p:spPr>
          <a:xfrm>
            <a:off x="5253447" y="59004"/>
            <a:ext cx="1221420" cy="1308421"/>
          </a:xfrm>
          <a:prstGeom prst="rect">
            <a:avLst/>
          </a:prstGeom>
        </p:spPr>
      </p:pic>
      <p:sp>
        <p:nvSpPr>
          <p:cNvPr id="14" name="10"/>
          <p:cNvSpPr/>
          <p:nvPr/>
        </p:nvSpPr>
        <p:spPr>
          <a:xfrm>
            <a:off x="6474867" y="5067149"/>
            <a:ext cx="4592646"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200" dirty="0">
                <a:solidFill>
                  <a:schemeClr val="bg1"/>
                </a:solidFill>
                <a:latin typeface="Times New Roman" pitchFamily="18" charset="0"/>
                <a:cs typeface="Times New Roman" pitchFamily="18" charset="0"/>
              </a:rPr>
              <a:t>D. </a:t>
            </a:r>
            <a:r>
              <a:rPr lang="en-US" sz="3200" dirty="0">
                <a:latin typeface="Times New Roman" panose="02020603050405020304" pitchFamily="18" charset="0"/>
                <a:cs typeface="Times New Roman" panose="02020603050405020304" pitchFamily="18" charset="0"/>
              </a:rPr>
              <a:t>Na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bè</a:t>
            </a:r>
            <a:r>
              <a:rPr lang="en-US" sz="3200" dirty="0">
                <a:latin typeface="Times New Roman" panose="02020603050405020304" pitchFamily="18" charset="0"/>
                <a:cs typeface="Times New Roman" panose="02020603050405020304" pitchFamily="18" charset="0"/>
              </a:rPr>
              <a:t>.</a:t>
            </a:r>
          </a:p>
        </p:txBody>
      </p:sp>
      <p:sp>
        <p:nvSpPr>
          <p:cNvPr id="15" name="8"/>
          <p:cNvSpPr/>
          <p:nvPr/>
        </p:nvSpPr>
        <p:spPr>
          <a:xfrm>
            <a:off x="851658" y="5067149"/>
            <a:ext cx="4533382"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a:latin typeface="Times New Roman" panose="02020603050405020304" pitchFamily="18" charset="0"/>
                <a:cs typeface="Times New Roman" panose="02020603050405020304" pitchFamily="18" charset="0"/>
              </a:rPr>
              <a:t>C. Na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luôn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a:t>
            </a:r>
          </a:p>
        </p:txBody>
      </p:sp>
      <p:pic>
        <p:nvPicPr>
          <p:cNvPr id="21" name="5"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6366" y="5830178"/>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2" name="4"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365035" y="6028156"/>
            <a:ext cx="803439" cy="70621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3"/>
          <p:cNvGrpSpPr/>
          <p:nvPr/>
        </p:nvGrpSpPr>
        <p:grpSpPr>
          <a:xfrm>
            <a:off x="-94444" y="3226209"/>
            <a:ext cx="12255416" cy="5609710"/>
            <a:chOff x="-85840" y="3412912"/>
            <a:chExt cx="12257011" cy="5609710"/>
          </a:xfrm>
        </p:grpSpPr>
        <p:grpSp>
          <p:nvGrpSpPr>
            <p:cNvPr id="31" name="Group 30"/>
            <p:cNvGrpSpPr/>
            <p:nvPr/>
          </p:nvGrpSpPr>
          <p:grpSpPr>
            <a:xfrm>
              <a:off x="3714827" y="3412912"/>
              <a:ext cx="948543" cy="544012"/>
              <a:chOff x="5378149" y="2951867"/>
              <a:chExt cx="1920321" cy="1101349"/>
            </a:xfrm>
          </p:grpSpPr>
          <p:pic>
            <p:nvPicPr>
              <p:cNvPr id="32" name="Picture 16" descr="Area,Purple,Symbol PNG Clipart - Royalty Free SVG /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Moon Cake - Official Honkai Impact 3 Wik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12" descr="Meal Plate clipart, cliparts of Meal Plate free download (wmf, eps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748972" y="3491349"/>
              <a:ext cx="1016571" cy="510545"/>
            </a:xfrm>
            <a:prstGeom prst="rect">
              <a:avLst/>
            </a:prstGeom>
            <a:noFill/>
            <a:extLst>
              <a:ext uri="{909E8E84-426E-40DD-AFC4-6F175D3DCCD1}">
                <a14:hiddenFill xmlns:a14="http://schemas.microsoft.com/office/drawing/2010/main">
                  <a:solidFill>
                    <a:srgbClr val="FFFFFF"/>
                  </a:solidFill>
                </a14:hiddenFill>
              </a:ext>
            </a:extLst>
          </p:spPr>
        </p:pic>
        <p:sp>
          <p:nvSpPr>
            <p:cNvPr id="35" name="Rounded Rectangle 34" hidden="1">
              <a:hlinkClick r:id="rId15"/>
            </p:cNvPr>
            <p:cNvSpPr/>
            <p:nvPr/>
          </p:nvSpPr>
          <p:spPr>
            <a:xfrm>
              <a:off x="-85840" y="7288738"/>
              <a:ext cx="12257011" cy="1733884"/>
            </a:xfrm>
            <a:prstGeom prst="roundRect">
              <a:avLst/>
            </a:prstGeom>
            <a:blipFill>
              <a:blip r:embed="rId1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2"/>
          <p:cNvSpPr/>
          <p:nvPr/>
        </p:nvSpPr>
        <p:spPr>
          <a:xfrm>
            <a:off x="1842422" y="1375566"/>
            <a:ext cx="7827511" cy="1554061"/>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Phần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thưởng</a:t>
            </a:r>
            <a:r>
              <a:rPr lang="en-US" sz="3600" b="1" dirty="0">
                <a:solidFill>
                  <a:schemeClr val="bg1"/>
                </a:solidFill>
                <a:latin typeface="Times New Roman" panose="02020603050405020304" pitchFamily="18" charset="0"/>
                <a:cs typeface="Times New Roman" panose="02020603050405020304" pitchFamily="18" charset="0"/>
              </a:rPr>
              <a:t>”.</a:t>
            </a:r>
          </a:p>
          <a:p>
            <a:pPr algn="ctr"/>
            <a:r>
              <a:rPr lang="en-US" sz="3600" b="1" dirty="0">
                <a:solidFill>
                  <a:schemeClr val="bg1"/>
                </a:solidFill>
                <a:latin typeface="Times New Roman" panose="02020603050405020304" pitchFamily="18" charset="0"/>
                <a:cs typeface="Times New Roman" panose="02020603050405020304" pitchFamily="18" charset="0"/>
              </a:rPr>
              <a:t>Na là </a:t>
            </a:r>
            <a:r>
              <a:rPr lang="en-US" sz="3600" b="1" dirty="0" err="1">
                <a:solidFill>
                  <a:schemeClr val="bg1"/>
                </a:solidFill>
                <a:latin typeface="Times New Roman" panose="02020603050405020304" pitchFamily="18" charset="0"/>
                <a:cs typeface="Times New Roman" panose="02020603050405020304" pitchFamily="18" charset="0"/>
              </a:rPr>
              <a:t>một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học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sinh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như</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thê</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nào</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16" name="9"/>
          <p:cNvSpPr/>
          <p:nvPr/>
        </p:nvSpPr>
        <p:spPr>
          <a:xfrm>
            <a:off x="6466801" y="3249742"/>
            <a:ext cx="4592646"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200" dirty="0">
                <a:solidFill>
                  <a:schemeClr val="bg1"/>
                </a:solidFill>
                <a:latin typeface="Times New Roman" pitchFamily="18" charset="0"/>
                <a:cs typeface="Times New Roman" pitchFamily="18" charset="0"/>
              </a:rPr>
              <a:t>B. </a:t>
            </a:r>
            <a:r>
              <a:rPr lang="en-US" sz="3200" dirty="0">
                <a:latin typeface="Times New Roman" panose="02020603050405020304" pitchFamily="18" charset="0"/>
                <a:cs typeface="Times New Roman" panose="02020603050405020304" pitchFamily="18" charset="0"/>
              </a:rPr>
              <a:t>Na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giúp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bè</a:t>
            </a:r>
            <a:r>
              <a:rPr lang="en-US" sz="3200" dirty="0">
                <a:latin typeface="Times New Roman" panose="02020603050405020304" pitchFamily="18" charset="0"/>
                <a:cs typeface="Times New Roman" panose="02020603050405020304" pitchFamily="18" charset="0"/>
              </a:rPr>
              <a:t>.</a:t>
            </a:r>
          </a:p>
        </p:txBody>
      </p:sp>
      <p:sp>
        <p:nvSpPr>
          <p:cNvPr id="18" name="7"/>
          <p:cNvSpPr/>
          <p:nvPr/>
        </p:nvSpPr>
        <p:spPr>
          <a:xfrm>
            <a:off x="851658" y="3226209"/>
            <a:ext cx="4592646" cy="162494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dirty="0">
                <a:solidFill>
                  <a:schemeClr val="bg1"/>
                </a:solidFill>
                <a:latin typeface="Times New Roman" pitchFamily="18" charset="0"/>
                <a:cs typeface="Times New Roman" pitchFamily="18" charset="0"/>
              </a:rPr>
              <a:t>A. Na </a:t>
            </a:r>
            <a:r>
              <a:rPr lang="en-US" sz="3600" dirty="0" err="1">
                <a:solidFill>
                  <a:schemeClr val="bg1"/>
                </a:solidFill>
                <a:latin typeface="Times New Roman" pitchFamily="18" charset="0"/>
                <a:cs typeface="Times New Roman" pitchFamily="18" charset="0"/>
              </a:rPr>
              <a:t>là</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một</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cô</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xấu</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tính</a:t>
            </a:r>
            <a:r>
              <a:rPr lang="en-US" sz="3600" dirty="0">
                <a:solidFill>
                  <a:schemeClr val="bg1"/>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pic>
        <p:nvPicPr>
          <p:cNvPr id="19" name="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29981" y="4053654"/>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0" name="HUY DUẨN"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13415" y="4210749"/>
            <a:ext cx="655059" cy="663938"/>
          </a:xfrm>
          <a:prstGeom prst="rect">
            <a:avLst/>
          </a:prstGeom>
          <a:noFill/>
          <a:extLst>
            <a:ext uri="{909E8E84-426E-40DD-AFC4-6F175D3DCCD1}">
              <a14:hiddenFill xmlns:a14="http://schemas.microsoft.com/office/drawing/2010/main">
                <a:solidFill>
                  <a:srgbClr val="FFFFFF"/>
                </a:solidFill>
              </a14:hiddenFill>
            </a:ext>
          </a:extLst>
        </p:spPr>
      </p:pic>
      <p:pic>
        <p:nvPicPr>
          <p:cNvPr id="23" name="1"/>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318914" y="2105137"/>
            <a:ext cx="4874526"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59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2"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2"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2"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2"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0"/>
                            </p:stCondLst>
                            <p:childTnLst>
                              <p:par>
                                <p:cTn id="36" presetID="1" presetClass="entr" presetSubtype="0" fill="hold" nodeType="afterEffect">
                                  <p:stCondLst>
                                    <p:cond delay="1500"/>
                                  </p:stCondLst>
                                  <p:childTnLst>
                                    <p:set>
                                      <p:cBhvr>
                                        <p:cTn id="37" dur="1" fill="hold">
                                          <p:stCondLst>
                                            <p:cond delay="0"/>
                                          </p:stCondLst>
                                        </p:cTn>
                                        <p:tgtEl>
                                          <p:spTgt spid="23"/>
                                        </p:tgtEl>
                                        <p:attrNameLst>
                                          <p:attrName>style.visibility</p:attrName>
                                        </p:attrNameLst>
                                      </p:cBhvr>
                                      <p:to>
                                        <p:strVal val="visible"/>
                                      </p:to>
                                    </p:set>
                                  </p:childTnLst>
                                </p:cTn>
                              </p:par>
                            </p:childTnLst>
                          </p:cTn>
                        </p:par>
                        <p:par>
                          <p:cTn id="38" fill="hold">
                            <p:stCondLst>
                              <p:cond delay="1500"/>
                            </p:stCondLst>
                            <p:childTnLst>
                              <p:par>
                                <p:cTn id="39" presetID="10" presetClass="exit" presetSubtype="0" fill="hold" nodeType="afterEffect">
                                  <p:stCondLst>
                                    <p:cond delay="200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childTnLst>
                          </p:cTn>
                        </p:par>
                        <p:par>
                          <p:cTn id="47" fill="hold">
                            <p:stCondLst>
                              <p:cond delay="0"/>
                            </p:stCondLst>
                            <p:childTnLst>
                              <p:par>
                                <p:cTn id="48" presetID="1" presetClass="entr" presetSubtype="0" fill="hold" nodeType="afterEffect">
                                  <p:stCondLst>
                                    <p:cond delay="1500"/>
                                  </p:stCondLst>
                                  <p:childTnLst>
                                    <p:set>
                                      <p:cBhvr>
                                        <p:cTn id="49" dur="1" fill="hold">
                                          <p:stCondLst>
                                            <p:cond delay="0"/>
                                          </p:stCondLst>
                                        </p:cTn>
                                        <p:tgtEl>
                                          <p:spTgt spid="23"/>
                                        </p:tgtEl>
                                        <p:attrNameLst>
                                          <p:attrName>style.visibility</p:attrName>
                                        </p:attrNameLst>
                                      </p:cBhvr>
                                      <p:to>
                                        <p:strVal val="visible"/>
                                      </p:to>
                                    </p:set>
                                  </p:childTnLst>
                                </p:cTn>
                              </p:par>
                            </p:childTnLst>
                          </p:cTn>
                        </p:par>
                        <p:par>
                          <p:cTn id="50" fill="hold">
                            <p:stCondLst>
                              <p:cond delay="1500"/>
                            </p:stCondLst>
                            <p:childTnLst>
                              <p:par>
                                <p:cTn id="51" presetID="10" presetClass="exit" presetSubtype="0" fill="hold" nodeType="afterEffect">
                                  <p:stCondLst>
                                    <p:cond delay="2000"/>
                                  </p:stCondLst>
                                  <p:childTnLst>
                                    <p:animEffect transition="out" filter="fade">
                                      <p:cBhvr>
                                        <p:cTn id="52" dur="500"/>
                                        <p:tgtEl>
                                          <p:spTgt spid="23"/>
                                        </p:tgtEl>
                                      </p:cBhvr>
                                    </p:animEffect>
                                    <p:set>
                                      <p:cBhvr>
                                        <p:cTn id="5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500"/>
                                  </p:stCondLst>
                                  <p:childTnLst>
                                    <p:set>
                                      <p:cBhvr>
                                        <p:cTn id="61" dur="1" fill="hold">
                                          <p:stCondLst>
                                            <p:cond delay="0"/>
                                          </p:stCondLst>
                                        </p:cTn>
                                        <p:tgtEl>
                                          <p:spTgt spid="23"/>
                                        </p:tgtEl>
                                        <p:attrNameLst>
                                          <p:attrName>style.visibility</p:attrName>
                                        </p:attrNameLst>
                                      </p:cBhvr>
                                      <p:to>
                                        <p:strVal val="visible"/>
                                      </p:to>
                                    </p:set>
                                  </p:childTnLst>
                                </p:cTn>
                              </p:par>
                            </p:childTnLst>
                          </p:cTn>
                        </p:par>
                        <p:par>
                          <p:cTn id="62" fill="hold">
                            <p:stCondLst>
                              <p:cond delay="1500"/>
                            </p:stCondLst>
                            <p:childTnLst>
                              <p:par>
                                <p:cTn id="63" presetID="10" presetClass="exit" presetSubtype="0" fill="hold" nodeType="afterEffect">
                                  <p:stCondLst>
                                    <p:cond delay="2000"/>
                                  </p:stCondLst>
                                  <p:childTnLst>
                                    <p:animEffect transition="out" filter="fade">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28"/>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500"/>
                                        <p:tgtEl>
                                          <p:spTgt spid="16"/>
                                        </p:tgtEl>
                                      </p:cBhvr>
                                    </p:animEffect>
                                  </p:childTnLst>
                                </p:cTn>
                              </p:par>
                              <p:par>
                                <p:cTn id="81" presetID="10" presetClass="entr" presetSubtype="0" fill="hold" grpId="1"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childTnLst>
                          </p:cTn>
                        </p:par>
                      </p:childTnLst>
                    </p:cTn>
                  </p:par>
                </p:childTnLst>
              </p:cTn>
              <p:nextCondLst>
                <p:cond evt="onClick" delay="0">
                  <p:tgtEl>
                    <p:spTgt spid="28"/>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Am-thanh-tra-loi-dung-www_nhacchuongvui_com.wav"/>
                                        </p:tgtEl>
                                      </p:cMediaNode>
                                    </p:audio>
                                  </p:subTnLst>
                                </p:cTn>
                              </p:par>
                            </p:childTnLst>
                          </p:cTn>
                        </p:par>
                        <p:par>
                          <p:cTn id="89" fill="hold">
                            <p:stCondLst>
                              <p:cond delay="0"/>
                            </p:stCondLst>
                            <p:childTnLst>
                              <p:par>
                                <p:cTn id="90" presetID="10" presetClass="exit" presetSubtype="0" fill="hold" nodeType="afterEffect">
                                  <p:stCondLst>
                                    <p:cond delay="2000"/>
                                  </p:stCondLst>
                                  <p:childTnLst>
                                    <p:animEffect transition="out" filter="fade">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10" presetClass="exit" presetSubtype="0" fill="hold" nodeType="withEffect">
                                  <p:stCondLst>
                                    <p:cond delay="20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nodeType="withEffect">
                                  <p:stCondLst>
                                    <p:cond delay="200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nodeType="withEffect">
                                  <p:stCondLst>
                                    <p:cond delay="200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nodeType="withEffect">
                                  <p:stCondLst>
                                    <p:cond delay="200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grpId="0" nodeType="withEffect">
                                  <p:stCondLst>
                                    <p:cond delay="200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10" presetClass="exit" presetSubtype="0" fill="hold" grpId="0" nodeType="withEffect">
                                  <p:stCondLst>
                                    <p:cond delay="2000"/>
                                  </p:stCondLst>
                                  <p:childTnLst>
                                    <p:animEffect transition="out" filter="fade">
                                      <p:cBhvr>
                                        <p:cTn id="109" dur="500"/>
                                        <p:tgtEl>
                                          <p:spTgt spid="14"/>
                                        </p:tgtEl>
                                      </p:cBhvr>
                                    </p:animEffect>
                                    <p:set>
                                      <p:cBhvr>
                                        <p:cTn id="110" dur="1" fill="hold">
                                          <p:stCondLst>
                                            <p:cond delay="499"/>
                                          </p:stCondLst>
                                        </p:cTn>
                                        <p:tgtEl>
                                          <p:spTgt spid="14"/>
                                        </p:tgtEl>
                                        <p:attrNameLst>
                                          <p:attrName>style.visibility</p:attrName>
                                        </p:attrNameLst>
                                      </p:cBhvr>
                                      <p:to>
                                        <p:strVal val="hidden"/>
                                      </p:to>
                                    </p:set>
                                  </p:childTnLst>
                                </p:cTn>
                              </p:par>
                              <p:par>
                                <p:cTn id="111" presetID="10" presetClass="exit" presetSubtype="0" fill="hold" grpId="0" nodeType="withEffect">
                                  <p:stCondLst>
                                    <p:cond delay="2000"/>
                                  </p:stCondLst>
                                  <p:childTnLst>
                                    <p:animEffect transition="out" filter="fade">
                                      <p:cBhvr>
                                        <p:cTn id="112" dur="500"/>
                                        <p:tgtEl>
                                          <p:spTgt spid="15"/>
                                        </p:tgtEl>
                                      </p:cBhvr>
                                    </p:animEffect>
                                    <p:set>
                                      <p:cBhvr>
                                        <p:cTn id="113" dur="1" fill="hold">
                                          <p:stCondLst>
                                            <p:cond delay="499"/>
                                          </p:stCondLst>
                                        </p:cTn>
                                        <p:tgtEl>
                                          <p:spTgt spid="15"/>
                                        </p:tgtEl>
                                        <p:attrNameLst>
                                          <p:attrName>style.visibility</p:attrName>
                                        </p:attrNameLst>
                                      </p:cBhvr>
                                      <p:to>
                                        <p:strVal val="hidden"/>
                                      </p:to>
                                    </p:set>
                                  </p:childTnLst>
                                </p:cTn>
                              </p:par>
                              <p:par>
                                <p:cTn id="114" presetID="10" presetClass="exit" presetSubtype="0" fill="hold" grpId="0" nodeType="withEffect">
                                  <p:stCondLst>
                                    <p:cond delay="2000"/>
                                  </p:stCondLst>
                                  <p:childTnLst>
                                    <p:animEffect transition="out" filter="fade">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par>
                                <p:cTn id="117" presetID="10" presetClass="exit" presetSubtype="0" fill="hold" grpId="0" nodeType="withEffect">
                                  <p:stCondLst>
                                    <p:cond delay="2000"/>
                                  </p:stCondLst>
                                  <p:childTnLst>
                                    <p:animEffect transition="out" filter="fade">
                                      <p:cBhvr>
                                        <p:cTn id="118" dur="500"/>
                                        <p:tgtEl>
                                          <p:spTgt spid="18"/>
                                        </p:tgtEl>
                                      </p:cBhvr>
                                    </p:animEffect>
                                    <p:set>
                                      <p:cBhvr>
                                        <p:cTn id="119" dur="1" fill="hold">
                                          <p:stCondLst>
                                            <p:cond delay="499"/>
                                          </p:stCondLst>
                                        </p:cTn>
                                        <p:tgtEl>
                                          <p:spTgt spid="18"/>
                                        </p:tgtEl>
                                        <p:attrNameLst>
                                          <p:attrName>style.visibility</p:attrName>
                                        </p:attrNameLst>
                                      </p:cBhvr>
                                      <p:to>
                                        <p:strVal val="hidden"/>
                                      </p:to>
                                    </p:set>
                                  </p:childTnLst>
                                </p:cTn>
                              </p:par>
                            </p:childTnLst>
                          </p:cTn>
                        </p:par>
                        <p:par>
                          <p:cTn id="120" fill="hold">
                            <p:stCondLst>
                              <p:cond delay="2500"/>
                            </p:stCondLst>
                            <p:childTnLst>
                              <p:par>
                                <p:cTn id="121" presetID="10" presetClass="entr" presetSubtype="0" fill="hold" nodeType="after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par>
                                <p:cTn id="124" presetID="10" presetClass="exit" presetSubtype="0" fill="hold" nodeType="withEffect">
                                  <p:stCondLst>
                                    <p:cond delay="0"/>
                                  </p:stCondLst>
                                  <p:childTnLst>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par>
                          <p:cTn id="127" fill="hold">
                            <p:stCondLst>
                              <p:cond delay="3000"/>
                            </p:stCondLst>
                            <p:childTnLst>
                              <p:par>
                                <p:cTn id="128" presetID="10" presetClass="entr" presetSubtype="0" fill="hold" nodeType="after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500"/>
                                        <p:tgtEl>
                                          <p:spTgt spid="29"/>
                                        </p:tgtEl>
                                      </p:cBhvr>
                                    </p:animEffect>
                                  </p:childTnLst>
                                </p:cTn>
                              </p:par>
                            </p:childTnLst>
                          </p:cTn>
                        </p:par>
                      </p:childTnLst>
                    </p:cTn>
                  </p:par>
                </p:childTnLst>
              </p:cTn>
              <p:nextCondLst>
                <p:cond evt="onClick" delay="0">
                  <p:tgtEl>
                    <p:spTgt spid="14"/>
                  </p:tgtEl>
                </p:cond>
              </p:nextCondLst>
            </p:seq>
          </p:childTnLst>
        </p:cTn>
      </p:par>
    </p:tnLst>
    <p:bldLst>
      <p:bldP spid="14" grpId="0" animBg="1"/>
      <p:bldP spid="14" grpId="1" animBg="1"/>
      <p:bldP spid="14" grpId="2" animBg="1"/>
      <p:bldP spid="15" grpId="0" animBg="1"/>
      <p:bldP spid="15" grpId="1" animBg="1"/>
      <p:bldP spid="15" grpId="2" animBg="1"/>
      <p:bldP spid="13" grpId="0" animBg="1"/>
      <p:bldP spid="13" grpId="1" animBg="1"/>
      <p:bldP spid="13" grpId="2" animBg="1"/>
      <p:bldP spid="16" grpId="0" animBg="1"/>
      <p:bldP spid="16" grpId="1" animBg="1"/>
      <p:bldP spid="16" grpId="2" animBg="1"/>
      <p:bldP spid="18" grpId="0" animBg="1"/>
      <p:bldP spid="18" grpId="1" animBg="1"/>
      <p:bldP spid="1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925038" y="1331198"/>
            <a:ext cx="10253436" cy="1758107"/>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bài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Phần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thưởng</a:t>
            </a:r>
            <a:r>
              <a:rPr lang="en-US" sz="3600" b="1" dirty="0">
                <a:solidFill>
                  <a:schemeClr val="bg1"/>
                </a:solidFill>
                <a:latin typeface="Times New Roman" panose="02020603050405020304" pitchFamily="18" charset="0"/>
                <a:cs typeface="Times New Roman" panose="02020603050405020304" pitchFamily="18" charset="0"/>
              </a:rPr>
              <a:t>”.</a:t>
            </a:r>
          </a:p>
          <a:p>
            <a:pPr algn="ctr"/>
            <a:r>
              <a:rPr lang="en-US" sz="3600" b="1" dirty="0" err="1">
                <a:solidFill>
                  <a:schemeClr val="bg1"/>
                </a:solidFill>
                <a:latin typeface="Times New Roman" panose="02020603050405020304" pitchFamily="18" charset="0"/>
                <a:cs typeface="Times New Roman" panose="02020603050405020304" pitchFamily="18" charset="0"/>
              </a:rPr>
              <a:t>Khi</a:t>
            </a:r>
            <a:r>
              <a:rPr lang="en-US" sz="3600" b="1" dirty="0">
                <a:solidFill>
                  <a:schemeClr val="bg1"/>
                </a:solidFill>
                <a:latin typeface="Times New Roman" panose="02020603050405020304" pitchFamily="18" charset="0"/>
                <a:cs typeface="Times New Roman" panose="02020603050405020304" pitchFamily="18" charset="0"/>
              </a:rPr>
              <a:t> Na </a:t>
            </a:r>
            <a:r>
              <a:rPr lang="en-US" sz="3600" b="1" dirty="0" err="1">
                <a:solidFill>
                  <a:schemeClr val="bg1"/>
                </a:solidFill>
                <a:latin typeface="Times New Roman" panose="02020603050405020304" pitchFamily="18" charset="0"/>
                <a:cs typeface="Times New Roman" panose="02020603050405020304" pitchFamily="18" charset="0"/>
              </a:rPr>
              <a:t>nhận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phần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thưởng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mọi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người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như</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thế</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936481" y="5179484"/>
            <a:ext cx="4761364"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r>
              <a:rPr lang="en-US" sz="2800" dirty="0">
                <a:latin typeface="Times New Roman" panose="02020603050405020304" pitchFamily="18" charset="0"/>
                <a:cs typeface="Times New Roman" panose="02020603050405020304" pitchFamily="18" charset="0"/>
              </a:rPr>
              <a:t>, mẹ </a:t>
            </a:r>
            <a:r>
              <a:rPr lang="en-US" sz="2800" dirty="0" err="1">
                <a:latin typeface="Times New Roman" panose="02020603050405020304" pitchFamily="18" charset="0"/>
                <a:cs typeface="Times New Roman" panose="02020603050405020304" pitchFamily="18" charset="0"/>
              </a:rPr>
              <a:t>của</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lặng</a:t>
            </a:r>
            <a:r>
              <a:rPr lang="en-US" sz="2800" dirty="0">
                <a:latin typeface="Times New Roman" panose="02020603050405020304" pitchFamily="18" charset="0"/>
                <a:cs typeface="Times New Roman" panose="02020603050405020304" pitchFamily="18" charset="0"/>
              </a:rPr>
              <a:t> lẽ </a:t>
            </a:r>
            <a:r>
              <a:rPr lang="en-US" sz="2800" dirty="0" err="1">
                <a:latin typeface="Times New Roman" panose="02020603050405020304" pitchFamily="18" charset="0"/>
                <a:cs typeface="Times New Roman" panose="02020603050405020304" pitchFamily="18" charset="0"/>
              </a:rPr>
              <a:t>chấm</a:t>
            </a:r>
            <a:r>
              <a:rPr lang="en-US" sz="2800" dirty="0">
                <a:latin typeface="Times New Roman" panose="02020603050405020304" pitchFamily="18" charset="0"/>
                <a:cs typeface="Times New Roman" panose="02020603050405020304" pitchFamily="18" charset="0"/>
              </a:rPr>
              <a:t> khan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mắt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t>
            </a:r>
            <a:r>
              <a:rPr lang="en-US" sz="2800" dirty="0">
                <a:latin typeface="Times New Roman" panose="02020603050405020304" pitchFamily="18" charset="0"/>
                <a:cs typeface="Times New Roman" panose="02020603050405020304" pitchFamily="18" charset="0"/>
              </a:rPr>
              <a:t>̉ hoe.</a:t>
            </a:r>
          </a:p>
        </p:txBody>
      </p:sp>
      <p:sp>
        <p:nvSpPr>
          <p:cNvPr id="57" name="Rectangle 56"/>
          <p:cNvSpPr/>
          <p:nvPr/>
        </p:nvSpPr>
        <p:spPr>
          <a:xfrm>
            <a:off x="6120301" y="3489368"/>
            <a:ext cx="4761364"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ủng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Na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 </a:t>
            </a:r>
          </a:p>
        </p:txBody>
      </p:sp>
      <p:sp>
        <p:nvSpPr>
          <p:cNvPr id="58" name="Rectangle 57"/>
          <p:cNvSpPr/>
          <p:nvPr/>
        </p:nvSpPr>
        <p:spPr>
          <a:xfrm>
            <a:off x="6137394" y="5176038"/>
            <a:ext cx="4761364"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4000" dirty="0">
                <a:latin typeface="Times New Roman" panose="02020603050405020304" pitchFamily="18" charset="0"/>
                <a:cs typeface="Times New Roman" panose="02020603050405020304" pitchFamily="18" charset="0"/>
              </a:rPr>
              <a:t>D. </a:t>
            </a:r>
            <a:r>
              <a:rPr lang="en-US" sz="4000" dirty="0" err="1">
                <a:latin typeface="Times New Roman" panose="02020603050405020304" pitchFamily="18" charset="0"/>
                <a:cs typeface="Times New Roman" panose="02020603050405020304" pitchFamily="18" charset="0"/>
              </a:rPr>
              <a:t>phản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Na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thưởng</a:t>
            </a:r>
            <a:r>
              <a:rPr lang="en-US" sz="4000" dirty="0">
                <a:latin typeface="Times New Roman" panose="02020603050405020304" pitchFamily="18" charset="0"/>
                <a:cs typeface="Times New Roman" panose="02020603050405020304" pitchFamily="18" charset="0"/>
              </a:rPr>
              <a:t>.</a:t>
            </a:r>
          </a:p>
        </p:txBody>
      </p:sp>
      <p:sp>
        <p:nvSpPr>
          <p:cNvPr id="59" name="Rectangle 58"/>
          <p:cNvSpPr/>
          <p:nvPr/>
        </p:nvSpPr>
        <p:spPr>
          <a:xfrm>
            <a:off x="977069" y="3448633"/>
            <a:ext cx="4761364" cy="163719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giễu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Na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thưởng</a:t>
            </a:r>
            <a:r>
              <a:rPr lang="en-US" sz="2800" dirty="0">
                <a:latin typeface="Times New Roman" panose="02020603050405020304" pitchFamily="18" charset="0"/>
                <a:cs typeface="Times New Roman" panose="02020603050405020304" pitchFamily="18" charset="0"/>
              </a:rPr>
              <a:t>.</a:t>
            </a:r>
          </a:p>
        </p:txBody>
      </p:sp>
      <p:pic>
        <p:nvPicPr>
          <p:cNvPr id="60"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44449" y="4114060"/>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0346" y="5907093"/>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52993" y="4114145"/>
            <a:ext cx="741164" cy="75121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08572" y="6014191"/>
            <a:ext cx="909048" cy="7990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1166040" y="-1261794"/>
            <a:ext cx="3754752" cy="3755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p:cNvPr>
          <p:cNvPicPr>
            <a:picLocks noChangeAspect="1"/>
          </p:cNvPicPr>
          <p:nvPr/>
        </p:nvPicPr>
        <p:blipFill>
          <a:blip r:embed="rId16"/>
          <a:stretch>
            <a:fillRect/>
          </a:stretch>
        </p:blipFill>
        <p:spPr>
          <a:xfrm>
            <a:off x="5305993" y="0"/>
            <a:ext cx="1286200" cy="1341236"/>
          </a:xfrm>
          <a:prstGeom prst="rect">
            <a:avLst/>
          </a:prstGeom>
        </p:spPr>
      </p:pic>
    </p:spTree>
    <p:extLst>
      <p:ext uri="{BB962C8B-B14F-4D97-AF65-F5344CB8AC3E}">
        <p14:creationId xmlns:p14="http://schemas.microsoft.com/office/powerpoint/2010/main" val="40771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6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2000"/>
                                  </p:stCondLst>
                                  <p:childTnLst>
                                    <p:animEffect transition="out" filter="fade">
                                      <p:cBhvr>
                                        <p:cTn id="18" dur="500"/>
                                        <p:tgtEl>
                                          <p:spTgt spid="64"/>
                                        </p:tgtEl>
                                      </p:cBhvr>
                                    </p:animEffect>
                                    <p:set>
                                      <p:cBhvr>
                                        <p:cTn id="19"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0" restart="whenNotActive" fill="hold" evtFilter="cancelBubble" nodeType="interactiveSeq">
                <p:stCondLst>
                  <p:cond evt="onClick" delay="0">
                    <p:tgtEl>
                      <p:spTgt spid="5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6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2000"/>
                                  </p:stCondLst>
                                  <p:childTnLst>
                                    <p:animEffect transition="out" filter="fade">
                                      <p:cBhvr>
                                        <p:cTn id="30" dur="500"/>
                                        <p:tgtEl>
                                          <p:spTgt spid="64"/>
                                        </p:tgtEl>
                                      </p:cBhvr>
                                    </p:animEffect>
                                    <p:set>
                                      <p:cBhvr>
                                        <p:cTn id="3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2" restart="whenNotActive" fill="hold" evtFilter="cancelBubble" nodeType="interactiveSeq">
                <p:stCondLst>
                  <p:cond evt="onClick" delay="0">
                    <p:tgtEl>
                      <p:spTgt spid="5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6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2000"/>
                                  </p:stCondLst>
                                  <p:childTnLst>
                                    <p:animEffect transition="out" filter="fade">
                                      <p:cBhvr>
                                        <p:cTn id="42" dur="500"/>
                                        <p:tgtEl>
                                          <p:spTgt spid="64"/>
                                        </p:tgtEl>
                                      </p:cBhvr>
                                    </p:animEffect>
                                    <p:set>
                                      <p:cBhvr>
                                        <p:cTn id="4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childTnLst>
                          </p:cTn>
                        </p:par>
                        <p:par>
                          <p:cTn id="49" fill="hold">
                            <p:stCondLst>
                              <p:cond delay="0"/>
                            </p:stCondLst>
                            <p:childTnLst>
                              <p:par>
                                <p:cTn id="50" presetID="10" presetClass="exit" presetSubtype="0" fill="hold" nodeType="afterEffect">
                                  <p:stCondLst>
                                    <p:cond delay="2000"/>
                                  </p:stCondLst>
                                  <p:childTnLst>
                                    <p:animEffect transition="out" filter="fade">
                                      <p:cBhvr>
                                        <p:cTn id="51" dur="500"/>
                                        <p:tgtEl>
                                          <p:spTgt spid="62"/>
                                        </p:tgtEl>
                                      </p:cBhvr>
                                    </p:animEffect>
                                    <p:set>
                                      <p:cBhvr>
                                        <p:cTn id="52" dur="1" fill="hold">
                                          <p:stCondLst>
                                            <p:cond delay="499"/>
                                          </p:stCondLst>
                                        </p:cTn>
                                        <p:tgtEl>
                                          <p:spTgt spid="62"/>
                                        </p:tgtEl>
                                        <p:attrNameLst>
                                          <p:attrName>style.visibility</p:attrName>
                                        </p:attrNameLst>
                                      </p:cBhvr>
                                      <p:to>
                                        <p:strVal val="hidden"/>
                                      </p:to>
                                    </p:set>
                                  </p:childTnLst>
                                </p:cTn>
                              </p:par>
                              <p:par>
                                <p:cTn id="53" presetID="10" presetClass="exit" presetSubtype="0" fill="hold" nodeType="withEffect">
                                  <p:stCondLst>
                                    <p:cond delay="2000"/>
                                  </p:stCondLst>
                                  <p:childTnLst>
                                    <p:animEffect transition="out" filter="fade">
                                      <p:cBhvr>
                                        <p:cTn id="54" dur="500"/>
                                        <p:tgtEl>
                                          <p:spTgt spid="64"/>
                                        </p:tgtEl>
                                      </p:cBhvr>
                                    </p:animEffect>
                                    <p:set>
                                      <p:cBhvr>
                                        <p:cTn id="55" dur="1" fill="hold">
                                          <p:stCondLst>
                                            <p:cond delay="499"/>
                                          </p:stCondLst>
                                        </p:cTn>
                                        <p:tgtEl>
                                          <p:spTgt spid="64"/>
                                        </p:tgtEl>
                                        <p:attrNameLst>
                                          <p:attrName>style.visibility</p:attrName>
                                        </p:attrNameLst>
                                      </p:cBhvr>
                                      <p:to>
                                        <p:strVal val="hidden"/>
                                      </p:to>
                                    </p:set>
                                  </p:childTnLst>
                                </p:cTn>
                              </p:par>
                              <p:par>
                                <p:cTn id="56" presetID="10" presetClass="exit" presetSubtype="0" fill="hold" nodeType="withEffect">
                                  <p:stCondLst>
                                    <p:cond delay="2000"/>
                                  </p:stCondLst>
                                  <p:childTnLst>
                                    <p:animEffect transition="out" filter="fade">
                                      <p:cBhvr>
                                        <p:cTn id="57" dur="500"/>
                                        <p:tgtEl>
                                          <p:spTgt spid="60"/>
                                        </p:tgtEl>
                                      </p:cBhvr>
                                    </p:animEffect>
                                    <p:set>
                                      <p:cBhvr>
                                        <p:cTn id="58" dur="1" fill="hold">
                                          <p:stCondLst>
                                            <p:cond delay="499"/>
                                          </p:stCondLst>
                                        </p:cTn>
                                        <p:tgtEl>
                                          <p:spTgt spid="60"/>
                                        </p:tgtEl>
                                        <p:attrNameLst>
                                          <p:attrName>style.visibility</p:attrName>
                                        </p:attrNameLst>
                                      </p:cBhvr>
                                      <p:to>
                                        <p:strVal val="hidden"/>
                                      </p:to>
                                    </p:set>
                                  </p:childTnLst>
                                </p:cTn>
                              </p:par>
                              <p:par>
                                <p:cTn id="59" presetID="10" presetClass="exit" presetSubtype="0" fill="hold" nodeType="withEffect">
                                  <p:stCondLst>
                                    <p:cond delay="2000"/>
                                  </p:stCondLst>
                                  <p:childTnLst>
                                    <p:animEffect transition="out" filter="fade">
                                      <p:cBhvr>
                                        <p:cTn id="60" dur="500"/>
                                        <p:tgtEl>
                                          <p:spTgt spid="61"/>
                                        </p:tgtEl>
                                      </p:cBhvr>
                                    </p:animEffect>
                                    <p:set>
                                      <p:cBhvr>
                                        <p:cTn id="61" dur="1" fill="hold">
                                          <p:stCondLst>
                                            <p:cond delay="499"/>
                                          </p:stCondLst>
                                        </p:cTn>
                                        <p:tgtEl>
                                          <p:spTgt spid="61"/>
                                        </p:tgtEl>
                                        <p:attrNameLst>
                                          <p:attrName>style.visibility</p:attrName>
                                        </p:attrNameLst>
                                      </p:cBhvr>
                                      <p:to>
                                        <p:strVal val="hidden"/>
                                      </p:to>
                                    </p:set>
                                  </p:childTnLst>
                                </p:cTn>
                              </p:par>
                              <p:par>
                                <p:cTn id="62" presetID="10" presetClass="exit" presetSubtype="0" fill="hold" nodeType="withEffect">
                                  <p:stCondLst>
                                    <p:cond delay="2000"/>
                                  </p:stCondLst>
                                  <p:childTnLst>
                                    <p:animEffect transition="out" filter="fade">
                                      <p:cBhvr>
                                        <p:cTn id="63" dur="500"/>
                                        <p:tgtEl>
                                          <p:spTgt spid="63"/>
                                        </p:tgtEl>
                                      </p:cBhvr>
                                    </p:animEffect>
                                    <p:set>
                                      <p:cBhvr>
                                        <p:cTn id="64" dur="1" fill="hold">
                                          <p:stCondLst>
                                            <p:cond delay="499"/>
                                          </p:stCondLst>
                                        </p:cTn>
                                        <p:tgtEl>
                                          <p:spTgt spid="63"/>
                                        </p:tgtEl>
                                        <p:attrNameLst>
                                          <p:attrName>style.visibility</p:attrName>
                                        </p:attrNameLst>
                                      </p:cBhvr>
                                      <p:to>
                                        <p:strVal val="hidden"/>
                                      </p:to>
                                    </p:set>
                                  </p:childTnLst>
                                </p:cTn>
                              </p:par>
                              <p:par>
                                <p:cTn id="65" presetID="10" presetClass="exit" presetSubtype="0" fill="hold" grpId="0" nodeType="withEffect">
                                  <p:stCondLst>
                                    <p:cond delay="2000"/>
                                  </p:stCondLst>
                                  <p:childTnLst>
                                    <p:animEffect transition="out" filter="fade">
                                      <p:cBhvr>
                                        <p:cTn id="66" dur="500"/>
                                        <p:tgtEl>
                                          <p:spTgt spid="55"/>
                                        </p:tgtEl>
                                      </p:cBhvr>
                                    </p:animEffect>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0" nodeType="withEffect">
                                  <p:stCondLst>
                                    <p:cond delay="2000"/>
                                  </p:stCondLst>
                                  <p:childTnLst>
                                    <p:animEffect transition="out" filter="fade">
                                      <p:cBhvr>
                                        <p:cTn id="69" dur="500"/>
                                        <p:tgtEl>
                                          <p:spTgt spid="56"/>
                                        </p:tgtEl>
                                      </p:cBhvr>
                                    </p:animEffect>
                                    <p:set>
                                      <p:cBhvr>
                                        <p:cTn id="70" dur="1" fill="hold">
                                          <p:stCondLst>
                                            <p:cond delay="499"/>
                                          </p:stCondLst>
                                        </p:cTn>
                                        <p:tgtEl>
                                          <p:spTgt spid="56"/>
                                        </p:tgtEl>
                                        <p:attrNameLst>
                                          <p:attrName>style.visibility</p:attrName>
                                        </p:attrNameLst>
                                      </p:cBhvr>
                                      <p:to>
                                        <p:strVal val="hidden"/>
                                      </p:to>
                                    </p:set>
                                  </p:childTnLst>
                                </p:cTn>
                              </p:par>
                              <p:par>
                                <p:cTn id="71" presetID="10" presetClass="exit" presetSubtype="0" fill="hold" grpId="0" nodeType="withEffect">
                                  <p:stCondLst>
                                    <p:cond delay="2000"/>
                                  </p:stCondLst>
                                  <p:childTnLst>
                                    <p:animEffect transition="out" filter="fade">
                                      <p:cBhvr>
                                        <p:cTn id="72" dur="500"/>
                                        <p:tgtEl>
                                          <p:spTgt spid="57"/>
                                        </p:tgtEl>
                                      </p:cBhvr>
                                    </p:animEffect>
                                    <p:set>
                                      <p:cBhvr>
                                        <p:cTn id="73" dur="1" fill="hold">
                                          <p:stCondLst>
                                            <p:cond delay="499"/>
                                          </p:stCondLst>
                                        </p:cTn>
                                        <p:tgtEl>
                                          <p:spTgt spid="57"/>
                                        </p:tgtEl>
                                        <p:attrNameLst>
                                          <p:attrName>style.visibility</p:attrName>
                                        </p:attrNameLst>
                                      </p:cBhvr>
                                      <p:to>
                                        <p:strVal val="hidden"/>
                                      </p:to>
                                    </p:set>
                                  </p:childTnLst>
                                </p:cTn>
                              </p:par>
                              <p:par>
                                <p:cTn id="74" presetID="10" presetClass="exit" presetSubtype="0" fill="hold" grpId="0" nodeType="withEffect">
                                  <p:stCondLst>
                                    <p:cond delay="2000"/>
                                  </p:stCondLst>
                                  <p:childTnLst>
                                    <p:animEffect transition="out" filter="fade">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10" presetClass="exit" presetSubtype="0" fill="hold" grpId="0" nodeType="withEffect">
                                  <p:stCondLst>
                                    <p:cond delay="2000"/>
                                  </p:stCondLst>
                                  <p:childTnLst>
                                    <p:animEffect transition="out" filter="fade">
                                      <p:cBhvr>
                                        <p:cTn id="78" dur="500"/>
                                        <p:tgtEl>
                                          <p:spTgt spid="59"/>
                                        </p:tgtEl>
                                      </p:cBhvr>
                                    </p:animEffect>
                                    <p:set>
                                      <p:cBhvr>
                                        <p:cTn id="79" dur="1" fill="hold">
                                          <p:stCondLst>
                                            <p:cond delay="499"/>
                                          </p:stCondLst>
                                        </p:cTn>
                                        <p:tgtEl>
                                          <p:spTgt spid="59"/>
                                        </p:tgtEl>
                                        <p:attrNameLst>
                                          <p:attrName>style.visibility</p:attrName>
                                        </p:attrNameLst>
                                      </p:cBhvr>
                                      <p:to>
                                        <p:strVal val="hidden"/>
                                      </p:to>
                                    </p:set>
                                  </p:childTnLst>
                                </p:cTn>
                              </p:par>
                            </p:childTnLst>
                          </p:cTn>
                        </p:par>
                        <p:par>
                          <p:cTn id="80" fill="hold">
                            <p:stCondLst>
                              <p:cond delay="2500"/>
                            </p:stCondLst>
                            <p:childTnLst>
                              <p:par>
                                <p:cTn id="81" presetID="10" presetClass="entr" presetSubtype="0" fill="hold" nodeType="afterEffect">
                                  <p:stCondLst>
                                    <p:cond delay="0"/>
                                  </p:stCondLst>
                                  <p:childTnLst>
                                    <p:set>
                                      <p:cBhvr>
                                        <p:cTn id="82" dur="1" fill="hold">
                                          <p:stCondLst>
                                            <p:cond delay="0"/>
                                          </p:stCondLst>
                                        </p:cTn>
                                        <p:tgtEl>
                                          <p:spTgt spid="1030"/>
                                        </p:tgtEl>
                                        <p:attrNameLst>
                                          <p:attrName>style.visibility</p:attrName>
                                        </p:attrNameLst>
                                      </p:cBhvr>
                                      <p:to>
                                        <p:strVal val="visible"/>
                                      </p:to>
                                    </p:set>
                                    <p:animEffect transition="in" filter="fade">
                                      <p:cBhvr>
                                        <p:cTn id="83" dur="500"/>
                                        <p:tgtEl>
                                          <p:spTgt spid="1030"/>
                                        </p:tgtEl>
                                      </p:cBhvr>
                                    </p:animEffect>
                                  </p:childTnLst>
                                </p:cTn>
                              </p:par>
                              <p:par>
                                <p:cTn id="84" presetID="10" presetClass="entr" presetSubtype="0"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childTnLst>
                          </p:cTn>
                        </p:par>
                      </p:childTnLst>
                    </p:cTn>
                  </p:par>
                </p:childTnLst>
              </p:cTn>
              <p:nextCondLst>
                <p:cond evt="onClick" delay="0">
                  <p:tgtEl>
                    <p:spTgt spid="56"/>
                  </p:tgtEl>
                </p:cond>
              </p:nextCondLst>
            </p:seq>
          </p:childTnLst>
        </p:cTn>
      </p:par>
    </p:tnLst>
    <p:bldLst>
      <p:bldP spid="55" grpId="0" animBg="1"/>
      <p:bldP spid="56" grpId="0" animBg="1"/>
      <p:bldP spid="57" grpId="0" animBg="1"/>
      <p:bldP spid="58"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r="-1000"/>
          </a:stretch>
        </a:blipFill>
        <a:effectLst/>
      </p:bgPr>
    </p:bg>
    <p:spTree>
      <p:nvGrpSpPr>
        <p:cNvPr id="1" name=""/>
        <p:cNvGrpSpPr/>
        <p:nvPr/>
      </p:nvGrpSpPr>
      <p:grpSpPr>
        <a:xfrm>
          <a:off x="0" y="0"/>
          <a:ext cx="0" cy="0"/>
          <a:chOff x="0" y="0"/>
          <a:chExt cx="0" cy="0"/>
        </a:xfrm>
      </p:grpSpPr>
      <p:sp>
        <p:nvSpPr>
          <p:cNvPr id="39" name="Rounded Rectangle 38"/>
          <p:cNvSpPr/>
          <p:nvPr/>
        </p:nvSpPr>
        <p:spPr>
          <a:xfrm>
            <a:off x="0" y="5907093"/>
            <a:ext cx="1312606" cy="906140"/>
          </a:xfrm>
          <a:prstGeom prst="roundRect">
            <a:avLst/>
          </a:prstGeom>
          <a:solidFill>
            <a:srgbClr val="E49A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clrChange>
              <a:clrFrom>
                <a:srgbClr val="FFFFFF"/>
              </a:clrFrom>
              <a:clrTo>
                <a:srgbClr val="FFFFFF">
                  <a:alpha val="0"/>
                </a:srgbClr>
              </a:clrTo>
            </a:clrChange>
          </a:blip>
          <a:stretch>
            <a:fillRect/>
          </a:stretch>
        </p:blipFill>
        <p:spPr>
          <a:xfrm>
            <a:off x="3905702" y="4103817"/>
            <a:ext cx="4320993" cy="2013498"/>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6091034" y="687062"/>
            <a:ext cx="2683944" cy="5204077"/>
          </a:xfrm>
          <a:prstGeom prst="rect">
            <a:avLst/>
          </a:prstGeom>
        </p:spPr>
      </p:pic>
      <p:pic>
        <p:nvPicPr>
          <p:cNvPr id="20" name="Picture 19"/>
          <p:cNvPicPr>
            <a:picLocks noChangeAspect="1"/>
          </p:cNvPicPr>
          <p:nvPr/>
        </p:nvPicPr>
        <p:blipFill>
          <a:blip r:embed="rId8">
            <a:clrChange>
              <a:clrFrom>
                <a:srgbClr val="FFFFFF"/>
              </a:clrFrom>
              <a:clrTo>
                <a:srgbClr val="FFFFFF">
                  <a:alpha val="0"/>
                </a:srgbClr>
              </a:clrTo>
            </a:clrChange>
          </a:blip>
          <a:stretch>
            <a:fillRect/>
          </a:stretch>
        </p:blipFill>
        <p:spPr>
          <a:xfrm rot="249150">
            <a:off x="7593476" y="1904823"/>
            <a:ext cx="1428227" cy="1528723"/>
          </a:xfrm>
          <a:prstGeom prst="rect">
            <a:avLst/>
          </a:prstGeom>
        </p:spPr>
      </p:pic>
      <p:pic>
        <p:nvPicPr>
          <p:cNvPr id="13" name="Picture 12"/>
          <p:cNvPicPr>
            <a:picLocks noChangeAspect="1"/>
          </p:cNvPicPr>
          <p:nvPr/>
        </p:nvPicPr>
        <p:blipFill>
          <a:blip r:embed="rId9">
            <a:clrChange>
              <a:clrFrom>
                <a:srgbClr val="FFFFFF"/>
              </a:clrFrom>
              <a:clrTo>
                <a:srgbClr val="FFFFFF">
                  <a:alpha val="0"/>
                </a:srgbClr>
              </a:clrTo>
            </a:clrChange>
          </a:blip>
          <a:stretch>
            <a:fillRect/>
          </a:stretch>
        </p:blipFill>
        <p:spPr>
          <a:xfrm>
            <a:off x="2076421" y="1306977"/>
            <a:ext cx="2623765" cy="4983395"/>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4650772" y="422244"/>
            <a:ext cx="1440263" cy="5468895"/>
          </a:xfrm>
          <a:prstGeom prst="rect">
            <a:avLst/>
          </a:prstGeom>
        </p:spPr>
      </p:pic>
      <p:pic>
        <p:nvPicPr>
          <p:cNvPr id="16" name="Picture 15"/>
          <p:cNvPicPr>
            <a:picLocks noChangeAspect="1"/>
          </p:cNvPicPr>
          <p:nvPr/>
        </p:nvPicPr>
        <p:blipFill>
          <a:blip r:embed="rId11">
            <a:clrChange>
              <a:clrFrom>
                <a:srgbClr val="FFFFFF"/>
              </a:clrFrom>
              <a:clrTo>
                <a:srgbClr val="FFFFFF">
                  <a:alpha val="0"/>
                </a:srgbClr>
              </a:clrTo>
            </a:clrChange>
          </a:blip>
          <a:stretch>
            <a:fillRect/>
          </a:stretch>
        </p:blipFill>
        <p:spPr>
          <a:xfrm>
            <a:off x="7086481" y="919779"/>
            <a:ext cx="3261653" cy="5380622"/>
          </a:xfrm>
          <a:prstGeom prst="rect">
            <a:avLst/>
          </a:prstGeom>
        </p:spPr>
      </p:pic>
      <p:pic>
        <p:nvPicPr>
          <p:cNvPr id="17" name="Picture 16"/>
          <p:cNvPicPr>
            <a:picLocks noChangeAspect="1"/>
          </p:cNvPicPr>
          <p:nvPr/>
        </p:nvPicPr>
        <p:blipFill>
          <a:blip r:embed="rId12">
            <a:clrChange>
              <a:clrFrom>
                <a:srgbClr val="FFFFFF"/>
              </a:clrFrom>
              <a:clrTo>
                <a:srgbClr val="FFFFFF">
                  <a:alpha val="0"/>
                </a:srgbClr>
              </a:clrTo>
            </a:clrChange>
          </a:blip>
          <a:stretch>
            <a:fillRect/>
          </a:stretch>
        </p:blipFill>
        <p:spPr>
          <a:xfrm>
            <a:off x="2975816" y="3269924"/>
            <a:ext cx="6230439" cy="3302201"/>
          </a:xfrm>
          <a:prstGeom prst="rect">
            <a:avLst/>
          </a:prstGeom>
        </p:spPr>
      </p:pic>
      <p:pic>
        <p:nvPicPr>
          <p:cNvPr id="19" name="Picture 18"/>
          <p:cNvPicPr>
            <a:picLocks noChangeAspect="1"/>
          </p:cNvPicPr>
          <p:nvPr/>
        </p:nvPicPr>
        <p:blipFill>
          <a:blip r:embed="rId13">
            <a:clrChange>
              <a:clrFrom>
                <a:srgbClr val="FFFFFF"/>
              </a:clrFrom>
              <a:clrTo>
                <a:srgbClr val="FFFFFF">
                  <a:alpha val="0"/>
                </a:srgbClr>
              </a:clrTo>
            </a:clrChange>
          </a:blip>
          <a:stretch>
            <a:fillRect/>
          </a:stretch>
        </p:blipFill>
        <p:spPr>
          <a:xfrm>
            <a:off x="7942012" y="2681223"/>
            <a:ext cx="1705046" cy="1608971"/>
          </a:xfrm>
          <a:prstGeom prst="rect">
            <a:avLst/>
          </a:prstGeom>
        </p:spPr>
      </p:pic>
      <p:pic>
        <p:nvPicPr>
          <p:cNvPr id="22" name="Picture 21"/>
          <p:cNvPicPr>
            <a:picLocks noChangeAspect="1"/>
          </p:cNvPicPr>
          <p:nvPr/>
        </p:nvPicPr>
        <p:blipFill>
          <a:blip r:embed="rId14">
            <a:clrChange>
              <a:clrFrom>
                <a:srgbClr val="FFFFFF"/>
              </a:clrFrom>
              <a:clrTo>
                <a:srgbClr val="FFFFFF">
                  <a:alpha val="0"/>
                </a:srgbClr>
              </a:clrTo>
            </a:clrChange>
          </a:blip>
          <a:stretch>
            <a:fillRect/>
          </a:stretch>
        </p:blipFill>
        <p:spPr>
          <a:xfrm>
            <a:off x="2710029" y="2921964"/>
            <a:ext cx="1528524" cy="1111434"/>
          </a:xfrm>
          <a:prstGeom prst="rect">
            <a:avLst/>
          </a:prstGeom>
        </p:spPr>
      </p:pic>
      <p:pic>
        <p:nvPicPr>
          <p:cNvPr id="21" name="Picture 20"/>
          <p:cNvPicPr>
            <a:picLocks noChangeAspect="1"/>
          </p:cNvPicPr>
          <p:nvPr/>
        </p:nvPicPr>
        <p:blipFill>
          <a:blip r:embed="rId15">
            <a:clrChange>
              <a:clrFrom>
                <a:srgbClr val="FFFFFF"/>
              </a:clrFrom>
              <a:clrTo>
                <a:srgbClr val="FFFFFF">
                  <a:alpha val="0"/>
                </a:srgbClr>
              </a:clrTo>
            </a:clrChange>
          </a:blip>
          <a:stretch>
            <a:fillRect/>
          </a:stretch>
        </p:blipFill>
        <p:spPr>
          <a:xfrm>
            <a:off x="6410049" y="1934247"/>
            <a:ext cx="661959" cy="1604958"/>
          </a:xfrm>
          <a:prstGeom prst="rect">
            <a:avLst/>
          </a:prstGeom>
        </p:spPr>
      </p:pic>
      <p:grpSp>
        <p:nvGrpSpPr>
          <p:cNvPr id="32" name="Group 31"/>
          <p:cNvGrpSpPr/>
          <p:nvPr/>
        </p:nvGrpSpPr>
        <p:grpSpPr>
          <a:xfrm>
            <a:off x="4894649" y="2992164"/>
            <a:ext cx="948420" cy="544012"/>
            <a:chOff x="5378149" y="2951867"/>
            <a:chExt cx="1920321" cy="1101349"/>
          </a:xfrm>
        </p:grpSpPr>
        <p:pic>
          <p:nvPicPr>
            <p:cNvPr id="1040" name="Picture 16" descr="Area,Purple,Symbol PNG Clipart - Royalty Free SVG /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Moon Cake - Official Honkai Impact 3 Wik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Tea pot retro icon cartoon style Royalty Free Vector Image"/>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8889" b="81481" l="0" r="100000"/>
                    </a14:imgEffect>
                  </a14:imgLayer>
                </a14:imgProps>
              </a:ext>
              <a:ext uri="{28A0092B-C50C-407E-A947-70E740481C1C}">
                <a14:useLocalDpi xmlns:a14="http://schemas.microsoft.com/office/drawing/2010/main" val="0"/>
              </a:ext>
            </a:extLst>
          </a:blip>
          <a:srcRect l="3011" t="11005" r="1607" b="20752"/>
          <a:stretch/>
        </p:blipFill>
        <p:spPr bwMode="auto">
          <a:xfrm flipH="1">
            <a:off x="5845140" y="2850595"/>
            <a:ext cx="841209" cy="65011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7088550" y="2930926"/>
            <a:ext cx="948420" cy="544012"/>
            <a:chOff x="5378149" y="2951867"/>
            <a:chExt cx="1920321" cy="1101349"/>
          </a:xfrm>
        </p:grpSpPr>
        <p:pic>
          <p:nvPicPr>
            <p:cNvPr id="44" name="Picture 16" descr="Area,Purple,Symbol PNG Clipart - Royalty Free SVG /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Moon Cake - Official Honkai Impact 3 Wik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7799057" y="3313561"/>
            <a:ext cx="948420" cy="544012"/>
            <a:chOff x="5378149" y="2951867"/>
            <a:chExt cx="1920321" cy="1101349"/>
          </a:xfrm>
        </p:grpSpPr>
        <p:pic>
          <p:nvPicPr>
            <p:cNvPr id="47" name="Picture 16" descr="Area,Purple,Symbol PNG Clipart - Royalty Free SVG /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Moon Cake - Official Honkai Impact 3 Wik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p:cNvGrpSpPr/>
          <p:nvPr/>
        </p:nvGrpSpPr>
        <p:grpSpPr>
          <a:xfrm>
            <a:off x="3562758" y="3260512"/>
            <a:ext cx="948420" cy="544012"/>
            <a:chOff x="5378149" y="2951867"/>
            <a:chExt cx="1920321" cy="1101349"/>
          </a:xfrm>
        </p:grpSpPr>
        <p:pic>
          <p:nvPicPr>
            <p:cNvPr id="50" name="Picture 16" descr="Area,Purple,Symbol PNG Clipart - Royalty Free SVG / 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8149" y="3128206"/>
              <a:ext cx="1920321" cy="9250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Moon Cake - Official Honkai Impact 3 Wik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71201" y="2951867"/>
              <a:ext cx="1315407" cy="9136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How to Draw a Cartoon Steak - Really Easy Drawing Tutorial"/>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t="22935" b="22198"/>
          <a:stretch/>
        </p:blipFill>
        <p:spPr bwMode="auto">
          <a:xfrm>
            <a:off x="5659759" y="3426980"/>
            <a:ext cx="835548" cy="4571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eal Plate clipart, cliparts of Meal Plate free download (wmf, eps ..."/>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11000" b="91000" l="0" r="99000"/>
                    </a14:imgEffect>
                  </a14:imgLayer>
                </a14:imgProps>
              </a:ext>
              <a:ext uri="{28A0092B-C50C-407E-A947-70E740481C1C}">
                <a14:useLocalDpi xmlns:a14="http://schemas.microsoft.com/office/drawing/2010/main" val="0"/>
              </a:ext>
            </a:extLst>
          </a:blip>
          <a:srcRect t="22222" b="27555"/>
          <a:stretch/>
        </p:blipFill>
        <p:spPr bwMode="auto">
          <a:xfrm>
            <a:off x="4596769" y="3338951"/>
            <a:ext cx="1016439" cy="5105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ast Food Cartoon Png &amp; Free Fast Food Cartoon.png Transparent ..."/>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437828" y="2810988"/>
            <a:ext cx="968356" cy="104133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843240" y="865310"/>
            <a:ext cx="10555262" cy="184187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err="1">
                <a:solidFill>
                  <a:schemeClr val="bg1"/>
                </a:solidFill>
                <a:latin typeface="Times New Roman" panose="02020603050405020304" pitchFamily="18" charset="0"/>
                <a:cs typeface="Times New Roman" panose="02020603050405020304" pitchFamily="18" charset="0"/>
              </a:rPr>
              <a:t>Trong</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Phần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thưởng</a:t>
            </a:r>
            <a:r>
              <a:rPr lang="en-US" sz="4000" b="1" dirty="0">
                <a:solidFill>
                  <a:schemeClr val="bg1"/>
                </a:solidFill>
                <a:latin typeface="Times New Roman" panose="02020603050405020304" pitchFamily="18" charset="0"/>
                <a:cs typeface="Times New Roman" panose="02020603050405020304" pitchFamily="18" charset="0"/>
              </a:rPr>
              <a:t>”.</a:t>
            </a:r>
          </a:p>
          <a:p>
            <a:pPr algn="ctr"/>
            <a:r>
              <a:rPr lang="en-US" sz="4000" b="1" dirty="0" err="1">
                <a:solidFill>
                  <a:schemeClr val="bg1"/>
                </a:solidFill>
                <a:latin typeface="Times New Roman" panose="02020603050405020304" pitchFamily="18" charset="0"/>
                <a:cs typeface="Times New Roman" panose="02020603050405020304" pitchFamily="18" charset="0"/>
              </a:rPr>
              <a:t>Điều</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bí</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mật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được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Na </a:t>
            </a:r>
            <a:r>
              <a:rPr lang="en-US" sz="4000" b="1" dirty="0" err="1">
                <a:solidFill>
                  <a:schemeClr val="bg1"/>
                </a:solidFill>
                <a:latin typeface="Times New Roman" panose="02020603050405020304" pitchFamily="18" charset="0"/>
                <a:cs typeface="Times New Roman" panose="02020603050405020304" pitchFamily="18" charset="0"/>
              </a:rPr>
              <a:t>bàn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799914" y="2959417"/>
            <a:ext cx="4717894"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A .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thưởng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cuối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Na.</a:t>
            </a:r>
          </a:p>
        </p:txBody>
      </p:sp>
      <p:sp>
        <p:nvSpPr>
          <p:cNvPr id="57" name="Rectangle 56"/>
          <p:cNvSpPr/>
          <p:nvPr/>
        </p:nvSpPr>
        <p:spPr>
          <a:xfrm>
            <a:off x="6666924" y="3087853"/>
            <a:ext cx="4717894"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B .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Na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a:t>
            </a:r>
          </a:p>
        </p:txBody>
      </p:sp>
      <p:sp>
        <p:nvSpPr>
          <p:cNvPr id="58" name="Rectangle 57"/>
          <p:cNvSpPr/>
          <p:nvPr/>
        </p:nvSpPr>
        <p:spPr>
          <a:xfrm>
            <a:off x="6606883" y="4846988"/>
            <a:ext cx="4717894"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D.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Na </a:t>
            </a:r>
            <a:r>
              <a:rPr lang="en-US" sz="3600" b="1" dirty="0" err="1">
                <a:latin typeface="Times New Roman" panose="02020603050405020304" pitchFamily="18" charset="0"/>
                <a:cs typeface="Times New Roman" panose="02020603050405020304" pitchFamily="18" charset="0"/>
              </a:rPr>
              <a:t>mách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cô</a:t>
            </a:r>
            <a:r>
              <a:rPr lang="en-US" sz="3600" b="1" dirty="0">
                <a:latin typeface="Times New Roman" panose="02020603050405020304" pitchFamily="18" charset="0"/>
                <a:cs typeface="Times New Roman" panose="02020603050405020304" pitchFamily="18" charset="0"/>
              </a:rPr>
              <a:t> Na vi </a:t>
            </a:r>
            <a:r>
              <a:rPr lang="en-US" sz="3600" b="1" dirty="0" err="1">
                <a:latin typeface="Times New Roman" panose="02020603050405020304" pitchFamily="18" charset="0"/>
                <a:cs typeface="Times New Roman" panose="02020603050405020304" pitchFamily="18" charset="0"/>
              </a:rPr>
              <a:t>phạm</a:t>
            </a:r>
            <a:r>
              <a:rPr lang="en-US" sz="3600" b="1" dirty="0">
                <a:latin typeface="Times New Roman" panose="02020603050405020304" pitchFamily="18" charset="0"/>
                <a:cs typeface="Times New Roman" panose="02020603050405020304" pitchFamily="18" charset="0"/>
              </a:rPr>
              <a:t>.</a:t>
            </a:r>
          </a:p>
        </p:txBody>
      </p:sp>
      <p:sp>
        <p:nvSpPr>
          <p:cNvPr id="59" name="Rectangle 58"/>
          <p:cNvSpPr/>
          <p:nvPr/>
        </p:nvSpPr>
        <p:spPr>
          <a:xfrm>
            <a:off x="799914" y="4831940"/>
            <a:ext cx="4717894" cy="156074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3600" b="1" dirty="0">
                <a:latin typeface="Times New Roman" panose="02020603050405020304" pitchFamily="18" charset="0"/>
                <a:cs typeface="Times New Roman" panose="02020603050405020304" pitchFamily="18" charset="0"/>
              </a:rPr>
              <a:t>C. </a:t>
            </a:r>
            <a:r>
              <a:rPr lang="en-US" sz="3600" b="1" dirty="0" err="1">
                <a:latin typeface="Times New Roman" panose="02020603050405020304" pitchFamily="18" charset="0"/>
                <a:cs typeface="Times New Roman" panose="02020603050405020304" pitchFamily="18" charset="0"/>
              </a:rPr>
              <a:t>Dấu</a:t>
            </a:r>
            <a:r>
              <a:rPr lang="en-US" sz="3600" b="1" dirty="0">
                <a:latin typeface="Times New Roman" panose="02020603050405020304" pitchFamily="18" charset="0"/>
                <a:cs typeface="Times New Roman" panose="02020603050405020304" pitchFamily="18" charset="0"/>
              </a:rPr>
              <a:t> Na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bánh</a:t>
            </a:r>
            <a:r>
              <a:rPr lang="en-US" sz="3600" b="1" dirty="0">
                <a:latin typeface="Times New Roman" panose="02020603050405020304" pitchFamily="18" charset="0"/>
                <a:cs typeface="Times New Roman" panose="02020603050405020304" pitchFamily="18" charset="0"/>
              </a:rPr>
              <a:t>.</a:t>
            </a:r>
          </a:p>
        </p:txBody>
      </p:sp>
      <p:pic>
        <p:nvPicPr>
          <p:cNvPr id="60" name="Picture 6"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10459" y="5047605"/>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97034" y="5562277"/>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42781" y="3262868"/>
            <a:ext cx="905421" cy="9176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Káº¿t quáº£ hÃ¬nh áº£nh cho right wrong tick icon"/>
          <p:cNvPicPr>
            <a:picLocks noChangeAspect="1" noChangeArrowheads="1"/>
          </p:cNvPicPr>
          <p:nvPr/>
        </p:nvPicPr>
        <p:blipFill rotWithShape="1">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48912" y="3731767"/>
            <a:ext cx="1110511" cy="97612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3333821" y="2181501"/>
            <a:ext cx="4874526" cy="487516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2" descr="Káº¿t quáº£ hÃ¬nh áº£nh cho win text gif"/>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3482590" y="1693279"/>
            <a:ext cx="5052442"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par>
                                <p:cTn id="15" presetID="42" presetClass="entr" presetSubtype="0" fill="hold" grpId="1" nodeType="with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42" presetClass="entr" presetSubtype="0" fill="hold" grpId="1"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1000"/>
                                        <p:tgtEl>
                                          <p:spTgt spid="58"/>
                                        </p:tgtEl>
                                      </p:cBhvr>
                                    </p:animEffect>
                                    <p:anim calcmode="lin" valueType="num">
                                      <p:cBhvr>
                                        <p:cTn id="23" dur="1000" fill="hold"/>
                                        <p:tgtEl>
                                          <p:spTgt spid="58"/>
                                        </p:tgtEl>
                                        <p:attrNameLst>
                                          <p:attrName>ppt_x</p:attrName>
                                        </p:attrNameLst>
                                      </p:cBhvr>
                                      <p:tavLst>
                                        <p:tav tm="0">
                                          <p:val>
                                            <p:strVal val="#ppt_x"/>
                                          </p:val>
                                        </p:tav>
                                        <p:tav tm="100000">
                                          <p:val>
                                            <p:strVal val="#ppt_x"/>
                                          </p:val>
                                        </p:tav>
                                      </p:tavLst>
                                    </p:anim>
                                    <p:anim calcmode="lin" valueType="num">
                                      <p:cBhvr>
                                        <p:cTn id="24" dur="1000" fill="hold"/>
                                        <p:tgtEl>
                                          <p:spTgt spid="58"/>
                                        </p:tgtEl>
                                        <p:attrNameLst>
                                          <p:attrName>ppt_y</p:attrName>
                                        </p:attrNameLst>
                                      </p:cBhvr>
                                      <p:tavLst>
                                        <p:tav tm="0">
                                          <p:val>
                                            <p:strVal val="#ppt_y+.1"/>
                                          </p:val>
                                        </p:tav>
                                        <p:tav tm="100000">
                                          <p:val>
                                            <p:strVal val="#ppt_y"/>
                                          </p:val>
                                        </p:tav>
                                      </p:tavLst>
                                    </p:anim>
                                  </p:childTnLst>
                                </p:cTn>
                              </p:par>
                              <p:par>
                                <p:cTn id="25" presetID="42" presetClass="entr" presetSubtype="0" fill="hold" grpId="1"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par>
                          <p:cTn id="35" fill="hold">
                            <p:stCondLst>
                              <p:cond delay="0"/>
                            </p:stCondLst>
                            <p:childTnLst>
                              <p:par>
                                <p:cTn id="36" presetID="1" presetClass="entr" presetSubtype="0" fill="hold" nodeType="afterEffect">
                                  <p:stCondLst>
                                    <p:cond delay="1500"/>
                                  </p:stCondLst>
                                  <p:childTnLst>
                                    <p:set>
                                      <p:cBhvr>
                                        <p:cTn id="37" dur="1" fill="hold">
                                          <p:stCondLst>
                                            <p:cond delay="0"/>
                                          </p:stCondLst>
                                        </p:cTn>
                                        <p:tgtEl>
                                          <p:spTgt spid="64"/>
                                        </p:tgtEl>
                                        <p:attrNameLst>
                                          <p:attrName>style.visibility</p:attrName>
                                        </p:attrNameLst>
                                      </p:cBhvr>
                                      <p:to>
                                        <p:strVal val="visible"/>
                                      </p:to>
                                    </p:set>
                                  </p:childTnLst>
                                </p:cTn>
                              </p:par>
                            </p:childTnLst>
                          </p:cTn>
                        </p:par>
                        <p:par>
                          <p:cTn id="38" fill="hold">
                            <p:stCondLst>
                              <p:cond delay="1500"/>
                            </p:stCondLst>
                            <p:childTnLst>
                              <p:par>
                                <p:cTn id="39" presetID="10" presetClass="exit" presetSubtype="0" fill="hold" nodeType="afterEffect">
                                  <p:stCondLst>
                                    <p:cond delay="2000"/>
                                  </p:stCondLst>
                                  <p:childTnLst>
                                    <p:animEffect transition="out" filter="fade">
                                      <p:cBhvr>
                                        <p:cTn id="40" dur="500"/>
                                        <p:tgtEl>
                                          <p:spTgt spid="64"/>
                                        </p:tgtEl>
                                      </p:cBhvr>
                                    </p:animEffect>
                                    <p:set>
                                      <p:cBhvr>
                                        <p:cTn id="4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Am-thanh-tra-loi-sai-www_nhacchuongvui_com.wav"/>
                                        </p:tgtEl>
                                      </p:cMediaNode>
                                    </p:audio>
                                  </p:subTnLst>
                                </p:cTn>
                              </p:par>
                            </p:childTnLst>
                          </p:cTn>
                        </p:par>
                        <p:par>
                          <p:cTn id="47" fill="hold">
                            <p:stCondLst>
                              <p:cond delay="0"/>
                            </p:stCondLst>
                            <p:childTnLst>
                              <p:par>
                                <p:cTn id="48" presetID="1" presetClass="entr" presetSubtype="0" fill="hold" nodeType="afterEffect">
                                  <p:stCondLst>
                                    <p:cond delay="1500"/>
                                  </p:stCondLst>
                                  <p:childTnLst>
                                    <p:set>
                                      <p:cBhvr>
                                        <p:cTn id="49" dur="1" fill="hold">
                                          <p:stCondLst>
                                            <p:cond delay="0"/>
                                          </p:stCondLst>
                                        </p:cTn>
                                        <p:tgtEl>
                                          <p:spTgt spid="64"/>
                                        </p:tgtEl>
                                        <p:attrNameLst>
                                          <p:attrName>style.visibility</p:attrName>
                                        </p:attrNameLst>
                                      </p:cBhvr>
                                      <p:to>
                                        <p:strVal val="visible"/>
                                      </p:to>
                                    </p:set>
                                  </p:childTnLst>
                                </p:cTn>
                              </p:par>
                            </p:childTnLst>
                          </p:cTn>
                        </p:par>
                        <p:par>
                          <p:cTn id="50" fill="hold">
                            <p:stCondLst>
                              <p:cond delay="1500"/>
                            </p:stCondLst>
                            <p:childTnLst>
                              <p:par>
                                <p:cTn id="51" presetID="10" presetClass="exit" presetSubtype="0" fill="hold" nodeType="afterEffect">
                                  <p:stCondLst>
                                    <p:cond delay="2000"/>
                                  </p:stCondLst>
                                  <p:childTnLst>
                                    <p:animEffect transition="out" filter="fade">
                                      <p:cBhvr>
                                        <p:cTn id="52" dur="500"/>
                                        <p:tgtEl>
                                          <p:spTgt spid="64"/>
                                        </p:tgtEl>
                                      </p:cBhvr>
                                    </p:animEffect>
                                    <p:set>
                                      <p:cBhvr>
                                        <p:cTn id="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4" restart="whenNotActive" fill="hold" evtFilter="cancelBubble" nodeType="interactiveSeq">
                <p:stCondLst>
                  <p:cond evt="onClick" delay="0">
                    <p:tgtEl>
                      <p:spTgt spid="58"/>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par>
                          <p:cTn id="59" fill="hold">
                            <p:stCondLst>
                              <p:cond delay="0"/>
                            </p:stCondLst>
                            <p:childTnLst>
                              <p:par>
                                <p:cTn id="60" presetID="1" presetClass="entr" presetSubtype="0" fill="hold" nodeType="afterEffect">
                                  <p:stCondLst>
                                    <p:cond delay="1500"/>
                                  </p:stCondLst>
                                  <p:childTnLst>
                                    <p:set>
                                      <p:cBhvr>
                                        <p:cTn id="61" dur="1" fill="hold">
                                          <p:stCondLst>
                                            <p:cond delay="0"/>
                                          </p:stCondLst>
                                        </p:cTn>
                                        <p:tgtEl>
                                          <p:spTgt spid="64"/>
                                        </p:tgtEl>
                                        <p:attrNameLst>
                                          <p:attrName>style.visibility</p:attrName>
                                        </p:attrNameLst>
                                      </p:cBhvr>
                                      <p:to>
                                        <p:strVal val="visible"/>
                                      </p:to>
                                    </p:set>
                                  </p:childTnLst>
                                </p:cTn>
                              </p:par>
                            </p:childTnLst>
                          </p:cTn>
                        </p:par>
                        <p:par>
                          <p:cTn id="62" fill="hold">
                            <p:stCondLst>
                              <p:cond delay="1500"/>
                            </p:stCondLst>
                            <p:childTnLst>
                              <p:par>
                                <p:cTn id="63" presetID="10" presetClass="exit" presetSubtype="0" fill="hold" nodeType="afterEffect">
                                  <p:stCondLst>
                                    <p:cond delay="2000"/>
                                  </p:stCondLst>
                                  <p:childTnLst>
                                    <p:animEffect transition="out" filter="fade">
                                      <p:cBhvr>
                                        <p:cTn id="64" dur="500"/>
                                        <p:tgtEl>
                                          <p:spTgt spid="64"/>
                                        </p:tgtEl>
                                      </p:cBhvr>
                                    </p:animEffect>
                                    <p:set>
                                      <p:cBhvr>
                                        <p:cTn id="65"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66" restart="whenNotActive" fill="hold" evtFilter="cancelBubble" nodeType="interactiveSeq">
                <p:stCondLst>
                  <p:cond evt="onClick" delay="0">
                    <p:tgtEl>
                      <p:spTgt spid="56"/>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dung-www_nhacchuongvui_com.wav"/>
                                        </p:tgtEl>
                                      </p:cMediaNode>
                                    </p:audio>
                                  </p:subTnLst>
                                </p:cTn>
                              </p:par>
                            </p:childTnLst>
                          </p:cTn>
                        </p:par>
                        <p:par>
                          <p:cTn id="71" fill="hold">
                            <p:stCondLst>
                              <p:cond delay="0"/>
                            </p:stCondLst>
                            <p:childTnLst>
                              <p:par>
                                <p:cTn id="72" presetID="10" presetClass="exit" presetSubtype="0" fill="hold" nodeType="afterEffect">
                                  <p:stCondLst>
                                    <p:cond delay="2000"/>
                                  </p:stCondLst>
                                  <p:childTnLst>
                                    <p:animEffect transition="out" filter="fade">
                                      <p:cBhvr>
                                        <p:cTn id="73" dur="500"/>
                                        <p:tgtEl>
                                          <p:spTgt spid="62"/>
                                        </p:tgtEl>
                                      </p:cBhvr>
                                    </p:animEffect>
                                    <p:set>
                                      <p:cBhvr>
                                        <p:cTn id="74" dur="1" fill="hold">
                                          <p:stCondLst>
                                            <p:cond delay="499"/>
                                          </p:stCondLst>
                                        </p:cTn>
                                        <p:tgtEl>
                                          <p:spTgt spid="62"/>
                                        </p:tgtEl>
                                        <p:attrNameLst>
                                          <p:attrName>style.visibility</p:attrName>
                                        </p:attrNameLst>
                                      </p:cBhvr>
                                      <p:to>
                                        <p:strVal val="hidden"/>
                                      </p:to>
                                    </p:set>
                                  </p:childTnLst>
                                </p:cTn>
                              </p:par>
                              <p:par>
                                <p:cTn id="75" presetID="10" presetClass="exit" presetSubtype="0" fill="hold" nodeType="withEffect">
                                  <p:stCondLst>
                                    <p:cond delay="2000"/>
                                  </p:stCondLst>
                                  <p:childTnLst>
                                    <p:animEffect transition="out" filter="fade">
                                      <p:cBhvr>
                                        <p:cTn id="76" dur="500"/>
                                        <p:tgtEl>
                                          <p:spTgt spid="64"/>
                                        </p:tgtEl>
                                      </p:cBhvr>
                                    </p:animEffect>
                                    <p:set>
                                      <p:cBhvr>
                                        <p:cTn id="77" dur="1" fill="hold">
                                          <p:stCondLst>
                                            <p:cond delay="499"/>
                                          </p:stCondLst>
                                        </p:cTn>
                                        <p:tgtEl>
                                          <p:spTgt spid="64"/>
                                        </p:tgtEl>
                                        <p:attrNameLst>
                                          <p:attrName>style.visibility</p:attrName>
                                        </p:attrNameLst>
                                      </p:cBhvr>
                                      <p:to>
                                        <p:strVal val="hidden"/>
                                      </p:to>
                                    </p:set>
                                  </p:childTnLst>
                                </p:cTn>
                              </p:par>
                              <p:par>
                                <p:cTn id="78" presetID="10" presetClass="exit" presetSubtype="0" fill="hold" nodeType="withEffect">
                                  <p:stCondLst>
                                    <p:cond delay="2000"/>
                                  </p:stCondLst>
                                  <p:childTnLst>
                                    <p:animEffect transition="out" filter="fade">
                                      <p:cBhvr>
                                        <p:cTn id="79" dur="500"/>
                                        <p:tgtEl>
                                          <p:spTgt spid="60"/>
                                        </p:tgtEl>
                                      </p:cBhvr>
                                    </p:animEffect>
                                    <p:set>
                                      <p:cBhvr>
                                        <p:cTn id="80" dur="1" fill="hold">
                                          <p:stCondLst>
                                            <p:cond delay="499"/>
                                          </p:stCondLst>
                                        </p:cTn>
                                        <p:tgtEl>
                                          <p:spTgt spid="60"/>
                                        </p:tgtEl>
                                        <p:attrNameLst>
                                          <p:attrName>style.visibility</p:attrName>
                                        </p:attrNameLst>
                                      </p:cBhvr>
                                      <p:to>
                                        <p:strVal val="hidden"/>
                                      </p:to>
                                    </p:set>
                                  </p:childTnLst>
                                </p:cTn>
                              </p:par>
                              <p:par>
                                <p:cTn id="81" presetID="10" presetClass="exit" presetSubtype="0" fill="hold" nodeType="withEffect">
                                  <p:stCondLst>
                                    <p:cond delay="2000"/>
                                  </p:stCondLst>
                                  <p:childTnLst>
                                    <p:animEffect transition="out" filter="fade">
                                      <p:cBhvr>
                                        <p:cTn id="82" dur="500"/>
                                        <p:tgtEl>
                                          <p:spTgt spid="61"/>
                                        </p:tgtEl>
                                      </p:cBhvr>
                                    </p:animEffect>
                                    <p:set>
                                      <p:cBhvr>
                                        <p:cTn id="83" dur="1" fill="hold">
                                          <p:stCondLst>
                                            <p:cond delay="499"/>
                                          </p:stCondLst>
                                        </p:cTn>
                                        <p:tgtEl>
                                          <p:spTgt spid="61"/>
                                        </p:tgtEl>
                                        <p:attrNameLst>
                                          <p:attrName>style.visibility</p:attrName>
                                        </p:attrNameLst>
                                      </p:cBhvr>
                                      <p:to>
                                        <p:strVal val="hidden"/>
                                      </p:to>
                                    </p:set>
                                  </p:childTnLst>
                                </p:cTn>
                              </p:par>
                              <p:par>
                                <p:cTn id="84" presetID="10" presetClass="exit" presetSubtype="0" fill="hold" nodeType="withEffect">
                                  <p:stCondLst>
                                    <p:cond delay="2000"/>
                                  </p:stCondLst>
                                  <p:childTnLst>
                                    <p:animEffect transition="out" filter="fade">
                                      <p:cBhvr>
                                        <p:cTn id="85" dur="500"/>
                                        <p:tgtEl>
                                          <p:spTgt spid="63"/>
                                        </p:tgtEl>
                                      </p:cBhvr>
                                    </p:animEffect>
                                    <p:set>
                                      <p:cBhvr>
                                        <p:cTn id="86" dur="1" fill="hold">
                                          <p:stCondLst>
                                            <p:cond delay="499"/>
                                          </p:stCondLst>
                                        </p:cTn>
                                        <p:tgtEl>
                                          <p:spTgt spid="63"/>
                                        </p:tgtEl>
                                        <p:attrNameLst>
                                          <p:attrName>style.visibility</p:attrName>
                                        </p:attrNameLst>
                                      </p:cBhvr>
                                      <p:to>
                                        <p:strVal val="hidden"/>
                                      </p:to>
                                    </p:set>
                                  </p:childTnLst>
                                </p:cTn>
                              </p:par>
                              <p:par>
                                <p:cTn id="87" presetID="10" presetClass="exit" presetSubtype="0" fill="hold" grpId="0" nodeType="withEffect">
                                  <p:stCondLst>
                                    <p:cond delay="2000"/>
                                  </p:stCondLst>
                                  <p:childTnLst>
                                    <p:animEffect transition="out" filter="fade">
                                      <p:cBhvr>
                                        <p:cTn id="88" dur="500"/>
                                        <p:tgtEl>
                                          <p:spTgt spid="55"/>
                                        </p:tgtEl>
                                      </p:cBhvr>
                                    </p:animEffect>
                                    <p:set>
                                      <p:cBhvr>
                                        <p:cTn id="89" dur="1" fill="hold">
                                          <p:stCondLst>
                                            <p:cond delay="499"/>
                                          </p:stCondLst>
                                        </p:cTn>
                                        <p:tgtEl>
                                          <p:spTgt spid="55"/>
                                        </p:tgtEl>
                                        <p:attrNameLst>
                                          <p:attrName>style.visibility</p:attrName>
                                        </p:attrNameLst>
                                      </p:cBhvr>
                                      <p:to>
                                        <p:strVal val="hidden"/>
                                      </p:to>
                                    </p:set>
                                  </p:childTnLst>
                                </p:cTn>
                              </p:par>
                              <p:par>
                                <p:cTn id="90" presetID="10" presetClass="exit" presetSubtype="0" fill="hold" grpId="0" nodeType="withEffect">
                                  <p:stCondLst>
                                    <p:cond delay="2000"/>
                                  </p:stCondLst>
                                  <p:childTnLst>
                                    <p:animEffect transition="out" filter="fade">
                                      <p:cBhvr>
                                        <p:cTn id="91" dur="500"/>
                                        <p:tgtEl>
                                          <p:spTgt spid="56"/>
                                        </p:tgtEl>
                                      </p:cBhvr>
                                    </p:animEffect>
                                    <p:set>
                                      <p:cBhvr>
                                        <p:cTn id="92" dur="1" fill="hold">
                                          <p:stCondLst>
                                            <p:cond delay="499"/>
                                          </p:stCondLst>
                                        </p:cTn>
                                        <p:tgtEl>
                                          <p:spTgt spid="56"/>
                                        </p:tgtEl>
                                        <p:attrNameLst>
                                          <p:attrName>style.visibility</p:attrName>
                                        </p:attrNameLst>
                                      </p:cBhvr>
                                      <p:to>
                                        <p:strVal val="hidden"/>
                                      </p:to>
                                    </p:set>
                                  </p:childTnLst>
                                </p:cTn>
                              </p:par>
                              <p:par>
                                <p:cTn id="93" presetID="10" presetClass="exit" presetSubtype="0" fill="hold" grpId="0" nodeType="withEffect">
                                  <p:stCondLst>
                                    <p:cond delay="2000"/>
                                  </p:stCondLst>
                                  <p:childTnLst>
                                    <p:animEffect transition="out" filter="fade">
                                      <p:cBhvr>
                                        <p:cTn id="94" dur="500"/>
                                        <p:tgtEl>
                                          <p:spTgt spid="57"/>
                                        </p:tgtEl>
                                      </p:cBhvr>
                                    </p:animEffect>
                                    <p:set>
                                      <p:cBhvr>
                                        <p:cTn id="95" dur="1" fill="hold">
                                          <p:stCondLst>
                                            <p:cond delay="499"/>
                                          </p:stCondLst>
                                        </p:cTn>
                                        <p:tgtEl>
                                          <p:spTgt spid="57"/>
                                        </p:tgtEl>
                                        <p:attrNameLst>
                                          <p:attrName>style.visibility</p:attrName>
                                        </p:attrNameLst>
                                      </p:cBhvr>
                                      <p:to>
                                        <p:strVal val="hidden"/>
                                      </p:to>
                                    </p:set>
                                  </p:childTnLst>
                                </p:cTn>
                              </p:par>
                              <p:par>
                                <p:cTn id="96" presetID="10" presetClass="exit" presetSubtype="0" fill="hold" grpId="0" nodeType="withEffect">
                                  <p:stCondLst>
                                    <p:cond delay="2000"/>
                                  </p:stCondLst>
                                  <p:childTnLst>
                                    <p:animEffect transition="out" filter="fade">
                                      <p:cBhvr>
                                        <p:cTn id="97" dur="500"/>
                                        <p:tgtEl>
                                          <p:spTgt spid="58"/>
                                        </p:tgtEl>
                                      </p:cBhvr>
                                    </p:animEffect>
                                    <p:set>
                                      <p:cBhvr>
                                        <p:cTn id="98" dur="1" fill="hold">
                                          <p:stCondLst>
                                            <p:cond delay="499"/>
                                          </p:stCondLst>
                                        </p:cTn>
                                        <p:tgtEl>
                                          <p:spTgt spid="58"/>
                                        </p:tgtEl>
                                        <p:attrNameLst>
                                          <p:attrName>style.visibility</p:attrName>
                                        </p:attrNameLst>
                                      </p:cBhvr>
                                      <p:to>
                                        <p:strVal val="hidden"/>
                                      </p:to>
                                    </p:set>
                                  </p:childTnLst>
                                </p:cTn>
                              </p:par>
                              <p:par>
                                <p:cTn id="99" presetID="10" presetClass="exit" presetSubtype="0" fill="hold" grpId="0" nodeType="withEffect">
                                  <p:stCondLst>
                                    <p:cond delay="2000"/>
                                  </p:stCondLst>
                                  <p:childTnLst>
                                    <p:animEffect transition="out" filter="fade">
                                      <p:cBhvr>
                                        <p:cTn id="100" dur="500"/>
                                        <p:tgtEl>
                                          <p:spTgt spid="59"/>
                                        </p:tgtEl>
                                      </p:cBhvr>
                                    </p:animEffect>
                                    <p:set>
                                      <p:cBhvr>
                                        <p:cTn id="101" dur="1" fill="hold">
                                          <p:stCondLst>
                                            <p:cond delay="499"/>
                                          </p:stCondLst>
                                        </p:cTn>
                                        <p:tgtEl>
                                          <p:spTgt spid="59"/>
                                        </p:tgtEl>
                                        <p:attrNameLst>
                                          <p:attrName>style.visibility</p:attrName>
                                        </p:attrNameLst>
                                      </p:cBhvr>
                                      <p:to>
                                        <p:strVal val="hidden"/>
                                      </p:to>
                                    </p:set>
                                  </p:childTnLst>
                                </p:cTn>
                              </p:par>
                            </p:childTnLst>
                          </p:cTn>
                        </p:par>
                        <p:par>
                          <p:cTn id="102" fill="hold">
                            <p:stCondLst>
                              <p:cond delay="2500"/>
                            </p:stCondLst>
                            <p:childTnLst>
                              <p:par>
                                <p:cTn id="103" presetID="10" presetClass="entr" presetSubtype="0" fill="hold"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par>
                                <p:cTn id="106" presetID="10"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par>
                                <p:cTn id="109" presetID="10"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animEffect transition="in" filter="fade">
                                      <p:cBhvr>
                                        <p:cTn id="111" dur="500"/>
                                        <p:tgtEl>
                                          <p:spTgt spid="13"/>
                                        </p:tgtEl>
                                      </p:cBhvr>
                                    </p:animEffect>
                                  </p:child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500"/>
                                        <p:tgtEl>
                                          <p:spTgt spid="14"/>
                                        </p:tgtEl>
                                      </p:cBhvr>
                                    </p:animEffect>
                                  </p:childTnLst>
                                </p:cTn>
                              </p:par>
                              <p:par>
                                <p:cTn id="115" presetID="10" presetClass="entr" presetSubtype="0" fill="hold" nodeType="withEffect">
                                  <p:stCondLst>
                                    <p:cond delay="0"/>
                                  </p:stCondLst>
                                  <p:childTnLst>
                                    <p:set>
                                      <p:cBhvr>
                                        <p:cTn id="116" dur="1" fill="hold">
                                          <p:stCondLst>
                                            <p:cond delay="0"/>
                                          </p:stCondLst>
                                        </p:cTn>
                                        <p:tgtEl>
                                          <p:spTgt spid="16"/>
                                        </p:tgtEl>
                                        <p:attrNameLst>
                                          <p:attrName>style.visibility</p:attrName>
                                        </p:attrNameLst>
                                      </p:cBhvr>
                                      <p:to>
                                        <p:strVal val="visible"/>
                                      </p:to>
                                    </p:set>
                                    <p:animEffect transition="in" filter="fade">
                                      <p:cBhvr>
                                        <p:cTn id="117" dur="500"/>
                                        <p:tgtEl>
                                          <p:spTgt spid="16"/>
                                        </p:tgtEl>
                                      </p:cBhvr>
                                    </p:animEffect>
                                  </p:childTnLst>
                                </p:cTn>
                              </p:par>
                              <p:par>
                                <p:cTn id="118" presetID="10" presetClass="entr" presetSubtype="0" fill="hold" nodeType="withEffect">
                                  <p:stCondLst>
                                    <p:cond delay="0"/>
                                  </p:stCondLst>
                                  <p:childTnLst>
                                    <p:set>
                                      <p:cBhvr>
                                        <p:cTn id="119" dur="1" fill="hold">
                                          <p:stCondLst>
                                            <p:cond delay="0"/>
                                          </p:stCondLst>
                                        </p:cTn>
                                        <p:tgtEl>
                                          <p:spTgt spid="19"/>
                                        </p:tgtEl>
                                        <p:attrNameLst>
                                          <p:attrName>style.visibility</p:attrName>
                                        </p:attrNameLst>
                                      </p:cBhvr>
                                      <p:to>
                                        <p:strVal val="visible"/>
                                      </p:to>
                                    </p:set>
                                    <p:animEffect transition="in" filter="fade">
                                      <p:cBhvr>
                                        <p:cTn id="120" dur="500"/>
                                        <p:tgtEl>
                                          <p:spTgt spid="19"/>
                                        </p:tgtEl>
                                      </p:cBhvr>
                                    </p:animEffect>
                                  </p:childTnLst>
                                </p:cTn>
                              </p:par>
                              <p:par>
                                <p:cTn id="121" presetID="10"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500"/>
                                        <p:tgtEl>
                                          <p:spTgt spid="21"/>
                                        </p:tgtEl>
                                      </p:cBhvr>
                                    </p:animEffect>
                                  </p:childTnLst>
                                </p:cTn>
                              </p:par>
                              <p:par>
                                <p:cTn id="124" presetID="10" presetClass="entr" presetSubtype="0" fill="hold"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childTnLst>
                                </p:cTn>
                              </p:par>
                            </p:childTnLst>
                          </p:cTn>
                        </p:par>
                        <p:par>
                          <p:cTn id="127" fill="hold">
                            <p:stCondLst>
                              <p:cond delay="3000"/>
                            </p:stCondLst>
                            <p:childTnLst>
                              <p:par>
                                <p:cTn id="128" presetID="32" presetClass="emph" presetSubtype="0" repeatCount="indefinite" fill="hold" nodeType="afterEffect">
                                  <p:stCondLst>
                                    <p:cond delay="0"/>
                                  </p:stCondLst>
                                  <p:childTnLst>
                                    <p:animRot by="120000">
                                      <p:cBhvr>
                                        <p:cTn id="129" dur="100" fill="hold">
                                          <p:stCondLst>
                                            <p:cond delay="0"/>
                                          </p:stCondLst>
                                        </p:cTn>
                                        <p:tgtEl>
                                          <p:spTgt spid="15"/>
                                        </p:tgtEl>
                                        <p:attrNameLst>
                                          <p:attrName>r</p:attrName>
                                        </p:attrNameLst>
                                      </p:cBhvr>
                                    </p:animRot>
                                    <p:animRot by="-240000">
                                      <p:cBhvr>
                                        <p:cTn id="130" dur="200" fill="hold">
                                          <p:stCondLst>
                                            <p:cond delay="200"/>
                                          </p:stCondLst>
                                        </p:cTn>
                                        <p:tgtEl>
                                          <p:spTgt spid="15"/>
                                        </p:tgtEl>
                                        <p:attrNameLst>
                                          <p:attrName>r</p:attrName>
                                        </p:attrNameLst>
                                      </p:cBhvr>
                                    </p:animRot>
                                    <p:animRot by="240000">
                                      <p:cBhvr>
                                        <p:cTn id="131" dur="200" fill="hold">
                                          <p:stCondLst>
                                            <p:cond delay="400"/>
                                          </p:stCondLst>
                                        </p:cTn>
                                        <p:tgtEl>
                                          <p:spTgt spid="15"/>
                                        </p:tgtEl>
                                        <p:attrNameLst>
                                          <p:attrName>r</p:attrName>
                                        </p:attrNameLst>
                                      </p:cBhvr>
                                    </p:animRot>
                                    <p:animRot by="-240000">
                                      <p:cBhvr>
                                        <p:cTn id="132" dur="200" fill="hold">
                                          <p:stCondLst>
                                            <p:cond delay="600"/>
                                          </p:stCondLst>
                                        </p:cTn>
                                        <p:tgtEl>
                                          <p:spTgt spid="15"/>
                                        </p:tgtEl>
                                        <p:attrNameLst>
                                          <p:attrName>r</p:attrName>
                                        </p:attrNameLst>
                                      </p:cBhvr>
                                    </p:animRot>
                                    <p:animRot by="120000">
                                      <p:cBhvr>
                                        <p:cTn id="133" dur="200" fill="hold">
                                          <p:stCondLst>
                                            <p:cond delay="800"/>
                                          </p:stCondLst>
                                        </p:cTn>
                                        <p:tgtEl>
                                          <p:spTgt spid="15"/>
                                        </p:tgtEl>
                                        <p:attrNameLst>
                                          <p:attrName>r</p:attrName>
                                        </p:attrNameLst>
                                      </p:cBhvr>
                                    </p:animRot>
                                  </p:childTnLst>
                                </p:cTn>
                              </p:par>
                              <p:par>
                                <p:cTn id="134" presetID="32" presetClass="emph" presetSubtype="0" repeatCount="indefinite" fill="hold" nodeType="withEffect">
                                  <p:stCondLst>
                                    <p:cond delay="0"/>
                                  </p:stCondLst>
                                  <p:childTnLst>
                                    <p:animRot by="120000">
                                      <p:cBhvr>
                                        <p:cTn id="135" dur="100" fill="hold">
                                          <p:stCondLst>
                                            <p:cond delay="0"/>
                                          </p:stCondLst>
                                        </p:cTn>
                                        <p:tgtEl>
                                          <p:spTgt spid="20"/>
                                        </p:tgtEl>
                                        <p:attrNameLst>
                                          <p:attrName>r</p:attrName>
                                        </p:attrNameLst>
                                      </p:cBhvr>
                                    </p:animRot>
                                    <p:animRot by="-240000">
                                      <p:cBhvr>
                                        <p:cTn id="136" dur="200" fill="hold">
                                          <p:stCondLst>
                                            <p:cond delay="200"/>
                                          </p:stCondLst>
                                        </p:cTn>
                                        <p:tgtEl>
                                          <p:spTgt spid="20"/>
                                        </p:tgtEl>
                                        <p:attrNameLst>
                                          <p:attrName>r</p:attrName>
                                        </p:attrNameLst>
                                      </p:cBhvr>
                                    </p:animRot>
                                    <p:animRot by="240000">
                                      <p:cBhvr>
                                        <p:cTn id="137" dur="200" fill="hold">
                                          <p:stCondLst>
                                            <p:cond delay="400"/>
                                          </p:stCondLst>
                                        </p:cTn>
                                        <p:tgtEl>
                                          <p:spTgt spid="20"/>
                                        </p:tgtEl>
                                        <p:attrNameLst>
                                          <p:attrName>r</p:attrName>
                                        </p:attrNameLst>
                                      </p:cBhvr>
                                    </p:animRot>
                                    <p:animRot by="-240000">
                                      <p:cBhvr>
                                        <p:cTn id="138" dur="200" fill="hold">
                                          <p:stCondLst>
                                            <p:cond delay="600"/>
                                          </p:stCondLst>
                                        </p:cTn>
                                        <p:tgtEl>
                                          <p:spTgt spid="20"/>
                                        </p:tgtEl>
                                        <p:attrNameLst>
                                          <p:attrName>r</p:attrName>
                                        </p:attrNameLst>
                                      </p:cBhvr>
                                    </p:animRot>
                                    <p:animRot by="120000">
                                      <p:cBhvr>
                                        <p:cTn id="139" dur="200" fill="hold">
                                          <p:stCondLst>
                                            <p:cond delay="800"/>
                                          </p:stCondLst>
                                        </p:cTn>
                                        <p:tgtEl>
                                          <p:spTgt spid="20"/>
                                        </p:tgtEl>
                                        <p:attrNameLst>
                                          <p:attrName>r</p:attrName>
                                        </p:attrNameLst>
                                      </p:cBhvr>
                                    </p:animRot>
                                  </p:childTnLst>
                                </p:cTn>
                              </p:par>
                              <p:par>
                                <p:cTn id="140" presetID="32" presetClass="emph" presetSubtype="0" repeatCount="indefinite" fill="hold" nodeType="withEffect">
                                  <p:stCondLst>
                                    <p:cond delay="0"/>
                                  </p:stCondLst>
                                  <p:childTnLst>
                                    <p:animRot by="120000">
                                      <p:cBhvr>
                                        <p:cTn id="141" dur="100" fill="hold">
                                          <p:stCondLst>
                                            <p:cond delay="0"/>
                                          </p:stCondLst>
                                        </p:cTn>
                                        <p:tgtEl>
                                          <p:spTgt spid="13"/>
                                        </p:tgtEl>
                                        <p:attrNameLst>
                                          <p:attrName>r</p:attrName>
                                        </p:attrNameLst>
                                      </p:cBhvr>
                                    </p:animRot>
                                    <p:animRot by="-240000">
                                      <p:cBhvr>
                                        <p:cTn id="142" dur="200" fill="hold">
                                          <p:stCondLst>
                                            <p:cond delay="200"/>
                                          </p:stCondLst>
                                        </p:cTn>
                                        <p:tgtEl>
                                          <p:spTgt spid="13"/>
                                        </p:tgtEl>
                                        <p:attrNameLst>
                                          <p:attrName>r</p:attrName>
                                        </p:attrNameLst>
                                      </p:cBhvr>
                                    </p:animRot>
                                    <p:animRot by="240000">
                                      <p:cBhvr>
                                        <p:cTn id="143" dur="200" fill="hold">
                                          <p:stCondLst>
                                            <p:cond delay="400"/>
                                          </p:stCondLst>
                                        </p:cTn>
                                        <p:tgtEl>
                                          <p:spTgt spid="13"/>
                                        </p:tgtEl>
                                        <p:attrNameLst>
                                          <p:attrName>r</p:attrName>
                                        </p:attrNameLst>
                                      </p:cBhvr>
                                    </p:animRot>
                                    <p:animRot by="-240000">
                                      <p:cBhvr>
                                        <p:cTn id="144" dur="200" fill="hold">
                                          <p:stCondLst>
                                            <p:cond delay="600"/>
                                          </p:stCondLst>
                                        </p:cTn>
                                        <p:tgtEl>
                                          <p:spTgt spid="13"/>
                                        </p:tgtEl>
                                        <p:attrNameLst>
                                          <p:attrName>r</p:attrName>
                                        </p:attrNameLst>
                                      </p:cBhvr>
                                    </p:animRot>
                                    <p:animRot by="120000">
                                      <p:cBhvr>
                                        <p:cTn id="145" dur="200" fill="hold">
                                          <p:stCondLst>
                                            <p:cond delay="800"/>
                                          </p:stCondLst>
                                        </p:cTn>
                                        <p:tgtEl>
                                          <p:spTgt spid="13"/>
                                        </p:tgtEl>
                                        <p:attrNameLst>
                                          <p:attrName>r</p:attrName>
                                        </p:attrNameLst>
                                      </p:cBhvr>
                                    </p:animRot>
                                  </p:childTnLst>
                                </p:cTn>
                              </p:par>
                              <p:par>
                                <p:cTn id="146" presetID="32" presetClass="emph" presetSubtype="0" repeatCount="indefinite" fill="hold" nodeType="withEffect">
                                  <p:stCondLst>
                                    <p:cond delay="0"/>
                                  </p:stCondLst>
                                  <p:childTnLst>
                                    <p:animRot by="120000">
                                      <p:cBhvr>
                                        <p:cTn id="147" dur="100" fill="hold">
                                          <p:stCondLst>
                                            <p:cond delay="0"/>
                                          </p:stCondLst>
                                        </p:cTn>
                                        <p:tgtEl>
                                          <p:spTgt spid="14"/>
                                        </p:tgtEl>
                                        <p:attrNameLst>
                                          <p:attrName>r</p:attrName>
                                        </p:attrNameLst>
                                      </p:cBhvr>
                                    </p:animRot>
                                    <p:animRot by="-240000">
                                      <p:cBhvr>
                                        <p:cTn id="148" dur="200" fill="hold">
                                          <p:stCondLst>
                                            <p:cond delay="200"/>
                                          </p:stCondLst>
                                        </p:cTn>
                                        <p:tgtEl>
                                          <p:spTgt spid="14"/>
                                        </p:tgtEl>
                                        <p:attrNameLst>
                                          <p:attrName>r</p:attrName>
                                        </p:attrNameLst>
                                      </p:cBhvr>
                                    </p:animRot>
                                    <p:animRot by="240000">
                                      <p:cBhvr>
                                        <p:cTn id="149" dur="200" fill="hold">
                                          <p:stCondLst>
                                            <p:cond delay="400"/>
                                          </p:stCondLst>
                                        </p:cTn>
                                        <p:tgtEl>
                                          <p:spTgt spid="14"/>
                                        </p:tgtEl>
                                        <p:attrNameLst>
                                          <p:attrName>r</p:attrName>
                                        </p:attrNameLst>
                                      </p:cBhvr>
                                    </p:animRot>
                                    <p:animRot by="-240000">
                                      <p:cBhvr>
                                        <p:cTn id="150" dur="200" fill="hold">
                                          <p:stCondLst>
                                            <p:cond delay="600"/>
                                          </p:stCondLst>
                                        </p:cTn>
                                        <p:tgtEl>
                                          <p:spTgt spid="14"/>
                                        </p:tgtEl>
                                        <p:attrNameLst>
                                          <p:attrName>r</p:attrName>
                                        </p:attrNameLst>
                                      </p:cBhvr>
                                    </p:animRot>
                                    <p:animRot by="120000">
                                      <p:cBhvr>
                                        <p:cTn id="151" dur="200" fill="hold">
                                          <p:stCondLst>
                                            <p:cond delay="800"/>
                                          </p:stCondLst>
                                        </p:cTn>
                                        <p:tgtEl>
                                          <p:spTgt spid="14"/>
                                        </p:tgtEl>
                                        <p:attrNameLst>
                                          <p:attrName>r</p:attrName>
                                        </p:attrNameLst>
                                      </p:cBhvr>
                                    </p:animRot>
                                  </p:childTnLst>
                                </p:cTn>
                              </p:par>
                              <p:par>
                                <p:cTn id="152" presetID="32" presetClass="emph" presetSubtype="0" repeatCount="indefinite" fill="hold" nodeType="withEffect">
                                  <p:stCondLst>
                                    <p:cond delay="0"/>
                                  </p:stCondLst>
                                  <p:childTnLst>
                                    <p:animRot by="120000">
                                      <p:cBhvr>
                                        <p:cTn id="153" dur="100" fill="hold">
                                          <p:stCondLst>
                                            <p:cond delay="0"/>
                                          </p:stCondLst>
                                        </p:cTn>
                                        <p:tgtEl>
                                          <p:spTgt spid="16"/>
                                        </p:tgtEl>
                                        <p:attrNameLst>
                                          <p:attrName>r</p:attrName>
                                        </p:attrNameLst>
                                      </p:cBhvr>
                                    </p:animRot>
                                    <p:animRot by="-240000">
                                      <p:cBhvr>
                                        <p:cTn id="154" dur="200" fill="hold">
                                          <p:stCondLst>
                                            <p:cond delay="200"/>
                                          </p:stCondLst>
                                        </p:cTn>
                                        <p:tgtEl>
                                          <p:spTgt spid="16"/>
                                        </p:tgtEl>
                                        <p:attrNameLst>
                                          <p:attrName>r</p:attrName>
                                        </p:attrNameLst>
                                      </p:cBhvr>
                                    </p:animRot>
                                    <p:animRot by="240000">
                                      <p:cBhvr>
                                        <p:cTn id="155" dur="200" fill="hold">
                                          <p:stCondLst>
                                            <p:cond delay="400"/>
                                          </p:stCondLst>
                                        </p:cTn>
                                        <p:tgtEl>
                                          <p:spTgt spid="16"/>
                                        </p:tgtEl>
                                        <p:attrNameLst>
                                          <p:attrName>r</p:attrName>
                                        </p:attrNameLst>
                                      </p:cBhvr>
                                    </p:animRot>
                                    <p:animRot by="-240000">
                                      <p:cBhvr>
                                        <p:cTn id="156" dur="200" fill="hold">
                                          <p:stCondLst>
                                            <p:cond delay="600"/>
                                          </p:stCondLst>
                                        </p:cTn>
                                        <p:tgtEl>
                                          <p:spTgt spid="16"/>
                                        </p:tgtEl>
                                        <p:attrNameLst>
                                          <p:attrName>r</p:attrName>
                                        </p:attrNameLst>
                                      </p:cBhvr>
                                    </p:animRot>
                                    <p:animRot by="120000">
                                      <p:cBhvr>
                                        <p:cTn id="157" dur="200" fill="hold">
                                          <p:stCondLst>
                                            <p:cond delay="800"/>
                                          </p:stCondLst>
                                        </p:cTn>
                                        <p:tgtEl>
                                          <p:spTgt spid="16"/>
                                        </p:tgtEl>
                                        <p:attrNameLst>
                                          <p:attrName>r</p:attrName>
                                        </p:attrNameLst>
                                      </p:cBhvr>
                                    </p:animRot>
                                  </p:childTnLst>
                                </p:cTn>
                              </p:par>
                              <p:par>
                                <p:cTn id="158" presetID="32" presetClass="emph" presetSubtype="0" repeatCount="indefinite" fill="hold" nodeType="withEffect">
                                  <p:stCondLst>
                                    <p:cond delay="0"/>
                                  </p:stCondLst>
                                  <p:childTnLst>
                                    <p:animRot by="120000">
                                      <p:cBhvr>
                                        <p:cTn id="159" dur="100" fill="hold">
                                          <p:stCondLst>
                                            <p:cond delay="0"/>
                                          </p:stCondLst>
                                        </p:cTn>
                                        <p:tgtEl>
                                          <p:spTgt spid="19"/>
                                        </p:tgtEl>
                                        <p:attrNameLst>
                                          <p:attrName>r</p:attrName>
                                        </p:attrNameLst>
                                      </p:cBhvr>
                                    </p:animRot>
                                    <p:animRot by="-240000">
                                      <p:cBhvr>
                                        <p:cTn id="160" dur="200" fill="hold">
                                          <p:stCondLst>
                                            <p:cond delay="200"/>
                                          </p:stCondLst>
                                        </p:cTn>
                                        <p:tgtEl>
                                          <p:spTgt spid="19"/>
                                        </p:tgtEl>
                                        <p:attrNameLst>
                                          <p:attrName>r</p:attrName>
                                        </p:attrNameLst>
                                      </p:cBhvr>
                                    </p:animRot>
                                    <p:animRot by="240000">
                                      <p:cBhvr>
                                        <p:cTn id="161" dur="200" fill="hold">
                                          <p:stCondLst>
                                            <p:cond delay="400"/>
                                          </p:stCondLst>
                                        </p:cTn>
                                        <p:tgtEl>
                                          <p:spTgt spid="19"/>
                                        </p:tgtEl>
                                        <p:attrNameLst>
                                          <p:attrName>r</p:attrName>
                                        </p:attrNameLst>
                                      </p:cBhvr>
                                    </p:animRot>
                                    <p:animRot by="-240000">
                                      <p:cBhvr>
                                        <p:cTn id="162" dur="200" fill="hold">
                                          <p:stCondLst>
                                            <p:cond delay="600"/>
                                          </p:stCondLst>
                                        </p:cTn>
                                        <p:tgtEl>
                                          <p:spTgt spid="19"/>
                                        </p:tgtEl>
                                        <p:attrNameLst>
                                          <p:attrName>r</p:attrName>
                                        </p:attrNameLst>
                                      </p:cBhvr>
                                    </p:animRot>
                                    <p:animRot by="120000">
                                      <p:cBhvr>
                                        <p:cTn id="163" dur="200" fill="hold">
                                          <p:stCondLst>
                                            <p:cond delay="800"/>
                                          </p:stCondLst>
                                        </p:cTn>
                                        <p:tgtEl>
                                          <p:spTgt spid="19"/>
                                        </p:tgtEl>
                                        <p:attrNameLst>
                                          <p:attrName>r</p:attrName>
                                        </p:attrNameLst>
                                      </p:cBhvr>
                                    </p:animRot>
                                  </p:childTnLst>
                                </p:cTn>
                              </p:par>
                              <p:par>
                                <p:cTn id="164" presetID="32" presetClass="emph" presetSubtype="0" repeatCount="indefinite" fill="hold" nodeType="withEffect">
                                  <p:stCondLst>
                                    <p:cond delay="0"/>
                                  </p:stCondLst>
                                  <p:childTnLst>
                                    <p:animRot by="120000">
                                      <p:cBhvr>
                                        <p:cTn id="165" dur="100" fill="hold">
                                          <p:stCondLst>
                                            <p:cond delay="0"/>
                                          </p:stCondLst>
                                        </p:cTn>
                                        <p:tgtEl>
                                          <p:spTgt spid="21"/>
                                        </p:tgtEl>
                                        <p:attrNameLst>
                                          <p:attrName>r</p:attrName>
                                        </p:attrNameLst>
                                      </p:cBhvr>
                                    </p:animRot>
                                    <p:animRot by="-240000">
                                      <p:cBhvr>
                                        <p:cTn id="166" dur="200" fill="hold">
                                          <p:stCondLst>
                                            <p:cond delay="200"/>
                                          </p:stCondLst>
                                        </p:cTn>
                                        <p:tgtEl>
                                          <p:spTgt spid="21"/>
                                        </p:tgtEl>
                                        <p:attrNameLst>
                                          <p:attrName>r</p:attrName>
                                        </p:attrNameLst>
                                      </p:cBhvr>
                                    </p:animRot>
                                    <p:animRot by="240000">
                                      <p:cBhvr>
                                        <p:cTn id="167" dur="200" fill="hold">
                                          <p:stCondLst>
                                            <p:cond delay="400"/>
                                          </p:stCondLst>
                                        </p:cTn>
                                        <p:tgtEl>
                                          <p:spTgt spid="21"/>
                                        </p:tgtEl>
                                        <p:attrNameLst>
                                          <p:attrName>r</p:attrName>
                                        </p:attrNameLst>
                                      </p:cBhvr>
                                    </p:animRot>
                                    <p:animRot by="-240000">
                                      <p:cBhvr>
                                        <p:cTn id="168" dur="200" fill="hold">
                                          <p:stCondLst>
                                            <p:cond delay="600"/>
                                          </p:stCondLst>
                                        </p:cTn>
                                        <p:tgtEl>
                                          <p:spTgt spid="21"/>
                                        </p:tgtEl>
                                        <p:attrNameLst>
                                          <p:attrName>r</p:attrName>
                                        </p:attrNameLst>
                                      </p:cBhvr>
                                    </p:animRot>
                                    <p:animRot by="120000">
                                      <p:cBhvr>
                                        <p:cTn id="169" dur="200" fill="hold">
                                          <p:stCondLst>
                                            <p:cond delay="800"/>
                                          </p:stCondLst>
                                        </p:cTn>
                                        <p:tgtEl>
                                          <p:spTgt spid="21"/>
                                        </p:tgtEl>
                                        <p:attrNameLst>
                                          <p:attrName>r</p:attrName>
                                        </p:attrNameLst>
                                      </p:cBhvr>
                                    </p:animRot>
                                  </p:childTnLst>
                                </p:cTn>
                              </p:par>
                              <p:par>
                                <p:cTn id="170" presetID="32" presetClass="emph" presetSubtype="0" repeatCount="indefinite" fill="hold" nodeType="withEffect">
                                  <p:stCondLst>
                                    <p:cond delay="0"/>
                                  </p:stCondLst>
                                  <p:childTnLst>
                                    <p:animRot by="120000">
                                      <p:cBhvr>
                                        <p:cTn id="171" dur="100" fill="hold">
                                          <p:stCondLst>
                                            <p:cond delay="0"/>
                                          </p:stCondLst>
                                        </p:cTn>
                                        <p:tgtEl>
                                          <p:spTgt spid="22"/>
                                        </p:tgtEl>
                                        <p:attrNameLst>
                                          <p:attrName>r</p:attrName>
                                        </p:attrNameLst>
                                      </p:cBhvr>
                                    </p:animRot>
                                    <p:animRot by="-240000">
                                      <p:cBhvr>
                                        <p:cTn id="172" dur="200" fill="hold">
                                          <p:stCondLst>
                                            <p:cond delay="200"/>
                                          </p:stCondLst>
                                        </p:cTn>
                                        <p:tgtEl>
                                          <p:spTgt spid="22"/>
                                        </p:tgtEl>
                                        <p:attrNameLst>
                                          <p:attrName>r</p:attrName>
                                        </p:attrNameLst>
                                      </p:cBhvr>
                                    </p:animRot>
                                    <p:animRot by="240000">
                                      <p:cBhvr>
                                        <p:cTn id="173" dur="200" fill="hold">
                                          <p:stCondLst>
                                            <p:cond delay="400"/>
                                          </p:stCondLst>
                                        </p:cTn>
                                        <p:tgtEl>
                                          <p:spTgt spid="22"/>
                                        </p:tgtEl>
                                        <p:attrNameLst>
                                          <p:attrName>r</p:attrName>
                                        </p:attrNameLst>
                                      </p:cBhvr>
                                    </p:animRot>
                                    <p:animRot by="-240000">
                                      <p:cBhvr>
                                        <p:cTn id="174" dur="200" fill="hold">
                                          <p:stCondLst>
                                            <p:cond delay="600"/>
                                          </p:stCondLst>
                                        </p:cTn>
                                        <p:tgtEl>
                                          <p:spTgt spid="22"/>
                                        </p:tgtEl>
                                        <p:attrNameLst>
                                          <p:attrName>r</p:attrName>
                                        </p:attrNameLst>
                                      </p:cBhvr>
                                    </p:animRot>
                                    <p:animRot by="120000">
                                      <p:cBhvr>
                                        <p:cTn id="175" dur="200" fill="hold">
                                          <p:stCondLst>
                                            <p:cond delay="800"/>
                                          </p:stCondLst>
                                        </p:cTn>
                                        <p:tgtEl>
                                          <p:spTgt spid="22"/>
                                        </p:tgtEl>
                                        <p:attrNameLst>
                                          <p:attrName>r</p:attrName>
                                        </p:attrNameLst>
                                      </p:cBhvr>
                                    </p:animRot>
                                  </p:childTnLst>
                                </p:cTn>
                              </p:par>
                              <p:par>
                                <p:cTn id="176" presetID="10" presetClass="entr" presetSubtype="0" fill="hold" nodeType="withEffect">
                                  <p:stCondLst>
                                    <p:cond delay="0"/>
                                  </p:stCondLst>
                                  <p:childTnLst>
                                    <p:set>
                                      <p:cBhvr>
                                        <p:cTn id="177" dur="1" fill="hold">
                                          <p:stCondLst>
                                            <p:cond delay="0"/>
                                          </p:stCondLst>
                                        </p:cTn>
                                        <p:tgtEl>
                                          <p:spTgt spid="65"/>
                                        </p:tgtEl>
                                        <p:attrNameLst>
                                          <p:attrName>style.visibility</p:attrName>
                                        </p:attrNameLst>
                                      </p:cBhvr>
                                      <p:to>
                                        <p:strVal val="visible"/>
                                      </p:to>
                                    </p:set>
                                    <p:animEffect transition="in" filter="fade">
                                      <p:cBhvr>
                                        <p:cTn id="178" dur="500"/>
                                        <p:tgtEl>
                                          <p:spTgt spid="65"/>
                                        </p:tgtEl>
                                      </p:cBhvr>
                                    </p:animEffect>
                                  </p:childTnLst>
                                  <p:subTnLst>
                                    <p:audio>
                                      <p:cMediaNode>
                                        <p:cTn display="0" masterRel="sameClick">
                                          <p:stCondLst>
                                            <p:cond evt="begin" delay="0">
                                              <p:tn val="176"/>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56"/>
                  </p:tgtEl>
                </p:cond>
              </p:nextCondLst>
            </p:seq>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394847"/>
            <a:ext cx="5365438" cy="5463153"/>
          </a:xfrm>
          <a:prstGeom prst="rect">
            <a:avLst/>
          </a:prstGeom>
        </p:spPr>
      </p:pic>
      <p:sp>
        <p:nvSpPr>
          <p:cNvPr id="6" name="Rectangle 5"/>
          <p:cNvSpPr/>
          <p:nvPr/>
        </p:nvSpPr>
        <p:spPr>
          <a:xfrm>
            <a:off x="5397284" y="2302420"/>
            <a:ext cx="5827236" cy="1323439"/>
          </a:xfrm>
          <a:prstGeom prst="rect">
            <a:avLst/>
          </a:prstGeom>
          <a:noFill/>
        </p:spPr>
        <p:txBody>
          <a:bodyPr wrap="none" lIns="91440" tIns="45720" rIns="91440" bIns="45720">
            <a:spAutoFit/>
          </a:bodyPr>
          <a:lstStyle/>
          <a:p>
            <a:pPr algn="ctr"/>
            <a:r>
              <a:rPr 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EM ĐI HỌC</a:t>
            </a:r>
          </a:p>
        </p:txBody>
      </p:sp>
      <p:sp>
        <p:nvSpPr>
          <p:cNvPr id="2" name="Rounded Rectangle 1"/>
          <p:cNvSpPr/>
          <p:nvPr/>
        </p:nvSpPr>
        <p:spPr>
          <a:xfrm>
            <a:off x="10972800" y="117987"/>
            <a:ext cx="1091381" cy="92914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6500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000"/>
          </a:stretch>
        </a:blipFill>
        <a:effectLst/>
      </p:bgPr>
    </p:bg>
    <p:spTree>
      <p:nvGrpSpPr>
        <p:cNvPr id="1" name=""/>
        <p:cNvGrpSpPr/>
        <p:nvPr/>
      </p:nvGrpSpPr>
      <p:grpSpPr>
        <a:xfrm>
          <a:off x="0" y="0"/>
          <a:ext cx="0" cy="0"/>
          <a:chOff x="0" y="0"/>
          <a:chExt cx="0" cy="0"/>
        </a:xfrm>
      </p:grpSpPr>
      <p:sp>
        <p:nvSpPr>
          <p:cNvPr id="6" name="Rectangle 5"/>
          <p:cNvSpPr/>
          <p:nvPr/>
        </p:nvSpPr>
        <p:spPr>
          <a:xfrm>
            <a:off x="2293194" y="2554274"/>
            <a:ext cx="8039573" cy="1446550"/>
          </a:xfrm>
          <a:prstGeom prst="rect">
            <a:avLst/>
          </a:prstGeom>
          <a:noFill/>
        </p:spPr>
        <p:txBody>
          <a:bodyPr wrap="none" lIns="91440" tIns="45720" rIns="91440" bIns="45720">
            <a:spAutoFit/>
          </a:bodyPr>
          <a:lstStyle/>
          <a:p>
            <a:pPr algn="ct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Ngôi</a:t>
            </a: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nhà</a:t>
            </a: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thứ</a:t>
            </a: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88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hai</a:t>
            </a:r>
            <a:endPar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1068338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3" presetClass="emph" presetSubtype="10" repeatCount="indefinite" fill="hold" grpId="1" nodeType="withEffect">
                                  <p:stCondLst>
                                    <p:cond delay="0"/>
                                  </p:stCondLst>
                                  <p:childTnLst>
                                    <p:animClr clrSpc="hsl" dir="ccw">
                                      <p:cBhvr override="childStyle">
                                        <p:cTn id="11" dur="3000" fill="hold"/>
                                        <p:tgtEl>
                                          <p:spTgt spid="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oogle Shape;102;p3"/>
          <p:cNvGrpSpPr/>
          <p:nvPr/>
        </p:nvGrpSpPr>
        <p:grpSpPr>
          <a:xfrm>
            <a:off x="4428378" y="1899158"/>
            <a:ext cx="3395720" cy="2150206"/>
            <a:chOff x="3703077" y="921142"/>
            <a:chExt cx="4611891" cy="2736950"/>
          </a:xfrm>
        </p:grpSpPr>
        <p:grpSp>
          <p:nvGrpSpPr>
            <p:cNvPr id="5" name="Google Shape;103;p3"/>
            <p:cNvGrpSpPr/>
            <p:nvPr/>
          </p:nvGrpSpPr>
          <p:grpSpPr>
            <a:xfrm>
              <a:off x="3703077" y="1216359"/>
              <a:ext cx="4611891" cy="2441732"/>
              <a:chOff x="3679464" y="1244657"/>
              <a:chExt cx="4611891" cy="2441732"/>
            </a:xfrm>
          </p:grpSpPr>
          <p:pic>
            <p:nvPicPr>
              <p:cNvPr id="7" name="Google Shape;104;p3"/>
              <p:cNvPicPr preferRelativeResize="0"/>
              <p:nvPr/>
            </p:nvPicPr>
            <p:blipFill rotWithShape="1">
              <a:blip r:embed="rId3">
                <a:alphaModFix/>
              </a:blip>
              <a:srcRect/>
              <a:stretch/>
            </p:blipFill>
            <p:spPr>
              <a:xfrm rot="-1801207">
                <a:off x="5635205" y="1770357"/>
                <a:ext cx="2474321" cy="1390333"/>
              </a:xfrm>
              <a:prstGeom prst="rect">
                <a:avLst/>
              </a:prstGeom>
              <a:noFill/>
              <a:ln>
                <a:noFill/>
              </a:ln>
            </p:spPr>
          </p:pic>
          <p:pic>
            <p:nvPicPr>
              <p:cNvPr id="8" name="Google Shape;105;p3"/>
              <p:cNvPicPr preferRelativeResize="0"/>
              <p:nvPr/>
            </p:nvPicPr>
            <p:blipFill rotWithShape="1">
              <a:blip r:embed="rId3">
                <a:alphaModFix/>
              </a:blip>
              <a:srcRect/>
              <a:stretch/>
            </p:blipFill>
            <p:spPr>
              <a:xfrm rot="1801207" flipH="1">
                <a:off x="3861293" y="1770357"/>
                <a:ext cx="2474321" cy="1390333"/>
              </a:xfrm>
              <a:prstGeom prst="rect">
                <a:avLst/>
              </a:prstGeom>
              <a:noFill/>
              <a:ln>
                <a:noFill/>
              </a:ln>
            </p:spPr>
          </p:pic>
        </p:grpSp>
        <p:pic>
          <p:nvPicPr>
            <p:cNvPr id="6" name="Google Shape;106;p3"/>
            <p:cNvPicPr preferRelativeResize="0"/>
            <p:nvPr/>
          </p:nvPicPr>
          <p:blipFill rotWithShape="1">
            <a:blip r:embed="rId4">
              <a:alphaModFix/>
            </a:blip>
            <a:srcRect b="28746"/>
            <a:stretch/>
          </p:blipFill>
          <p:spPr>
            <a:xfrm>
              <a:off x="4864432" y="921142"/>
              <a:ext cx="2078234" cy="1862667"/>
            </a:xfrm>
            <a:prstGeom prst="rect">
              <a:avLst/>
            </a:prstGeom>
            <a:noFill/>
            <a:ln>
              <a:noFill/>
            </a:ln>
          </p:spPr>
        </p:pic>
      </p:grpSp>
      <p:sp>
        <p:nvSpPr>
          <p:cNvPr id="9" name="Google Shape;107;p3"/>
          <p:cNvSpPr txBox="1"/>
          <p:nvPr/>
        </p:nvSpPr>
        <p:spPr>
          <a:xfrm>
            <a:off x="3946991" y="3470690"/>
            <a:ext cx="4559872" cy="923289"/>
          </a:xfrm>
          <a:prstGeom prst="rect">
            <a:avLst/>
          </a:prstGeom>
          <a:noFill/>
          <a:ln>
            <a:noFill/>
          </a:ln>
        </p:spPr>
        <p:txBody>
          <a:bodyPr spcFirstLastPara="1" wrap="square" lIns="91425" tIns="45700" rIns="91425" bIns="45700" anchor="t" anchorCtr="0">
            <a:spAutoFit/>
          </a:bodyPr>
          <a:lstStyle/>
          <a:p>
            <a:pPr algn="ctr"/>
            <a:r>
              <a:rPr lang="en-US" sz="5400" b="1" dirty="0">
                <a:solidFill>
                  <a:srgbClr val="FF0000"/>
                </a:solidFill>
                <a:latin typeface="Times New Roman"/>
                <a:ea typeface="Times New Roman"/>
                <a:cs typeface="Times New Roman"/>
                <a:sym typeface="Times New Roman"/>
              </a:rPr>
              <a:t>CHIA SẺ</a:t>
            </a:r>
            <a:endParaRPr sz="5400" b="1" dirty="0">
              <a:solidFill>
                <a:srgbClr val="FF0000"/>
              </a:solidFill>
              <a:latin typeface="Times New Roman"/>
              <a:ea typeface="Times New Roman"/>
              <a:cs typeface="Times New Roman"/>
              <a:sym typeface="Times New Roman"/>
            </a:endParaRPr>
          </a:p>
        </p:txBody>
      </p:sp>
      <p:sp>
        <p:nvSpPr>
          <p:cNvPr id="10" name="Google Shape;108;p3"/>
          <p:cNvSpPr/>
          <p:nvPr/>
        </p:nvSpPr>
        <p:spPr>
          <a:xfrm>
            <a:off x="4279959" y="1115878"/>
            <a:ext cx="3810156" cy="3735091"/>
          </a:xfrm>
          <a:prstGeom prst="ellipse">
            <a:avLst/>
          </a:prstGeom>
          <a:noFill/>
          <a:ln w="38100" cap="flat" cmpd="sng">
            <a:solidFill>
              <a:schemeClr val="lt1"/>
            </a:solidFill>
            <a:prstDash val="solid"/>
            <a:miter lim="800000"/>
            <a:headEnd type="none" w="sm" len="sm"/>
            <a:tailEnd type="none" w="sm" len="sm"/>
          </a:ln>
          <a:effectLst>
            <a:glow rad="139700">
              <a:schemeClr val="accent2">
                <a:satMod val="175000"/>
                <a:alpha val="40000"/>
              </a:schemeClr>
            </a:glow>
          </a:effectLst>
        </p:spPr>
        <p:txBody>
          <a:bodyPr spcFirstLastPara="1" wrap="square" lIns="91425" tIns="45700" rIns="91425" bIns="45700" anchor="ctr" anchorCtr="0">
            <a:noAutofit/>
          </a:bodyPr>
          <a:lstStyle/>
          <a:p>
            <a:pPr algn="ctr"/>
            <a:endParaRPr>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1482295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21" presetClass="entr" presetSubtype="1" repeatCount="indefinite"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4000"/>
                                        <p:tgtEl>
                                          <p:spTgt spid="10"/>
                                        </p:tgtEl>
                                      </p:cBhvr>
                                    </p:animEffect>
                                  </p:childTnLst>
                                </p:cTn>
                              </p:par>
                              <p:par>
                                <p:cTn id="23" presetID="45" presetClass="entr" presetSubtype="0" repeatCount="indefinite"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0"/>
                                        <p:tgtEl>
                                          <p:spTgt spid="4"/>
                                        </p:tgtEl>
                                      </p:cBhvr>
                                    </p:animEffect>
                                    <p:anim calcmode="lin" valueType="num">
                                      <p:cBhvr>
                                        <p:cTn id="26" dur="5000" fill="hold"/>
                                        <p:tgtEl>
                                          <p:spTgt spid="4"/>
                                        </p:tgtEl>
                                        <p:attrNameLst>
                                          <p:attrName>ppt_w</p:attrName>
                                        </p:attrNameLst>
                                      </p:cBhvr>
                                      <p:tavLst>
                                        <p:tav tm="0" fmla="#ppt_w*sin(2.5*pi*$)">
                                          <p:val>
                                            <p:fltVal val="0"/>
                                          </p:val>
                                        </p:tav>
                                        <p:tav tm="100000">
                                          <p:val>
                                            <p:fltVal val="1"/>
                                          </p:val>
                                        </p:tav>
                                      </p:tavLst>
                                    </p:anim>
                                    <p:anim calcmode="lin" valueType="num">
                                      <p:cBhvr>
                                        <p:cTn id="27"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0"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907</TotalTime>
  <Words>1574</Words>
  <Application>Microsoft Office PowerPoint</Application>
  <PresentationFormat>Widescreen</PresentationFormat>
  <Paragraphs>305</Paragraphs>
  <Slides>37</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Wingdings</vt:lpstr>
      <vt:lpstr>Arial</vt:lpstr>
      <vt:lpstr>Calibri Light</vt:lpstr>
      <vt:lpstr>Calibri</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ICT</cp:lastModifiedBy>
  <cp:revision>112</cp:revision>
  <dcterms:created xsi:type="dcterms:W3CDTF">2018-03-07T03:31:56Z</dcterms:created>
  <dcterms:modified xsi:type="dcterms:W3CDTF">2025-10-06T03:25:41Z</dcterms:modified>
</cp:coreProperties>
</file>