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6.xml" ContentType="application/vnd.openxmlformats-officedocument.presentationml.notesSlide+xml"/>
  <Override PartName="/ppt/ink/ink6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1"/>
  </p:notesMasterIdLst>
  <p:sldIdLst>
    <p:sldId id="439" r:id="rId3"/>
    <p:sldId id="256" r:id="rId4"/>
    <p:sldId id="257" r:id="rId5"/>
    <p:sldId id="370" r:id="rId6"/>
    <p:sldId id="438" r:id="rId7"/>
    <p:sldId id="371" r:id="rId8"/>
    <p:sldId id="258" r:id="rId9"/>
    <p:sldId id="398" r:id="rId10"/>
    <p:sldId id="399" r:id="rId11"/>
    <p:sldId id="400" r:id="rId12"/>
    <p:sldId id="401" r:id="rId13"/>
    <p:sldId id="372" r:id="rId14"/>
    <p:sldId id="384" r:id="rId15"/>
    <p:sldId id="402" r:id="rId16"/>
    <p:sldId id="388" r:id="rId17"/>
    <p:sldId id="403" r:id="rId18"/>
    <p:sldId id="404" r:id="rId19"/>
    <p:sldId id="389" r:id="rId20"/>
    <p:sldId id="405" r:id="rId21"/>
    <p:sldId id="406" r:id="rId22"/>
    <p:sldId id="407" r:id="rId23"/>
    <p:sldId id="408" r:id="rId24"/>
    <p:sldId id="397" r:id="rId25"/>
    <p:sldId id="409" r:id="rId26"/>
    <p:sldId id="390" r:id="rId27"/>
    <p:sldId id="410" r:id="rId28"/>
    <p:sldId id="411" r:id="rId29"/>
    <p:sldId id="412" r:id="rId30"/>
    <p:sldId id="373" r:id="rId31"/>
    <p:sldId id="413" r:id="rId32"/>
    <p:sldId id="259" r:id="rId33"/>
    <p:sldId id="260" r:id="rId34"/>
    <p:sldId id="261" r:id="rId35"/>
    <p:sldId id="414" r:id="rId36"/>
    <p:sldId id="426" r:id="rId37"/>
    <p:sldId id="415" r:id="rId38"/>
    <p:sldId id="427" r:id="rId39"/>
    <p:sldId id="270" r:id="rId40"/>
    <p:sldId id="271" r:id="rId41"/>
    <p:sldId id="416" r:id="rId42"/>
    <p:sldId id="428" r:id="rId43"/>
    <p:sldId id="417" r:id="rId44"/>
    <p:sldId id="429" r:id="rId45"/>
    <p:sldId id="280" r:id="rId46"/>
    <p:sldId id="281" r:id="rId47"/>
    <p:sldId id="418" r:id="rId48"/>
    <p:sldId id="430" r:id="rId49"/>
    <p:sldId id="419" r:id="rId50"/>
    <p:sldId id="431" r:id="rId51"/>
    <p:sldId id="290" r:id="rId52"/>
    <p:sldId id="291" r:id="rId53"/>
    <p:sldId id="420" r:id="rId54"/>
    <p:sldId id="432" r:id="rId55"/>
    <p:sldId id="421" r:id="rId56"/>
    <p:sldId id="433" r:id="rId57"/>
    <p:sldId id="300" r:id="rId58"/>
    <p:sldId id="301" r:id="rId59"/>
    <p:sldId id="422" r:id="rId60"/>
    <p:sldId id="434" r:id="rId61"/>
    <p:sldId id="423" r:id="rId62"/>
    <p:sldId id="435" r:id="rId63"/>
    <p:sldId id="310" r:id="rId64"/>
    <p:sldId id="311" r:id="rId65"/>
    <p:sldId id="424" r:id="rId66"/>
    <p:sldId id="436" r:id="rId67"/>
    <p:sldId id="425" r:id="rId68"/>
    <p:sldId id="437" r:id="rId69"/>
    <p:sldId id="444" r:id="rId70"/>
  </p:sldIdLst>
  <p:sldSz cx="18288000" cy="10287000"/>
  <p:notesSz cx="6858000" cy="9144000"/>
  <p:embeddedFontLst>
    <p:embeddedFont>
      <p:font typeface="Abadi Extra Light" panose="020B0204020104020204" pitchFamily="34" charset="0"/>
      <p:regular r:id="rId72"/>
    </p:embeddedFont>
    <p:embeddedFont>
      <p:font typeface="Berlin Sans FB Demi" panose="020E0802020502020306" pitchFamily="34" charset="0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Gliker" panose="020B0604020202020204" charset="0"/>
      <p:regular r:id="rId78"/>
    </p:embeddedFont>
    <p:embeddedFont>
      <p:font typeface="Jumble" panose="020B0604020202020204" charset="0"/>
      <p:regular r:id="rId79"/>
    </p:embeddedFont>
    <p:embeddedFont>
      <p:font typeface="KG Primary Penmanship" panose="020B0604020202020204" charset="0"/>
      <p:regular r:id="rId80"/>
    </p:embeddedFont>
    <p:embeddedFont>
      <p:font typeface="Modern Love" panose="04090805081005020601" pitchFamily="82" charset="0"/>
      <p:regular r:id="rId81"/>
    </p:embeddedFont>
    <p:embeddedFont>
      <p:font typeface="Segoe UI Black" panose="020B0A02040204020203" pitchFamily="34" charset="0"/>
      <p:bold r:id="rId82"/>
      <p:boldItalic r:id="rId83"/>
    </p:embeddedFont>
    <p:embeddedFont>
      <p:font typeface="Suranna" panose="020B0604020202020204" charset="0"/>
      <p:regular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6600CC"/>
    <a:srgbClr val="9933FF"/>
    <a:srgbClr val="D60093"/>
    <a:srgbClr val="FF9900"/>
    <a:srgbClr val="FFCC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86972" autoAdjust="0"/>
  </p:normalViewPr>
  <p:slideViewPr>
    <p:cSldViewPr>
      <p:cViewPr varScale="1">
        <p:scale>
          <a:sx n="67" d="100"/>
          <a:sy n="67" d="100"/>
        </p:scale>
        <p:origin x="9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Warm-up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Activity 3: Read and match.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Activity 4: Read and complete.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23AABE7D-B466-4BAE-B2D4-3883B7092314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3C56452D-A660-4624-8681-6E39768A6F9C}" type="parTrans" cxnId="{2080CBB5-7EFE-4227-9878-D64560DF3533}">
      <dgm:prSet/>
      <dgm:spPr/>
      <dgm:t>
        <a:bodyPr/>
        <a:lstStyle/>
        <a:p>
          <a:endParaRPr lang="en-US"/>
        </a:p>
      </dgm:t>
    </dgm:pt>
    <dgm:pt modelId="{952E0856-F026-4186-83CE-457B42CEECA8}" type="sibTrans" cxnId="{2080CBB5-7EFE-4227-9878-D64560DF3533}">
      <dgm:prSet/>
      <dgm:spPr/>
      <dgm:t>
        <a:bodyPr/>
        <a:lstStyle/>
        <a:p>
          <a:endParaRPr lang="en-US"/>
        </a:p>
      </dgm:t>
    </dgm:pt>
    <dgm:pt modelId="{97BF5C60-E835-4DCC-A714-BBAF61EBC3B4}">
      <dgm:prSet/>
      <dgm:spPr/>
      <dgm:t>
        <a:bodyPr/>
        <a:lstStyle/>
        <a:p>
          <a:r>
            <a:rPr lang="en-US" dirty="0"/>
            <a:t> Activity 5: Let’s write.</a:t>
          </a:r>
        </a:p>
      </dgm:t>
    </dgm:pt>
    <dgm:pt modelId="{B72072D4-5025-45EB-8961-4F8E187709B4}" type="parTrans" cxnId="{7E6E062D-8FA1-440D-A0FA-6419962F1EE3}">
      <dgm:prSet/>
      <dgm:spPr/>
      <dgm:t>
        <a:bodyPr/>
        <a:lstStyle/>
        <a:p>
          <a:endParaRPr lang="en-US"/>
        </a:p>
      </dgm:t>
    </dgm:pt>
    <dgm:pt modelId="{0647CFF6-3846-4DF5-BE94-89843273601D}" type="sibTrans" cxnId="{7E6E062D-8FA1-440D-A0FA-6419962F1EE3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D5BC1673-962E-41C3-89BE-70B7131577F6}" type="pres">
      <dgm:prSet presAssocID="{23AABE7D-B466-4BAE-B2D4-3883B7092314}" presName="composite" presStyleCnt="0"/>
      <dgm:spPr/>
    </dgm:pt>
    <dgm:pt modelId="{1B6CBFC9-DF52-4C23-9E56-943BF97E0546}" type="pres">
      <dgm:prSet presAssocID="{23AABE7D-B466-4BAE-B2D4-3883B709231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B9693FB-E612-4E84-AFF3-67A74524B3F6}" type="pres">
      <dgm:prSet presAssocID="{23AABE7D-B466-4BAE-B2D4-3883B7092314}" presName="descendantText" presStyleLbl="alignAcc1" presStyleIdx="3" presStyleCnt="5">
        <dgm:presLayoutVars>
          <dgm:bulletEnabled val="1"/>
        </dgm:presLayoutVars>
      </dgm:prSet>
      <dgm:spPr/>
    </dgm:pt>
    <dgm:pt modelId="{E50B60B5-0004-46BD-A811-40C865B71984}" type="pres">
      <dgm:prSet presAssocID="{952E0856-F026-4186-83CE-457B42CEECA8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7E6E062D-8FA1-440D-A0FA-6419962F1EE3}" srcId="{23AABE7D-B466-4BAE-B2D4-3883B7092314}" destId="{97BF5C60-E835-4DCC-A714-BBAF61EBC3B4}" srcOrd="0" destOrd="0" parTransId="{B72072D4-5025-45EB-8961-4F8E187709B4}" sibTransId="{0647CFF6-3846-4DF5-BE94-89843273601D}"/>
    <dgm:cxn modelId="{8CDAD53C-6B9A-4759-9A76-FFC807C75A37}" type="presOf" srcId="{23AABE7D-B466-4BAE-B2D4-3883B7092314}" destId="{1B6CBFC9-DF52-4C23-9E56-943BF97E0546}" srcOrd="0" destOrd="0" presId="urn:microsoft.com/office/officeart/2005/8/layout/chevron2"/>
    <dgm:cxn modelId="{91C7725F-F4C4-4341-A0BF-A5CA54A62721}" type="presOf" srcId="{97BF5C60-E835-4DCC-A714-BBAF61EBC3B4}" destId="{3B9693FB-E612-4E84-AFF3-67A74524B3F6}" srcOrd="0" destOrd="0" presId="urn:microsoft.com/office/officeart/2005/8/layout/chevron2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2080CBB5-7EFE-4227-9878-D64560DF3533}" srcId="{4EA76A90-5BBC-4459-8B44-5AE6575CBE7F}" destId="{23AABE7D-B466-4BAE-B2D4-3883B7092314}" srcOrd="3" destOrd="0" parTransId="{3C56452D-A660-4624-8681-6E39768A6F9C}" sibTransId="{952E0856-F026-4186-83CE-457B42CEECA8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2EFDF5C7-FE20-4034-BFD3-8C15CC8D89C9}" type="presParOf" srcId="{59936B3A-00EE-4962-8BE7-13C0128D5048}" destId="{D5BC1673-962E-41C3-89BE-70B7131577F6}" srcOrd="6" destOrd="0" presId="urn:microsoft.com/office/officeart/2005/8/layout/chevron2"/>
    <dgm:cxn modelId="{7CBC6AD6-CE7C-44BC-9E72-814BCD309D84}" type="presParOf" srcId="{D5BC1673-962E-41C3-89BE-70B7131577F6}" destId="{1B6CBFC9-DF52-4C23-9E56-943BF97E0546}" srcOrd="0" destOrd="0" presId="urn:microsoft.com/office/officeart/2005/8/layout/chevron2"/>
    <dgm:cxn modelId="{D8C96843-4CB0-48DD-9449-F7B573E3D905}" type="presParOf" srcId="{D5BC1673-962E-41C3-89BE-70B7131577F6}" destId="{3B9693FB-E612-4E84-AFF3-67A74524B3F6}" srcOrd="1" destOrd="0" presId="urn:microsoft.com/office/officeart/2005/8/layout/chevron2"/>
    <dgm:cxn modelId="{41691C7A-CAF1-4B5D-95B3-002241F37A32}" type="presParOf" srcId="{59936B3A-00EE-4962-8BE7-13C0128D5048}" destId="{E50B60B5-0004-46BD-A811-40C865B71984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7657244" y="-6657615"/>
          <a:ext cx="923635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Warm-up and Review</a:t>
          </a:r>
        </a:p>
      </dsp:txBody>
      <dsp:txXfrm rot="-5400000">
        <a:off x="994161" y="50556"/>
        <a:ext cx="14204713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7657487" y="-5351949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Activity 3: Read and match.</a:t>
          </a:r>
        </a:p>
      </dsp:txBody>
      <dsp:txXfrm rot="-5400000">
        <a:off x="994161" y="1356441"/>
        <a:ext cx="14204737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7657487" y="-4046041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Activity 4: Read and complete.</a:t>
          </a:r>
        </a:p>
      </dsp:txBody>
      <dsp:txXfrm rot="-5400000">
        <a:off x="994161" y="2662349"/>
        <a:ext cx="14204737" cy="833021"/>
      </dsp:txXfrm>
    </dsp:sp>
    <dsp:sp modelId="{1B6CBFC9-DF52-4C23-9E56-943BF97E0546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3B9693FB-E612-4E84-AFF3-67A74524B3F6}">
      <dsp:nvSpPr>
        <dsp:cNvPr id="0" name=""/>
        <dsp:cNvSpPr/>
      </dsp:nvSpPr>
      <dsp:spPr>
        <a:xfrm rot="5400000">
          <a:off x="7657487" y="-2740132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Activity 5: Let’s write.</a:t>
          </a:r>
        </a:p>
      </dsp:txBody>
      <dsp:txXfrm rot="-5400000">
        <a:off x="994161" y="3968258"/>
        <a:ext cx="14204737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7657487" y="-1434224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4204737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6:42:30.7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0 319,'528'0,"-308"13,0 16,45 4,-73-6,-44-5,-10-14,-20-1,277 15,-264-11,-39-2,149-1,-61-4,585 15,311-19,-800 15,-188-8,334 33,-125-20,-286-20,2 0,1 0,-1 0,1 2,-1-1,0 2,19 5,-30-7,0 0,0-1,-1 1,1 0,-1 0,1 0,0 0,-1 1,0-1,1 0,0 2,-1-2,-1-1,0 0,0 0,0 1,0-1,0 0,0 0,0 1,1-1,-1 0,0 0,0 1,0-1,0 0,0 0,0 1,-1-1,1 0,0 1,0-1,0 0,0 0,0 1,0-1,0 0,0 0,-1 1,0 0,0-1,1 1,-1 0,0-1,0 1,0-1,0 1,0-1,0 1,0-1,-2 0,-16 4,0-1,-1-1,0 0,-25-3,7 1,-289-9,169 1,-369-7,-332-28,427 16,2 22,183 20,166-9,-183 21,-110 4,245-31,-37 1,3 15,128-12,-42 7,-124 10,33-18,-17 1,2 15,140-12,-152 35,104-19,-6 2,-156 54,249-78,0 0,-1 0,1 1,0 0,0-1,0 2,0-1,1 0,-1 1,-5 4,9-6,-1-1,1 1,0-1,-1 1,1 0,-1-1,1 1,0 0,0-1,0 1,-1 0,1 0,0-1,0 1,0 0,0 0,0-1,0 1,0 0,0 0,1-1,-1 1,0 0,0 0,1-1,-1 1,0 0,1-1,-1 1,0-1,1 1,-1 0,1-1,-1 1,1-1,0 1,-1-1,1 1,-1-1,2 1,3 2,0 0,-1-1,2 1,6 2,131 38,6-12,-63-14,-42-8,260 48,258 2,-268-31,7-12,-2-16,-124-1,741 1,-871 1,1 2,65 14,145 16,-106-18,394 69,-431-66,120 32,-175-37,0-2,62 3,117-7,-216-6,1 1,0 0,-1 2,25 7,7 1,71 7,-12-3,2 9,41 6,-121-26,0-1,49-2,-205 1,-388 16,-2-31,-64-40,67 6,0 24,-658 24,962-15,55 2,-323 7,292 5,-169-1,298 2,-55 10,-19 1,90-12,9-1,0 2,1 0,-39 10,57-10,0 0,0 0,0 1,0 0,0 1,1 0,-9 6,15-10,0 1,1-1,-1 1,0-1,1 1,-1-1,0 1,1 0,-1-1,1 1,0 0,-1 0,1-1,-1 1,1 0,0 0,0-1,-1 1,1 0,0 0,0 0,0 0,0-1,0 1,0 0,0 0,0 0,0 0,1-1,-1 1,0 0,0 0,1-1,-1 1,1 1,1 0,0 1,0-1,0 0,1 0,-1-1,0 1,1 0,0-1,3 2,9 3,-1-1,2 0,-1-1,27 3,229 21,4-18,-73-4,462 15,-184 14,-216-17,3-17,-169-2,-18 0,92 2,-100 8,-10 0,278-1,-154-8,81 11,-2 24,-191-22,1-3,94 1,-158-11,0 1,0-1,0 2,0 0,0 0,14 6,-5-2,0 0,0-1,27 2,64 1,-103-8,183 3,-12 0,-158-1,0 1,35 9,-47-10,0 1,-9-3,0 0,0 0,0 0,0 0,0 0,0 0,0 1,0-1,0 0,0 0,0 0,0 0,0 0,0 0,0 0,0 0,0 0,0 0,0 0,0 0,0 0,0 0,0 0,0 0,0 1,0-1,0 0,0 0,0 0,0 0,0 0,0 0,0 0,-1 0,1 0,0 0,0 0,0 0,0 0,0 0,0 0,0 0,0 0,0 0,0 0,0 0,0 0,0 0,0 0,0 0,0 0,-1 0,1 0,0 0,0 0,0 0,0 0,0 0,0 0,0 0,0 0,-20 1,-61-3,-105-16,134 11,-50-5,-283-32,-2 20,5 24,153 2,-2588-2,2761-3,1-2,-82-18,19 1,57 14,-142-29,200 36,0 0,1 1,-1-1,0-1,0 1,0 0,1-1,-1 1,-3-4,5 4,0 0,0-1,0 1,1 0,-1 0,1-1,-1 1,0 0,1-1,0 1,-1-1,1 1,0 0,0-1,0 1,0-1,0 1,0-1,0 1,1 0,-1-3,9-45,-3 0,-1-81,-6-430,2 546,0 1,1 0,6-19,1-13,0-3,23-74,-21 82,-8 24,2 0,10-26,-13 37,0 1,1 0,0 0,-1 0,1 0,0 0,1 0,-1 1,1 0,0 0,-1 0,1 0,8-4,5 0,1 0,0 1,0 1,1 0,0 1,19 0,117-1,-126 5,322 2,-322-1,58 9,27 15,17 2,-95-21,155 21,3-14,954-15,-838-9,-111 1,77 6,-22 0,34-21,-278 24,58-9,21-3,102 11,-134 2,-27-1,1-2,-1-1,36-10,20-4,-5 10,125 3,-60 4,-39-12,-13 1,10-1,5 0,33 0,46-2,-694 16,153-31,316 25,-270-12,1 30,-334-1,447-13,-43-9,17-21,101 12,-110-10,130 19,-104 3,158 6,-62-10,-43-17,71 13,-99-8,-72-9,170 21,0 4,-109 3,113 5,-127-2,98-9,-4-1,-451 4,349 8,179-1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6:42:30.7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0 319,'1069'0,"-625"13,0 16,92 4,-147-6,-89-5,-22-14,-38-1,559 15,-535-11,-78-2,302-1,-125-4,1184 15,630-19,-1619 15,-379-8,675 33,-253-20,-580-20,6 0,0 0,0 0,1 2,-1-1,0 2,38 5,-62-7,1 0,-1-1,0 1,1 0,-1 0,0 0,0 0,0 1,0-1,0 0,2 2,-5-2,1-1,-1 0,0 0,0 1,1-1,-1 0,0 0,0 1,0-1,0 0,0 0,0 1,0-1,0 0,0 0,0 1,0-1,0 0,0 1,0-1,0 0,-1 0,1 1,0-1,0 0,-1 0,0 1,0 0,-1-1,0 1,0 0,1-1,-1 1,0-1,0 1,0-1,0 1,0-1,-4 0,-33 4,0-1,0-1,-1 0,-51-3,13 1,-583-9,340 1,-743-7,-674-28,864 16,4 22,370 20,336-9,-368 21,-225 4,496-31,-76 1,9 15,255-12,-80 7,-256 10,70-18,-35 1,5 15,282-12,-308 35,210-19,-10 2,-317 54,503-78,1 0,-1 0,1 1,0 0,-1-1,1 2,1-1,-1 0,1 1,-11 4,17-6,0-1,0 1,1-1,-1 1,0 0,1-1,-1 1,0 0,1-1,0 1,-1 0,1 0,0-1,0 1,0 0,0 0,0-1,0 1,0 0,0 0,1-1,-1 1,1 0,-1 0,1-1,-1 1,1 0,0-1,0 1,-1-1,1 1,0 0,0-1,1 1,-1-1,0 1,0-1,0 1,1-1,1 1,6 2,1 0,0-1,0 1,15 2,265 38,11-12,-126-14,-86-8,525 48,522 2,-540-31,12-12,-3-16,-252-1,1500 1,-1761 1,0 2,133 14,293 16,-214-18,796 69,-872-66,244 32,-355-37,0-2,126 3,235-7,-434-6,0 1,0 0,-1 2,50 7,14 1,143 7,-23-3,5 9,80 6,-243-26,0-1,100-2,-418 1,-782 16,-4-31,-130-40,135 6,1 24,-1331 24,1944-15,113 2,-654 7,591 5,-341-1,602 2,-111 10,-39 1,181-12,20-1,0 2,1 0,-78 10,114-10,1 0,-1 0,1 1,1 0,-1 1,1 0,-18 6,32-10,-1 1,1-1,0 1,-1-1,1 1,0-1,0 1,0 0,0-1,0 1,0 0,0 0,0-1,1 1,-1 0,0 0,1-1,-1 1,1 0,0 0,0 0,0 0,0-1,0 1,0 0,0 0,0 0,0 0,1-1,-1 1,1 0,-1 0,1-1,0 1,1 1,2 0,0 1,0-1,1 0,-1 0,1-1,0 1,0 0,0-1,8 2,17 3,0-1,0 0,1-1,54 3,465 21,5-18,-146-4,933 15,-372 14,-434-17,3-17,-340-2,-38 0,187 2,-203 8,-19 0,563-1,-314-8,166 11,-6 24,-385-22,1-3,192 1,-320-11,-1 1,0-1,0 2,0 0,-1 0,30 6,-11-2,1 0,0-1,55 2,128 1,-208-8,370 3,-24 0,-319-1,-1 1,72 9,-98-10,3 1,-19-3,0 0,0 0,0 0,0 0,0 0,0 0,0 1,1-1,-1 0,0 0,0 0,0 0,0 0,0 0,0 0,0 0,0 0,0 0,0 0,-1 0,1 0,0 0,0 0,0 0,0 1,0-1,0 0,0 0,0 0,0 0,0 0,0 0,0 0,0 0,-1 0,1 0,0 0,0 0,0 0,0 0,0 0,0 0,0 0,0 0,-1 0,1 0,0 0,0 0,0 0,0 0,0 0,0 0,-1 0,1 0,0 0,0 0,0 0,0 0,0 0,0 0,-1 0,-40 1,-122-3,-213-16,271 11,-102-5,-571-32,-5 20,11 24,309 2,-5235-2,5585-3,1-2,-164-18,36 1,118 14,-289-29,405 36,0 0,0 1,1-1,-1-1,0 1,1 0,0-1,-1 1,-7-4,11 4,1 0,-1-1,1 1,-1 0,1 0,0-1,0 1,0 0,0-1,0 1,0-1,1 1,0 0,-1-1,1 1,0-1,0 1,1-1,-1 1,1 0,0-3,16-45,-5 0,-1-81,-13-430,4 546,1 1,1 0,11-19,4-13,-1-3,46-74,-42 82,-15 24,2 0,23-26,-28 37,0 1,1 0,1 0,-1 0,1 0,1 0,-1 0,1 1,0 0,1 0,0 0,0 0,15-4,12 0,1 0,1 1,0 1,0 0,1 1,40 0,234-1,-252 5,649 2,-649-1,115 9,56 15,33 2,-189-21,309 21,9-14,1930-15,-1697-9,-222 1,153 6,-44 0,71-21,-564 24,118-9,42-3,205 11,-270 2,-53-1,-1-2,0-1,74-10,39-4,-11 10,253 3,-120 4,-79-12,-27 1,21-1,9 0,67 0,93-2,-1403 16,309-31,639 25,-547-12,5 30,-678-1,905-13,-88-9,35-21,203 12,-220-10,261 19,-209 3,319 6,-126-10,-86-17,144 13,-202-8,-144-9,344 21,-2 4,-218 3,227 5,-257-2,198-9,-8-1,-912 4,708 8,360-1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7:02:34.55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0 208,'1933'0,"-1127"9,-4 10,168 2,-267-3,-159-4,-41-9,-70 0,1015 9,-972-7,-139-1,547-1,-228-2,2144 9,1140-12,-2932 10,-683-5,1221 21,-460-13,-1047-13,10 0,0 0,0 0,0 1,1 0,-1 1,67 3,-109-4,-1-1,0 0,0 1,0 0,0-1,1 1,-3 0,2 0,-1 0,0-1,5 2,-10-1,2-1,-2 0,0 0,0 1,1-1,-1 0,0 0,0 0,0 0,0 0,0 0,2 1,-2-1,-2 0,2 0,0 0,0 0,0 0,0 1,0-1,0 0,-1 0,1 1,0-1,-2 0,2 0,-1 0,-2 1,0-1,0 1,-1-1,1 0,-1 1,1-1,0 1,-2-1,2 0,-2 0,-4 0,-62 3,1-1,-1-1,-1 1,-93-3,24 1,-1056-6,617 1,-1345-5,-1221-18,1565 10,7 15,669 13,608-6,-666 13,-407 4,897-21,-134 0,12 11,465-9,-150 5,-458 7,123-12,-62 1,10 9,508-7,-554 22,378-12,-18 1,-572 36,908-51,1-1,1 1,0 0,-1 1,2-2,-1 2,1-1,0 1,2 0,-20 2,30-3,1-1,-1 1,1-1,-1 0,1 1,-1-1,2 1,-1-1,1 0,-2 1,2-1,-1 1,1-1,0 1,0-1,0 1,0-1,0 1,0-1,1 1,-1-1,2 1,-2-1,1 1,1-1,-2 1,1-1,1 0,-1 1,1-1,-1 1,1-1,-1 0,3 1,-3-1,1 1,1-1,-2 0,2 0,3 1,11 1,0 0,2-1,-1 1,27 1,480 25,19-7,-227-10,-156-5,950 31,946 1,-979-19,21-9,-3-10,-458-1,2715 1,-3185 1,-2 1,241 9,530 11,-387-13,1441 46,-1580-43,444 20,-645-23,4-2,226 2,425-4,-785-5,-2 2,2-1,-2 2,91 4,25 1,258 4,-42-1,8 5,148 4,-442-17,2 0,180-2,-756 1,-1416 11,-9-21,-232-26,245 4,-1 15,-2409 17,3522-11,200 2,-1181 5,1067 2,-614 0,1087 1,-199 7,-71 1,327-9,36 0,1 2,0-1,-140 7,207-7,0 0,1 1,0 0,0 0,1 0,0 1,-31 3,57-6,-1 1,0-1,1 1,-1-1,2 0,-2 0,1 1,1 0,-1-1,-1 0,1 1,1 0,1-1,-2 0,1 1,-1 0,2-1,-1 0,1 1,0 0,-2-1,2 1,0-1,0 1,0-1,2 1,-2 0,0-1,1 0,-1 1,2-1,-1 1,-1-1,2 1,2 0,3 0,0 1,1 0,0-1,1 0,-1 0,1 0,0 1,0-2,16 2,27 2,3-1,1 1,-1-2,99 3,840 13,11-11,-264-4,1687 11,-671 9,-789-11,8-12,-617 0,-67-1,337 2,-366 5,-36-1,1021 1,-570-6,301 7,-10 16,-698-15,2-1,348 0,-581-7,0 1,0-1,0 1,0 0,-2 0,56 5,-22-2,2-1,0 1,98 0,234 2,-375-6,665 2,-39-1,-580 1,-1 0,130 6,-176-7,4 1,-34-2,0 0,0 0,0 0,0 0,0 0,0 0,0 0,0 0,0 0,0 0,0 0,0 0,0 0,0 0,0 0,0 0,0 0,0 0,0 0,0 0,0 0,0 0,0 0,0 0,0 1,0-1,0 0,0 0,0 0,0 0,0 0,-1 0,1 0,0 0,0 0,0 0,0 0,0 0,0 0,0 0,-2 0,2 0,0 0,0 0,0 0,0 0,0 0,-2 0,2 0,0 0,0 0,0 0,0 0,0 0,0 0,-1 0,1 0,0 0,0 0,0 0,0 0,-75 1,-220-3,-386-9,492 6,-186-3,-1033-20,-9 12,19 16,560 1,-9472-1,10105-2,4-1,-300-12,68 1,211 8,-522-18,734 24,-1-1,0 1,0-1,2 0,-2 0,2 1,0-2,0 2,-16-3,22 2,0 0,0 0,0 0,0 1,1-1,-1 0,2 0,-1 0,1 0,-1 0,2 0,-2 0,2 1,-1-2,1 2,0-1,0 0,1 0,-1 0,2 0,1-1,26-30,-7 0,-2-53,-23-280,6 355,3 2,0-1,22-11,7-10,-3-1,85-49,-78 54,-26 16,3-1,41-16,-50 24,1 0,1 0,2 1,-2-1,2 1,1-1,1 0,-1 1,0 1,2-1,0 0,1 0,27-3,22 0,1 1,1 0,1 1,1-1,0 2,75-1,421 0,-457 3,1176 1,-1175 0,210 5,100 11,60 0,-344-13,562 14,16-10,3491-9,-3071-6,-402 0,280 5,-82-1,128-13,-1019 15,212-5,77-3,370 8,-487 1,-97-1,-1-1,-1 0,133-7,74-3,-24 7,460 1,-218 4,-140-9,-52 1,38 0,17-1,123 1,166-2,-2539 11,560-21,1156 17,-989-8,8 19,-1227 0,1639-8,-159-7,62-13,369 7,-400-6,473 13,-379 1,578 5,-227-7,-157-12,261 10,-367-7,-258-4,620 12,-2 4,-396 1,414 4,-466-2,356-5,-14-1,-1648 2,1277 6,654-1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6:42:30.7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0 277,'254'0,"-148"12,0 13,22 4,-36-6,-20-4,-6-12,-9-1,133 13,-127-9,-19-2,73-1,-31-4,282 14,151-17,-387 13,-89-7,160 29,-60-18,-138-17,2 0,-1 0,1 0,-1 2,1-1,-1 1,10 5,-15-6,-1 0,1-1,0 1,0 0,0 0,-1-1,1 1,0 1,-1-1,1 0,0 1,0-1,-1-1,0 0,0 0,0 1,0-1,0 0,0 0,0 1,0-1,0 0,0 0,0 1,0-1,0 0,0 0,0 1,0-1,0 0,0 1,0-1,0 0,0 0,0 0,0 0,0 0,-1 0,1 1,0 0,-1-1,1 1,0 0,-1-1,1 1,-1-1,1 1,-1-1,1 1,-1-1,0 0,-8 3,-1 0,1-2,0 1,-13-3,3 1,-138-8,81 1,-178-6,-160-24,206 14,1 18,88 18,80-8,-88 19,-53 3,118-27,-18 1,2 13,60-11,-18 7,-61 8,16-15,-8 0,1 14,67-11,-73 30,50-16,-2 2,-76 47,120-68,-1-1,2 1,-1 1,0 0,0-1,0 1,0 0,0 0,0 0,-2 4,4-5,0-1,-1 1,1-1,0 1,0 0,0-1,0 1,0 0,-1-1,1 0,0 1,0 0,0-1,0 1,0 0,0 0,0-1,0 1,0 0,0-1,0 0,0 1,1 0,-1 0,0-1,0 1,0 0,0-1,0 1,1-1,-1 1,0-1,0 0,1 1,-1-1,0 1,0-1,1 1,-1-1,1 1,1 1,1 1,-1-1,0 0,4 3,63 32,3-10,-30-12,-21-7,125 41,124 3,-128-28,3-10,-1-14,-60-1,357 1,-419 1,0 1,32 13,69 14,-51-16,190 60,-207-57,57 27,-84-32,0-1,30 2,56-6,-104-5,0 1,1 0,-1 1,12 7,4 0,33 7,-5-3,1 7,20 6,-59-22,1-2,23-1,-99 0,-187 15,0-27,-32-36,33 6,0 21,-317 21,463-13,27 1,-156 7,141 3,-81 0,143 2,-27 9,-8 0,42-10,5-1,0 2,1-1,-20 10,28-10,0 1,1 0,-1 1,0-1,0 2,1-1,-5 6,7-9,1 1,0-1,0 1,-1-1,1 0,0 0,-1 1,1 0,0-1,0 1,-1 0,1 0,0-1,0 1,0-1,0 1,0-1,-1 1,1 0,0 0,0 0,0 0,0-1,0 1,0-1,0 1,0 0,0 0,1-1,-1 1,0 0,0 0,0-1,0 1,1 0,0 1,0 1,0-2,0 1,0 0,0-1,0 0,0 1,1-1,1 2,4 2,0-1,0 1,0-2,14 3,109 18,3-15,-36-4,223 14,-89 11,-104-14,2-15,-82-2,-9 0,45 2,-48 7,-5-1,134 0,-75-7,40 10,-2 20,-91-18,0-4,46 2,-77-10,0 1,0-1,1 2,-1-1,0 1,7 5,-2-2,-1 0,1 0,13 1,30 1,-49-7,88 2,-6 1,-76-1,0 0,18 9,-24-9,0 0,-4-2,0 0,0 0,0 0,0 0,0 0,0 0,0 1,0-1,0 0,0 0,0 0,0 0,0 0,0 0,0 0,0 0,0 0,0 0,0 0,0 0,0 0,0 0,0 0,0 0,0 1,0-1,0 0,0 0,0 0,0 0,0 0,0 0,0 0,0 0,0 0,0 0,0 0,0 0,0 0,0 0,0 0,0 0,0 0,0 0,0 0,0 0,-1 0,1 0,0 0,0 0,0 0,0 0,0 0,0 0,0 0,0 0,0 0,0 0,0 0,0 0,0 0,-10 1,-29-3,-50-14,64 10,-24-4,-137-28,0 17,2 21,74 1,-1247-1,1330-2,1-3,-40-15,9 1,28 12,-69-25,97 31,-1 0,1 1,-1 0,1-2,0 1,-1 0,1-1,0 2,-2-5,2 4,1 0,0 0,-1 0,1 0,-1 0,1-1,0 1,0 1,0-2,-1 1,1-1,0 1,0 1,0-2,0 1,0-1,0 1,0 0,0 0,0 0,1-3,3-38,-2-1,1-70,-3-374,0 475,1 1,0-1,2-15,2-13,-1-1,11-65,-9 71,-5 21,1 0,6-23,-7 33,0 1,0-1,0 1,1-1,-1 1,1-1,-1 1,1 0,0 1,-1-1,1 0,0 1,4-4,2 0,1-1,-1 2,1 1,0 0,0 0,10 1,55-2,-60 5,155 2,-155-1,28 8,13 12,8 3,-45-19,73 18,3-11,459-14,-404-8,-53 2,37 4,-11 1,17-19,-134 21,28-8,9-2,50 9,-64 2,-14 0,1-3,-1-1,18-8,10-3,-3 8,60 2,-29 4,-18-10,-7 1,5-2,3 1,15 0,22-2,-333 14,73-27,152 21,-130-10,1 27,-161-2,215-11,-21-7,9-19,48 10,-53-8,63 16,-50 3,75 5,-29-8,-21-16,35 12,-49-7,-33-8,81 19,0 3,-53 2,55 5,-61-2,47-7,-3-2,-216 4,168 7,86-1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7:23:47.99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0 319,'2083'0,"-1217"13,0 16,177 4,-284-6,-173-5,-44-14,-76-1,1093 15,-1045-11,-152-2,590-1,-246-4,2310 15,1228-19,-3156 15,-741-8,1320 33,-498-20,-1127-20,10 0,2 0,0 0,-2 2,2-1,-2 2,73 5,-118-7,2 0,-3-1,-1 1,2 0,0 0,-1 0,-1 0,2 1,-2-1,0 0,7 2,-12-2,0-1,2 0,-2 0,0 1,0-1,1 0,-1 0,0 1,0-1,0 0,0 0,0 1,0-1,0 0,0 0,0 1,0-1,0 0,0 1,-1-1,1 0,0 0,0 1,-2-1,2 0,0 0,-2 1,-1 0,0-1,-1 1,1 0,-2-1,2 1,-1-1,1 1,-2-1,1 1,-1-1,-5 0,-65 4,-2-1,1-1,-1 0,-101-3,25 1,-1136-9,665 1,-1450-7,-1314-28,1684 16,9 22,720 20,656-9,-720 21,-434 4,963-31,-146 1,16 15,499-12,-159 7,-496 10,133-18,-65 1,10 15,547-12,-598 35,408-19,-18 2,-620 54,983-78,-1 0,0 0,0 1,2 0,-2-1,2 2,0-1,0 0,2 1,-23 4,35-6,-1-1,0 1,1-1,-1 1,0 0,2-1,-1 1,-1 0,2-1,-2 1,2 0,0 0,-1-1,1 1,0 0,0 0,0-1,0 1,1 0,-1 0,0-1,2 1,-2 0,2 0,-1-1,-1 1,2 0,0-1,-1 1,1-1,0 1,-1 0,3-1,-3 1,1-1,0 1,1-1,-1 1,1-1,2 1,15 2,-1 0,1-1,-2 1,31 2,517 38,21-12,-246-14,-168-8,1025 48,1015 2,-1051-31,23-12,-6-16,-491-1,2924 1,-3433 1,-1 2,262 14,570 16,-417-18,1550 69,-1698-66,474 32,-691-37,1-2,246 3,456-7,-845-6,-1 1,1 0,-2 2,97 7,29 1,276 7,-44-3,9 9,158 6,-474-26,-1-1,195-2,-812 1,-1528 16,-8-31,-252-40,266 6,-2 24,-2593 24,3791-15,217 2,-1273 7,1150 5,-663-1,1174 2,-216 10,-77 1,351-12,42-1,0 2,-2 0,-149 10,224-10,-1 0,0 0,0 1,2 0,-1 1,1 0,-34 6,61-10,1 1,-1-1,0 1,1-1,0 1,-1-1,1 1,1 0,-3-1,3 1,-1 0,0 0,2-1,-1 1,-1 0,0 0,2-1,-1 1,1 0,0 0,-2 0,2 0,0-1,0 1,0 0,2 0,-2 0,0 0,1-1,-1 1,2 0,0 0,-2-1,1 1,4 1,2 0,1 1,1-1,-1 0,1 0,1-1,0 1,0 0,0-1,15 2,32 3,2-1,0 0,1-1,104 3,909 21,9-18,-285-4,1820 15,-726 14,-847-17,6-17,-662-2,-74 0,364 2,-394 8,-39 0,1097-1,-610-8,322 11,-10 24,-752-22,1-3,377 1,-626-11,-1 1,-1-1,2 2,-2 0,0 0,58 6,-22-2,1 0,1-1,106 2,251 1,-404-8,717 3,-43 0,-623-1,-2 1,140 9,-191-10,6 1,-37-3,0 0,0 0,0 0,0 0,0 0,0 0,0 1,0-1,0 0,0 0,0 0,0 0,0 0,0 0,0 0,0 0,0 0,0 0,0 0,0 0,0 0,0 0,0 0,0 0,0 1,0-1,0 0,0 0,0 0,0 0,-1 0,1 0,0 0,0 0,0 0,0 0,0 0,0 0,0 0,-2 0,2 0,0 0,0 0,0 0,0 0,0 0,0 0,-2 0,2 0,0 0,0 0,0 0,0 0,0 0,-1 0,1 0,0 0,0 0,0 0,0 0,0 0,-81 1,-238-3,-414-16,530 11,-202-5,-1112-32,-8 20,19 24,604 2,-10205-2,10889-3,-2-2,-317-18,69 1,230 14,-563-29,789 36,1 0,-1 1,2-1,-2-1,2 1,-2 0,2-1,0 1,-15-4,22 4,-1 0,1-1,-1 1,1 0,1 0,-1-1,1 1,1 0,-1-1,0 1,2-1,-1 1,1 0,-2-1,2 1,0-1,0 1,2-1,-2 1,1 0,3-3,28-45,-9 0,-1-81,-25-430,6 546,2 1,3 0,21-19,9-13,-4-3,92-74,-84 82,-27 24,2 0,43-26,-51 37,1 1,-2 0,4 0,-2 0,2 0,-1 0,3 0,-1 1,2 0,-1 0,2 0,0 0,29-4,24 0,1 0,1 1,1 1,2 0,-2 1,82 0,454-1,-492 5,1266 2,-1266-1,225 9,110 15,64 2,-370-21,605 21,15-14,3763-15,-3308-9,-433 1,299 6,-86 0,138-21,-1099 24,229-9,85-3,397 11,-525 2,-105-1,0-2,-1-1,143-10,77-4,-22 10,493 3,-232 4,-154-12,-55 1,43-1,16 0,132 0,180-2,-2734 16,603-31,1244 25,-1063-12,6 30,-1320-1,1764-13,-171-9,66-21,399 12,-432-10,510 19,-406 3,618 6,-240-10,-171-17,281 13,-395-8,-279-9,669 21,-3 4,-426 3,447 5,-505-2,386-9,-15-1,-1776 4,1377 8,702-1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6:42:30.7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0 319,'741'0,"-433"13,0 16,64 4,-103-6,-61-5,-15-14,-27-1,389 15,-372-11,-55-2,211-1,-87-4,820 15,438-19,-1123 15,-263-8,468 33,-176-20,-401-20,4 0,0 0,0 0,0 2,-1-1,1 2,26 5,-43-7,1 0,-1-1,1 1,-1 0,0 0,0 0,0 0,0 1,0-1,0 0,2 2,-4-2,1-1,-1 0,0 0,0 1,0-1,0 0,0 0,1 1,-1-1,0 0,0 0,0 1,0-1,0 0,0 0,0 1,0-1,-1 0,1 1,0-1,0 0,0 0,0 1,0-1,-1 0,1 0,0 1,-2 0,1-1,0 1,0 0,0-1,-1 1,1-1,-1 1,1-1,0 1,-1-1,-1 0,-24 4,-1-1,1-1,-1 0,-35-3,9 1,-404-9,236 1,-517-7,-466-28,599 16,3 22,257 20,232-9,-255 21,-156 4,344-31,-52 1,5 15,178-12,-57 7,-176 10,47-18,-23 1,3 15,196-12,-214 35,146-19,-7 2,-220 54,349-78,0 0,0 0,0 1,0 0,1-1,-1 2,1-1,0 0,-1 1,-6 4,12-6,-1-1,0 1,1-1,-1 1,1 0,-1-1,1 1,0 0,-1-1,1 1,0 0,0 0,-1-1,1 1,0 0,0 0,0-1,1 1,-1 0,0 0,0-1,0 1,1 0,-1 0,0-1,1 1,-1 0,1-1,-1 1,1-1,0 1,-1 0,1-1,0 1,0-1,-1 1,1-1,0 1,0-1,1 1,5 2,0 0,0-1,0 1,10 2,184 38,8-12,-88-14,-59-8,364 48,361 2,-374-31,9-12,-2-16,-176-1,1041 1,-1221 1,-1 2,94 14,202 16,-148-18,551 69,-604-66,170 32,-248-37,2-2,87 3,162-7,-300-6,-1 1,0 0,0 2,35 7,9 1,100 7,-18-3,5 9,56 6,-170-26,1-1,70-2,-291 1,-542 16,-3-31,-90-40,95 6,-1 24,-923 24,1349-15,78 2,-453 7,409 5,-236-1,417 2,-77 10,-27 1,126-12,14-1,-1 2,1 0,-54 10,80-10,-1 0,1 0,0 1,0 0,0 1,1 0,-13 6,22-10,0 1,0-1,0 1,0-1,0 1,0-1,1 1,-1 0,0-1,1 1,-1 0,0 0,1-1,-1 1,1 0,0 0,-1-1,1 1,0 0,0 0,-1 0,1 0,0-1,0 1,0 0,1 0,-1 0,0 0,0-1,1 1,-1 0,0 0,1-1,-1 1,2 1,1 0,-1 1,1-1,0 0,1 0,-1-1,0 1,1 0,-1-1,6 2,12 3,0-1,0 0,0-1,38 3,322 21,4-18,-101-4,647 15,-259 14,-300-17,1-17,-235-2,-26 0,129 2,-140 8,-14 0,391-1,-218-8,115 11,-4 24,-267-22,1-3,133 1,-223-11,1 1,-1-1,0 2,0 0,0 0,21 6,-8-2,0 0,0-1,38 2,90 1,-145-8,256 3,-15 0,-223-1,1 1,48 9,-66-10,1 1,-13-3,0 0,0 0,0 0,0 0,0 0,0 0,0 1,0-1,0 0,0 0,0 0,0 0,0 0,0 0,0 0,0 0,0 0,0 0,0 0,0 0,0 0,0 0,0 0,0 0,0 1,0-1,0 0,0 0,0 0,0 0,0 0,0 0,0 0,0 0,0 0,0 0,-1 0,1 0,0 0,0 0,0 0,0 0,0 0,0 0,0 0,0 0,0 0,0 0,0 0,-1 0,1 0,0 0,0 0,0 0,0 0,0 0,0 0,0 0,0 0,0 0,-1 0,-27 1,-85-3,-148-16,189 11,-72-5,-396-32,-3 20,8 24,214 2,-3630-2,3873-3,0-2,-113-18,24 1,82 14,-199-29,280 36,-1 0,1 1,0-1,0-1,1 1,-1 0,0-1,1 1,-6-4,7 4,1 0,0-1,0 1,0 0,0 0,0-1,0 1,1 0,-1-1,1 1,-1-1,1 1,0 0,-1-1,1 1,0-1,1 1,-1-1,0 1,0 0,2-3,9-45,-3 0,0-81,-9-430,2 546,1 1,1 0,7-19,4-13,-2-3,32-74,-28 82,-11 24,1 0,16-26,-20 37,2 1,-1 0,1 0,0 0,0 0,0 0,1 0,0 1,0 0,0 0,0 0,1 0,10-4,8 0,1 0,1 1,-1 1,1 0,1 1,27 0,162-1,-174 5,449 2,-449-1,79 9,39 15,24 2,-133-21,216 21,5-14,1339-15,-1177-9,-154 1,106 6,-30 0,49-21,-391 24,81-9,30-3,142 11,-187 2,-37-1,-1-2,1-1,50-10,28-4,-8 10,175 3,-83 4,-54-12,-19 1,14-1,6 0,48 0,63-2,-973 16,215-31,443 25,-379-12,3 30,-470-1,628-13,-61-9,23-21,142 12,-153-10,181 19,-144 3,219 6,-85-10,-61-17,100 13,-140-8,-100-9,239 21,-2 4,-151 3,158 5,-178-2,136-9,-4-1,-634 4,492 8,249-1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sing.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Spend a few minutes revising Unit 5 by having pupils sing the song on page 35.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 for pupils to listen and sing in chorus.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 again for pupils to sing in chorus and clap hands to reinforce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8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at the line containing the first gap and read as a class. Elicit the missing word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1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Ask pupils to complete the gap individually.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music for pupils to do the task.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around the classroom to offer support where necessary.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6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as a class. Write the correct answers on the board.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1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at the line containing the first gap and read as a class. Elicit the missing word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4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at the line containing the first gap and read as a class. Elicit the missing word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13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at the line containing the first gap and read as a class. Elicit the missing word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0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at the line containing the first gap and read as a class. Elicit the missing word and give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8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Tell the class the goal of this activity: to read the word cues, the gapped text and think about the missing words.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9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Write the first sentence with the gap on the board 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name is ___.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Read the sentence as a class. When you reach the gap, ask pupils to elicit the necessary information (pupil’s name) and write it down to complete the sentence.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0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Children continue to write the text individually.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3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sentences. Tell them how to do the activity. Point at Sentence 1, elicit the answer and give feedback. Draw a line to match Sentence 1 with the letter 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Children work in pairs to read the writing text to each other.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time allows, invite a few pupils to read the sentences they have completed / written aloud in front of the class. The class observes and praises their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99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time allows, invite a few pupils to read the sentences they have completed / written aloud in front of the class. The class observes and praises their work.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Use this link to play game online: https://wheelofnames.com/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4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r>
              <a:rPr lang="en-US" dirty="0"/>
              <a:t>- Click the colored box to disappear the choice.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72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together as a class. Write the correct answers on the board.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read the matched exchanges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Use this link to play game online: https://wheelofnames.com/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5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3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Introduce the boy. Ask pupils to think and guess about his personal information.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read the passage about Henry. Check comprehension.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to play music for pupils to read in silent.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to show the answers.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9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look at the gapped table. Draw pupils’ attention to the gaps in the table.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8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9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4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4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5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9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9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9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image" Target="../media/image30.svg"/><Relationship Id="rId17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8.sv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2.GIF"/><Relationship Id="rId5" Type="http://schemas.openxmlformats.org/officeDocument/2006/relationships/image" Target="../media/image26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customXml" Target="../ink/ink1.xml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41.svg"/><Relationship Id="rId14" Type="http://schemas.openxmlformats.org/officeDocument/2006/relationships/image" Target="../media/image6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sv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41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GIF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customXml" Target="../ink/ink2.xml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41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GIF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customXml" Target="../ink/ink3.xml"/><Relationship Id="rId10" Type="http://schemas.openxmlformats.org/officeDocument/2006/relationships/image" Target="../media/image61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41.sv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62.GIF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3.svg"/><Relationship Id="rId5" Type="http://schemas.openxmlformats.org/officeDocument/2006/relationships/audio" Target="../media/audio7.wav"/><Relationship Id="rId15" Type="http://schemas.openxmlformats.org/officeDocument/2006/relationships/image" Target="../media/image70.pn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61.png"/><Relationship Id="rId14" Type="http://schemas.openxmlformats.org/officeDocument/2006/relationships/customXml" Target="../ink/ink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GIF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customXml" Target="../ink/ink6.xml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41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audio" Target="../media/audio1.wav"/><Relationship Id="rId5" Type="http://schemas.openxmlformats.org/officeDocument/2006/relationships/image" Target="../media/image26.png"/><Relationship Id="rId10" Type="http://schemas.openxmlformats.org/officeDocument/2006/relationships/image" Target="../media/image69.png"/><Relationship Id="rId4" Type="http://schemas.openxmlformats.org/officeDocument/2006/relationships/audio" Target="../media/audio5.wav"/><Relationship Id="rId9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sv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slide" Target="slide31.xml"/><Relationship Id="rId3" Type="http://schemas.openxmlformats.org/officeDocument/2006/relationships/image" Target="../media/image72.png"/><Relationship Id="rId21" Type="http://schemas.openxmlformats.org/officeDocument/2006/relationships/audio" Target="../media/audio8.wav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audio" Target="../media/audio8.wav"/><Relationship Id="rId16" Type="http://schemas.openxmlformats.org/officeDocument/2006/relationships/image" Target="../media/image85.pn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19" Type="http://schemas.openxmlformats.org/officeDocument/2006/relationships/image" Target="../media/image87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8.svg"/><Relationship Id="rId21" Type="http://schemas.openxmlformats.org/officeDocument/2006/relationships/image" Target="../media/image103.png"/><Relationship Id="rId42" Type="http://schemas.openxmlformats.org/officeDocument/2006/relationships/slide" Target="slide36.xml"/><Relationship Id="rId47" Type="http://schemas.openxmlformats.org/officeDocument/2006/relationships/image" Target="../media/image121.png"/><Relationship Id="rId63" Type="http://schemas.openxmlformats.org/officeDocument/2006/relationships/image" Target="../media/image85.png"/><Relationship Id="rId68" Type="http://schemas.openxmlformats.org/officeDocument/2006/relationships/image" Target="../media/image130.svg"/><Relationship Id="rId84" Type="http://schemas.openxmlformats.org/officeDocument/2006/relationships/audio" Target="../media/audio1.wav"/><Relationship Id="rId16" Type="http://schemas.openxmlformats.org/officeDocument/2006/relationships/image" Target="../media/image98.svg"/><Relationship Id="rId11" Type="http://schemas.openxmlformats.org/officeDocument/2006/relationships/image" Target="../media/image93.png"/><Relationship Id="rId32" Type="http://schemas.openxmlformats.org/officeDocument/2006/relationships/image" Target="../media/image114.svg"/><Relationship Id="rId37" Type="http://schemas.openxmlformats.org/officeDocument/2006/relationships/image" Target="../media/image118.svg"/><Relationship Id="rId53" Type="http://schemas.openxmlformats.org/officeDocument/2006/relationships/image" Target="../media/image124.svg"/><Relationship Id="rId58" Type="http://schemas.openxmlformats.org/officeDocument/2006/relationships/image" Target="../media/image126.svg"/><Relationship Id="rId74" Type="http://schemas.openxmlformats.org/officeDocument/2006/relationships/image" Target="../media/image136.svg"/><Relationship Id="rId79" Type="http://schemas.openxmlformats.org/officeDocument/2006/relationships/image" Target="../media/image139.png"/><Relationship Id="rId5" Type="http://schemas.openxmlformats.org/officeDocument/2006/relationships/image" Target="../media/image77.png"/><Relationship Id="rId61" Type="http://schemas.openxmlformats.org/officeDocument/2006/relationships/slide" Target="slide60.xml"/><Relationship Id="rId82" Type="http://schemas.openxmlformats.org/officeDocument/2006/relationships/image" Target="../media/image141.png"/><Relationship Id="rId19" Type="http://schemas.openxmlformats.org/officeDocument/2006/relationships/image" Target="../media/image10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6.svg"/><Relationship Id="rId43" Type="http://schemas.openxmlformats.org/officeDocument/2006/relationships/image" Target="../media/image119.png"/><Relationship Id="rId48" Type="http://schemas.openxmlformats.org/officeDocument/2006/relationships/image" Target="../media/image122.svg"/><Relationship Id="rId56" Type="http://schemas.openxmlformats.org/officeDocument/2006/relationships/slide" Target="slide54.xml"/><Relationship Id="rId64" Type="http://schemas.openxmlformats.org/officeDocument/2006/relationships/image" Target="../media/image86.svg"/><Relationship Id="rId69" Type="http://schemas.openxmlformats.org/officeDocument/2006/relationships/image" Target="../media/image131.png"/><Relationship Id="rId77" Type="http://schemas.openxmlformats.org/officeDocument/2006/relationships/image" Target="../media/image81.png"/><Relationship Id="rId8" Type="http://schemas.openxmlformats.org/officeDocument/2006/relationships/image" Target="../media/image90.svg"/><Relationship Id="rId51" Type="http://schemas.openxmlformats.org/officeDocument/2006/relationships/slide" Target="slide66.xml"/><Relationship Id="rId72" Type="http://schemas.openxmlformats.org/officeDocument/2006/relationships/image" Target="../media/image134.svg"/><Relationship Id="rId80" Type="http://schemas.openxmlformats.org/officeDocument/2006/relationships/image" Target="../media/image140.svg"/><Relationship Id="rId3" Type="http://schemas.openxmlformats.org/officeDocument/2006/relationships/audio" Target="../media/audio1.wav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slide" Target="slide32.xml"/><Relationship Id="rId38" Type="http://schemas.openxmlformats.org/officeDocument/2006/relationships/slide" Target="slide44.xml"/><Relationship Id="rId46" Type="http://schemas.openxmlformats.org/officeDocument/2006/relationships/slide" Target="slide40.xml"/><Relationship Id="rId59" Type="http://schemas.openxmlformats.org/officeDocument/2006/relationships/slide" Target="slide56.xml"/><Relationship Id="rId67" Type="http://schemas.openxmlformats.org/officeDocument/2006/relationships/image" Target="../media/image129.png"/><Relationship Id="rId20" Type="http://schemas.openxmlformats.org/officeDocument/2006/relationships/image" Target="../media/image102.svg"/><Relationship Id="rId41" Type="http://schemas.openxmlformats.org/officeDocument/2006/relationships/slide" Target="slide34.xml"/><Relationship Id="rId54" Type="http://schemas.openxmlformats.org/officeDocument/2006/relationships/slide" Target="slide50.xml"/><Relationship Id="rId62" Type="http://schemas.openxmlformats.org/officeDocument/2006/relationships/slide" Target="slide42.xml"/><Relationship Id="rId70" Type="http://schemas.openxmlformats.org/officeDocument/2006/relationships/image" Target="../media/image132.svg"/><Relationship Id="rId75" Type="http://schemas.openxmlformats.org/officeDocument/2006/relationships/image" Target="../media/image137.png"/><Relationship Id="rId83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7.png"/><Relationship Id="rId49" Type="http://schemas.openxmlformats.org/officeDocument/2006/relationships/slide" Target="slide62.xml"/><Relationship Id="rId57" Type="http://schemas.openxmlformats.org/officeDocument/2006/relationships/image" Target="../media/image125.png"/><Relationship Id="rId10" Type="http://schemas.openxmlformats.org/officeDocument/2006/relationships/image" Target="../media/image92.svg"/><Relationship Id="rId31" Type="http://schemas.openxmlformats.org/officeDocument/2006/relationships/image" Target="../media/image113.png"/><Relationship Id="rId44" Type="http://schemas.openxmlformats.org/officeDocument/2006/relationships/image" Target="../media/image120.svg"/><Relationship Id="rId52" Type="http://schemas.openxmlformats.org/officeDocument/2006/relationships/image" Target="../media/image123.png"/><Relationship Id="rId60" Type="http://schemas.openxmlformats.org/officeDocument/2006/relationships/slide" Target="slide58.xml"/><Relationship Id="rId65" Type="http://schemas.openxmlformats.org/officeDocument/2006/relationships/image" Target="../media/image127.png"/><Relationship Id="rId73" Type="http://schemas.openxmlformats.org/officeDocument/2006/relationships/image" Target="../media/image135.png"/><Relationship Id="rId78" Type="http://schemas.openxmlformats.org/officeDocument/2006/relationships/image" Target="../media/image82.svg"/><Relationship Id="rId81" Type="http://schemas.openxmlformats.org/officeDocument/2006/relationships/slide" Target="slide68.xml"/><Relationship Id="rId4" Type="http://schemas.openxmlformats.org/officeDocument/2006/relationships/image" Target="../media/image72.png"/><Relationship Id="rId9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39" Type="http://schemas.openxmlformats.org/officeDocument/2006/relationships/slide" Target="slide46.xml"/><Relationship Id="rId34" Type="http://schemas.openxmlformats.org/officeDocument/2006/relationships/image" Target="../media/image115.png"/><Relationship Id="rId50" Type="http://schemas.openxmlformats.org/officeDocument/2006/relationships/slide" Target="slide64.xml"/><Relationship Id="rId55" Type="http://schemas.openxmlformats.org/officeDocument/2006/relationships/slide" Target="slide52.xml"/><Relationship Id="rId76" Type="http://schemas.openxmlformats.org/officeDocument/2006/relationships/image" Target="../media/image138.svg"/><Relationship Id="rId7" Type="http://schemas.openxmlformats.org/officeDocument/2006/relationships/image" Target="../media/image89.png"/><Relationship Id="rId71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29" Type="http://schemas.openxmlformats.org/officeDocument/2006/relationships/image" Target="../media/image111.png"/><Relationship Id="rId24" Type="http://schemas.openxmlformats.org/officeDocument/2006/relationships/image" Target="../media/image106.svg"/><Relationship Id="rId40" Type="http://schemas.openxmlformats.org/officeDocument/2006/relationships/slide" Target="slide48.xml"/><Relationship Id="rId45" Type="http://schemas.openxmlformats.org/officeDocument/2006/relationships/slide" Target="slide38.xml"/><Relationship Id="rId66" Type="http://schemas.openxmlformats.org/officeDocument/2006/relationships/image" Target="../media/image12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94.svg"/><Relationship Id="rId18" Type="http://schemas.openxmlformats.org/officeDocument/2006/relationships/image" Target="../media/image79.png"/><Relationship Id="rId26" Type="http://schemas.openxmlformats.org/officeDocument/2006/relationships/slide" Target="slide31.xml"/><Relationship Id="rId3" Type="http://schemas.openxmlformats.org/officeDocument/2006/relationships/image" Target="../media/image143.png"/><Relationship Id="rId21" Type="http://schemas.openxmlformats.org/officeDocument/2006/relationships/image" Target="../media/image153.svg"/><Relationship Id="rId7" Type="http://schemas.openxmlformats.org/officeDocument/2006/relationships/image" Target="../media/image84.svg"/><Relationship Id="rId12" Type="http://schemas.openxmlformats.org/officeDocument/2006/relationships/image" Target="../media/image93.png"/><Relationship Id="rId17" Type="http://schemas.openxmlformats.org/officeDocument/2006/relationships/image" Target="../media/image151.svg"/><Relationship Id="rId25" Type="http://schemas.openxmlformats.org/officeDocument/2006/relationships/image" Target="../media/image157.svg"/><Relationship Id="rId2" Type="http://schemas.openxmlformats.org/officeDocument/2006/relationships/audio" Target="../media/audio1.wav"/><Relationship Id="rId16" Type="http://schemas.openxmlformats.org/officeDocument/2006/relationships/image" Target="../media/image150.png"/><Relationship Id="rId20" Type="http://schemas.openxmlformats.org/officeDocument/2006/relationships/image" Target="../media/image152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92.svg"/><Relationship Id="rId24" Type="http://schemas.openxmlformats.org/officeDocument/2006/relationships/image" Target="../media/image156.png"/><Relationship Id="rId5" Type="http://schemas.openxmlformats.org/officeDocument/2006/relationships/image" Target="../media/image145.svg"/><Relationship Id="rId15" Type="http://schemas.openxmlformats.org/officeDocument/2006/relationships/image" Target="../media/image149.svg"/><Relationship Id="rId23" Type="http://schemas.openxmlformats.org/officeDocument/2006/relationships/image" Target="../media/image155.svg"/><Relationship Id="rId28" Type="http://schemas.openxmlformats.org/officeDocument/2006/relationships/slide" Target="slide7.xml"/><Relationship Id="rId10" Type="http://schemas.openxmlformats.org/officeDocument/2006/relationships/image" Target="../media/image91.png"/><Relationship Id="rId19" Type="http://schemas.openxmlformats.org/officeDocument/2006/relationships/image" Target="../media/image80.svg"/><Relationship Id="rId4" Type="http://schemas.openxmlformats.org/officeDocument/2006/relationships/image" Target="../media/image144.png"/><Relationship Id="rId9" Type="http://schemas.openxmlformats.org/officeDocument/2006/relationships/image" Target="../media/image147.svg"/><Relationship Id="rId14" Type="http://schemas.openxmlformats.org/officeDocument/2006/relationships/image" Target="../media/image148.png"/><Relationship Id="rId22" Type="http://schemas.openxmlformats.org/officeDocument/2006/relationships/image" Target="../media/image154.png"/><Relationship Id="rId27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svg"/><Relationship Id="rId18" Type="http://schemas.openxmlformats.org/officeDocument/2006/relationships/image" Target="../media/image156.png"/><Relationship Id="rId3" Type="http://schemas.openxmlformats.org/officeDocument/2006/relationships/image" Target="../media/image158.png"/><Relationship Id="rId21" Type="http://schemas.openxmlformats.org/officeDocument/2006/relationships/audio" Target="../media/audio9.wav"/><Relationship Id="rId7" Type="http://schemas.openxmlformats.org/officeDocument/2006/relationships/image" Target="../media/image161.svg"/><Relationship Id="rId12" Type="http://schemas.openxmlformats.org/officeDocument/2006/relationships/image" Target="../media/image16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5.sv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10" Type="http://schemas.openxmlformats.org/officeDocument/2006/relationships/image" Target="../media/image164.png"/><Relationship Id="rId19" Type="http://schemas.openxmlformats.org/officeDocument/2006/relationships/image" Target="../media/image171.svg"/><Relationship Id="rId4" Type="http://schemas.openxmlformats.org/officeDocument/2006/relationships/image" Target="../media/image83.png"/><Relationship Id="rId9" Type="http://schemas.openxmlformats.org/officeDocument/2006/relationships/image" Target="../media/image163.svg"/><Relationship Id="rId1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94.svg"/><Relationship Id="rId18" Type="http://schemas.openxmlformats.org/officeDocument/2006/relationships/image" Target="../media/image79.png"/><Relationship Id="rId26" Type="http://schemas.openxmlformats.org/officeDocument/2006/relationships/slide" Target="slide31.xml"/><Relationship Id="rId3" Type="http://schemas.openxmlformats.org/officeDocument/2006/relationships/image" Target="../media/image143.png"/><Relationship Id="rId21" Type="http://schemas.openxmlformats.org/officeDocument/2006/relationships/image" Target="../media/image153.svg"/><Relationship Id="rId7" Type="http://schemas.openxmlformats.org/officeDocument/2006/relationships/image" Target="../media/image84.svg"/><Relationship Id="rId12" Type="http://schemas.openxmlformats.org/officeDocument/2006/relationships/image" Target="../media/image164.png"/><Relationship Id="rId17" Type="http://schemas.openxmlformats.org/officeDocument/2006/relationships/image" Target="../media/image151.svg"/><Relationship Id="rId25" Type="http://schemas.openxmlformats.org/officeDocument/2006/relationships/image" Target="../media/image157.svg"/><Relationship Id="rId2" Type="http://schemas.openxmlformats.org/officeDocument/2006/relationships/audio" Target="../media/audio1.wav"/><Relationship Id="rId16" Type="http://schemas.openxmlformats.org/officeDocument/2006/relationships/image" Target="../media/image166.png"/><Relationship Id="rId20" Type="http://schemas.openxmlformats.org/officeDocument/2006/relationships/image" Target="../media/image152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92.svg"/><Relationship Id="rId24" Type="http://schemas.openxmlformats.org/officeDocument/2006/relationships/image" Target="../media/image156.png"/><Relationship Id="rId5" Type="http://schemas.openxmlformats.org/officeDocument/2006/relationships/image" Target="../media/image145.svg"/><Relationship Id="rId15" Type="http://schemas.openxmlformats.org/officeDocument/2006/relationships/image" Target="../media/image149.svg"/><Relationship Id="rId23" Type="http://schemas.openxmlformats.org/officeDocument/2006/relationships/image" Target="../media/image155.svg"/><Relationship Id="rId28" Type="http://schemas.openxmlformats.org/officeDocument/2006/relationships/slide" Target="slide35.xml"/><Relationship Id="rId10" Type="http://schemas.openxmlformats.org/officeDocument/2006/relationships/image" Target="../media/image162.png"/><Relationship Id="rId19" Type="http://schemas.openxmlformats.org/officeDocument/2006/relationships/image" Target="../media/image80.svg"/><Relationship Id="rId4" Type="http://schemas.openxmlformats.org/officeDocument/2006/relationships/image" Target="../media/image144.png"/><Relationship Id="rId9" Type="http://schemas.openxmlformats.org/officeDocument/2006/relationships/image" Target="../media/image147.svg"/><Relationship Id="rId14" Type="http://schemas.openxmlformats.org/officeDocument/2006/relationships/image" Target="../media/image148.png"/><Relationship Id="rId22" Type="http://schemas.openxmlformats.org/officeDocument/2006/relationships/image" Target="../media/image154.png"/><Relationship Id="rId27" Type="http://schemas.openxmlformats.org/officeDocument/2006/relationships/slide" Target="slide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svg"/><Relationship Id="rId18" Type="http://schemas.openxmlformats.org/officeDocument/2006/relationships/image" Target="../media/image156.png"/><Relationship Id="rId3" Type="http://schemas.openxmlformats.org/officeDocument/2006/relationships/image" Target="../media/image158.png"/><Relationship Id="rId21" Type="http://schemas.openxmlformats.org/officeDocument/2006/relationships/audio" Target="../media/audio9.wav"/><Relationship Id="rId7" Type="http://schemas.openxmlformats.org/officeDocument/2006/relationships/image" Target="../media/image161.svg"/><Relationship Id="rId12" Type="http://schemas.openxmlformats.org/officeDocument/2006/relationships/image" Target="../media/image16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5.sv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10" Type="http://schemas.openxmlformats.org/officeDocument/2006/relationships/image" Target="../media/image164.png"/><Relationship Id="rId19" Type="http://schemas.openxmlformats.org/officeDocument/2006/relationships/image" Target="../media/image171.svg"/><Relationship Id="rId4" Type="http://schemas.openxmlformats.org/officeDocument/2006/relationships/image" Target="../media/image172.png"/><Relationship Id="rId9" Type="http://schemas.openxmlformats.org/officeDocument/2006/relationships/image" Target="../media/image163.svg"/><Relationship Id="rId14" Type="http://schemas.openxmlformats.org/officeDocument/2006/relationships/image" Target="../media/image1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94.svg"/><Relationship Id="rId18" Type="http://schemas.openxmlformats.org/officeDocument/2006/relationships/image" Target="../media/image79.png"/><Relationship Id="rId26" Type="http://schemas.openxmlformats.org/officeDocument/2006/relationships/slide" Target="slide31.xml"/><Relationship Id="rId3" Type="http://schemas.openxmlformats.org/officeDocument/2006/relationships/image" Target="../media/image143.png"/><Relationship Id="rId21" Type="http://schemas.openxmlformats.org/officeDocument/2006/relationships/image" Target="../media/image153.svg"/><Relationship Id="rId7" Type="http://schemas.openxmlformats.org/officeDocument/2006/relationships/image" Target="../media/image84.svg"/><Relationship Id="rId12" Type="http://schemas.openxmlformats.org/officeDocument/2006/relationships/image" Target="../media/image164.png"/><Relationship Id="rId17" Type="http://schemas.openxmlformats.org/officeDocument/2006/relationships/image" Target="../media/image151.svg"/><Relationship Id="rId25" Type="http://schemas.openxmlformats.org/officeDocument/2006/relationships/image" Target="../media/image157.svg"/><Relationship Id="rId2" Type="http://schemas.openxmlformats.org/officeDocument/2006/relationships/audio" Target="../media/audio1.wav"/><Relationship Id="rId16" Type="http://schemas.openxmlformats.org/officeDocument/2006/relationships/image" Target="../media/image166.png"/><Relationship Id="rId20" Type="http://schemas.openxmlformats.org/officeDocument/2006/relationships/image" Target="../media/image152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92.svg"/><Relationship Id="rId24" Type="http://schemas.openxmlformats.org/officeDocument/2006/relationships/image" Target="../media/image156.png"/><Relationship Id="rId5" Type="http://schemas.openxmlformats.org/officeDocument/2006/relationships/image" Target="../media/image145.svg"/><Relationship Id="rId15" Type="http://schemas.openxmlformats.org/officeDocument/2006/relationships/image" Target="../media/image149.svg"/><Relationship Id="rId23" Type="http://schemas.openxmlformats.org/officeDocument/2006/relationships/image" Target="../media/image155.svg"/><Relationship Id="rId28" Type="http://schemas.openxmlformats.org/officeDocument/2006/relationships/slide" Target="slide7.xml"/><Relationship Id="rId10" Type="http://schemas.openxmlformats.org/officeDocument/2006/relationships/image" Target="../media/image162.png"/><Relationship Id="rId19" Type="http://schemas.openxmlformats.org/officeDocument/2006/relationships/image" Target="../media/image80.svg"/><Relationship Id="rId4" Type="http://schemas.openxmlformats.org/officeDocument/2006/relationships/image" Target="../media/image144.png"/><Relationship Id="rId9" Type="http://schemas.openxmlformats.org/officeDocument/2006/relationships/image" Target="../media/image147.svg"/><Relationship Id="rId14" Type="http://schemas.openxmlformats.org/officeDocument/2006/relationships/image" Target="../media/image148.png"/><Relationship Id="rId22" Type="http://schemas.openxmlformats.org/officeDocument/2006/relationships/image" Target="../media/image154.png"/><Relationship Id="rId27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svg"/><Relationship Id="rId18" Type="http://schemas.openxmlformats.org/officeDocument/2006/relationships/image" Target="../media/image156.png"/><Relationship Id="rId3" Type="http://schemas.openxmlformats.org/officeDocument/2006/relationships/image" Target="../media/image158.png"/><Relationship Id="rId21" Type="http://schemas.openxmlformats.org/officeDocument/2006/relationships/audio" Target="../media/audio9.wav"/><Relationship Id="rId7" Type="http://schemas.openxmlformats.org/officeDocument/2006/relationships/image" Target="../media/image161.svg"/><Relationship Id="rId12" Type="http://schemas.openxmlformats.org/officeDocument/2006/relationships/image" Target="../media/image16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5.sv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10" Type="http://schemas.openxmlformats.org/officeDocument/2006/relationships/image" Target="../media/image164.png"/><Relationship Id="rId19" Type="http://schemas.openxmlformats.org/officeDocument/2006/relationships/image" Target="../media/image171.svg"/><Relationship Id="rId4" Type="http://schemas.openxmlformats.org/officeDocument/2006/relationships/image" Target="../media/image172.png"/><Relationship Id="rId9" Type="http://schemas.openxmlformats.org/officeDocument/2006/relationships/image" Target="../media/image163.svg"/><Relationship Id="rId14" Type="http://schemas.openxmlformats.org/officeDocument/2006/relationships/image" Target="../media/image1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13" Type="http://schemas.openxmlformats.org/officeDocument/2006/relationships/image" Target="../media/image175.png"/><Relationship Id="rId18" Type="http://schemas.openxmlformats.org/officeDocument/2006/relationships/image" Target="../media/image155.svg"/><Relationship Id="rId3" Type="http://schemas.openxmlformats.org/officeDocument/2006/relationships/image" Target="../media/image73.png"/><Relationship Id="rId21" Type="http://schemas.openxmlformats.org/officeDocument/2006/relationships/slide" Target="slide31.xml"/><Relationship Id="rId7" Type="http://schemas.openxmlformats.org/officeDocument/2006/relationships/image" Target="../media/image173.png"/><Relationship Id="rId12" Type="http://schemas.openxmlformats.org/officeDocument/2006/relationships/image" Target="../media/image106.svg"/><Relationship Id="rId17" Type="http://schemas.openxmlformats.org/officeDocument/2006/relationships/image" Target="../media/image154.png"/><Relationship Id="rId2" Type="http://schemas.openxmlformats.org/officeDocument/2006/relationships/image" Target="../media/image143.png"/><Relationship Id="rId16" Type="http://schemas.openxmlformats.org/officeDocument/2006/relationships/image" Target="../media/image86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05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slide" Target="slide17.xml"/><Relationship Id="rId10" Type="http://schemas.openxmlformats.org/officeDocument/2006/relationships/image" Target="../media/image98.svg"/><Relationship Id="rId19" Type="http://schemas.openxmlformats.org/officeDocument/2006/relationships/image" Target="../media/image156.png"/><Relationship Id="rId4" Type="http://schemas.openxmlformats.org/officeDocument/2006/relationships/image" Target="../media/image74.svg"/><Relationship Id="rId9" Type="http://schemas.openxmlformats.org/officeDocument/2006/relationships/image" Target="../media/image97.png"/><Relationship Id="rId14" Type="http://schemas.openxmlformats.org/officeDocument/2006/relationships/image" Target="../media/image176.svg"/><Relationship Id="rId22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70.svg"/><Relationship Id="rId18" Type="http://schemas.openxmlformats.org/officeDocument/2006/relationships/audio" Target="../media/audio9.wav"/><Relationship Id="rId3" Type="http://schemas.openxmlformats.org/officeDocument/2006/relationships/image" Target="../media/image177.png"/><Relationship Id="rId7" Type="http://schemas.openxmlformats.org/officeDocument/2006/relationships/image" Target="../media/image179.svg"/><Relationship Id="rId12" Type="http://schemas.openxmlformats.org/officeDocument/2006/relationships/image" Target="../media/image154.png"/><Relationship Id="rId17" Type="http://schemas.openxmlformats.org/officeDocument/2006/relationships/image" Target="../media/image183.png"/><Relationship Id="rId2" Type="http://schemas.openxmlformats.org/officeDocument/2006/relationships/audio" Target="../media/audio9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2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10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81.svg"/><Relationship Id="rId1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06.svg"/><Relationship Id="rId18" Type="http://schemas.openxmlformats.org/officeDocument/2006/relationships/image" Target="../media/image154.png"/><Relationship Id="rId3" Type="http://schemas.openxmlformats.org/officeDocument/2006/relationships/image" Target="../media/image143.png"/><Relationship Id="rId21" Type="http://schemas.openxmlformats.org/officeDocument/2006/relationships/image" Target="../media/image157.svg"/><Relationship Id="rId7" Type="http://schemas.openxmlformats.org/officeDocument/2006/relationships/image" Target="../media/image76.svg"/><Relationship Id="rId12" Type="http://schemas.openxmlformats.org/officeDocument/2006/relationships/image" Target="../media/image180.png"/><Relationship Id="rId17" Type="http://schemas.openxmlformats.org/officeDocument/2006/relationships/image" Target="../media/image86.sv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98.svg"/><Relationship Id="rId24" Type="http://schemas.openxmlformats.org/officeDocument/2006/relationships/slide" Target="slide17.xml"/><Relationship Id="rId5" Type="http://schemas.openxmlformats.org/officeDocument/2006/relationships/image" Target="../media/image74.svg"/><Relationship Id="rId15" Type="http://schemas.openxmlformats.org/officeDocument/2006/relationships/image" Target="../media/image176.svg"/><Relationship Id="rId23" Type="http://schemas.openxmlformats.org/officeDocument/2006/relationships/slide" Target="slide41.xml"/><Relationship Id="rId10" Type="http://schemas.openxmlformats.org/officeDocument/2006/relationships/image" Target="../media/image178.png"/><Relationship Id="rId19" Type="http://schemas.openxmlformats.org/officeDocument/2006/relationships/image" Target="../media/image155.svg"/><Relationship Id="rId4" Type="http://schemas.openxmlformats.org/officeDocument/2006/relationships/image" Target="../media/image73.png"/><Relationship Id="rId9" Type="http://schemas.openxmlformats.org/officeDocument/2006/relationships/image" Target="../media/image174.svg"/><Relationship Id="rId14" Type="http://schemas.openxmlformats.org/officeDocument/2006/relationships/image" Target="../media/image175.png"/><Relationship Id="rId22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70.svg"/><Relationship Id="rId18" Type="http://schemas.openxmlformats.org/officeDocument/2006/relationships/audio" Target="../media/audio9.wav"/><Relationship Id="rId3" Type="http://schemas.openxmlformats.org/officeDocument/2006/relationships/image" Target="../media/image177.png"/><Relationship Id="rId7" Type="http://schemas.openxmlformats.org/officeDocument/2006/relationships/image" Target="../media/image179.svg"/><Relationship Id="rId12" Type="http://schemas.openxmlformats.org/officeDocument/2006/relationships/image" Target="../media/image154.png"/><Relationship Id="rId17" Type="http://schemas.openxmlformats.org/officeDocument/2006/relationships/image" Target="../media/image184.png"/><Relationship Id="rId2" Type="http://schemas.openxmlformats.org/officeDocument/2006/relationships/audio" Target="../media/audio9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2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10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81.svg"/><Relationship Id="rId14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06.svg"/><Relationship Id="rId18" Type="http://schemas.openxmlformats.org/officeDocument/2006/relationships/image" Target="../media/image154.png"/><Relationship Id="rId3" Type="http://schemas.openxmlformats.org/officeDocument/2006/relationships/image" Target="../media/image143.png"/><Relationship Id="rId21" Type="http://schemas.openxmlformats.org/officeDocument/2006/relationships/image" Target="../media/image157.svg"/><Relationship Id="rId7" Type="http://schemas.openxmlformats.org/officeDocument/2006/relationships/image" Target="../media/image76.svg"/><Relationship Id="rId12" Type="http://schemas.openxmlformats.org/officeDocument/2006/relationships/image" Target="../media/image180.png"/><Relationship Id="rId17" Type="http://schemas.openxmlformats.org/officeDocument/2006/relationships/image" Target="../media/image86.sv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98.svg"/><Relationship Id="rId24" Type="http://schemas.openxmlformats.org/officeDocument/2006/relationships/slide" Target="slide17.xml"/><Relationship Id="rId5" Type="http://schemas.openxmlformats.org/officeDocument/2006/relationships/image" Target="../media/image74.svg"/><Relationship Id="rId15" Type="http://schemas.openxmlformats.org/officeDocument/2006/relationships/image" Target="../media/image176.svg"/><Relationship Id="rId23" Type="http://schemas.openxmlformats.org/officeDocument/2006/relationships/slide" Target="slide43.xml"/><Relationship Id="rId10" Type="http://schemas.openxmlformats.org/officeDocument/2006/relationships/image" Target="../media/image178.png"/><Relationship Id="rId19" Type="http://schemas.openxmlformats.org/officeDocument/2006/relationships/image" Target="../media/image155.svg"/><Relationship Id="rId4" Type="http://schemas.openxmlformats.org/officeDocument/2006/relationships/image" Target="../media/image73.png"/><Relationship Id="rId9" Type="http://schemas.openxmlformats.org/officeDocument/2006/relationships/image" Target="../media/image174.svg"/><Relationship Id="rId14" Type="http://schemas.openxmlformats.org/officeDocument/2006/relationships/image" Target="../media/image175.png"/><Relationship Id="rId22" Type="http://schemas.openxmlformats.org/officeDocument/2006/relationships/slide" Target="slide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70.svg"/><Relationship Id="rId18" Type="http://schemas.openxmlformats.org/officeDocument/2006/relationships/audio" Target="../media/audio9.wav"/><Relationship Id="rId3" Type="http://schemas.openxmlformats.org/officeDocument/2006/relationships/image" Target="../media/image177.png"/><Relationship Id="rId7" Type="http://schemas.openxmlformats.org/officeDocument/2006/relationships/image" Target="../media/image179.svg"/><Relationship Id="rId12" Type="http://schemas.openxmlformats.org/officeDocument/2006/relationships/image" Target="../media/image154.png"/><Relationship Id="rId17" Type="http://schemas.openxmlformats.org/officeDocument/2006/relationships/image" Target="../media/image185.png"/><Relationship Id="rId2" Type="http://schemas.openxmlformats.org/officeDocument/2006/relationships/audio" Target="../media/audio9.wav"/><Relationship Id="rId16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2.svg"/><Relationship Id="rId5" Type="http://schemas.openxmlformats.org/officeDocument/2006/relationships/image" Target="../media/image161.svg"/><Relationship Id="rId15" Type="http://schemas.openxmlformats.org/officeDocument/2006/relationships/image" Target="../media/image171.svg"/><Relationship Id="rId10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81.svg"/><Relationship Id="rId1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08.svg"/><Relationship Id="rId18" Type="http://schemas.openxmlformats.org/officeDocument/2006/relationships/image" Target="../media/image196.png"/><Relationship Id="rId26" Type="http://schemas.openxmlformats.org/officeDocument/2006/relationships/slide" Target="slide27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89.svg"/><Relationship Id="rId12" Type="http://schemas.openxmlformats.org/officeDocument/2006/relationships/image" Target="../media/image107.png"/><Relationship Id="rId17" Type="http://schemas.openxmlformats.org/officeDocument/2006/relationships/image" Target="../media/image195.svg"/><Relationship Id="rId25" Type="http://schemas.openxmlformats.org/officeDocument/2006/relationships/slide" Target="slide45.xml"/><Relationship Id="rId2" Type="http://schemas.openxmlformats.org/officeDocument/2006/relationships/audio" Target="../media/audio1.wav"/><Relationship Id="rId16" Type="http://schemas.openxmlformats.org/officeDocument/2006/relationships/image" Target="../media/image194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96.svg"/><Relationship Id="rId24" Type="http://schemas.openxmlformats.org/officeDocument/2006/relationships/slide" Target="slide31.xml"/><Relationship Id="rId5" Type="http://schemas.openxmlformats.org/officeDocument/2006/relationships/image" Target="../media/image187.svg"/><Relationship Id="rId15" Type="http://schemas.openxmlformats.org/officeDocument/2006/relationships/image" Target="../media/image193.svg"/><Relationship Id="rId23" Type="http://schemas.openxmlformats.org/officeDocument/2006/relationships/image" Target="../media/image157.svg"/><Relationship Id="rId10" Type="http://schemas.openxmlformats.org/officeDocument/2006/relationships/image" Target="../media/image95.png"/><Relationship Id="rId19" Type="http://schemas.openxmlformats.org/officeDocument/2006/relationships/image" Target="../media/image197.sv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92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svg"/><Relationship Id="rId18" Type="http://schemas.openxmlformats.org/officeDocument/2006/relationships/image" Target="../media/image156.png"/><Relationship Id="rId3" Type="http://schemas.openxmlformats.org/officeDocument/2006/relationships/image" Target="../media/image198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0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5.svg"/><Relationship Id="rId5" Type="http://schemas.openxmlformats.org/officeDocument/2006/relationships/image" Target="../media/image199.svg"/><Relationship Id="rId15" Type="http://schemas.openxmlformats.org/officeDocument/2006/relationships/image" Target="../media/image208.svg"/><Relationship Id="rId10" Type="http://schemas.openxmlformats.org/officeDocument/2006/relationships/image" Target="../media/image204.png"/><Relationship Id="rId19" Type="http://schemas.openxmlformats.org/officeDocument/2006/relationships/image" Target="../media/image171.svg"/><Relationship Id="rId4" Type="http://schemas.openxmlformats.org/officeDocument/2006/relationships/image" Target="../media/image196.png"/><Relationship Id="rId9" Type="http://schemas.openxmlformats.org/officeDocument/2006/relationships/image" Target="../media/image203.svg"/><Relationship Id="rId14" Type="http://schemas.openxmlformats.org/officeDocument/2006/relationships/image" Target="../media/image1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108.svg"/><Relationship Id="rId18" Type="http://schemas.openxmlformats.org/officeDocument/2006/relationships/image" Target="../media/image209.png"/><Relationship Id="rId26" Type="http://schemas.openxmlformats.org/officeDocument/2006/relationships/slide" Target="slide27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89.svg"/><Relationship Id="rId12" Type="http://schemas.openxmlformats.org/officeDocument/2006/relationships/image" Target="../media/image206.png"/><Relationship Id="rId17" Type="http://schemas.openxmlformats.org/officeDocument/2006/relationships/image" Target="../media/image195.svg"/><Relationship Id="rId25" Type="http://schemas.openxmlformats.org/officeDocument/2006/relationships/slide" Target="slide47.xml"/><Relationship Id="rId2" Type="http://schemas.openxmlformats.org/officeDocument/2006/relationships/audio" Target="../media/audio1.wav"/><Relationship Id="rId16" Type="http://schemas.openxmlformats.org/officeDocument/2006/relationships/image" Target="../media/image194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96.svg"/><Relationship Id="rId24" Type="http://schemas.openxmlformats.org/officeDocument/2006/relationships/slide" Target="slide31.xml"/><Relationship Id="rId5" Type="http://schemas.openxmlformats.org/officeDocument/2006/relationships/image" Target="../media/image187.svg"/><Relationship Id="rId15" Type="http://schemas.openxmlformats.org/officeDocument/2006/relationships/image" Target="../media/image193.svg"/><Relationship Id="rId23" Type="http://schemas.openxmlformats.org/officeDocument/2006/relationships/image" Target="../media/image157.svg"/><Relationship Id="rId10" Type="http://schemas.openxmlformats.org/officeDocument/2006/relationships/image" Target="../media/image204.png"/><Relationship Id="rId19" Type="http://schemas.openxmlformats.org/officeDocument/2006/relationships/image" Target="../media/image197.sv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92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svg"/><Relationship Id="rId18" Type="http://schemas.openxmlformats.org/officeDocument/2006/relationships/image" Target="../media/image156.png"/><Relationship Id="rId3" Type="http://schemas.openxmlformats.org/officeDocument/2006/relationships/image" Target="../media/image198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0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5.svg"/><Relationship Id="rId5" Type="http://schemas.openxmlformats.org/officeDocument/2006/relationships/image" Target="../media/image199.svg"/><Relationship Id="rId15" Type="http://schemas.openxmlformats.org/officeDocument/2006/relationships/image" Target="../media/image208.svg"/><Relationship Id="rId10" Type="http://schemas.openxmlformats.org/officeDocument/2006/relationships/image" Target="../media/image204.png"/><Relationship Id="rId19" Type="http://schemas.openxmlformats.org/officeDocument/2006/relationships/image" Target="../media/image171.svg"/><Relationship Id="rId4" Type="http://schemas.openxmlformats.org/officeDocument/2006/relationships/image" Target="../media/image209.png"/><Relationship Id="rId9" Type="http://schemas.openxmlformats.org/officeDocument/2006/relationships/image" Target="../media/image203.svg"/><Relationship Id="rId14" Type="http://schemas.openxmlformats.org/officeDocument/2006/relationships/image" Target="../media/image1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108.svg"/><Relationship Id="rId18" Type="http://schemas.openxmlformats.org/officeDocument/2006/relationships/image" Target="../media/image209.png"/><Relationship Id="rId26" Type="http://schemas.openxmlformats.org/officeDocument/2006/relationships/slide" Target="slide27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89.svg"/><Relationship Id="rId12" Type="http://schemas.openxmlformats.org/officeDocument/2006/relationships/image" Target="../media/image206.png"/><Relationship Id="rId17" Type="http://schemas.openxmlformats.org/officeDocument/2006/relationships/image" Target="../media/image195.svg"/><Relationship Id="rId25" Type="http://schemas.openxmlformats.org/officeDocument/2006/relationships/slide" Target="slide49.xml"/><Relationship Id="rId2" Type="http://schemas.openxmlformats.org/officeDocument/2006/relationships/audio" Target="../media/audio1.wav"/><Relationship Id="rId16" Type="http://schemas.openxmlformats.org/officeDocument/2006/relationships/image" Target="../media/image194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96.svg"/><Relationship Id="rId24" Type="http://schemas.openxmlformats.org/officeDocument/2006/relationships/slide" Target="slide31.xml"/><Relationship Id="rId5" Type="http://schemas.openxmlformats.org/officeDocument/2006/relationships/image" Target="../media/image187.svg"/><Relationship Id="rId15" Type="http://schemas.openxmlformats.org/officeDocument/2006/relationships/image" Target="../media/image193.svg"/><Relationship Id="rId23" Type="http://schemas.openxmlformats.org/officeDocument/2006/relationships/image" Target="../media/image157.svg"/><Relationship Id="rId10" Type="http://schemas.openxmlformats.org/officeDocument/2006/relationships/image" Target="../media/image204.png"/><Relationship Id="rId19" Type="http://schemas.openxmlformats.org/officeDocument/2006/relationships/image" Target="../media/image197.sv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92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svg"/><Relationship Id="rId18" Type="http://schemas.openxmlformats.org/officeDocument/2006/relationships/image" Target="../media/image156.png"/><Relationship Id="rId3" Type="http://schemas.openxmlformats.org/officeDocument/2006/relationships/image" Target="../media/image198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06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05.svg"/><Relationship Id="rId5" Type="http://schemas.openxmlformats.org/officeDocument/2006/relationships/image" Target="../media/image199.svg"/><Relationship Id="rId15" Type="http://schemas.openxmlformats.org/officeDocument/2006/relationships/image" Target="../media/image208.svg"/><Relationship Id="rId10" Type="http://schemas.openxmlformats.org/officeDocument/2006/relationships/image" Target="../media/image204.png"/><Relationship Id="rId19" Type="http://schemas.openxmlformats.org/officeDocument/2006/relationships/image" Target="../media/image171.svg"/><Relationship Id="rId4" Type="http://schemas.openxmlformats.org/officeDocument/2006/relationships/image" Target="../media/image209.png"/><Relationship Id="rId9" Type="http://schemas.openxmlformats.org/officeDocument/2006/relationships/image" Target="../media/image203.svg"/><Relationship Id="rId14" Type="http://schemas.openxmlformats.org/officeDocument/2006/relationships/image" Target="../media/image1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sv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23" Type="http://schemas.openxmlformats.org/officeDocument/2006/relationships/audio" Target="../media/audio1.wav"/><Relationship Id="rId10" Type="http://schemas.openxmlformats.org/officeDocument/2006/relationships/image" Target="../media/image14.sv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100.svg"/><Relationship Id="rId18" Type="http://schemas.openxmlformats.org/officeDocument/2006/relationships/image" Target="../media/image218.png"/><Relationship Id="rId26" Type="http://schemas.openxmlformats.org/officeDocument/2006/relationships/slide" Target="slide62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53.svg"/><Relationship Id="rId12" Type="http://schemas.openxmlformats.org/officeDocument/2006/relationships/image" Target="../media/image99.png"/><Relationship Id="rId17" Type="http://schemas.openxmlformats.org/officeDocument/2006/relationships/image" Target="../media/image217.svg"/><Relationship Id="rId25" Type="http://schemas.openxmlformats.org/officeDocument/2006/relationships/slide" Target="slide51.xml"/><Relationship Id="rId2" Type="http://schemas.openxmlformats.org/officeDocument/2006/relationships/audio" Target="../media/audio1.wav"/><Relationship Id="rId16" Type="http://schemas.openxmlformats.org/officeDocument/2006/relationships/image" Target="../media/image216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15.svg"/><Relationship Id="rId24" Type="http://schemas.openxmlformats.org/officeDocument/2006/relationships/slide" Target="slide31.xml"/><Relationship Id="rId5" Type="http://schemas.openxmlformats.org/officeDocument/2006/relationships/image" Target="../media/image211.svg"/><Relationship Id="rId15" Type="http://schemas.openxmlformats.org/officeDocument/2006/relationships/image" Target="../media/image116.svg"/><Relationship Id="rId23" Type="http://schemas.openxmlformats.org/officeDocument/2006/relationships/image" Target="../media/image157.svg"/><Relationship Id="rId10" Type="http://schemas.openxmlformats.org/officeDocument/2006/relationships/image" Target="../media/image214.png"/><Relationship Id="rId19" Type="http://schemas.openxmlformats.org/officeDocument/2006/relationships/image" Target="../media/image219.svg"/><Relationship Id="rId4" Type="http://schemas.openxmlformats.org/officeDocument/2006/relationships/image" Target="../media/image210.png"/><Relationship Id="rId9" Type="http://schemas.openxmlformats.org/officeDocument/2006/relationships/image" Target="../media/image213.svg"/><Relationship Id="rId14" Type="http://schemas.openxmlformats.org/officeDocument/2006/relationships/image" Target="../media/image115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25.svg"/><Relationship Id="rId18" Type="http://schemas.openxmlformats.org/officeDocument/2006/relationships/slide" Target="slide31.xml"/><Relationship Id="rId3" Type="http://schemas.openxmlformats.org/officeDocument/2006/relationships/image" Target="../media/image220.png"/><Relationship Id="rId7" Type="http://schemas.openxmlformats.org/officeDocument/2006/relationships/image" Target="../media/image222.svg"/><Relationship Id="rId12" Type="http://schemas.openxmlformats.org/officeDocument/2006/relationships/image" Target="../media/image115.png"/><Relationship Id="rId17" Type="http://schemas.openxmlformats.org/officeDocument/2006/relationships/image" Target="../media/image171.svg"/><Relationship Id="rId2" Type="http://schemas.openxmlformats.org/officeDocument/2006/relationships/audio" Target="../media/audio9.wav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24.svg"/><Relationship Id="rId5" Type="http://schemas.openxmlformats.org/officeDocument/2006/relationships/image" Target="../media/image221.svg"/><Relationship Id="rId15" Type="http://schemas.openxmlformats.org/officeDocument/2006/relationships/image" Target="../media/image170.svg"/><Relationship Id="rId10" Type="http://schemas.openxmlformats.org/officeDocument/2006/relationships/image" Target="../media/image223.png"/><Relationship Id="rId19" Type="http://schemas.openxmlformats.org/officeDocument/2006/relationships/audio" Target="../media/audio9.wav"/><Relationship Id="rId4" Type="http://schemas.openxmlformats.org/officeDocument/2006/relationships/image" Target="../media/image210.png"/><Relationship Id="rId9" Type="http://schemas.openxmlformats.org/officeDocument/2006/relationships/image" Target="../media/image161.svg"/><Relationship Id="rId1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100.svg"/><Relationship Id="rId18" Type="http://schemas.openxmlformats.org/officeDocument/2006/relationships/image" Target="../media/image218.png"/><Relationship Id="rId26" Type="http://schemas.openxmlformats.org/officeDocument/2006/relationships/slide" Target="slide62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53.svg"/><Relationship Id="rId12" Type="http://schemas.openxmlformats.org/officeDocument/2006/relationships/image" Target="../media/image223.png"/><Relationship Id="rId17" Type="http://schemas.openxmlformats.org/officeDocument/2006/relationships/image" Target="../media/image217.svg"/><Relationship Id="rId25" Type="http://schemas.openxmlformats.org/officeDocument/2006/relationships/slide" Target="slide53.xml"/><Relationship Id="rId2" Type="http://schemas.openxmlformats.org/officeDocument/2006/relationships/audio" Target="../media/audio1.wav"/><Relationship Id="rId16" Type="http://schemas.openxmlformats.org/officeDocument/2006/relationships/image" Target="../media/image216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15.svg"/><Relationship Id="rId24" Type="http://schemas.openxmlformats.org/officeDocument/2006/relationships/slide" Target="slide31.xml"/><Relationship Id="rId5" Type="http://schemas.openxmlformats.org/officeDocument/2006/relationships/image" Target="../media/image211.svg"/><Relationship Id="rId15" Type="http://schemas.openxmlformats.org/officeDocument/2006/relationships/image" Target="../media/image116.svg"/><Relationship Id="rId23" Type="http://schemas.openxmlformats.org/officeDocument/2006/relationships/image" Target="../media/image157.svg"/><Relationship Id="rId10" Type="http://schemas.openxmlformats.org/officeDocument/2006/relationships/image" Target="../media/image214.png"/><Relationship Id="rId19" Type="http://schemas.openxmlformats.org/officeDocument/2006/relationships/image" Target="../media/image219.svg"/><Relationship Id="rId4" Type="http://schemas.openxmlformats.org/officeDocument/2006/relationships/image" Target="../media/image210.png"/><Relationship Id="rId9" Type="http://schemas.openxmlformats.org/officeDocument/2006/relationships/image" Target="../media/image213.svg"/><Relationship Id="rId14" Type="http://schemas.openxmlformats.org/officeDocument/2006/relationships/image" Target="../media/image115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25.svg"/><Relationship Id="rId18" Type="http://schemas.openxmlformats.org/officeDocument/2006/relationships/slide" Target="slide31.xml"/><Relationship Id="rId3" Type="http://schemas.openxmlformats.org/officeDocument/2006/relationships/image" Target="../media/image220.png"/><Relationship Id="rId7" Type="http://schemas.openxmlformats.org/officeDocument/2006/relationships/image" Target="../media/image222.svg"/><Relationship Id="rId12" Type="http://schemas.openxmlformats.org/officeDocument/2006/relationships/image" Target="../media/image115.png"/><Relationship Id="rId17" Type="http://schemas.openxmlformats.org/officeDocument/2006/relationships/image" Target="../media/image171.svg"/><Relationship Id="rId2" Type="http://schemas.openxmlformats.org/officeDocument/2006/relationships/audio" Target="../media/audio9.wav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24.svg"/><Relationship Id="rId5" Type="http://schemas.openxmlformats.org/officeDocument/2006/relationships/image" Target="../media/image221.svg"/><Relationship Id="rId15" Type="http://schemas.openxmlformats.org/officeDocument/2006/relationships/image" Target="../media/image170.svg"/><Relationship Id="rId10" Type="http://schemas.openxmlformats.org/officeDocument/2006/relationships/image" Target="../media/image223.png"/><Relationship Id="rId19" Type="http://schemas.openxmlformats.org/officeDocument/2006/relationships/audio" Target="../media/audio9.wav"/><Relationship Id="rId4" Type="http://schemas.openxmlformats.org/officeDocument/2006/relationships/image" Target="../media/image210.png"/><Relationship Id="rId9" Type="http://schemas.openxmlformats.org/officeDocument/2006/relationships/image" Target="../media/image161.svg"/><Relationship Id="rId1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100.svg"/><Relationship Id="rId18" Type="http://schemas.openxmlformats.org/officeDocument/2006/relationships/image" Target="../media/image218.png"/><Relationship Id="rId26" Type="http://schemas.openxmlformats.org/officeDocument/2006/relationships/slide" Target="slide62.xml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153.svg"/><Relationship Id="rId12" Type="http://schemas.openxmlformats.org/officeDocument/2006/relationships/image" Target="../media/image223.png"/><Relationship Id="rId17" Type="http://schemas.openxmlformats.org/officeDocument/2006/relationships/image" Target="../media/image217.svg"/><Relationship Id="rId25" Type="http://schemas.openxmlformats.org/officeDocument/2006/relationships/slide" Target="slide55.xml"/><Relationship Id="rId2" Type="http://schemas.openxmlformats.org/officeDocument/2006/relationships/audio" Target="../media/audio1.wav"/><Relationship Id="rId16" Type="http://schemas.openxmlformats.org/officeDocument/2006/relationships/image" Target="../media/image216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15.svg"/><Relationship Id="rId24" Type="http://schemas.openxmlformats.org/officeDocument/2006/relationships/slide" Target="slide31.xml"/><Relationship Id="rId5" Type="http://schemas.openxmlformats.org/officeDocument/2006/relationships/image" Target="../media/image211.svg"/><Relationship Id="rId15" Type="http://schemas.openxmlformats.org/officeDocument/2006/relationships/image" Target="../media/image116.svg"/><Relationship Id="rId23" Type="http://schemas.openxmlformats.org/officeDocument/2006/relationships/image" Target="../media/image157.svg"/><Relationship Id="rId10" Type="http://schemas.openxmlformats.org/officeDocument/2006/relationships/image" Target="../media/image214.png"/><Relationship Id="rId19" Type="http://schemas.openxmlformats.org/officeDocument/2006/relationships/image" Target="../media/image219.svg"/><Relationship Id="rId4" Type="http://schemas.openxmlformats.org/officeDocument/2006/relationships/image" Target="../media/image210.png"/><Relationship Id="rId9" Type="http://schemas.openxmlformats.org/officeDocument/2006/relationships/image" Target="../media/image213.svg"/><Relationship Id="rId14" Type="http://schemas.openxmlformats.org/officeDocument/2006/relationships/image" Target="../media/image115.png"/><Relationship Id="rId22" Type="http://schemas.openxmlformats.org/officeDocument/2006/relationships/image" Target="../media/image156.png"/><Relationship Id="rId27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25.svg"/><Relationship Id="rId18" Type="http://schemas.openxmlformats.org/officeDocument/2006/relationships/slide" Target="slide31.xml"/><Relationship Id="rId3" Type="http://schemas.openxmlformats.org/officeDocument/2006/relationships/image" Target="../media/image220.png"/><Relationship Id="rId7" Type="http://schemas.openxmlformats.org/officeDocument/2006/relationships/image" Target="../media/image222.svg"/><Relationship Id="rId12" Type="http://schemas.openxmlformats.org/officeDocument/2006/relationships/image" Target="../media/image115.png"/><Relationship Id="rId17" Type="http://schemas.openxmlformats.org/officeDocument/2006/relationships/image" Target="../media/image171.svg"/><Relationship Id="rId2" Type="http://schemas.openxmlformats.org/officeDocument/2006/relationships/audio" Target="../media/audio9.wav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24.svg"/><Relationship Id="rId5" Type="http://schemas.openxmlformats.org/officeDocument/2006/relationships/image" Target="../media/image221.svg"/><Relationship Id="rId15" Type="http://schemas.openxmlformats.org/officeDocument/2006/relationships/image" Target="../media/image170.svg"/><Relationship Id="rId10" Type="http://schemas.openxmlformats.org/officeDocument/2006/relationships/image" Target="../media/image223.png"/><Relationship Id="rId19" Type="http://schemas.openxmlformats.org/officeDocument/2006/relationships/audio" Target="../media/audio9.wav"/><Relationship Id="rId4" Type="http://schemas.openxmlformats.org/officeDocument/2006/relationships/image" Target="../media/image210.png"/><Relationship Id="rId9" Type="http://schemas.openxmlformats.org/officeDocument/2006/relationships/image" Target="../media/image161.svg"/><Relationship Id="rId1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2.svg"/><Relationship Id="rId18" Type="http://schemas.openxmlformats.org/officeDocument/2006/relationships/image" Target="../media/image233.png"/><Relationship Id="rId26" Type="http://schemas.openxmlformats.org/officeDocument/2006/relationships/image" Target="../media/image156.png"/><Relationship Id="rId3" Type="http://schemas.openxmlformats.org/officeDocument/2006/relationships/image" Target="../media/image143.png"/><Relationship Id="rId21" Type="http://schemas.openxmlformats.org/officeDocument/2006/relationships/image" Target="../media/image236.svg"/><Relationship Id="rId7" Type="http://schemas.openxmlformats.org/officeDocument/2006/relationships/image" Target="../media/image229.svg"/><Relationship Id="rId12" Type="http://schemas.openxmlformats.org/officeDocument/2006/relationships/image" Target="../media/image231.png"/><Relationship Id="rId17" Type="http://schemas.openxmlformats.org/officeDocument/2006/relationships/image" Target="../media/image110.svg"/><Relationship Id="rId25" Type="http://schemas.openxmlformats.org/officeDocument/2006/relationships/image" Target="../media/image155.svg"/><Relationship Id="rId2" Type="http://schemas.openxmlformats.org/officeDocument/2006/relationships/audio" Target="../media/audio1.wav"/><Relationship Id="rId16" Type="http://schemas.openxmlformats.org/officeDocument/2006/relationships/image" Target="../media/image109.png"/><Relationship Id="rId20" Type="http://schemas.openxmlformats.org/officeDocument/2006/relationships/image" Target="../media/image235.png"/><Relationship Id="rId29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84.svg"/><Relationship Id="rId24" Type="http://schemas.openxmlformats.org/officeDocument/2006/relationships/image" Target="../media/image154.png"/><Relationship Id="rId5" Type="http://schemas.openxmlformats.org/officeDocument/2006/relationships/image" Target="../media/image227.svg"/><Relationship Id="rId15" Type="http://schemas.openxmlformats.org/officeDocument/2006/relationships/image" Target="../media/image104.svg"/><Relationship Id="rId23" Type="http://schemas.openxmlformats.org/officeDocument/2006/relationships/image" Target="../media/image153.svg"/><Relationship Id="rId28" Type="http://schemas.openxmlformats.org/officeDocument/2006/relationships/slide" Target="slide31.xml"/><Relationship Id="rId10" Type="http://schemas.openxmlformats.org/officeDocument/2006/relationships/image" Target="../media/image83.png"/><Relationship Id="rId19" Type="http://schemas.openxmlformats.org/officeDocument/2006/relationships/image" Target="../media/image234.svg"/><Relationship Id="rId4" Type="http://schemas.openxmlformats.org/officeDocument/2006/relationships/image" Target="../media/image226.png"/><Relationship Id="rId9" Type="http://schemas.openxmlformats.org/officeDocument/2006/relationships/image" Target="../media/image211.svg"/><Relationship Id="rId14" Type="http://schemas.openxmlformats.org/officeDocument/2006/relationships/image" Target="../media/image103.png"/><Relationship Id="rId22" Type="http://schemas.openxmlformats.org/officeDocument/2006/relationships/image" Target="../media/image152.png"/><Relationship Id="rId27" Type="http://schemas.openxmlformats.org/officeDocument/2006/relationships/image" Target="../media/image157.svg"/><Relationship Id="rId30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41.svg"/><Relationship Id="rId18" Type="http://schemas.openxmlformats.org/officeDocument/2006/relationships/image" Target="../media/image156.png"/><Relationship Id="rId3" Type="http://schemas.openxmlformats.org/officeDocument/2006/relationships/image" Target="../media/image237.png"/><Relationship Id="rId21" Type="http://schemas.openxmlformats.org/officeDocument/2006/relationships/audio" Target="../media/audio9.wav"/><Relationship Id="rId7" Type="http://schemas.openxmlformats.org/officeDocument/2006/relationships/image" Target="../media/image159.svg"/><Relationship Id="rId12" Type="http://schemas.openxmlformats.org/officeDocument/2006/relationships/image" Target="../media/image240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239.svg"/><Relationship Id="rId5" Type="http://schemas.openxmlformats.org/officeDocument/2006/relationships/image" Target="../media/image221.svg"/><Relationship Id="rId15" Type="http://schemas.openxmlformats.org/officeDocument/2006/relationships/image" Target="../media/image222.svg"/><Relationship Id="rId10" Type="http://schemas.openxmlformats.org/officeDocument/2006/relationships/image" Target="../media/image238.png"/><Relationship Id="rId19" Type="http://schemas.openxmlformats.org/officeDocument/2006/relationships/image" Target="../media/image171.svg"/><Relationship Id="rId4" Type="http://schemas.openxmlformats.org/officeDocument/2006/relationships/image" Target="../media/image230.png"/><Relationship Id="rId9" Type="http://schemas.openxmlformats.org/officeDocument/2006/relationships/image" Target="../media/image201.svg"/><Relationship Id="rId1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2.svg"/><Relationship Id="rId18" Type="http://schemas.openxmlformats.org/officeDocument/2006/relationships/image" Target="../media/image233.png"/><Relationship Id="rId26" Type="http://schemas.openxmlformats.org/officeDocument/2006/relationships/image" Target="../media/image156.png"/><Relationship Id="rId3" Type="http://schemas.openxmlformats.org/officeDocument/2006/relationships/image" Target="../media/image143.png"/><Relationship Id="rId21" Type="http://schemas.openxmlformats.org/officeDocument/2006/relationships/image" Target="../media/image236.svg"/><Relationship Id="rId7" Type="http://schemas.openxmlformats.org/officeDocument/2006/relationships/image" Target="../media/image229.svg"/><Relationship Id="rId12" Type="http://schemas.openxmlformats.org/officeDocument/2006/relationships/image" Target="../media/image231.png"/><Relationship Id="rId17" Type="http://schemas.openxmlformats.org/officeDocument/2006/relationships/image" Target="../media/image110.svg"/><Relationship Id="rId25" Type="http://schemas.openxmlformats.org/officeDocument/2006/relationships/image" Target="../media/image155.svg"/><Relationship Id="rId2" Type="http://schemas.openxmlformats.org/officeDocument/2006/relationships/audio" Target="../media/audio1.wav"/><Relationship Id="rId16" Type="http://schemas.openxmlformats.org/officeDocument/2006/relationships/image" Target="../media/image240.png"/><Relationship Id="rId20" Type="http://schemas.openxmlformats.org/officeDocument/2006/relationships/image" Target="../media/image235.png"/><Relationship Id="rId29" Type="http://schemas.openxmlformats.org/officeDocument/2006/relationships/slide" Target="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84.svg"/><Relationship Id="rId24" Type="http://schemas.openxmlformats.org/officeDocument/2006/relationships/image" Target="../media/image154.png"/><Relationship Id="rId5" Type="http://schemas.openxmlformats.org/officeDocument/2006/relationships/image" Target="../media/image227.svg"/><Relationship Id="rId15" Type="http://schemas.openxmlformats.org/officeDocument/2006/relationships/image" Target="../media/image104.svg"/><Relationship Id="rId23" Type="http://schemas.openxmlformats.org/officeDocument/2006/relationships/image" Target="../media/image153.svg"/><Relationship Id="rId28" Type="http://schemas.openxmlformats.org/officeDocument/2006/relationships/slide" Target="slide31.xml"/><Relationship Id="rId10" Type="http://schemas.openxmlformats.org/officeDocument/2006/relationships/image" Target="../media/image172.png"/><Relationship Id="rId19" Type="http://schemas.openxmlformats.org/officeDocument/2006/relationships/image" Target="../media/image234.svg"/><Relationship Id="rId4" Type="http://schemas.openxmlformats.org/officeDocument/2006/relationships/image" Target="../media/image226.png"/><Relationship Id="rId9" Type="http://schemas.openxmlformats.org/officeDocument/2006/relationships/image" Target="../media/image211.svg"/><Relationship Id="rId14" Type="http://schemas.openxmlformats.org/officeDocument/2006/relationships/image" Target="../media/image238.png"/><Relationship Id="rId22" Type="http://schemas.openxmlformats.org/officeDocument/2006/relationships/image" Target="../media/image152.png"/><Relationship Id="rId27" Type="http://schemas.openxmlformats.org/officeDocument/2006/relationships/image" Target="../media/image157.svg"/><Relationship Id="rId30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41.svg"/><Relationship Id="rId18" Type="http://schemas.openxmlformats.org/officeDocument/2006/relationships/image" Target="../media/image156.png"/><Relationship Id="rId3" Type="http://schemas.openxmlformats.org/officeDocument/2006/relationships/image" Target="../media/image237.png"/><Relationship Id="rId21" Type="http://schemas.openxmlformats.org/officeDocument/2006/relationships/audio" Target="../media/audio9.wav"/><Relationship Id="rId7" Type="http://schemas.openxmlformats.org/officeDocument/2006/relationships/image" Target="../media/image159.svg"/><Relationship Id="rId12" Type="http://schemas.openxmlformats.org/officeDocument/2006/relationships/image" Target="../media/image240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239.svg"/><Relationship Id="rId5" Type="http://schemas.openxmlformats.org/officeDocument/2006/relationships/image" Target="../media/image221.svg"/><Relationship Id="rId15" Type="http://schemas.openxmlformats.org/officeDocument/2006/relationships/image" Target="../media/image222.svg"/><Relationship Id="rId10" Type="http://schemas.openxmlformats.org/officeDocument/2006/relationships/image" Target="../media/image238.png"/><Relationship Id="rId19" Type="http://schemas.openxmlformats.org/officeDocument/2006/relationships/image" Target="../media/image171.svg"/><Relationship Id="rId4" Type="http://schemas.openxmlformats.org/officeDocument/2006/relationships/image" Target="../media/image230.png"/><Relationship Id="rId9" Type="http://schemas.openxmlformats.org/officeDocument/2006/relationships/image" Target="../media/image201.svg"/><Relationship Id="rId14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39.png"/><Relationship Id="rId7" Type="http://schemas.openxmlformats.org/officeDocument/2006/relationships/image" Target="../media/image36.sv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2.svg"/><Relationship Id="rId18" Type="http://schemas.openxmlformats.org/officeDocument/2006/relationships/image" Target="../media/image233.png"/><Relationship Id="rId26" Type="http://schemas.openxmlformats.org/officeDocument/2006/relationships/image" Target="../media/image156.png"/><Relationship Id="rId3" Type="http://schemas.openxmlformats.org/officeDocument/2006/relationships/image" Target="../media/image143.png"/><Relationship Id="rId21" Type="http://schemas.openxmlformats.org/officeDocument/2006/relationships/image" Target="../media/image236.svg"/><Relationship Id="rId7" Type="http://schemas.openxmlformats.org/officeDocument/2006/relationships/image" Target="../media/image229.svg"/><Relationship Id="rId12" Type="http://schemas.openxmlformats.org/officeDocument/2006/relationships/image" Target="../media/image231.png"/><Relationship Id="rId17" Type="http://schemas.openxmlformats.org/officeDocument/2006/relationships/image" Target="../media/image110.svg"/><Relationship Id="rId25" Type="http://schemas.openxmlformats.org/officeDocument/2006/relationships/image" Target="../media/image155.svg"/><Relationship Id="rId2" Type="http://schemas.openxmlformats.org/officeDocument/2006/relationships/audio" Target="../media/audio1.wav"/><Relationship Id="rId16" Type="http://schemas.openxmlformats.org/officeDocument/2006/relationships/image" Target="../media/image240.png"/><Relationship Id="rId20" Type="http://schemas.openxmlformats.org/officeDocument/2006/relationships/image" Target="../media/image235.png"/><Relationship Id="rId29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84.svg"/><Relationship Id="rId24" Type="http://schemas.openxmlformats.org/officeDocument/2006/relationships/image" Target="../media/image154.png"/><Relationship Id="rId5" Type="http://schemas.openxmlformats.org/officeDocument/2006/relationships/image" Target="../media/image227.svg"/><Relationship Id="rId15" Type="http://schemas.openxmlformats.org/officeDocument/2006/relationships/image" Target="../media/image104.svg"/><Relationship Id="rId23" Type="http://schemas.openxmlformats.org/officeDocument/2006/relationships/image" Target="../media/image153.svg"/><Relationship Id="rId28" Type="http://schemas.openxmlformats.org/officeDocument/2006/relationships/slide" Target="slide31.xml"/><Relationship Id="rId10" Type="http://schemas.openxmlformats.org/officeDocument/2006/relationships/image" Target="../media/image172.png"/><Relationship Id="rId19" Type="http://schemas.openxmlformats.org/officeDocument/2006/relationships/image" Target="../media/image234.svg"/><Relationship Id="rId4" Type="http://schemas.openxmlformats.org/officeDocument/2006/relationships/image" Target="../media/image226.png"/><Relationship Id="rId9" Type="http://schemas.openxmlformats.org/officeDocument/2006/relationships/image" Target="../media/image211.svg"/><Relationship Id="rId14" Type="http://schemas.openxmlformats.org/officeDocument/2006/relationships/image" Target="../media/image238.png"/><Relationship Id="rId22" Type="http://schemas.openxmlformats.org/officeDocument/2006/relationships/image" Target="../media/image152.png"/><Relationship Id="rId27" Type="http://schemas.openxmlformats.org/officeDocument/2006/relationships/image" Target="../media/image157.svg"/><Relationship Id="rId30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41.svg"/><Relationship Id="rId18" Type="http://schemas.openxmlformats.org/officeDocument/2006/relationships/image" Target="../media/image156.png"/><Relationship Id="rId3" Type="http://schemas.openxmlformats.org/officeDocument/2006/relationships/image" Target="../media/image237.png"/><Relationship Id="rId21" Type="http://schemas.openxmlformats.org/officeDocument/2006/relationships/audio" Target="../media/audio9.wav"/><Relationship Id="rId7" Type="http://schemas.openxmlformats.org/officeDocument/2006/relationships/image" Target="../media/image159.svg"/><Relationship Id="rId12" Type="http://schemas.openxmlformats.org/officeDocument/2006/relationships/image" Target="../media/image240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239.svg"/><Relationship Id="rId5" Type="http://schemas.openxmlformats.org/officeDocument/2006/relationships/image" Target="../media/image221.svg"/><Relationship Id="rId15" Type="http://schemas.openxmlformats.org/officeDocument/2006/relationships/image" Target="../media/image222.svg"/><Relationship Id="rId10" Type="http://schemas.openxmlformats.org/officeDocument/2006/relationships/image" Target="../media/image238.png"/><Relationship Id="rId19" Type="http://schemas.openxmlformats.org/officeDocument/2006/relationships/image" Target="../media/image171.svg"/><Relationship Id="rId4" Type="http://schemas.openxmlformats.org/officeDocument/2006/relationships/image" Target="../media/image230.png"/><Relationship Id="rId9" Type="http://schemas.openxmlformats.org/officeDocument/2006/relationships/image" Target="../media/image201.svg"/><Relationship Id="rId14" Type="http://schemas.openxmlformats.org/officeDocument/2006/relationships/image" Target="../media/image1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12.svg"/><Relationship Id="rId18" Type="http://schemas.openxmlformats.org/officeDocument/2006/relationships/image" Target="../media/image250.png"/><Relationship Id="rId26" Type="http://schemas.openxmlformats.org/officeDocument/2006/relationships/audio" Target="../media/audio1.wav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245.svg"/><Relationship Id="rId12" Type="http://schemas.openxmlformats.org/officeDocument/2006/relationships/image" Target="../media/image111.png"/><Relationship Id="rId17" Type="http://schemas.openxmlformats.org/officeDocument/2006/relationships/image" Target="../media/image153.svg"/><Relationship Id="rId25" Type="http://schemas.openxmlformats.org/officeDocument/2006/relationships/slide" Target="slide63.xml"/><Relationship Id="rId2" Type="http://schemas.openxmlformats.org/officeDocument/2006/relationships/audio" Target="../media/audio1.wav"/><Relationship Id="rId16" Type="http://schemas.openxmlformats.org/officeDocument/2006/relationships/image" Target="../media/image152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11" Type="http://schemas.openxmlformats.org/officeDocument/2006/relationships/image" Target="../media/image102.svg"/><Relationship Id="rId24" Type="http://schemas.openxmlformats.org/officeDocument/2006/relationships/slide" Target="slide31.xml"/><Relationship Id="rId5" Type="http://schemas.openxmlformats.org/officeDocument/2006/relationships/image" Target="../media/image243.svg"/><Relationship Id="rId15" Type="http://schemas.openxmlformats.org/officeDocument/2006/relationships/image" Target="../media/image249.svg"/><Relationship Id="rId23" Type="http://schemas.openxmlformats.org/officeDocument/2006/relationships/image" Target="../media/image157.svg"/><Relationship Id="rId10" Type="http://schemas.openxmlformats.org/officeDocument/2006/relationships/image" Target="../media/image101.png"/><Relationship Id="rId19" Type="http://schemas.openxmlformats.org/officeDocument/2006/relationships/image" Target="../media/image251.svg"/><Relationship Id="rId4" Type="http://schemas.openxmlformats.org/officeDocument/2006/relationships/image" Target="../media/image242.png"/><Relationship Id="rId9" Type="http://schemas.openxmlformats.org/officeDocument/2006/relationships/image" Target="../media/image247.svg"/><Relationship Id="rId14" Type="http://schemas.openxmlformats.org/officeDocument/2006/relationships/image" Target="../media/image248.png"/><Relationship Id="rId22" Type="http://schemas.openxmlformats.org/officeDocument/2006/relationships/image" Target="../media/image15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svg"/><Relationship Id="rId18" Type="http://schemas.openxmlformats.org/officeDocument/2006/relationships/image" Target="../media/image156.png"/><Relationship Id="rId3" Type="http://schemas.openxmlformats.org/officeDocument/2006/relationships/image" Target="../media/image252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58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57.svg"/><Relationship Id="rId5" Type="http://schemas.openxmlformats.org/officeDocument/2006/relationships/image" Target="../media/image253.svg"/><Relationship Id="rId15" Type="http://schemas.openxmlformats.org/officeDocument/2006/relationships/image" Target="../media/image222.svg"/><Relationship Id="rId10" Type="http://schemas.openxmlformats.org/officeDocument/2006/relationships/image" Target="../media/image256.png"/><Relationship Id="rId19" Type="http://schemas.openxmlformats.org/officeDocument/2006/relationships/image" Target="../media/image171.svg"/><Relationship Id="rId4" Type="http://schemas.openxmlformats.org/officeDocument/2006/relationships/image" Target="../media/image244.png"/><Relationship Id="rId9" Type="http://schemas.openxmlformats.org/officeDocument/2006/relationships/image" Target="../media/image255.svg"/><Relationship Id="rId14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12.svg"/><Relationship Id="rId18" Type="http://schemas.openxmlformats.org/officeDocument/2006/relationships/image" Target="../media/image250.png"/><Relationship Id="rId26" Type="http://schemas.openxmlformats.org/officeDocument/2006/relationships/audio" Target="../media/audio1.wav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245.svg"/><Relationship Id="rId12" Type="http://schemas.openxmlformats.org/officeDocument/2006/relationships/image" Target="../media/image256.png"/><Relationship Id="rId17" Type="http://schemas.openxmlformats.org/officeDocument/2006/relationships/image" Target="../media/image153.svg"/><Relationship Id="rId25" Type="http://schemas.openxmlformats.org/officeDocument/2006/relationships/slide" Target="slide65.xml"/><Relationship Id="rId2" Type="http://schemas.openxmlformats.org/officeDocument/2006/relationships/audio" Target="../media/audio1.wav"/><Relationship Id="rId16" Type="http://schemas.openxmlformats.org/officeDocument/2006/relationships/image" Target="../media/image152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102.svg"/><Relationship Id="rId24" Type="http://schemas.openxmlformats.org/officeDocument/2006/relationships/slide" Target="slide31.xml"/><Relationship Id="rId5" Type="http://schemas.openxmlformats.org/officeDocument/2006/relationships/image" Target="../media/image243.svg"/><Relationship Id="rId15" Type="http://schemas.openxmlformats.org/officeDocument/2006/relationships/image" Target="../media/image249.svg"/><Relationship Id="rId23" Type="http://schemas.openxmlformats.org/officeDocument/2006/relationships/image" Target="../media/image157.svg"/><Relationship Id="rId10" Type="http://schemas.openxmlformats.org/officeDocument/2006/relationships/image" Target="../media/image254.png"/><Relationship Id="rId19" Type="http://schemas.openxmlformats.org/officeDocument/2006/relationships/image" Target="../media/image251.svg"/><Relationship Id="rId4" Type="http://schemas.openxmlformats.org/officeDocument/2006/relationships/image" Target="../media/image242.png"/><Relationship Id="rId9" Type="http://schemas.openxmlformats.org/officeDocument/2006/relationships/image" Target="../media/image247.svg"/><Relationship Id="rId14" Type="http://schemas.openxmlformats.org/officeDocument/2006/relationships/image" Target="../media/image258.png"/><Relationship Id="rId22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svg"/><Relationship Id="rId18" Type="http://schemas.openxmlformats.org/officeDocument/2006/relationships/image" Target="../media/image156.png"/><Relationship Id="rId3" Type="http://schemas.openxmlformats.org/officeDocument/2006/relationships/image" Target="../media/image252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58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57.svg"/><Relationship Id="rId5" Type="http://schemas.openxmlformats.org/officeDocument/2006/relationships/image" Target="../media/image253.svg"/><Relationship Id="rId15" Type="http://schemas.openxmlformats.org/officeDocument/2006/relationships/image" Target="../media/image222.svg"/><Relationship Id="rId10" Type="http://schemas.openxmlformats.org/officeDocument/2006/relationships/image" Target="../media/image256.png"/><Relationship Id="rId19" Type="http://schemas.openxmlformats.org/officeDocument/2006/relationships/image" Target="../media/image171.svg"/><Relationship Id="rId4" Type="http://schemas.openxmlformats.org/officeDocument/2006/relationships/image" Target="../media/image260.png"/><Relationship Id="rId9" Type="http://schemas.openxmlformats.org/officeDocument/2006/relationships/image" Target="../media/image255.svg"/><Relationship Id="rId14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112.svg"/><Relationship Id="rId18" Type="http://schemas.openxmlformats.org/officeDocument/2006/relationships/image" Target="../media/image250.png"/><Relationship Id="rId26" Type="http://schemas.openxmlformats.org/officeDocument/2006/relationships/audio" Target="../media/audio1.wav"/><Relationship Id="rId3" Type="http://schemas.openxmlformats.org/officeDocument/2006/relationships/image" Target="../media/image143.png"/><Relationship Id="rId21" Type="http://schemas.openxmlformats.org/officeDocument/2006/relationships/image" Target="../media/image155.svg"/><Relationship Id="rId7" Type="http://schemas.openxmlformats.org/officeDocument/2006/relationships/image" Target="../media/image245.svg"/><Relationship Id="rId12" Type="http://schemas.openxmlformats.org/officeDocument/2006/relationships/image" Target="../media/image256.png"/><Relationship Id="rId17" Type="http://schemas.openxmlformats.org/officeDocument/2006/relationships/image" Target="../media/image153.svg"/><Relationship Id="rId25" Type="http://schemas.openxmlformats.org/officeDocument/2006/relationships/slide" Target="slide67.xml"/><Relationship Id="rId2" Type="http://schemas.openxmlformats.org/officeDocument/2006/relationships/audio" Target="../media/audio1.wav"/><Relationship Id="rId16" Type="http://schemas.openxmlformats.org/officeDocument/2006/relationships/image" Target="../media/image152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102.svg"/><Relationship Id="rId24" Type="http://schemas.openxmlformats.org/officeDocument/2006/relationships/slide" Target="slide31.xml"/><Relationship Id="rId5" Type="http://schemas.openxmlformats.org/officeDocument/2006/relationships/image" Target="../media/image243.svg"/><Relationship Id="rId15" Type="http://schemas.openxmlformats.org/officeDocument/2006/relationships/image" Target="../media/image249.svg"/><Relationship Id="rId23" Type="http://schemas.openxmlformats.org/officeDocument/2006/relationships/image" Target="../media/image157.svg"/><Relationship Id="rId10" Type="http://schemas.openxmlformats.org/officeDocument/2006/relationships/image" Target="../media/image254.png"/><Relationship Id="rId19" Type="http://schemas.openxmlformats.org/officeDocument/2006/relationships/image" Target="../media/image251.svg"/><Relationship Id="rId4" Type="http://schemas.openxmlformats.org/officeDocument/2006/relationships/image" Target="../media/image242.png"/><Relationship Id="rId9" Type="http://schemas.openxmlformats.org/officeDocument/2006/relationships/image" Target="../media/image247.svg"/><Relationship Id="rId14" Type="http://schemas.openxmlformats.org/officeDocument/2006/relationships/image" Target="../media/image258.png"/><Relationship Id="rId22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svg"/><Relationship Id="rId18" Type="http://schemas.openxmlformats.org/officeDocument/2006/relationships/image" Target="../media/image156.png"/><Relationship Id="rId3" Type="http://schemas.openxmlformats.org/officeDocument/2006/relationships/image" Target="../media/image252.png"/><Relationship Id="rId21" Type="http://schemas.openxmlformats.org/officeDocument/2006/relationships/audio" Target="../media/audio9.wav"/><Relationship Id="rId7" Type="http://schemas.openxmlformats.org/officeDocument/2006/relationships/image" Target="../media/image201.svg"/><Relationship Id="rId12" Type="http://schemas.openxmlformats.org/officeDocument/2006/relationships/image" Target="../media/image258.png"/><Relationship Id="rId17" Type="http://schemas.openxmlformats.org/officeDocument/2006/relationships/image" Target="../media/image170.svg"/><Relationship Id="rId2" Type="http://schemas.openxmlformats.org/officeDocument/2006/relationships/audio" Target="../media/audio9.wav"/><Relationship Id="rId16" Type="http://schemas.openxmlformats.org/officeDocument/2006/relationships/image" Target="../media/image154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image" Target="../media/image257.svg"/><Relationship Id="rId5" Type="http://schemas.openxmlformats.org/officeDocument/2006/relationships/image" Target="../media/image253.svg"/><Relationship Id="rId15" Type="http://schemas.openxmlformats.org/officeDocument/2006/relationships/image" Target="../media/image222.svg"/><Relationship Id="rId10" Type="http://schemas.openxmlformats.org/officeDocument/2006/relationships/image" Target="../media/image256.png"/><Relationship Id="rId19" Type="http://schemas.openxmlformats.org/officeDocument/2006/relationships/image" Target="../media/image171.svg"/><Relationship Id="rId4" Type="http://schemas.openxmlformats.org/officeDocument/2006/relationships/image" Target="../media/image260.png"/><Relationship Id="rId9" Type="http://schemas.openxmlformats.org/officeDocument/2006/relationships/image" Target="../media/image255.svg"/><Relationship Id="rId14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23" Type="http://schemas.openxmlformats.org/officeDocument/2006/relationships/audio" Target="../media/audio1.wav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18288000" cy="102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CD271D1-E20D-A7B9-9702-17927C19D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3282337" y="-1410200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889" y="3810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38600" y="566261"/>
            <a:ext cx="99162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8F4251"/>
                </a:solidFill>
                <a:latin typeface="Suranna"/>
              </a:rPr>
              <a:t>Let’s spin. </a:t>
            </a:r>
          </a:p>
        </p:txBody>
      </p:sp>
      <p:sp>
        <p:nvSpPr>
          <p:cNvPr id="5" name="Freeform 5"/>
          <p:cNvSpPr/>
          <p:nvPr/>
        </p:nvSpPr>
        <p:spPr>
          <a:xfrm rot="249044">
            <a:off x="-2198737" y="5599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75581" y="839073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3A917-A72A-C216-2DE2-4A420FDB8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2552700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49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5105400" y="541590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123625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47" y="1642429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2D9D9C-C538-DAB4-F30F-05CD9C36116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1511470" y="2399267"/>
            <a:ext cx="1281461" cy="50949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04B86-5CD8-7586-614F-2D924C4147E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11497744" y="2379480"/>
            <a:ext cx="1286799" cy="16713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DDD148-1665-C019-9C0E-7BCD17F846AC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11564370" y="5733214"/>
            <a:ext cx="1248746" cy="3377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6125E2-B9D6-8A78-CCC7-E9FDA8416F59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11530520" y="5742738"/>
            <a:ext cx="1254021" cy="17265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40177-6AB3-D768-74CD-BEE3D12B0F6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 flipV="1">
            <a:off x="11583419" y="4020574"/>
            <a:ext cx="1201122" cy="50585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413599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4</a:t>
            </a:r>
            <a:r>
              <a:rPr lang="en-US" sz="7200" u="sng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Read and complete.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C1ED4D5-363B-ACA6-D9E6-0E0A22B74F5B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462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6002000" y="8410530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5225970" y="481034"/>
            <a:ext cx="85344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guess.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920324" y="266700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4EDD02A-B102-2D6A-60EA-711558388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87" y="1467778"/>
            <a:ext cx="4974135" cy="87344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35A4C7-DBD4-7567-35B0-517EB52F223B}"/>
              </a:ext>
            </a:extLst>
          </p:cNvPr>
          <p:cNvGrpSpPr/>
          <p:nvPr/>
        </p:nvGrpSpPr>
        <p:grpSpPr>
          <a:xfrm>
            <a:off x="12658240" y="2936916"/>
            <a:ext cx="2992761" cy="1387613"/>
            <a:chOff x="3692445" y="8515352"/>
            <a:chExt cx="10796914" cy="95959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9D0AE6-456B-1542-AEC8-CDE14254A016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6375E9-68EB-A056-79B4-CE16BF3706D0}"/>
                </a:ext>
              </a:extLst>
            </p:cNvPr>
            <p:cNvSpPr/>
            <p:nvPr/>
          </p:nvSpPr>
          <p:spPr>
            <a:xfrm>
              <a:off x="5324399" y="8515352"/>
              <a:ext cx="8334631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name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73A7AE-EB1E-23F7-372A-21FAAC83F2FF}"/>
              </a:ext>
            </a:extLst>
          </p:cNvPr>
          <p:cNvGrpSpPr/>
          <p:nvPr/>
        </p:nvGrpSpPr>
        <p:grpSpPr>
          <a:xfrm>
            <a:off x="11760968" y="5059785"/>
            <a:ext cx="4974135" cy="1387613"/>
            <a:chOff x="3692445" y="8515352"/>
            <a:chExt cx="11034632" cy="95959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3FB17FB-D3CA-97E2-4FB6-261C4F109120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B458811-7F99-ADCC-C93D-2D6160357E42}"/>
                </a:ext>
              </a:extLst>
            </p:cNvPr>
            <p:cNvSpPr/>
            <p:nvPr/>
          </p:nvSpPr>
          <p:spPr>
            <a:xfrm>
              <a:off x="3771764" y="8528526"/>
              <a:ext cx="10955313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nationality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26B75-6564-4948-EFBC-B68655BB48F1}"/>
              </a:ext>
            </a:extLst>
          </p:cNvPr>
          <p:cNvGrpSpPr/>
          <p:nvPr/>
        </p:nvGrpSpPr>
        <p:grpSpPr>
          <a:xfrm>
            <a:off x="12669679" y="7291596"/>
            <a:ext cx="2992761" cy="1387613"/>
            <a:chOff x="3692445" y="8515352"/>
            <a:chExt cx="10796914" cy="95959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AE9B37A-A2B4-F958-4381-813374C7C4E1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E72C6E6-DD3A-E27B-2DE7-CB9FF7A9846B}"/>
                </a:ext>
              </a:extLst>
            </p:cNvPr>
            <p:cNvSpPr/>
            <p:nvPr/>
          </p:nvSpPr>
          <p:spPr>
            <a:xfrm>
              <a:off x="5323822" y="8515352"/>
              <a:ext cx="8335786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grade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729389-5628-AAC5-1812-26C8DB2BEBD8}"/>
              </a:ext>
            </a:extLst>
          </p:cNvPr>
          <p:cNvGrpSpPr/>
          <p:nvPr/>
        </p:nvGrpSpPr>
        <p:grpSpPr>
          <a:xfrm>
            <a:off x="1932548" y="8366576"/>
            <a:ext cx="4162862" cy="1387613"/>
            <a:chOff x="3692445" y="8515352"/>
            <a:chExt cx="11257540" cy="95959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FEBA2F4-8118-505E-D2EC-939F5A4226D9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619298D-264D-8342-DB38-D2B127808124}"/>
                </a:ext>
              </a:extLst>
            </p:cNvPr>
            <p:cNvSpPr/>
            <p:nvPr/>
          </p:nvSpPr>
          <p:spPr>
            <a:xfrm>
              <a:off x="3802447" y="8541609"/>
              <a:ext cx="11147538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address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C75BF5-FF5A-FD86-66BA-93A2524B8E7E}"/>
              </a:ext>
            </a:extLst>
          </p:cNvPr>
          <p:cNvGrpSpPr/>
          <p:nvPr/>
        </p:nvGrpSpPr>
        <p:grpSpPr>
          <a:xfrm>
            <a:off x="255558" y="6447398"/>
            <a:ext cx="7516842" cy="1387613"/>
            <a:chOff x="3692445" y="8515352"/>
            <a:chExt cx="10796914" cy="95959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DEB030-9961-005A-AC0F-1E5D3ADD42C3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8BC634F-CA5B-4F93-F2C9-CEBDB904DF25}"/>
                </a:ext>
              </a:extLst>
            </p:cNvPr>
            <p:cNvSpPr/>
            <p:nvPr/>
          </p:nvSpPr>
          <p:spPr>
            <a:xfrm>
              <a:off x="3788086" y="8585937"/>
              <a:ext cx="10701273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 err="1">
                  <a:ln w="0"/>
                </a:rPr>
                <a:t>favourite</a:t>
              </a:r>
              <a:r>
                <a:rPr lang="en-US" sz="7200" cap="none" spc="0" dirty="0">
                  <a:ln w="0"/>
                </a:rPr>
                <a:t> subjects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C421DFA-E83E-40E8-8353-D37B0D7B96B9}"/>
              </a:ext>
            </a:extLst>
          </p:cNvPr>
          <p:cNvGrpSpPr/>
          <p:nvPr/>
        </p:nvGrpSpPr>
        <p:grpSpPr>
          <a:xfrm>
            <a:off x="392324" y="4324529"/>
            <a:ext cx="7380075" cy="1387613"/>
            <a:chOff x="-10384624" y="8515352"/>
            <a:chExt cx="26624923" cy="95959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4786C8E-1155-7DF9-EC5C-90645678C6CC}"/>
                </a:ext>
              </a:extLst>
            </p:cNvPr>
            <p:cNvSpPr/>
            <p:nvPr/>
          </p:nvSpPr>
          <p:spPr>
            <a:xfrm>
              <a:off x="-10384624" y="8515352"/>
              <a:ext cx="26624923" cy="95959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AE8F1DB-CEA5-A961-FAE9-0AEFBF14596A}"/>
                </a:ext>
              </a:extLst>
            </p:cNvPr>
            <p:cNvSpPr/>
            <p:nvPr/>
          </p:nvSpPr>
          <p:spPr>
            <a:xfrm>
              <a:off x="-9943459" y="8566811"/>
              <a:ext cx="26085323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free-time activities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31DCB9-D42F-253E-B4B6-798F57E461EE}"/>
              </a:ext>
            </a:extLst>
          </p:cNvPr>
          <p:cNvGrpSpPr/>
          <p:nvPr/>
        </p:nvGrpSpPr>
        <p:grpSpPr>
          <a:xfrm>
            <a:off x="1519157" y="2451989"/>
            <a:ext cx="4790014" cy="1387613"/>
            <a:chOff x="3692445" y="8515352"/>
            <a:chExt cx="10796914" cy="95959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75B2BD6-5FBD-9EF5-D4F5-BD371CD83DCC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5CE41E0-D543-070F-EB2B-CEA81CF94696}"/>
                </a:ext>
              </a:extLst>
            </p:cNvPr>
            <p:cNvSpPr/>
            <p:nvPr/>
          </p:nvSpPr>
          <p:spPr>
            <a:xfrm>
              <a:off x="5956407" y="8561393"/>
              <a:ext cx="6772821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future job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1066800" y="386316"/>
            <a:ext cx="85344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1752600" y="169388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4EDD02A-B102-2D6A-60EA-711558388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277" y="1234792"/>
            <a:ext cx="4212956" cy="739781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26B75-6564-4948-EFBC-B68655BB48F1}"/>
              </a:ext>
            </a:extLst>
          </p:cNvPr>
          <p:cNvGrpSpPr/>
          <p:nvPr/>
        </p:nvGrpSpPr>
        <p:grpSpPr>
          <a:xfrm>
            <a:off x="3135236" y="1340958"/>
            <a:ext cx="15016532" cy="9900496"/>
            <a:chOff x="3564711" y="8515352"/>
            <a:chExt cx="10924648" cy="1118590"/>
          </a:xfrm>
          <a:solidFill>
            <a:schemeClr val="accent2">
              <a:lumMod val="75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AE9B37A-A2B4-F958-4381-813374C7C4E1}"/>
                </a:ext>
              </a:extLst>
            </p:cNvPr>
            <p:cNvSpPr/>
            <p:nvPr/>
          </p:nvSpPr>
          <p:spPr>
            <a:xfrm>
              <a:off x="3564711" y="8515352"/>
              <a:ext cx="10924648" cy="111859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E72C6E6-DD3A-E27B-2DE7-CB9FF7A9846B}"/>
                </a:ext>
              </a:extLst>
            </p:cNvPr>
            <p:cNvSpPr/>
            <p:nvPr/>
          </p:nvSpPr>
          <p:spPr>
            <a:xfrm>
              <a:off x="3810596" y="8558788"/>
              <a:ext cx="10361428" cy="10751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  <a:cs typeface="Aharoni" panose="02010803020104030203" pitchFamily="2" charset="-79"/>
                </a:rPr>
                <a:t>My name is Henry. I am Australian. </a:t>
              </a:r>
              <a:r>
                <a:rPr lang="en-GB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  <a:cs typeface="Aharoni" panose="02010803020104030203" pitchFamily="2" charset="-79"/>
                </a:rPr>
                <a:t>I live in a small town in the south of Australia. My address is 72 Greenwood Street. I think my town is fantastic. It is always clean and beautiful. The people are friendly and helpful. I am a pupil in Grade 5 at Superstar Primary School. My favourite subject at school is science. I have quite good marks in science lessons. In my free time, I like surfing the Internet and planting flowers. I also enjoy going for a walk with my younger sister, Lily. My dream is to become       a doctor in the future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  <a:cs typeface="Aharoni" panose="02010803020104030203" pitchFamily="2" charset="-79"/>
                </a:rPr>
                <a:t>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6445901" y="8511470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B34661-1F23-BA3C-B2E6-DF7707FAEB2D}"/>
              </a:ext>
            </a:extLst>
          </p:cNvPr>
          <p:cNvCxnSpPr/>
          <p:nvPr/>
        </p:nvCxnSpPr>
        <p:spPr>
          <a:xfrm>
            <a:off x="6890255" y="2590801"/>
            <a:ext cx="17526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9F90CF-8730-1DEC-07C2-CBED15544D5E}"/>
              </a:ext>
            </a:extLst>
          </p:cNvPr>
          <p:cNvCxnSpPr>
            <a:cxnSpLocks/>
          </p:cNvCxnSpPr>
          <p:nvPr/>
        </p:nvCxnSpPr>
        <p:spPr>
          <a:xfrm>
            <a:off x="10512813" y="2610854"/>
            <a:ext cx="2667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25B69-F4C0-8F7F-781B-53DAA1B0AFEC}"/>
              </a:ext>
            </a:extLst>
          </p:cNvPr>
          <p:cNvCxnSpPr>
            <a:cxnSpLocks/>
          </p:cNvCxnSpPr>
          <p:nvPr/>
        </p:nvCxnSpPr>
        <p:spPr>
          <a:xfrm>
            <a:off x="3473219" y="4135699"/>
            <a:ext cx="50445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61E1CB-F0A0-9627-DC54-8DAC05BF190C}"/>
              </a:ext>
            </a:extLst>
          </p:cNvPr>
          <p:cNvCxnSpPr>
            <a:cxnSpLocks/>
          </p:cNvCxnSpPr>
          <p:nvPr/>
        </p:nvCxnSpPr>
        <p:spPr>
          <a:xfrm>
            <a:off x="11570710" y="5829300"/>
            <a:ext cx="240614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BAE42A-CFA4-60B3-EC34-A903EB0E93DA}"/>
              </a:ext>
            </a:extLst>
          </p:cNvPr>
          <p:cNvCxnSpPr>
            <a:cxnSpLocks/>
          </p:cNvCxnSpPr>
          <p:nvPr/>
        </p:nvCxnSpPr>
        <p:spPr>
          <a:xfrm>
            <a:off x="3348949" y="7581900"/>
            <a:ext cx="227647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3E4B7C-DA62-03ED-9809-48AA8B6C678F}"/>
              </a:ext>
            </a:extLst>
          </p:cNvPr>
          <p:cNvCxnSpPr>
            <a:cxnSpLocks/>
          </p:cNvCxnSpPr>
          <p:nvPr/>
        </p:nvCxnSpPr>
        <p:spPr>
          <a:xfrm>
            <a:off x="10859673" y="8340274"/>
            <a:ext cx="533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E05066-0E3C-DA62-C965-3012F5C066B5}"/>
              </a:ext>
            </a:extLst>
          </p:cNvPr>
          <p:cNvCxnSpPr>
            <a:cxnSpLocks/>
          </p:cNvCxnSpPr>
          <p:nvPr/>
        </p:nvCxnSpPr>
        <p:spPr>
          <a:xfrm>
            <a:off x="3573750" y="9137560"/>
            <a:ext cx="419280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8CC959-BFE6-54B6-5997-9EFDA4195865}"/>
              </a:ext>
            </a:extLst>
          </p:cNvPr>
          <p:cNvCxnSpPr>
            <a:cxnSpLocks/>
          </p:cNvCxnSpPr>
          <p:nvPr/>
        </p:nvCxnSpPr>
        <p:spPr>
          <a:xfrm>
            <a:off x="3705680" y="10858500"/>
            <a:ext cx="196447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9AEDF896-526C-01D8-E7CD-309DECE7A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9855" y="201817"/>
            <a:ext cx="1072917" cy="10729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6588FDF-545E-7126-6C2E-B6424C3D65B4}"/>
              </a:ext>
            </a:extLst>
          </p:cNvPr>
          <p:cNvGrpSpPr/>
          <p:nvPr/>
        </p:nvGrpSpPr>
        <p:grpSpPr>
          <a:xfrm>
            <a:off x="9071840" y="115571"/>
            <a:ext cx="1829792" cy="1200329"/>
            <a:chOff x="3692445" y="8561393"/>
            <a:chExt cx="10796914" cy="98226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B7050C-4E1C-BE43-5112-AF5509703DBA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C7C6CC7-7157-0CEE-3179-38FAD1896943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C92918-4E97-661E-8F1E-33F3A31EB33F}"/>
              </a:ext>
            </a:extLst>
          </p:cNvPr>
          <p:cNvCxnSpPr>
            <a:cxnSpLocks/>
          </p:cNvCxnSpPr>
          <p:nvPr/>
        </p:nvCxnSpPr>
        <p:spPr>
          <a:xfrm>
            <a:off x="16687800" y="3448249"/>
            <a:ext cx="92669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98869" y="571500"/>
            <a:ext cx="868757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Read and complete.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057" y="1954441"/>
            <a:ext cx="15019885" cy="7128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reeform 2"/>
          <p:cNvSpPr/>
          <p:nvPr/>
        </p:nvSpPr>
        <p:spPr>
          <a:xfrm rot="-10472278">
            <a:off x="-5207153" y="6362472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AE9581C6-7CBF-75D4-E0EE-47CF8120C2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42168">
            <a:off x="5282334" y="2962785"/>
            <a:ext cx="2510567" cy="11267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0D8BC6-EA3B-5AD6-0CFA-E16FBAA75F82}"/>
              </a:ext>
            </a:extLst>
          </p:cNvPr>
          <p:cNvGrpSpPr/>
          <p:nvPr/>
        </p:nvGrpSpPr>
        <p:grpSpPr>
          <a:xfrm>
            <a:off x="10896600" y="170414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C060A82-0DEE-F70E-4221-DCEF2EAD7CC8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898339-4DB5-5E92-F523-083FBC7E55D2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98869" y="571500"/>
            <a:ext cx="868757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Read and complete.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1714500"/>
            <a:ext cx="13408398" cy="636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reeform 2"/>
          <p:cNvSpPr/>
          <p:nvPr/>
        </p:nvSpPr>
        <p:spPr>
          <a:xfrm rot="-10472278">
            <a:off x="-5588153" y="6428379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7E365-829D-0D83-7D13-1165B9962E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1204"/>
          <a:stretch/>
        </p:blipFill>
        <p:spPr>
          <a:xfrm>
            <a:off x="1524000" y="8686800"/>
            <a:ext cx="14814253" cy="1091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C7B924-644B-BF3C-39B0-F464EA8E836D}"/>
              </a:ext>
            </a:extLst>
          </p:cNvPr>
          <p:cNvGrpSpPr/>
          <p:nvPr/>
        </p:nvGrpSpPr>
        <p:grpSpPr>
          <a:xfrm>
            <a:off x="10972800" y="8188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36AD33-4BEE-85D1-591F-B474941A694D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AAA791-8E33-B976-0C8B-CD2EF82EC87B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78BA9559-1396-86D9-5F09-61EA56D077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642168">
            <a:off x="12227382" y="3131637"/>
            <a:ext cx="2510567" cy="1126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14:cNvPr>
              <p14:cNvContentPartPr/>
              <p14:nvPr/>
            </p14:nvContentPartPr>
            <p14:xfrm>
              <a:off x="5790885" y="8809755"/>
              <a:ext cx="2227680" cy="69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0885" y="8629755"/>
                <a:ext cx="2407320" cy="10562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99D0BE8-D601-450C-3D8A-6EFAA1F7C226}"/>
              </a:ext>
            </a:extLst>
          </p:cNvPr>
          <p:cNvSpPr/>
          <p:nvPr/>
        </p:nvSpPr>
        <p:spPr>
          <a:xfrm>
            <a:off x="6428669" y="3187180"/>
            <a:ext cx="6286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60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98869" y="571500"/>
            <a:ext cx="868757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Read and complete.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4057" y="1954441"/>
            <a:ext cx="15019885" cy="7128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reeform 2"/>
          <p:cNvSpPr/>
          <p:nvPr/>
        </p:nvSpPr>
        <p:spPr>
          <a:xfrm rot="-10472278">
            <a:off x="-5207153" y="6362472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AE9581C6-7CBF-75D4-E0EE-47CF8120C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6047560" y="4816792"/>
            <a:ext cx="2510567" cy="11267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C0D8BC6-EA3B-5AD6-0CFA-E16FBAA75F82}"/>
              </a:ext>
            </a:extLst>
          </p:cNvPr>
          <p:cNvGrpSpPr/>
          <p:nvPr/>
        </p:nvGrpSpPr>
        <p:grpSpPr>
          <a:xfrm>
            <a:off x="10896600" y="170414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C060A82-0DEE-F70E-4221-DCEF2EAD7CC8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898339-4DB5-5E92-F523-083FBC7E55D2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3" name="Picture 2" descr="giphy">
            <a:extLst>
              <a:ext uri="{FF2B5EF4-FFF2-40B4-BE49-F238E27FC236}">
                <a16:creationId xmlns:a16="http://schemas.microsoft.com/office/drawing/2014/main" id="{CAA075CB-A002-70D1-20E7-FB4C296260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5699217" y="6250822"/>
            <a:ext cx="2510567" cy="1126750"/>
          </a:xfrm>
          <a:prstGeom prst="rect">
            <a:avLst/>
          </a:prstGeom>
        </p:spPr>
      </p:pic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11369ADF-C3A9-4267-22A5-FDCC4CF12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3488149" y="7507064"/>
            <a:ext cx="2510567" cy="1126750"/>
          </a:xfrm>
          <a:prstGeom prst="rect">
            <a:avLst/>
          </a:prstGeom>
        </p:spPr>
      </p:pic>
      <p:pic>
        <p:nvPicPr>
          <p:cNvPr id="12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5BE9226-D501-26A0-2EEF-543A06DCC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17503" y="245675"/>
            <a:ext cx="1072917" cy="107291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0D40CC-3A17-BD02-D7B0-BDEC64183637}"/>
              </a:ext>
            </a:extLst>
          </p:cNvPr>
          <p:cNvSpPr/>
          <p:nvPr/>
        </p:nvSpPr>
        <p:spPr>
          <a:xfrm>
            <a:off x="5410200" y="3715535"/>
            <a:ext cx="6286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60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EFDC3B47-3826-B686-632B-05B14AE02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3600637" y="4131165"/>
            <a:ext cx="2510567" cy="11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4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306783" y="519187"/>
            <a:ext cx="7353815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Work in pairs.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24E57-7292-8DDC-BD18-43E7E831E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4057" y="1954441"/>
            <a:ext cx="15019885" cy="7128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1FD53-9835-39D9-8745-660984291D7E}"/>
              </a:ext>
            </a:extLst>
          </p:cNvPr>
          <p:cNvSpPr/>
          <p:nvPr/>
        </p:nvSpPr>
        <p:spPr>
          <a:xfrm>
            <a:off x="5410200" y="3715535"/>
            <a:ext cx="6286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60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AB47C24F-1F91-D325-4423-4A242FEC93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-326344"/>
            <a:ext cx="4333725" cy="3457676"/>
          </a:xfrm>
          <a:prstGeom prst="rect">
            <a:avLst/>
          </a:prstGeom>
        </p:spPr>
      </p:pic>
      <p:pic>
        <p:nvPicPr>
          <p:cNvPr id="12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CB9A1327-6EA9-2E55-E55C-E35F23B7B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81644" y="201354"/>
            <a:ext cx="1126709" cy="112670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4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02985" y="434768"/>
            <a:ext cx="5568731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1590945"/>
            <a:ext cx="13408398" cy="636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Freeform 2"/>
          <p:cNvSpPr/>
          <p:nvPr/>
        </p:nvSpPr>
        <p:spPr>
          <a:xfrm rot="-10472278">
            <a:off x="-5588153" y="6428379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C7B924-644B-BF3C-39B0-F464EA8E836D}"/>
              </a:ext>
            </a:extLst>
          </p:cNvPr>
          <p:cNvGrpSpPr/>
          <p:nvPr/>
        </p:nvGrpSpPr>
        <p:grpSpPr>
          <a:xfrm>
            <a:off x="14325600" y="141842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36AD33-4BEE-85D1-591F-B474941A694D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AAA791-8E33-B976-0C8B-CD2EF82EC87B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78BA9559-1396-86D9-5F09-61EA56D07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3287858" y="3674659"/>
            <a:ext cx="2510567" cy="11267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9D0BE8-D601-450C-3D8A-6EFAA1F7C226}"/>
              </a:ext>
            </a:extLst>
          </p:cNvPr>
          <p:cNvSpPr/>
          <p:nvPr/>
        </p:nvSpPr>
        <p:spPr>
          <a:xfrm>
            <a:off x="6450309" y="318718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54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EEF5EC-1A16-695D-30F8-3B4686872C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1014"/>
          <a:stretch/>
        </p:blipFill>
        <p:spPr>
          <a:xfrm>
            <a:off x="5615224" y="8299611"/>
            <a:ext cx="7648100" cy="1473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14:cNvPr>
              <p14:cNvContentPartPr/>
              <p14:nvPr/>
            </p14:nvContentPartPr>
            <p14:xfrm>
              <a:off x="8296860" y="8738955"/>
              <a:ext cx="4505732" cy="69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06853" y="8558955"/>
                <a:ext cx="4685385" cy="1056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91B890CF-9A0E-EF74-6875-CE77BF629AFA}"/>
              </a:ext>
            </a:extLst>
          </p:cNvPr>
          <p:cNvSpPr/>
          <p:nvPr/>
        </p:nvSpPr>
        <p:spPr>
          <a:xfrm>
            <a:off x="7991493" y="3750356"/>
            <a:ext cx="3833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Australian</a:t>
            </a:r>
            <a:endParaRPr lang="en-US" sz="54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10287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6032" y="27861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spc="816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1719B-3F56-9EEA-B709-3BCDE93C56DB}"/>
              </a:ext>
            </a:extLst>
          </p:cNvPr>
          <p:cNvSpPr txBox="1"/>
          <p:nvPr/>
        </p:nvSpPr>
        <p:spPr>
          <a:xfrm>
            <a:off x="4246032" y="43666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b="1" spc="816" dirty="0">
                <a:solidFill>
                  <a:srgbClr val="000000"/>
                </a:solidFill>
                <a:latin typeface="KG Primary Penmanship"/>
              </a:rPr>
              <a:t>Period 2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73BE06D-3139-8109-B780-724B249FD47F}"/>
              </a:ext>
            </a:extLst>
          </p:cNvPr>
          <p:cNvSpPr/>
          <p:nvPr/>
        </p:nvSpPr>
        <p:spPr>
          <a:xfrm>
            <a:off x="9590410" y="5774082"/>
            <a:ext cx="4229381" cy="3096342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72584" y="5793561"/>
            <a:ext cx="4083496" cy="279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02985" y="434768"/>
            <a:ext cx="5568731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1590945"/>
            <a:ext cx="13408398" cy="636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C7B924-644B-BF3C-39B0-F464EA8E836D}"/>
              </a:ext>
            </a:extLst>
          </p:cNvPr>
          <p:cNvGrpSpPr/>
          <p:nvPr/>
        </p:nvGrpSpPr>
        <p:grpSpPr>
          <a:xfrm>
            <a:off x="14325600" y="170417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36AD33-4BEE-85D1-591F-B474941A694D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AAA791-8E33-B976-0C8B-CD2EF82EC87B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78BA9559-1396-86D9-5F09-61EA56D07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5587374" y="4122367"/>
            <a:ext cx="2510567" cy="11267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9D0BE8-D601-450C-3D8A-6EFAA1F7C226}"/>
              </a:ext>
            </a:extLst>
          </p:cNvPr>
          <p:cNvSpPr/>
          <p:nvPr/>
        </p:nvSpPr>
        <p:spPr>
          <a:xfrm>
            <a:off x="6472751" y="3187180"/>
            <a:ext cx="540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B890CF-9A0E-EF74-6875-CE77BF629AFA}"/>
              </a:ext>
            </a:extLst>
          </p:cNvPr>
          <p:cNvSpPr/>
          <p:nvPr/>
        </p:nvSpPr>
        <p:spPr>
          <a:xfrm>
            <a:off x="7630033" y="3716170"/>
            <a:ext cx="3427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Australian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691E71-3E27-16FF-9062-13524A5DC378}"/>
              </a:ext>
            </a:extLst>
          </p:cNvPr>
          <p:cNvSpPr/>
          <p:nvPr/>
        </p:nvSpPr>
        <p:spPr>
          <a:xfrm>
            <a:off x="8743518" y="4368341"/>
            <a:ext cx="87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72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85A4B-2AD1-5FD9-D1DB-5EC6C8C94C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415" y="8289462"/>
            <a:ext cx="17207011" cy="1203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8E497DF-158F-1BF9-5D51-1B85637D78A3}"/>
                  </a:ext>
                </a:extLst>
              </p14:cNvPr>
              <p14:cNvContentPartPr/>
              <p14:nvPr/>
            </p14:nvContentPartPr>
            <p14:xfrm>
              <a:off x="3124200" y="8949695"/>
              <a:ext cx="8153400" cy="454472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8E497DF-158F-1BF9-5D51-1B85637D78A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34191" y="8769777"/>
                <a:ext cx="8333059" cy="8139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38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02985" y="434768"/>
            <a:ext cx="5568731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1590945"/>
            <a:ext cx="13408398" cy="636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C7B924-644B-BF3C-39B0-F464EA8E836D}"/>
              </a:ext>
            </a:extLst>
          </p:cNvPr>
          <p:cNvGrpSpPr/>
          <p:nvPr/>
        </p:nvGrpSpPr>
        <p:grpSpPr>
          <a:xfrm>
            <a:off x="14325600" y="146588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36AD33-4BEE-85D1-591F-B474941A694D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AAA791-8E33-B976-0C8B-CD2EF82EC87B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78BA9559-1396-86D9-5F09-61EA56D07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642168">
            <a:off x="15035932" y="5326749"/>
            <a:ext cx="2510567" cy="1126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0AEDC9-57AB-8AB8-91C9-C45164397D18}"/>
              </a:ext>
            </a:extLst>
          </p:cNvPr>
          <p:cNvSpPr/>
          <p:nvPr/>
        </p:nvSpPr>
        <p:spPr>
          <a:xfrm>
            <a:off x="6472751" y="3187180"/>
            <a:ext cx="540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E09C5-7E2E-27FE-1629-A71CDA292FEF}"/>
              </a:ext>
            </a:extLst>
          </p:cNvPr>
          <p:cNvSpPr/>
          <p:nvPr/>
        </p:nvSpPr>
        <p:spPr>
          <a:xfrm>
            <a:off x="7630033" y="3716170"/>
            <a:ext cx="3427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Australian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84F55C-F77D-302C-7E39-8B1D91E19C2D}"/>
              </a:ext>
            </a:extLst>
          </p:cNvPr>
          <p:cNvSpPr/>
          <p:nvPr/>
        </p:nvSpPr>
        <p:spPr>
          <a:xfrm>
            <a:off x="8743518" y="4368341"/>
            <a:ext cx="87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72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0DA103-C225-616A-6466-62CCFA86D3A2}"/>
              </a:ext>
            </a:extLst>
          </p:cNvPr>
          <p:cNvSpPr/>
          <p:nvPr/>
        </p:nvSpPr>
        <p:spPr>
          <a:xfrm>
            <a:off x="8624740" y="5499888"/>
            <a:ext cx="5979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surfing the Internet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D64602-60FD-E0B4-E2B2-5423019501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200" y="8421609"/>
            <a:ext cx="16078200" cy="11192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14:cNvPr>
              <p14:cNvContentPartPr/>
              <p14:nvPr/>
            </p14:nvContentPartPr>
            <p14:xfrm>
              <a:off x="15843600" y="8347755"/>
              <a:ext cx="1072800" cy="60574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753600" y="8167795"/>
                <a:ext cx="1252440" cy="965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9DBE0C4-7F4C-6322-A5C8-B72EBDB9F39D}"/>
                  </a:ext>
                </a:extLst>
              </p14:cNvPr>
              <p14:cNvContentPartPr/>
              <p14:nvPr/>
            </p14:nvContentPartPr>
            <p14:xfrm>
              <a:off x="838199" y="8991250"/>
              <a:ext cx="8782481" cy="696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9DBE0C4-7F4C-6322-A5C8-B72EBDB9F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8185" y="8811250"/>
                <a:ext cx="8962149" cy="105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0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802985" y="434768"/>
            <a:ext cx="5568731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87191-F3AA-3693-AAB1-07B5D06FB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1590945"/>
            <a:ext cx="13408398" cy="6363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Freeform 15"/>
          <p:cNvSpPr/>
          <p:nvPr/>
        </p:nvSpPr>
        <p:spPr>
          <a:xfrm rot="-426114">
            <a:off x="15132004" y="-3354509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C7B924-644B-BF3C-39B0-F464EA8E836D}"/>
              </a:ext>
            </a:extLst>
          </p:cNvPr>
          <p:cNvGrpSpPr/>
          <p:nvPr/>
        </p:nvGrpSpPr>
        <p:grpSpPr>
          <a:xfrm>
            <a:off x="14341183" y="199015"/>
            <a:ext cx="1829792" cy="1200329"/>
            <a:chOff x="3692445" y="8561393"/>
            <a:chExt cx="10796914" cy="9822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36AD33-4BEE-85D1-591F-B474941A694D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AAA791-8E33-B976-0C8B-CD2EF82EC87B}"/>
                </a:ext>
              </a:extLst>
            </p:cNvPr>
            <p:cNvSpPr/>
            <p:nvPr/>
          </p:nvSpPr>
          <p:spPr>
            <a:xfrm>
              <a:off x="6036055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41</a:t>
              </a:r>
            </a:p>
          </p:txBody>
        </p:sp>
      </p:grpSp>
      <p:pic>
        <p:nvPicPr>
          <p:cNvPr id="11" name="Picture 10" descr="giphy">
            <a:extLst>
              <a:ext uri="{FF2B5EF4-FFF2-40B4-BE49-F238E27FC236}">
                <a16:creationId xmlns:a16="http://schemas.microsoft.com/office/drawing/2014/main" id="{78BA9559-1396-86D9-5F09-61EA56D077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42168">
            <a:off x="13085900" y="6579505"/>
            <a:ext cx="2510567" cy="1126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0AEDC9-57AB-8AB8-91C9-C45164397D18}"/>
              </a:ext>
            </a:extLst>
          </p:cNvPr>
          <p:cNvSpPr/>
          <p:nvPr/>
        </p:nvSpPr>
        <p:spPr>
          <a:xfrm>
            <a:off x="6472751" y="3187180"/>
            <a:ext cx="540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5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E09C5-7E2E-27FE-1629-A71CDA292FEF}"/>
              </a:ext>
            </a:extLst>
          </p:cNvPr>
          <p:cNvSpPr/>
          <p:nvPr/>
        </p:nvSpPr>
        <p:spPr>
          <a:xfrm>
            <a:off x="7630033" y="3716170"/>
            <a:ext cx="3427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Australian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84F55C-F77D-302C-7E39-8B1D91E19C2D}"/>
              </a:ext>
            </a:extLst>
          </p:cNvPr>
          <p:cNvSpPr/>
          <p:nvPr/>
        </p:nvSpPr>
        <p:spPr>
          <a:xfrm>
            <a:off x="8743518" y="4368341"/>
            <a:ext cx="87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72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0DA103-C225-616A-6466-62CCFA86D3A2}"/>
              </a:ext>
            </a:extLst>
          </p:cNvPr>
          <p:cNvSpPr/>
          <p:nvPr/>
        </p:nvSpPr>
        <p:spPr>
          <a:xfrm>
            <a:off x="8624740" y="5499888"/>
            <a:ext cx="5979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surfing the Internet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10C2C8-76FC-CF9F-9E11-F6040482629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2528"/>
          <a:stretch/>
        </p:blipFill>
        <p:spPr>
          <a:xfrm>
            <a:off x="471971" y="8597449"/>
            <a:ext cx="17420256" cy="1046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14:cNvPr>
              <p14:cNvContentPartPr/>
              <p14:nvPr/>
            </p14:nvContentPartPr>
            <p14:xfrm>
              <a:off x="9525000" y="8793354"/>
              <a:ext cx="3124200" cy="696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E64EA6C-E158-2EB3-85D6-0B748B858EB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434997" y="8613354"/>
                <a:ext cx="3303847" cy="10562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439BA238-9442-3587-A814-BAF532E75EDB}"/>
              </a:ext>
            </a:extLst>
          </p:cNvPr>
          <p:cNvSpPr/>
          <p:nvPr/>
        </p:nvSpPr>
        <p:spPr>
          <a:xfrm>
            <a:off x="8557454" y="6688544"/>
            <a:ext cx="24913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 doctor</a:t>
            </a:r>
            <a:endParaRPr lang="en-US" sz="4800" b="1" cap="none" spc="0" dirty="0">
              <a:ln w="0"/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085825" y="727393"/>
            <a:ext cx="11977283" cy="6878428"/>
            <a:chOff x="0" y="-38100"/>
            <a:chExt cx="3154511" cy="1811602"/>
          </a:xfrm>
        </p:grpSpPr>
        <p:sp>
          <p:nvSpPr>
            <p:cNvPr id="6" name="Freeform 6"/>
            <p:cNvSpPr/>
            <p:nvPr/>
          </p:nvSpPr>
          <p:spPr>
            <a:xfrm>
              <a:off x="51679" y="41173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5 </a:t>
            </a:r>
          </a:p>
          <a:p>
            <a:pPr algn="ctr"/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Let’s write.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C1ED4D5-363B-ACA6-D9E6-0E0A22B74F5B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83584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5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492037" y="524205"/>
            <a:ext cx="751104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15" name="Freeform 15"/>
          <p:cNvSpPr/>
          <p:nvPr/>
        </p:nvSpPr>
        <p:spPr>
          <a:xfrm rot="-426114">
            <a:off x="15318160" y="-384247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D5B661-C47D-D5D1-E28F-7B0487984DB9}"/>
              </a:ext>
            </a:extLst>
          </p:cNvPr>
          <p:cNvGrpSpPr/>
          <p:nvPr/>
        </p:nvGrpSpPr>
        <p:grpSpPr>
          <a:xfrm>
            <a:off x="838200" y="1836675"/>
            <a:ext cx="6203831" cy="1387613"/>
            <a:chOff x="2989921" y="8515352"/>
            <a:chExt cx="12592685" cy="9595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69CDC10-E565-1C52-4F1F-1DFD5400244E}"/>
                </a:ext>
              </a:extLst>
            </p:cNvPr>
            <p:cNvSpPr/>
            <p:nvPr/>
          </p:nvSpPr>
          <p:spPr>
            <a:xfrm>
              <a:off x="2989921" y="8515352"/>
              <a:ext cx="12592685" cy="95959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52CEE3-E366-5A81-98CA-721E223DD375}"/>
                </a:ext>
              </a:extLst>
            </p:cNvPr>
            <p:cNvSpPr/>
            <p:nvPr/>
          </p:nvSpPr>
          <p:spPr>
            <a:xfrm>
              <a:off x="4809322" y="8515352"/>
              <a:ext cx="9364789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Your name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9CE8F7-2105-F9E6-DA26-992DEA8C9C12}"/>
              </a:ext>
            </a:extLst>
          </p:cNvPr>
          <p:cNvGrpSpPr/>
          <p:nvPr/>
        </p:nvGrpSpPr>
        <p:grpSpPr>
          <a:xfrm>
            <a:off x="819150" y="3649615"/>
            <a:ext cx="6386660" cy="1387613"/>
            <a:chOff x="3692445" y="8515352"/>
            <a:chExt cx="11075275" cy="9595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5751FFE-BACB-41FE-E36E-61C0207D7F74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9C371D-C6A3-E143-F803-66312F078F39}"/>
                </a:ext>
              </a:extLst>
            </p:cNvPr>
            <p:cNvSpPr/>
            <p:nvPr/>
          </p:nvSpPr>
          <p:spPr>
            <a:xfrm>
              <a:off x="3731134" y="8528526"/>
              <a:ext cx="11036586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Your address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458224-33FD-CC99-7DBD-D35DA2F9431E}"/>
              </a:ext>
            </a:extLst>
          </p:cNvPr>
          <p:cNvGrpSpPr/>
          <p:nvPr/>
        </p:nvGrpSpPr>
        <p:grpSpPr>
          <a:xfrm>
            <a:off x="768480" y="5434584"/>
            <a:ext cx="6234261" cy="2443695"/>
            <a:chOff x="2803305" y="8515351"/>
            <a:chExt cx="12809372" cy="168992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FE815B-DDC5-9970-DB98-2183A9E7E942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A5B7B8-FE6F-F4A1-3D3D-E85A0A51B898}"/>
                </a:ext>
              </a:extLst>
            </p:cNvPr>
            <p:cNvSpPr/>
            <p:nvPr/>
          </p:nvSpPr>
          <p:spPr>
            <a:xfrm>
              <a:off x="3267197" y="8556194"/>
              <a:ext cx="12326678" cy="159630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</a:rPr>
                <a:t>Your free-time </a:t>
              </a:r>
            </a:p>
            <a:p>
              <a:pPr algn="ctr"/>
              <a:r>
                <a:rPr lang="en-US" sz="7200" cap="none" spc="0" dirty="0">
                  <a:ln w="0"/>
                </a:rPr>
                <a:t>activities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031AD5-FBA3-3D0F-B69C-4B76B0D3E5A5}"/>
              </a:ext>
            </a:extLst>
          </p:cNvPr>
          <p:cNvGrpSpPr/>
          <p:nvPr/>
        </p:nvGrpSpPr>
        <p:grpSpPr>
          <a:xfrm>
            <a:off x="841652" y="8234211"/>
            <a:ext cx="6103939" cy="1387613"/>
            <a:chOff x="3692445" y="8515352"/>
            <a:chExt cx="10796914" cy="9595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4C42A6C-5005-199F-2A3E-3384BAEBF16E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4891BA-5184-40E3-1E43-2A89B1F9A599}"/>
                </a:ext>
              </a:extLst>
            </p:cNvPr>
            <p:cNvSpPr/>
            <p:nvPr/>
          </p:nvSpPr>
          <p:spPr>
            <a:xfrm>
              <a:off x="4010448" y="8577395"/>
              <a:ext cx="10268796" cy="83008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</a:rPr>
                <a:t>Your future job</a:t>
              </a:r>
              <a:endParaRPr lang="en-US" sz="7200" cap="none" spc="0" dirty="0">
                <a:ln w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642D677-1F28-AEB8-A3E0-E5A283119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3854" y="3303643"/>
            <a:ext cx="10080482" cy="471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12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734534" y="513900"/>
            <a:ext cx="5525015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write.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7EA160-EDB4-A58C-A289-9D0B1EBEB2AE}"/>
              </a:ext>
            </a:extLst>
          </p:cNvPr>
          <p:cNvGrpSpPr/>
          <p:nvPr/>
        </p:nvGrpSpPr>
        <p:grpSpPr>
          <a:xfrm>
            <a:off x="317103" y="1894218"/>
            <a:ext cx="3657600" cy="944625"/>
            <a:chOff x="2989921" y="8515352"/>
            <a:chExt cx="12592685" cy="9595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07A7C0-D913-BF34-797B-4A7BA0FB0914}"/>
                </a:ext>
              </a:extLst>
            </p:cNvPr>
            <p:cNvSpPr/>
            <p:nvPr/>
          </p:nvSpPr>
          <p:spPr>
            <a:xfrm>
              <a:off x="2989921" y="8515352"/>
              <a:ext cx="12592685" cy="9595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4A69FA-5FA1-4397-2CC9-58DD64427DC3}"/>
                </a:ext>
              </a:extLst>
            </p:cNvPr>
            <p:cNvSpPr/>
            <p:nvPr/>
          </p:nvSpPr>
          <p:spPr>
            <a:xfrm>
              <a:off x="6251044" y="8515352"/>
              <a:ext cx="6481338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name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D0856-5EA4-B160-616D-5950A8A3B621}"/>
              </a:ext>
            </a:extLst>
          </p:cNvPr>
          <p:cNvGrpSpPr/>
          <p:nvPr/>
        </p:nvGrpSpPr>
        <p:grpSpPr>
          <a:xfrm>
            <a:off x="4279857" y="1894218"/>
            <a:ext cx="4125954" cy="987265"/>
            <a:chOff x="3692445" y="8515352"/>
            <a:chExt cx="10796914" cy="9595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6968147-36B4-3CC8-069D-297F6361DE11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B1EA60-1B3D-00C4-E870-D9DB7976C6C1}"/>
                </a:ext>
              </a:extLst>
            </p:cNvPr>
            <p:cNvSpPr/>
            <p:nvPr/>
          </p:nvSpPr>
          <p:spPr>
            <a:xfrm>
              <a:off x="5973086" y="8528526"/>
              <a:ext cx="6552677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address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8AB02C-4C92-8B79-865B-264E3A94BD8D}"/>
              </a:ext>
            </a:extLst>
          </p:cNvPr>
          <p:cNvGrpSpPr/>
          <p:nvPr/>
        </p:nvGrpSpPr>
        <p:grpSpPr>
          <a:xfrm>
            <a:off x="8696706" y="1490708"/>
            <a:ext cx="4548105" cy="1795658"/>
            <a:chOff x="2770654" y="8515351"/>
            <a:chExt cx="13319761" cy="17744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095770C-4CD5-71B4-3ACF-8863EF3D0FAA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68331A-7531-66A6-D48B-3A80EE20A294}"/>
                </a:ext>
              </a:extLst>
            </p:cNvPr>
            <p:cNvSpPr/>
            <p:nvPr/>
          </p:nvSpPr>
          <p:spPr>
            <a:xfrm>
              <a:off x="2770654" y="8556194"/>
              <a:ext cx="13319761" cy="173356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free-time </a:t>
              </a:r>
            </a:p>
            <a:p>
              <a:pPr algn="ctr"/>
              <a:r>
                <a:rPr lang="en-US" sz="5400" cap="none" spc="0" dirty="0">
                  <a:ln w="0"/>
                </a:rPr>
                <a:t>activities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D079BC-629B-2C95-92F6-3BB031027977}"/>
              </a:ext>
            </a:extLst>
          </p:cNvPr>
          <p:cNvGrpSpPr/>
          <p:nvPr/>
        </p:nvGrpSpPr>
        <p:grpSpPr>
          <a:xfrm>
            <a:off x="13429896" y="1844696"/>
            <a:ext cx="4552950" cy="1107592"/>
            <a:chOff x="3692445" y="8515352"/>
            <a:chExt cx="10796914" cy="95959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5401E9-47AE-E405-4B95-64D868681F88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497AFF-2D0F-B1A8-E3B7-AB6D68B36B73}"/>
                </a:ext>
              </a:extLst>
            </p:cNvPr>
            <p:cNvSpPr/>
            <p:nvPr/>
          </p:nvSpPr>
          <p:spPr>
            <a:xfrm>
              <a:off x="5252834" y="8577395"/>
              <a:ext cx="7784023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</a:rPr>
                <a:t>Your future job</a:t>
              </a:r>
              <a:endParaRPr lang="en-US" sz="5400" cap="none" spc="0" dirty="0">
                <a:ln w="0"/>
              </a:endParaRPr>
            </a:p>
          </p:txBody>
        </p:sp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B5EE9EFF-90A1-C04C-DB76-F50941DD31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320564" y="-24513"/>
            <a:ext cx="1640375" cy="15255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B1426BB-FE42-AF6B-8D75-4BE3758D0982}"/>
              </a:ext>
            </a:extLst>
          </p:cNvPr>
          <p:cNvGrpSpPr/>
          <p:nvPr/>
        </p:nvGrpSpPr>
        <p:grpSpPr>
          <a:xfrm>
            <a:off x="2057400" y="3523730"/>
            <a:ext cx="14419866" cy="6359574"/>
            <a:chOff x="2057400" y="3523730"/>
            <a:chExt cx="14419866" cy="635957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809688D-E230-1F40-703F-2A8F8C3B8344}"/>
                </a:ext>
              </a:extLst>
            </p:cNvPr>
            <p:cNvSpPr/>
            <p:nvPr/>
          </p:nvSpPr>
          <p:spPr>
            <a:xfrm>
              <a:off x="2057400" y="3523730"/>
              <a:ext cx="14419866" cy="63595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651AA-CE3B-C9D8-1BE4-67E60636F480}"/>
                </a:ext>
              </a:extLst>
            </p:cNvPr>
            <p:cNvSpPr/>
            <p:nvPr/>
          </p:nvSpPr>
          <p:spPr>
            <a:xfrm>
              <a:off x="6501992" y="3738510"/>
              <a:ext cx="553068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All about me</a:t>
              </a:r>
              <a:endParaRPr lang="en-US" sz="6600" b="1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375834F-B068-2809-EB93-96BF0DF35DE1}"/>
              </a:ext>
            </a:extLst>
          </p:cNvPr>
          <p:cNvSpPr/>
          <p:nvPr/>
        </p:nvSpPr>
        <p:spPr>
          <a:xfrm>
            <a:off x="2623095" y="5360162"/>
            <a:ext cx="136075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Modern Love" panose="04090805081005020601" pitchFamily="82" charset="0"/>
              </a:rPr>
              <a:t>My name is ______________ 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500670-6869-2770-9C26-6948F7D435AF}"/>
              </a:ext>
            </a:extLst>
          </p:cNvPr>
          <p:cNvSpPr/>
          <p:nvPr/>
        </p:nvSpPr>
        <p:spPr>
          <a:xfrm>
            <a:off x="8534400" y="5061286"/>
            <a:ext cx="25987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31400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734534" y="513900"/>
            <a:ext cx="5525015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write.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7EA160-EDB4-A58C-A289-9D0B1EBEB2AE}"/>
              </a:ext>
            </a:extLst>
          </p:cNvPr>
          <p:cNvGrpSpPr/>
          <p:nvPr/>
        </p:nvGrpSpPr>
        <p:grpSpPr>
          <a:xfrm>
            <a:off x="317103" y="1894218"/>
            <a:ext cx="3657600" cy="944625"/>
            <a:chOff x="2989921" y="8515352"/>
            <a:chExt cx="12592685" cy="9595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07A7C0-D913-BF34-797B-4A7BA0FB0914}"/>
                </a:ext>
              </a:extLst>
            </p:cNvPr>
            <p:cNvSpPr/>
            <p:nvPr/>
          </p:nvSpPr>
          <p:spPr>
            <a:xfrm>
              <a:off x="2989921" y="8515352"/>
              <a:ext cx="12592685" cy="9595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4A69FA-5FA1-4397-2CC9-58DD64427DC3}"/>
                </a:ext>
              </a:extLst>
            </p:cNvPr>
            <p:cNvSpPr/>
            <p:nvPr/>
          </p:nvSpPr>
          <p:spPr>
            <a:xfrm>
              <a:off x="6251044" y="8515352"/>
              <a:ext cx="6481338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name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D0856-5EA4-B160-616D-5950A8A3B621}"/>
              </a:ext>
            </a:extLst>
          </p:cNvPr>
          <p:cNvGrpSpPr/>
          <p:nvPr/>
        </p:nvGrpSpPr>
        <p:grpSpPr>
          <a:xfrm>
            <a:off x="4279857" y="1894218"/>
            <a:ext cx="4125954" cy="987265"/>
            <a:chOff x="3692445" y="8515352"/>
            <a:chExt cx="10796914" cy="9595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6968147-36B4-3CC8-069D-297F6361DE11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B1EA60-1B3D-00C4-E870-D9DB7976C6C1}"/>
                </a:ext>
              </a:extLst>
            </p:cNvPr>
            <p:cNvSpPr/>
            <p:nvPr/>
          </p:nvSpPr>
          <p:spPr>
            <a:xfrm>
              <a:off x="5973086" y="8528526"/>
              <a:ext cx="6552677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address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8AB02C-4C92-8B79-865B-264E3A94BD8D}"/>
              </a:ext>
            </a:extLst>
          </p:cNvPr>
          <p:cNvGrpSpPr/>
          <p:nvPr/>
        </p:nvGrpSpPr>
        <p:grpSpPr>
          <a:xfrm>
            <a:off x="8696706" y="1490708"/>
            <a:ext cx="4548105" cy="1795658"/>
            <a:chOff x="2770654" y="8515351"/>
            <a:chExt cx="13319761" cy="17744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095770C-4CD5-71B4-3ACF-8863EF3D0FAA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68331A-7531-66A6-D48B-3A80EE20A294}"/>
                </a:ext>
              </a:extLst>
            </p:cNvPr>
            <p:cNvSpPr/>
            <p:nvPr/>
          </p:nvSpPr>
          <p:spPr>
            <a:xfrm>
              <a:off x="2770654" y="8556194"/>
              <a:ext cx="13319761" cy="173356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Your free-time </a:t>
              </a:r>
            </a:p>
            <a:p>
              <a:pPr algn="ctr"/>
              <a:r>
                <a:rPr lang="en-US" sz="5400" cap="none" spc="0" dirty="0">
                  <a:ln w="0"/>
                </a:rPr>
                <a:t>activities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D079BC-629B-2C95-92F6-3BB031027977}"/>
              </a:ext>
            </a:extLst>
          </p:cNvPr>
          <p:cNvGrpSpPr/>
          <p:nvPr/>
        </p:nvGrpSpPr>
        <p:grpSpPr>
          <a:xfrm>
            <a:off x="13429896" y="1844696"/>
            <a:ext cx="4552950" cy="1107592"/>
            <a:chOff x="3692445" y="8515352"/>
            <a:chExt cx="10796914" cy="95959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5401E9-47AE-E405-4B95-64D868681F88}"/>
                </a:ext>
              </a:extLst>
            </p:cNvPr>
            <p:cNvSpPr/>
            <p:nvPr/>
          </p:nvSpPr>
          <p:spPr>
            <a:xfrm>
              <a:off x="3692445" y="8515352"/>
              <a:ext cx="10796914" cy="959595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497AFF-2D0F-B1A8-E3B7-AB6D68B36B73}"/>
                </a:ext>
              </a:extLst>
            </p:cNvPr>
            <p:cNvSpPr/>
            <p:nvPr/>
          </p:nvSpPr>
          <p:spPr>
            <a:xfrm>
              <a:off x="5252834" y="8577395"/>
              <a:ext cx="7784023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</a:rPr>
                <a:t>Your future job</a:t>
              </a:r>
              <a:endParaRPr lang="en-US" sz="5400" cap="none" spc="0" dirty="0">
                <a:ln w="0"/>
              </a:endParaRPr>
            </a:p>
          </p:txBody>
        </p:sp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B5EE9EFF-90A1-C04C-DB76-F50941DD31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20564" y="-24513"/>
            <a:ext cx="1640375" cy="15255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B1426BB-FE42-AF6B-8D75-4BE3758D0982}"/>
              </a:ext>
            </a:extLst>
          </p:cNvPr>
          <p:cNvGrpSpPr/>
          <p:nvPr/>
        </p:nvGrpSpPr>
        <p:grpSpPr>
          <a:xfrm>
            <a:off x="2057400" y="3523730"/>
            <a:ext cx="14419866" cy="6359574"/>
            <a:chOff x="2057400" y="3523730"/>
            <a:chExt cx="14419866" cy="635957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809688D-E230-1F40-703F-2A8F8C3B8344}"/>
                </a:ext>
              </a:extLst>
            </p:cNvPr>
            <p:cNvSpPr/>
            <p:nvPr/>
          </p:nvSpPr>
          <p:spPr>
            <a:xfrm>
              <a:off x="2057400" y="3523730"/>
              <a:ext cx="14419866" cy="63595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651AA-CE3B-C9D8-1BE4-67E60636F480}"/>
                </a:ext>
              </a:extLst>
            </p:cNvPr>
            <p:cNvSpPr/>
            <p:nvPr/>
          </p:nvSpPr>
          <p:spPr>
            <a:xfrm>
              <a:off x="6501992" y="3738510"/>
              <a:ext cx="553068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All about me</a:t>
              </a:r>
              <a:endParaRPr lang="en-US" sz="6600" b="1" cap="none" spc="0" dirty="0">
                <a:ln w="0"/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375834F-B068-2809-EB93-96BF0DF35DE1}"/>
              </a:ext>
            </a:extLst>
          </p:cNvPr>
          <p:cNvSpPr/>
          <p:nvPr/>
        </p:nvSpPr>
        <p:spPr>
          <a:xfrm>
            <a:off x="2623095" y="5360162"/>
            <a:ext cx="136075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Modern Love" panose="04090805081005020601" pitchFamily="82" charset="0"/>
              </a:rPr>
              <a:t>My name is ______________ 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500670-6869-2770-9C26-6948F7D435AF}"/>
              </a:ext>
            </a:extLst>
          </p:cNvPr>
          <p:cNvSpPr/>
          <p:nvPr/>
        </p:nvSpPr>
        <p:spPr>
          <a:xfrm>
            <a:off x="8534400" y="5061286"/>
            <a:ext cx="259878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Trang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4BABA0-7DDF-E772-B9B6-75E688957112}"/>
              </a:ext>
            </a:extLst>
          </p:cNvPr>
          <p:cNvSpPr/>
          <p:nvPr/>
        </p:nvSpPr>
        <p:spPr>
          <a:xfrm>
            <a:off x="2605989" y="6481775"/>
            <a:ext cx="1360750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Modern Love" panose="04090805081005020601" pitchFamily="82" charset="0"/>
              </a:rPr>
              <a:t>My address is ______________ </a:t>
            </a:r>
            <a:r>
              <a:rPr lang="en-US" sz="5400" dirty="0">
                <a:ln w="0"/>
                <a:latin typeface="Modern Love" panose="04090805081005020601" pitchFamily="82" charset="0"/>
              </a:rPr>
              <a:t>__________________________________________</a:t>
            </a:r>
            <a:endParaRPr lang="en-US" sz="5400" cap="none" spc="0" dirty="0">
              <a:ln w="0"/>
              <a:solidFill>
                <a:schemeClr val="tx1"/>
              </a:solidFill>
              <a:latin typeface="Modern Love" panose="04090805081005020601" pitchFamily="82" charset="0"/>
            </a:endParaRPr>
          </a:p>
        </p:txBody>
      </p:sp>
      <p:pic>
        <p:nvPicPr>
          <p:cNvPr id="2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787534E-A667-0899-1701-52E55676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5336" y="181569"/>
            <a:ext cx="1172068" cy="117206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628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CD271D1-E20D-A7B9-9702-17927C19D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3587138" y="-1920618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889" y="3810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38600" y="800100"/>
            <a:ext cx="99162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8F4251"/>
                </a:solidFill>
                <a:latin typeface="Suranna"/>
              </a:rPr>
              <a:t>Work in pairs. </a:t>
            </a:r>
          </a:p>
        </p:txBody>
      </p:sp>
      <p:sp>
        <p:nvSpPr>
          <p:cNvPr id="5" name="Freeform 5"/>
          <p:cNvSpPr/>
          <p:nvPr/>
        </p:nvSpPr>
        <p:spPr>
          <a:xfrm rot="249044">
            <a:off x="-3230309" y="6894819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75581" y="839073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A2F5587-AFDF-7A72-93D8-3783F7058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22" y="1866900"/>
            <a:ext cx="9163678" cy="7311269"/>
          </a:xfrm>
          <a:prstGeom prst="rect">
            <a:avLst/>
          </a:prstGeom>
        </p:spPr>
      </p:pic>
      <p:pic>
        <p:nvPicPr>
          <p:cNvPr id="7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08DD761-7156-22A9-434C-DF7983A66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73000" y="4838700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070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CD271D1-E20D-A7B9-9702-17927C19D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3282337" y="-1410200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889" y="3810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38600" y="537686"/>
            <a:ext cx="99162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8F4251"/>
                </a:solidFill>
                <a:latin typeface="Suranna"/>
              </a:rPr>
              <a:t>Let’s spin. </a:t>
            </a:r>
          </a:p>
        </p:txBody>
      </p:sp>
      <p:sp>
        <p:nvSpPr>
          <p:cNvPr id="5" name="Freeform 5"/>
          <p:cNvSpPr/>
          <p:nvPr/>
        </p:nvSpPr>
        <p:spPr>
          <a:xfrm rot="249044">
            <a:off x="-2198737" y="5599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75581" y="839073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3A917-A72A-C216-2DE2-4A420FDB8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0" y="2552700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85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31A1E8ED-9AC1-B142-723C-CEDAB640CCA8}"/>
              </a:ext>
            </a:extLst>
          </p:cNvPr>
          <p:cNvSpPr/>
          <p:nvPr/>
        </p:nvSpPr>
        <p:spPr>
          <a:xfrm>
            <a:off x="5791200" y="6138353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01173E5-8DE6-EE9F-47DB-582774142AA9}"/>
              </a:ext>
            </a:extLst>
          </p:cNvPr>
          <p:cNvSpPr txBox="1"/>
          <p:nvPr/>
        </p:nvSpPr>
        <p:spPr>
          <a:xfrm>
            <a:off x="7910243" y="3702685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125449" y="75349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29359" y="69534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05966" y="541264"/>
            <a:ext cx="7543800" cy="1231106"/>
          </a:xfrm>
          <a:custGeom>
            <a:avLst/>
            <a:gdLst>
              <a:gd name="connsiteX0" fmla="*/ 0 w 7543800"/>
              <a:gd name="connsiteY0" fmla="*/ 0 h 1231106"/>
              <a:gd name="connsiteX1" fmla="*/ 836676 w 7543800"/>
              <a:gd name="connsiteY1" fmla="*/ 0 h 1231106"/>
              <a:gd name="connsiteX2" fmla="*/ 1597914 w 7543800"/>
              <a:gd name="connsiteY2" fmla="*/ 0 h 1231106"/>
              <a:gd name="connsiteX3" fmla="*/ 2283714 w 7543800"/>
              <a:gd name="connsiteY3" fmla="*/ 0 h 1231106"/>
              <a:gd name="connsiteX4" fmla="*/ 3044952 w 7543800"/>
              <a:gd name="connsiteY4" fmla="*/ 0 h 1231106"/>
              <a:gd name="connsiteX5" fmla="*/ 3806190 w 7543800"/>
              <a:gd name="connsiteY5" fmla="*/ 0 h 1231106"/>
              <a:gd name="connsiteX6" fmla="*/ 4642866 w 7543800"/>
              <a:gd name="connsiteY6" fmla="*/ 0 h 1231106"/>
              <a:gd name="connsiteX7" fmla="*/ 5328666 w 7543800"/>
              <a:gd name="connsiteY7" fmla="*/ 0 h 1231106"/>
              <a:gd name="connsiteX8" fmla="*/ 6014466 w 7543800"/>
              <a:gd name="connsiteY8" fmla="*/ 0 h 1231106"/>
              <a:gd name="connsiteX9" fmla="*/ 6549390 w 7543800"/>
              <a:gd name="connsiteY9" fmla="*/ 0 h 1231106"/>
              <a:gd name="connsiteX10" fmla="*/ 7543800 w 7543800"/>
              <a:gd name="connsiteY10" fmla="*/ 0 h 1231106"/>
              <a:gd name="connsiteX11" fmla="*/ 7543800 w 7543800"/>
              <a:gd name="connsiteY11" fmla="*/ 578620 h 1231106"/>
              <a:gd name="connsiteX12" fmla="*/ 7543800 w 7543800"/>
              <a:gd name="connsiteY12" fmla="*/ 1231106 h 1231106"/>
              <a:gd name="connsiteX13" fmla="*/ 6933438 w 7543800"/>
              <a:gd name="connsiteY13" fmla="*/ 1231106 h 1231106"/>
              <a:gd name="connsiteX14" fmla="*/ 6398514 w 7543800"/>
              <a:gd name="connsiteY14" fmla="*/ 1231106 h 1231106"/>
              <a:gd name="connsiteX15" fmla="*/ 5788152 w 7543800"/>
              <a:gd name="connsiteY15" fmla="*/ 1231106 h 1231106"/>
              <a:gd name="connsiteX16" fmla="*/ 4951476 w 7543800"/>
              <a:gd name="connsiteY16" fmla="*/ 1231106 h 1231106"/>
              <a:gd name="connsiteX17" fmla="*/ 4265676 w 7543800"/>
              <a:gd name="connsiteY17" fmla="*/ 1231106 h 1231106"/>
              <a:gd name="connsiteX18" fmla="*/ 3579876 w 7543800"/>
              <a:gd name="connsiteY18" fmla="*/ 1231106 h 1231106"/>
              <a:gd name="connsiteX19" fmla="*/ 3044952 w 7543800"/>
              <a:gd name="connsiteY19" fmla="*/ 1231106 h 1231106"/>
              <a:gd name="connsiteX20" fmla="*/ 2510028 w 7543800"/>
              <a:gd name="connsiteY20" fmla="*/ 1231106 h 1231106"/>
              <a:gd name="connsiteX21" fmla="*/ 1824228 w 7543800"/>
              <a:gd name="connsiteY21" fmla="*/ 1231106 h 1231106"/>
              <a:gd name="connsiteX22" fmla="*/ 1062990 w 7543800"/>
              <a:gd name="connsiteY22" fmla="*/ 1231106 h 1231106"/>
              <a:gd name="connsiteX23" fmla="*/ 0 w 7543800"/>
              <a:gd name="connsiteY23" fmla="*/ 1231106 h 1231106"/>
              <a:gd name="connsiteX24" fmla="*/ 0 w 7543800"/>
              <a:gd name="connsiteY24" fmla="*/ 627864 h 1231106"/>
              <a:gd name="connsiteX25" fmla="*/ 0 w 7543800"/>
              <a:gd name="connsiteY25" fmla="*/ 0 h 12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43800" h="1231106" fill="none" extrusionOk="0">
                <a:moveTo>
                  <a:pt x="0" y="0"/>
                </a:moveTo>
                <a:cubicBezTo>
                  <a:pt x="346683" y="6889"/>
                  <a:pt x="443841" y="-41610"/>
                  <a:pt x="836676" y="0"/>
                </a:cubicBezTo>
                <a:cubicBezTo>
                  <a:pt x="1229511" y="41610"/>
                  <a:pt x="1436932" y="-10924"/>
                  <a:pt x="1597914" y="0"/>
                </a:cubicBezTo>
                <a:cubicBezTo>
                  <a:pt x="1758896" y="10924"/>
                  <a:pt x="2141428" y="32859"/>
                  <a:pt x="2283714" y="0"/>
                </a:cubicBezTo>
                <a:cubicBezTo>
                  <a:pt x="2426000" y="-32859"/>
                  <a:pt x="2862397" y="-34479"/>
                  <a:pt x="3044952" y="0"/>
                </a:cubicBezTo>
                <a:cubicBezTo>
                  <a:pt x="3227507" y="34479"/>
                  <a:pt x="3555249" y="26559"/>
                  <a:pt x="3806190" y="0"/>
                </a:cubicBezTo>
                <a:cubicBezTo>
                  <a:pt x="4057131" y="-26559"/>
                  <a:pt x="4401500" y="6531"/>
                  <a:pt x="4642866" y="0"/>
                </a:cubicBezTo>
                <a:cubicBezTo>
                  <a:pt x="4884232" y="-6531"/>
                  <a:pt x="5050704" y="16064"/>
                  <a:pt x="5328666" y="0"/>
                </a:cubicBezTo>
                <a:cubicBezTo>
                  <a:pt x="5606628" y="-16064"/>
                  <a:pt x="5833116" y="20084"/>
                  <a:pt x="6014466" y="0"/>
                </a:cubicBezTo>
                <a:cubicBezTo>
                  <a:pt x="6195816" y="-20084"/>
                  <a:pt x="6305727" y="-2427"/>
                  <a:pt x="6549390" y="0"/>
                </a:cubicBezTo>
                <a:cubicBezTo>
                  <a:pt x="6793053" y="2427"/>
                  <a:pt x="7073597" y="5565"/>
                  <a:pt x="7543800" y="0"/>
                </a:cubicBezTo>
                <a:cubicBezTo>
                  <a:pt x="7554312" y="270840"/>
                  <a:pt x="7541877" y="290179"/>
                  <a:pt x="7543800" y="578620"/>
                </a:cubicBezTo>
                <a:cubicBezTo>
                  <a:pt x="7545723" y="867061"/>
                  <a:pt x="7570248" y="929312"/>
                  <a:pt x="7543800" y="1231106"/>
                </a:cubicBezTo>
                <a:cubicBezTo>
                  <a:pt x="7347872" y="1234052"/>
                  <a:pt x="7116180" y="1257174"/>
                  <a:pt x="6933438" y="1231106"/>
                </a:cubicBezTo>
                <a:cubicBezTo>
                  <a:pt x="6750696" y="1205038"/>
                  <a:pt x="6632394" y="1244864"/>
                  <a:pt x="6398514" y="1231106"/>
                </a:cubicBezTo>
                <a:cubicBezTo>
                  <a:pt x="6164634" y="1217348"/>
                  <a:pt x="6039763" y="1232078"/>
                  <a:pt x="5788152" y="1231106"/>
                </a:cubicBezTo>
                <a:cubicBezTo>
                  <a:pt x="5536541" y="1230134"/>
                  <a:pt x="5191859" y="1268573"/>
                  <a:pt x="4951476" y="1231106"/>
                </a:cubicBezTo>
                <a:cubicBezTo>
                  <a:pt x="4711093" y="1193639"/>
                  <a:pt x="4520477" y="1222633"/>
                  <a:pt x="4265676" y="1231106"/>
                </a:cubicBezTo>
                <a:cubicBezTo>
                  <a:pt x="4010875" y="1239579"/>
                  <a:pt x="3747564" y="1216947"/>
                  <a:pt x="3579876" y="1231106"/>
                </a:cubicBezTo>
                <a:cubicBezTo>
                  <a:pt x="3412188" y="1245265"/>
                  <a:pt x="3237945" y="1214423"/>
                  <a:pt x="3044952" y="1231106"/>
                </a:cubicBezTo>
                <a:cubicBezTo>
                  <a:pt x="2851959" y="1247789"/>
                  <a:pt x="2641290" y="1218015"/>
                  <a:pt x="2510028" y="1231106"/>
                </a:cubicBezTo>
                <a:cubicBezTo>
                  <a:pt x="2378766" y="1244197"/>
                  <a:pt x="2084988" y="1264077"/>
                  <a:pt x="1824228" y="1231106"/>
                </a:cubicBezTo>
                <a:cubicBezTo>
                  <a:pt x="1563468" y="1198135"/>
                  <a:pt x="1242226" y="1196062"/>
                  <a:pt x="1062990" y="1231106"/>
                </a:cubicBezTo>
                <a:cubicBezTo>
                  <a:pt x="883754" y="1266150"/>
                  <a:pt x="263976" y="1188342"/>
                  <a:pt x="0" y="1231106"/>
                </a:cubicBezTo>
                <a:cubicBezTo>
                  <a:pt x="-6341" y="976763"/>
                  <a:pt x="5561" y="925160"/>
                  <a:pt x="0" y="627864"/>
                </a:cubicBezTo>
                <a:cubicBezTo>
                  <a:pt x="-5561" y="330568"/>
                  <a:pt x="-12291" y="232485"/>
                  <a:pt x="0" y="0"/>
                </a:cubicBezTo>
                <a:close/>
              </a:path>
              <a:path w="7543800" h="1231106" stroke="0" extrusionOk="0">
                <a:moveTo>
                  <a:pt x="0" y="0"/>
                </a:moveTo>
                <a:cubicBezTo>
                  <a:pt x="126441" y="-11153"/>
                  <a:pt x="240171" y="-3172"/>
                  <a:pt x="459486" y="0"/>
                </a:cubicBezTo>
                <a:cubicBezTo>
                  <a:pt x="678801" y="3172"/>
                  <a:pt x="782003" y="-14171"/>
                  <a:pt x="994410" y="0"/>
                </a:cubicBezTo>
                <a:cubicBezTo>
                  <a:pt x="1206817" y="14171"/>
                  <a:pt x="1318804" y="-13868"/>
                  <a:pt x="1453896" y="0"/>
                </a:cubicBezTo>
                <a:cubicBezTo>
                  <a:pt x="1588988" y="13868"/>
                  <a:pt x="1892263" y="17204"/>
                  <a:pt x="2139696" y="0"/>
                </a:cubicBezTo>
                <a:cubicBezTo>
                  <a:pt x="2387129" y="-17204"/>
                  <a:pt x="2630595" y="-33199"/>
                  <a:pt x="2900934" y="0"/>
                </a:cubicBezTo>
                <a:cubicBezTo>
                  <a:pt x="3171273" y="33199"/>
                  <a:pt x="3248883" y="20357"/>
                  <a:pt x="3511296" y="0"/>
                </a:cubicBezTo>
                <a:cubicBezTo>
                  <a:pt x="3773709" y="-20357"/>
                  <a:pt x="4069060" y="-32130"/>
                  <a:pt x="4347972" y="0"/>
                </a:cubicBezTo>
                <a:cubicBezTo>
                  <a:pt x="4626884" y="32130"/>
                  <a:pt x="4883174" y="33591"/>
                  <a:pt x="5033772" y="0"/>
                </a:cubicBezTo>
                <a:cubicBezTo>
                  <a:pt x="5184370" y="-33591"/>
                  <a:pt x="5265546" y="-1611"/>
                  <a:pt x="5493258" y="0"/>
                </a:cubicBezTo>
                <a:cubicBezTo>
                  <a:pt x="5720970" y="1611"/>
                  <a:pt x="5972124" y="23838"/>
                  <a:pt x="6254496" y="0"/>
                </a:cubicBezTo>
                <a:cubicBezTo>
                  <a:pt x="6536868" y="-23838"/>
                  <a:pt x="6759445" y="-29676"/>
                  <a:pt x="6940296" y="0"/>
                </a:cubicBezTo>
                <a:cubicBezTo>
                  <a:pt x="7121147" y="29676"/>
                  <a:pt x="7288974" y="27838"/>
                  <a:pt x="7543800" y="0"/>
                </a:cubicBezTo>
                <a:cubicBezTo>
                  <a:pt x="7548462" y="184942"/>
                  <a:pt x="7571803" y="374370"/>
                  <a:pt x="7543800" y="603242"/>
                </a:cubicBezTo>
                <a:cubicBezTo>
                  <a:pt x="7515797" y="832114"/>
                  <a:pt x="7547003" y="1090439"/>
                  <a:pt x="7543800" y="1231106"/>
                </a:cubicBezTo>
                <a:cubicBezTo>
                  <a:pt x="7287524" y="1227389"/>
                  <a:pt x="6972446" y="1195970"/>
                  <a:pt x="6707124" y="1231106"/>
                </a:cubicBezTo>
                <a:cubicBezTo>
                  <a:pt x="6441802" y="1266242"/>
                  <a:pt x="6126783" y="1252005"/>
                  <a:pt x="5870448" y="1231106"/>
                </a:cubicBezTo>
                <a:cubicBezTo>
                  <a:pt x="5614113" y="1210207"/>
                  <a:pt x="5472186" y="1233121"/>
                  <a:pt x="5109210" y="1231106"/>
                </a:cubicBezTo>
                <a:cubicBezTo>
                  <a:pt x="4746234" y="1229091"/>
                  <a:pt x="4682468" y="1239674"/>
                  <a:pt x="4498848" y="1231106"/>
                </a:cubicBezTo>
                <a:cubicBezTo>
                  <a:pt x="4315228" y="1222538"/>
                  <a:pt x="4110088" y="1225784"/>
                  <a:pt x="3963924" y="1231106"/>
                </a:cubicBezTo>
                <a:cubicBezTo>
                  <a:pt x="3817760" y="1236428"/>
                  <a:pt x="3497417" y="1243721"/>
                  <a:pt x="3278124" y="1231106"/>
                </a:cubicBezTo>
                <a:cubicBezTo>
                  <a:pt x="3058831" y="1218491"/>
                  <a:pt x="2946256" y="1238054"/>
                  <a:pt x="2743200" y="1231106"/>
                </a:cubicBezTo>
                <a:cubicBezTo>
                  <a:pt x="2540144" y="1224158"/>
                  <a:pt x="2484255" y="1218890"/>
                  <a:pt x="2283714" y="1231106"/>
                </a:cubicBezTo>
                <a:cubicBezTo>
                  <a:pt x="2083173" y="1243322"/>
                  <a:pt x="1841109" y="1247112"/>
                  <a:pt x="1673352" y="1231106"/>
                </a:cubicBezTo>
                <a:cubicBezTo>
                  <a:pt x="1505595" y="1215100"/>
                  <a:pt x="1334959" y="1207493"/>
                  <a:pt x="1138428" y="1231106"/>
                </a:cubicBezTo>
                <a:cubicBezTo>
                  <a:pt x="941897" y="1254719"/>
                  <a:pt x="297497" y="1268734"/>
                  <a:pt x="0" y="1231106"/>
                </a:cubicBezTo>
                <a:cubicBezTo>
                  <a:pt x="-14928" y="971953"/>
                  <a:pt x="-16104" y="861406"/>
                  <a:pt x="0" y="640175"/>
                </a:cubicBezTo>
                <a:cubicBezTo>
                  <a:pt x="16104" y="418944"/>
                  <a:pt x="1222" y="174896"/>
                  <a:pt x="0" y="0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9527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8F4251"/>
                </a:solidFill>
                <a:latin typeface="Suranna"/>
              </a:rPr>
              <a:t>Table of contents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783D3E7-6467-C840-A1A7-963C61787D4D}"/>
              </a:ext>
            </a:extLst>
          </p:cNvPr>
          <p:cNvSpPr/>
          <p:nvPr/>
        </p:nvSpPr>
        <p:spPr>
          <a:xfrm>
            <a:off x="4741590" y="9171532"/>
            <a:ext cx="9144000" cy="603837"/>
          </a:xfrm>
          <a:custGeom>
            <a:avLst/>
            <a:gdLst/>
            <a:ahLst/>
            <a:cxnLst/>
            <a:rect l="l" t="t" r="r" b="b"/>
            <a:pathLst>
              <a:path w="13372395" h="1677628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0D83902-3AB5-709B-AB63-51BF35FDA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6591813"/>
              </p:ext>
            </p:extLst>
          </p:nvPr>
        </p:nvGraphicFramePr>
        <p:xfrm>
          <a:off x="1522018" y="2324100"/>
          <a:ext cx="15243963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FBA3F-CBB4-598C-2CE0-BE2F6514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6087385" y="-1266690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366926">
            <a:off x="10014843" y="7016359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7" y="0"/>
                </a:lnTo>
                <a:lnTo>
                  <a:pt x="2297007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4597" y="524430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90"/>
                </a:lnTo>
                <a:lnTo>
                  <a:pt x="0" y="921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1368">
            <a:off x="15746520" y="7034981"/>
            <a:ext cx="1647630" cy="2215639"/>
          </a:xfrm>
          <a:custGeom>
            <a:avLst/>
            <a:gdLst/>
            <a:ahLst/>
            <a:cxnLst/>
            <a:rect l="l" t="t" r="r" b="b"/>
            <a:pathLst>
              <a:path w="1647630" h="2215639">
                <a:moveTo>
                  <a:pt x="0" y="0"/>
                </a:moveTo>
                <a:lnTo>
                  <a:pt x="1647629" y="0"/>
                </a:lnTo>
                <a:lnTo>
                  <a:pt x="1647629" y="2215638"/>
                </a:lnTo>
                <a:lnTo>
                  <a:pt x="0" y="22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4474">
            <a:off x="17301398" y="621542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34936">
            <a:off x="542275" y="765510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69548">
            <a:off x="299811" y="1071834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8" action="ppaction://hlinksldjump"/>
          </p:cNvPr>
          <p:cNvSpPr/>
          <p:nvPr/>
        </p:nvSpPr>
        <p:spPr>
          <a:xfrm rot="268932">
            <a:off x="3100363" y="103823"/>
            <a:ext cx="12378446" cy="10060301"/>
          </a:xfrm>
          <a:custGeom>
            <a:avLst/>
            <a:gdLst/>
            <a:ahLst/>
            <a:cxnLst/>
            <a:rect l="l" t="t" r="r" b="b"/>
            <a:pathLst>
              <a:path w="12378446" h="10060301">
                <a:moveTo>
                  <a:pt x="0" y="0"/>
                </a:moveTo>
                <a:lnTo>
                  <a:pt x="12378446" y="0"/>
                </a:lnTo>
                <a:lnTo>
                  <a:pt x="12378446" y="10060300"/>
                </a:lnTo>
                <a:lnTo>
                  <a:pt x="0" y="10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95600" y="4111357"/>
            <a:ext cx="11222996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4400" dirty="0">
                <a:solidFill>
                  <a:srgbClr val="0070C0"/>
                </a:solidFill>
                <a:latin typeface="KG Primary Penmanship"/>
              </a:rPr>
              <a:t>Number Race!</a:t>
            </a:r>
            <a:endParaRPr lang="en-US" sz="14400" dirty="0">
              <a:solidFill>
                <a:srgbClr val="0070C0"/>
              </a:solidFill>
              <a:latin typeface="KG Primary Penmanship"/>
              <a:hlinkClick r:id="rId1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1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  <a:hlinkClick r:id="rId18" action="ppaction://hlinksldjump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1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30351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74770" y="1154736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4770" y="1154736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701">
            <a:off x="2839670" y="1066197"/>
            <a:ext cx="1064032" cy="404332"/>
          </a:xfrm>
          <a:custGeom>
            <a:avLst/>
            <a:gdLst/>
            <a:ahLst/>
            <a:cxnLst/>
            <a:rect l="l" t="t" r="r" b="b"/>
            <a:pathLst>
              <a:path w="1064032" h="404332">
                <a:moveTo>
                  <a:pt x="0" y="0"/>
                </a:moveTo>
                <a:lnTo>
                  <a:pt x="1064032" y="0"/>
                </a:lnTo>
                <a:lnTo>
                  <a:pt x="1064032" y="404332"/>
                </a:lnTo>
                <a:lnTo>
                  <a:pt x="0" y="404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03596" y="1139930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85752" y="1139930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24743" y="1153120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44044" y="113831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526200" y="113831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92955">
            <a:off x="5026216" y="988411"/>
            <a:ext cx="1207044" cy="427952"/>
          </a:xfrm>
          <a:custGeom>
            <a:avLst/>
            <a:gdLst/>
            <a:ahLst/>
            <a:cxnLst/>
            <a:rect l="l" t="t" r="r" b="b"/>
            <a:pathLst>
              <a:path w="1207044" h="427952">
                <a:moveTo>
                  <a:pt x="0" y="0"/>
                </a:moveTo>
                <a:lnTo>
                  <a:pt x="1207045" y="0"/>
                </a:lnTo>
                <a:lnTo>
                  <a:pt x="1207045" y="427952"/>
                </a:lnTo>
                <a:lnTo>
                  <a:pt x="0" y="4279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73202">
            <a:off x="7294693" y="934128"/>
            <a:ext cx="1331659" cy="411604"/>
          </a:xfrm>
          <a:custGeom>
            <a:avLst/>
            <a:gdLst/>
            <a:ahLst/>
            <a:cxnLst/>
            <a:rect l="l" t="t" r="r" b="b"/>
            <a:pathLst>
              <a:path w="1331659" h="411604">
                <a:moveTo>
                  <a:pt x="0" y="0"/>
                </a:moveTo>
                <a:lnTo>
                  <a:pt x="1331659" y="0"/>
                </a:lnTo>
                <a:lnTo>
                  <a:pt x="1331659" y="411604"/>
                </a:lnTo>
                <a:lnTo>
                  <a:pt x="0" y="41160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39800">
            <a:off x="11950818" y="1011326"/>
            <a:ext cx="1205696" cy="427474"/>
          </a:xfrm>
          <a:custGeom>
            <a:avLst/>
            <a:gdLst/>
            <a:ahLst/>
            <a:cxnLst/>
            <a:rect l="l" t="t" r="r" b="b"/>
            <a:pathLst>
              <a:path w="1205696" h="427474">
                <a:moveTo>
                  <a:pt x="0" y="0"/>
                </a:moveTo>
                <a:lnTo>
                  <a:pt x="1205696" y="0"/>
                </a:lnTo>
                <a:lnTo>
                  <a:pt x="1205696" y="427474"/>
                </a:lnTo>
                <a:lnTo>
                  <a:pt x="0" y="42747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04014">
            <a:off x="14235142" y="956656"/>
            <a:ext cx="1311928" cy="441285"/>
          </a:xfrm>
          <a:custGeom>
            <a:avLst/>
            <a:gdLst/>
            <a:ahLst/>
            <a:cxnLst/>
            <a:rect l="l" t="t" r="r" b="b"/>
            <a:pathLst>
              <a:path w="1311928" h="441285">
                <a:moveTo>
                  <a:pt x="0" y="0"/>
                </a:moveTo>
                <a:lnTo>
                  <a:pt x="1311928" y="0"/>
                </a:lnTo>
                <a:lnTo>
                  <a:pt x="1311928" y="441285"/>
                </a:lnTo>
                <a:lnTo>
                  <a:pt x="0" y="44128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310031" y="2474453"/>
            <a:ext cx="2160970" cy="2081254"/>
            <a:chOff x="0" y="0"/>
            <a:chExt cx="2881294" cy="16487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81294" cy="1648705"/>
            </a:xfrm>
            <a:custGeom>
              <a:avLst/>
              <a:gdLst/>
              <a:ahLst/>
              <a:cxnLst/>
              <a:rect l="l" t="t" r="r" b="b"/>
              <a:pathLst>
                <a:path w="2881294" h="1648705">
                  <a:moveTo>
                    <a:pt x="0" y="0"/>
                  </a:moveTo>
                  <a:lnTo>
                    <a:pt x="2881294" y="0"/>
                  </a:lnTo>
                  <a:lnTo>
                    <a:pt x="2881294" y="1648705"/>
                  </a:lnTo>
                  <a:lnTo>
                    <a:pt x="0" y="164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 l="-23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hlinkClick r:id="rId33" action="ppaction://hlinksldjump"/>
            </p:cNvPr>
            <p:cNvSpPr txBox="1"/>
            <p:nvPr/>
          </p:nvSpPr>
          <p:spPr>
            <a:xfrm>
              <a:off x="521463" y="543053"/>
              <a:ext cx="1838367" cy="67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4B0E02"/>
                  </a:solidFill>
                  <a:latin typeface="KG Primary Penmanship"/>
                </a:rPr>
                <a:t>10</a:t>
              </a:r>
              <a:endParaRPr lang="en-US" sz="6000" b="1" dirty="0">
                <a:solidFill>
                  <a:srgbClr val="4B0E02"/>
                </a:solidFill>
                <a:latin typeface="KG Primary Penmanship"/>
                <a:hlinkClick r:id="rId33" action="ppaction://hlinksldjump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351417">
            <a:off x="9586578" y="955186"/>
            <a:ext cx="1453732" cy="347078"/>
          </a:xfrm>
          <a:custGeom>
            <a:avLst/>
            <a:gdLst/>
            <a:ahLst/>
            <a:cxnLst/>
            <a:rect l="l" t="t" r="r" b="b"/>
            <a:pathLst>
              <a:path w="1453732" h="347078">
                <a:moveTo>
                  <a:pt x="0" y="0"/>
                </a:moveTo>
                <a:lnTo>
                  <a:pt x="1453732" y="0"/>
                </a:lnTo>
                <a:lnTo>
                  <a:pt x="1453732" y="347079"/>
                </a:lnTo>
                <a:lnTo>
                  <a:pt x="0" y="34707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369703" y="1757619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44099" y="1725816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911143" y="2474453"/>
            <a:ext cx="2160970" cy="2107500"/>
            <a:chOff x="0" y="0"/>
            <a:chExt cx="2881294" cy="16479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hlinkClick r:id="rId38" action="ppaction://hlinksldjump"/>
            </p:cNvPr>
            <p:cNvSpPr txBox="1"/>
            <p:nvPr/>
          </p:nvSpPr>
          <p:spPr>
            <a:xfrm>
              <a:off x="504983" y="521106"/>
              <a:ext cx="1838367" cy="669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10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928452" y="4660788"/>
            <a:ext cx="2160970" cy="2086279"/>
            <a:chOff x="0" y="0"/>
            <a:chExt cx="2881294" cy="16479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>
              <a:hlinkClick r:id="rId39" action="ppaction://hlinksldjump"/>
            </p:cNvPr>
            <p:cNvSpPr txBox="1"/>
            <p:nvPr/>
          </p:nvSpPr>
          <p:spPr>
            <a:xfrm>
              <a:off x="503775" y="544659"/>
              <a:ext cx="1838367" cy="676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20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916827" y="6881010"/>
            <a:ext cx="2160970" cy="2085383"/>
            <a:chOff x="0" y="0"/>
            <a:chExt cx="2881294" cy="16479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>
              <a:hlinkClick r:id="rId40" action="ppaction://hlinksldjump"/>
            </p:cNvPr>
            <p:cNvSpPr txBox="1"/>
            <p:nvPr/>
          </p:nvSpPr>
          <p:spPr>
            <a:xfrm>
              <a:off x="561977" y="487686"/>
              <a:ext cx="1838367" cy="676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30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274770" y="4681803"/>
            <a:ext cx="2160970" cy="2081254"/>
            <a:chOff x="0" y="0"/>
            <a:chExt cx="2881294" cy="164794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>
              <a:hlinkClick r:id="rId41" action="ppaction://hlinksldjump"/>
            </p:cNvPr>
            <p:cNvSpPr txBox="1"/>
            <p:nvPr/>
          </p:nvSpPr>
          <p:spPr>
            <a:xfrm>
              <a:off x="469468" y="586060"/>
              <a:ext cx="1838367" cy="677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4B0E02"/>
                  </a:solidFill>
                  <a:latin typeface="KG Primary Penmanship"/>
                </a:rPr>
                <a:t>20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268036" y="6872447"/>
            <a:ext cx="2160970" cy="2093948"/>
            <a:chOff x="0" y="0"/>
            <a:chExt cx="2881294" cy="164794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>
              <a:hlinkClick r:id="rId42" action="ppaction://hlinksldjump"/>
            </p:cNvPr>
            <p:cNvSpPr txBox="1"/>
            <p:nvPr/>
          </p:nvSpPr>
          <p:spPr>
            <a:xfrm>
              <a:off x="517735" y="510288"/>
              <a:ext cx="1838367" cy="67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4B0E02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4707601" y="1729526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4624063" y="2448207"/>
            <a:ext cx="2160970" cy="2107500"/>
            <a:chOff x="0" y="0"/>
            <a:chExt cx="2881294" cy="164794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>
              <a:hlinkClick r:id="rId45" action="ppaction://hlinksldjump"/>
            </p:cNvPr>
            <p:cNvSpPr txBox="1"/>
            <p:nvPr/>
          </p:nvSpPr>
          <p:spPr>
            <a:xfrm>
              <a:off x="478435" y="515525"/>
              <a:ext cx="1838367" cy="687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5C2900"/>
                  </a:solidFill>
                  <a:latin typeface="KG Primary Penmanship"/>
                </a:rPr>
                <a:t>10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4628641" y="4665813"/>
            <a:ext cx="2160970" cy="2081254"/>
            <a:chOff x="0" y="0"/>
            <a:chExt cx="2881294" cy="164794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>
              <a:hlinkClick r:id="rId46" action="ppaction://hlinksldjump"/>
            </p:cNvPr>
            <p:cNvSpPr txBox="1"/>
            <p:nvPr/>
          </p:nvSpPr>
          <p:spPr>
            <a:xfrm>
              <a:off x="476945" y="541995"/>
              <a:ext cx="1838367" cy="677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5C2900"/>
                  </a:solidFill>
                  <a:latin typeface="KG Primary Penmanship"/>
                </a:rPr>
                <a:t>20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9344705" y="1771099"/>
            <a:ext cx="1898807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Jumble" panose="02000503000000020004" pitchFamily="2" charset="0"/>
              </a:rPr>
              <a:t>4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991556" y="1735054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6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3849443" y="2446331"/>
            <a:ext cx="2160970" cy="2182842"/>
            <a:chOff x="0" y="0"/>
            <a:chExt cx="2881294" cy="164794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>
              <a:hlinkClick r:id="rId49" action="ppaction://hlinksldjump"/>
            </p:cNvPr>
            <p:cNvSpPr txBox="1"/>
            <p:nvPr/>
          </p:nvSpPr>
          <p:spPr>
            <a:xfrm>
              <a:off x="492884" y="555922"/>
              <a:ext cx="1838367" cy="646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340074"/>
                  </a:solidFill>
                  <a:latin typeface="KG Primary Penmanship"/>
                </a:rPr>
                <a:t>10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3863845" y="4690772"/>
            <a:ext cx="2160970" cy="2056295"/>
            <a:chOff x="0" y="0"/>
            <a:chExt cx="2881294" cy="1647945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>
              <a:hlinkClick r:id="rId50" action="ppaction://hlinksldjump"/>
            </p:cNvPr>
            <p:cNvSpPr txBox="1"/>
            <p:nvPr/>
          </p:nvSpPr>
          <p:spPr>
            <a:xfrm>
              <a:off x="522052" y="528571"/>
              <a:ext cx="1838367" cy="686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340074"/>
                  </a:solidFill>
                  <a:latin typeface="KG Primary Penmanship"/>
                </a:rPr>
                <a:t>20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3858994" y="6872447"/>
            <a:ext cx="2160970" cy="2112233"/>
            <a:chOff x="0" y="0"/>
            <a:chExt cx="2881294" cy="164794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>
              <a:hlinkClick r:id="rId51" action="ppaction://hlinksldjump"/>
            </p:cNvPr>
            <p:cNvSpPr txBox="1"/>
            <p:nvPr/>
          </p:nvSpPr>
          <p:spPr>
            <a:xfrm>
              <a:off x="511665" y="474163"/>
              <a:ext cx="1838367" cy="66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340074"/>
                  </a:solidFill>
                  <a:latin typeface="KG Primary Penmanship"/>
                </a:rPr>
                <a:t>30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9210954" y="2460167"/>
            <a:ext cx="2160970" cy="2145170"/>
            <a:chOff x="0" y="0"/>
            <a:chExt cx="2881294" cy="1226544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881294" cy="1226544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>
              <a:hlinkClick r:id="rId54" action="ppaction://hlinksldjump"/>
            </p:cNvPr>
            <p:cNvSpPr txBox="1"/>
            <p:nvPr/>
          </p:nvSpPr>
          <p:spPr>
            <a:xfrm>
              <a:off x="567796" y="407338"/>
              <a:ext cx="1838367" cy="489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1A5033"/>
                  </a:solidFill>
                  <a:latin typeface="KG Primary Penmanship"/>
                </a:rPr>
                <a:t>10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9237757" y="4661424"/>
            <a:ext cx="2160970" cy="2085643"/>
            <a:chOff x="0" y="0"/>
            <a:chExt cx="2881294" cy="1647945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>
              <a:hlinkClick r:id="rId55" action="ppaction://hlinksldjump"/>
            </p:cNvPr>
            <p:cNvSpPr txBox="1"/>
            <p:nvPr/>
          </p:nvSpPr>
          <p:spPr>
            <a:xfrm>
              <a:off x="453021" y="544323"/>
              <a:ext cx="1838367" cy="67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1A5033"/>
                  </a:solidFill>
                  <a:latin typeface="KG Primary Penmanship"/>
                </a:rPr>
                <a:t>20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9253920" y="6899036"/>
            <a:ext cx="2160970" cy="2085644"/>
            <a:chOff x="0" y="0"/>
            <a:chExt cx="2881294" cy="1647945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>
              <a:hlinkClick r:id="rId56" action="ppaction://hlinksldjump"/>
            </p:cNvPr>
            <p:cNvSpPr txBox="1"/>
            <p:nvPr/>
          </p:nvSpPr>
          <p:spPr>
            <a:xfrm>
              <a:off x="464175" y="491310"/>
              <a:ext cx="1838367" cy="676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1A5033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90" name="TextBox 90"/>
          <p:cNvSpPr txBox="1"/>
          <p:nvPr/>
        </p:nvSpPr>
        <p:spPr>
          <a:xfrm>
            <a:off x="11683226" y="1743377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5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11522090" y="2474453"/>
            <a:ext cx="2160970" cy="2145170"/>
            <a:chOff x="0" y="0"/>
            <a:chExt cx="2881294" cy="1647945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Box 93">
              <a:hlinkClick r:id="rId59" action="ppaction://hlinksldjump"/>
            </p:cNvPr>
            <p:cNvSpPr txBox="1"/>
            <p:nvPr/>
          </p:nvSpPr>
          <p:spPr>
            <a:xfrm>
              <a:off x="555189" y="582043"/>
              <a:ext cx="1838367" cy="657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10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1555601" y="4680684"/>
            <a:ext cx="2160970" cy="2066383"/>
            <a:chOff x="0" y="0"/>
            <a:chExt cx="2881294" cy="1647945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>
              <a:hlinkClick r:id="rId60" action="ppaction://hlinksldjump"/>
            </p:cNvPr>
            <p:cNvSpPr txBox="1"/>
            <p:nvPr/>
          </p:nvSpPr>
          <p:spPr>
            <a:xfrm>
              <a:off x="530529" y="515263"/>
              <a:ext cx="1838367" cy="682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20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11562401" y="6900894"/>
            <a:ext cx="2160970" cy="2095897"/>
            <a:chOff x="0" y="0"/>
            <a:chExt cx="2881294" cy="1647945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TextBox 99">
              <a:hlinkClick r:id="rId61" action="ppaction://hlinksldjump"/>
            </p:cNvPr>
            <p:cNvSpPr txBox="1"/>
            <p:nvPr/>
          </p:nvSpPr>
          <p:spPr>
            <a:xfrm>
              <a:off x="531717" y="487445"/>
              <a:ext cx="1838367" cy="673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30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4595254" y="6843233"/>
            <a:ext cx="2160970" cy="2123161"/>
            <a:chOff x="0" y="0"/>
            <a:chExt cx="2881294" cy="1647945"/>
          </a:xfrm>
        </p:grpSpPr>
        <p:sp>
          <p:nvSpPr>
            <p:cNvPr id="107" name="TextBox 107"/>
            <p:cNvSpPr txBox="1"/>
            <p:nvPr/>
          </p:nvSpPr>
          <p:spPr>
            <a:xfrm>
              <a:off x="521463" y="255116"/>
              <a:ext cx="1838367" cy="1050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4663">
                  <a:solidFill>
                    <a:srgbClr val="AB4410"/>
                  </a:solidFill>
                  <a:latin typeface="KG Primary Penmanship"/>
                </a:rPr>
                <a:t>300</a:t>
              </a:r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9">
              <a:hlinkClick r:id="rId62" action="ppaction://hlinksldjump"/>
            </p:cNvPr>
            <p:cNvSpPr txBox="1"/>
            <p:nvPr/>
          </p:nvSpPr>
          <p:spPr>
            <a:xfrm>
              <a:off x="480944" y="516605"/>
              <a:ext cx="1838367" cy="664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5C2900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114" name="Freeform 114"/>
          <p:cNvSpPr/>
          <p:nvPr/>
        </p:nvSpPr>
        <p:spPr>
          <a:xfrm rot="1638578">
            <a:off x="-1189656" y="639358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 rot="-243153">
            <a:off x="-2414689" y="5292360"/>
            <a:ext cx="4337461" cy="3525173"/>
          </a:xfrm>
          <a:custGeom>
            <a:avLst/>
            <a:gdLst/>
            <a:ahLst/>
            <a:cxnLst/>
            <a:rect l="l" t="t" r="r" b="b"/>
            <a:pathLst>
              <a:path w="4337461" h="3525173">
                <a:moveTo>
                  <a:pt x="0" y="0"/>
                </a:moveTo>
                <a:lnTo>
                  <a:pt x="4337461" y="0"/>
                </a:lnTo>
                <a:lnTo>
                  <a:pt x="4337461" y="3525173"/>
                </a:lnTo>
                <a:lnTo>
                  <a:pt x="0" y="3525173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 rot="1530163">
            <a:off x="15808246" y="2995807"/>
            <a:ext cx="5872724" cy="4260394"/>
          </a:xfrm>
          <a:custGeom>
            <a:avLst/>
            <a:gdLst/>
            <a:ahLst/>
            <a:cxnLst/>
            <a:rect l="l" t="t" r="r" b="b"/>
            <a:pathLst>
              <a:path w="5872724" h="4260394">
                <a:moveTo>
                  <a:pt x="0" y="0"/>
                </a:moveTo>
                <a:lnTo>
                  <a:pt x="5872724" y="0"/>
                </a:lnTo>
                <a:lnTo>
                  <a:pt x="5872724" y="4260394"/>
                </a:lnTo>
                <a:lnTo>
                  <a:pt x="0" y="4260394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6448731" y="4799983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295405" y="225827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6247934" y="509107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499001" y="8672704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722206" y="-380300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4" name="Graphic 123" descr="Play with solid fill">
            <a:hlinkClick r:id="rId81" action="ppaction://hlinksldjump"/>
            <a:extLst>
              <a:ext uri="{FF2B5EF4-FFF2-40B4-BE49-F238E27FC236}">
                <a16:creationId xmlns:a16="http://schemas.microsoft.com/office/drawing/2014/main" id="{A4D807EA-CF6A-4AA0-EB66-D7EA347D90C9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6075526" y="8082391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9A0836-AD3A-D3C7-7048-74EE4463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329349">
            <a:off x="397809" y="6699654"/>
            <a:ext cx="2813887" cy="2925591"/>
          </a:xfrm>
          <a:custGeom>
            <a:avLst/>
            <a:gdLst/>
            <a:ahLst/>
            <a:cxnLst/>
            <a:rect l="l" t="t" r="r" b="b"/>
            <a:pathLst>
              <a:path w="2813887" h="2925591">
                <a:moveTo>
                  <a:pt x="0" y="0"/>
                </a:moveTo>
                <a:lnTo>
                  <a:pt x="2813887" y="0"/>
                </a:lnTo>
                <a:lnTo>
                  <a:pt x="2813887" y="2925592"/>
                </a:lnTo>
                <a:lnTo>
                  <a:pt x="0" y="292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34936">
            <a:off x="14947058" y="392374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6"/>
                </a:lnTo>
                <a:lnTo>
                  <a:pt x="0" y="2099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9251">
            <a:off x="10512852" y="8799903"/>
            <a:ext cx="4282215" cy="2974193"/>
          </a:xfrm>
          <a:custGeom>
            <a:avLst/>
            <a:gdLst/>
            <a:ahLst/>
            <a:cxnLst/>
            <a:rect l="l" t="t" r="r" b="b"/>
            <a:pathLst>
              <a:path w="4282215" h="2974193">
                <a:moveTo>
                  <a:pt x="0" y="0"/>
                </a:moveTo>
                <a:lnTo>
                  <a:pt x="4282215" y="0"/>
                </a:lnTo>
                <a:lnTo>
                  <a:pt x="4282215" y="2974194"/>
                </a:lnTo>
                <a:lnTo>
                  <a:pt x="0" y="297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65669" y="4573588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When’s your birthday?</a:t>
            </a:r>
          </a:p>
        </p:txBody>
      </p:sp>
      <p:sp>
        <p:nvSpPr>
          <p:cNvPr id="11" name="TextBox 11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81850">
            <a:off x="853771" y="4096524"/>
            <a:ext cx="1585022" cy="1596634"/>
          </a:xfrm>
          <a:custGeom>
            <a:avLst/>
            <a:gdLst/>
            <a:ahLst/>
            <a:cxnLst/>
            <a:rect l="l" t="t" r="r" b="b"/>
            <a:pathLst>
              <a:path w="1585022" h="1596634">
                <a:moveTo>
                  <a:pt x="0" y="0"/>
                </a:moveTo>
                <a:lnTo>
                  <a:pt x="1585022" y="0"/>
                </a:lnTo>
                <a:lnTo>
                  <a:pt x="1585022" y="1596633"/>
                </a:lnTo>
                <a:lnTo>
                  <a:pt x="0" y="15966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6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620000" y="7510702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7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8" action="ppaction://hlinksldjump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F9F84B-B91C-D6EF-9C84-2B43B352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72"/>
            <a:ext cx="18282790" cy="103018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434936">
            <a:off x="571009" y="5733510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65669" y="4572025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My birthday is in (January).</a:t>
            </a:r>
          </a:p>
        </p:txBody>
      </p:sp>
      <p:sp>
        <p:nvSpPr>
          <p:cNvPr id="9" name="TextBox 9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0" name="Freeform 10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0A02483-1ADC-36FD-7F04-0A61637BABE5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9A0836-AD3A-D3C7-7048-74EE4463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329349">
            <a:off x="397809" y="6699654"/>
            <a:ext cx="2813887" cy="2925591"/>
          </a:xfrm>
          <a:custGeom>
            <a:avLst/>
            <a:gdLst/>
            <a:ahLst/>
            <a:cxnLst/>
            <a:rect l="l" t="t" r="r" b="b"/>
            <a:pathLst>
              <a:path w="2813887" h="2925591">
                <a:moveTo>
                  <a:pt x="0" y="0"/>
                </a:moveTo>
                <a:lnTo>
                  <a:pt x="2813887" y="0"/>
                </a:lnTo>
                <a:lnTo>
                  <a:pt x="2813887" y="2925592"/>
                </a:lnTo>
                <a:lnTo>
                  <a:pt x="0" y="292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34936">
            <a:off x="14947058" y="392374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6"/>
                </a:lnTo>
                <a:lnTo>
                  <a:pt x="0" y="2099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9251">
            <a:off x="10512852" y="8799903"/>
            <a:ext cx="4282215" cy="2974193"/>
          </a:xfrm>
          <a:custGeom>
            <a:avLst/>
            <a:gdLst/>
            <a:ahLst/>
            <a:cxnLst/>
            <a:rect l="l" t="t" r="r" b="b"/>
            <a:pathLst>
              <a:path w="4282215" h="2974193">
                <a:moveTo>
                  <a:pt x="0" y="0"/>
                </a:moveTo>
                <a:lnTo>
                  <a:pt x="4282215" y="0"/>
                </a:lnTo>
                <a:lnTo>
                  <a:pt x="4282215" y="2974194"/>
                </a:lnTo>
                <a:lnTo>
                  <a:pt x="0" y="297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65669" y="4573588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Where are you from?</a:t>
            </a:r>
          </a:p>
        </p:txBody>
      </p:sp>
      <p:sp>
        <p:nvSpPr>
          <p:cNvPr id="11" name="TextBox 11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81850">
            <a:off x="853771" y="4096524"/>
            <a:ext cx="1585022" cy="1596634"/>
          </a:xfrm>
          <a:custGeom>
            <a:avLst/>
            <a:gdLst/>
            <a:ahLst/>
            <a:cxnLst/>
            <a:rect l="l" t="t" r="r" b="b"/>
            <a:pathLst>
              <a:path w="1585022" h="1596634">
                <a:moveTo>
                  <a:pt x="0" y="0"/>
                </a:moveTo>
                <a:lnTo>
                  <a:pt x="1585022" y="0"/>
                </a:lnTo>
                <a:lnTo>
                  <a:pt x="1585022" y="1596633"/>
                </a:lnTo>
                <a:lnTo>
                  <a:pt x="0" y="15966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6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914312" y="7658100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7" action="ppaction://hlinksldjump"/>
              </a:rPr>
              <a:t> </a:t>
            </a: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8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7" action="ppaction://hlinksldjump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1F365EB-A036-E1A9-79AC-470C6A6904D0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244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F9F84B-B91C-D6EF-9C84-2B43B352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72"/>
            <a:ext cx="18282790" cy="103018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434936">
            <a:off x="571009" y="5733510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10" name="Freeform 10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8B0708EE-6CE0-56BD-74FD-0DF76208ADF1}"/>
              </a:ext>
            </a:extLst>
          </p:cNvPr>
          <p:cNvSpPr txBox="1"/>
          <p:nvPr/>
        </p:nvSpPr>
        <p:spPr>
          <a:xfrm>
            <a:off x="2265669" y="4572025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I am from Viet Nam.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EC8216E-D498-06FC-B5B7-25E3B724FFED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59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9A0836-AD3A-D3C7-7048-74EE4463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329349">
            <a:off x="397809" y="6699654"/>
            <a:ext cx="2813887" cy="2925591"/>
          </a:xfrm>
          <a:custGeom>
            <a:avLst/>
            <a:gdLst/>
            <a:ahLst/>
            <a:cxnLst/>
            <a:rect l="l" t="t" r="r" b="b"/>
            <a:pathLst>
              <a:path w="2813887" h="2925591">
                <a:moveTo>
                  <a:pt x="0" y="0"/>
                </a:moveTo>
                <a:lnTo>
                  <a:pt x="2813887" y="0"/>
                </a:lnTo>
                <a:lnTo>
                  <a:pt x="2813887" y="2925592"/>
                </a:lnTo>
                <a:lnTo>
                  <a:pt x="0" y="292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34936">
            <a:off x="14947058" y="392374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6"/>
                </a:lnTo>
                <a:lnTo>
                  <a:pt x="0" y="2099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9251">
            <a:off x="10512852" y="8799903"/>
            <a:ext cx="4282215" cy="2974193"/>
          </a:xfrm>
          <a:custGeom>
            <a:avLst/>
            <a:gdLst/>
            <a:ahLst/>
            <a:cxnLst/>
            <a:rect l="l" t="t" r="r" b="b"/>
            <a:pathLst>
              <a:path w="4282215" h="2974193">
                <a:moveTo>
                  <a:pt x="0" y="0"/>
                </a:moveTo>
                <a:lnTo>
                  <a:pt x="4282215" y="0"/>
                </a:lnTo>
                <a:lnTo>
                  <a:pt x="4282215" y="2974194"/>
                </a:lnTo>
                <a:lnTo>
                  <a:pt x="0" y="297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86982" y="3464004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Can you tell me 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about yourself?</a:t>
            </a:r>
          </a:p>
        </p:txBody>
      </p:sp>
      <p:sp>
        <p:nvSpPr>
          <p:cNvPr id="11" name="TextBox 11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81850">
            <a:off x="853771" y="4096524"/>
            <a:ext cx="1585022" cy="1596634"/>
          </a:xfrm>
          <a:custGeom>
            <a:avLst/>
            <a:gdLst/>
            <a:ahLst/>
            <a:cxnLst/>
            <a:rect l="l" t="t" r="r" b="b"/>
            <a:pathLst>
              <a:path w="1585022" h="1596634">
                <a:moveTo>
                  <a:pt x="0" y="0"/>
                </a:moveTo>
                <a:lnTo>
                  <a:pt x="1585022" y="0"/>
                </a:lnTo>
                <a:lnTo>
                  <a:pt x="1585022" y="1596633"/>
                </a:lnTo>
                <a:lnTo>
                  <a:pt x="0" y="15966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6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467600" y="7429704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7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8" action="ppaction://hlinksldjump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A441F55-707D-DB2B-3E7E-FE885695E191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19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F9F84B-B91C-D6EF-9C84-2B43B352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72"/>
            <a:ext cx="18282790" cy="103018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434936">
            <a:off x="571009" y="5733510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09551" y="3527995"/>
            <a:ext cx="1279355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dirty="0">
                <a:solidFill>
                  <a:srgbClr val="4B0E02"/>
                </a:solidFill>
                <a:latin typeface="KG Primary Penmanship"/>
              </a:rPr>
              <a:t>Sure. My name is (Trang). I am in Grade 5. My </a:t>
            </a:r>
            <a:r>
              <a:rPr lang="en-US" sz="8000" dirty="0" err="1">
                <a:solidFill>
                  <a:srgbClr val="4B0E02"/>
                </a:solidFill>
                <a:latin typeface="KG Primary Penmanship"/>
              </a:rPr>
              <a:t>favourite</a:t>
            </a:r>
            <a:r>
              <a:rPr lang="en-US" sz="8000" dirty="0">
                <a:solidFill>
                  <a:srgbClr val="4B0E02"/>
                </a:solidFill>
                <a:latin typeface="KG Primary Penmanship"/>
              </a:rPr>
              <a:t> subject is English. </a:t>
            </a:r>
          </a:p>
        </p:txBody>
      </p:sp>
      <p:sp>
        <p:nvSpPr>
          <p:cNvPr id="9" name="TextBox 9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10" name="Freeform 10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9FAB2E18-EBA1-A5A3-F870-C4E23B7D603B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12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56A04A-1ABF-8339-86B6-C5DEB22E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-3143391" y="3289039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45734">
            <a:off x="16526576" y="3708032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6" y="0"/>
                </a:lnTo>
                <a:lnTo>
                  <a:pt x="2297006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91495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B0E02"/>
                </a:solidFill>
                <a:latin typeface="KG Primary Penmanship"/>
              </a:rPr>
              <a:t>Sing a song, please!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81850">
            <a:off x="15736980" y="5407012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95222">
            <a:off x="3406102" y="8751292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4" name="Freeform 14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1" action="ppaction://hlinksldjump"/>
                </a:rPr>
                <a:t>BACK TO GAME BOARD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2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3" action="ppaction://hlinksldjump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33F229A-E056-0E2D-5B39-A3E81D9345DE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821AB-C6C8-28BD-73A1-75D421AF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28"/>
            <a:ext cx="18288000" cy="103158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6" name="Freeform 6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81850">
            <a:off x="1255871" y="6249709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1" name="Freeform 11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6" action="ppaction://hlinksldjump"/>
                </a:rPr>
                <a:t>BACK TO GAME BOARD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85346-6AF9-3D73-DB96-95DCB23DC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9860" y="2180347"/>
            <a:ext cx="7106337" cy="573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BE65117-FF9C-E1D5-8187-8E3F357CFEFD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8" name="success-fanfare-trumpets-6185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73010" y="628989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16878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7965283" y="3599679"/>
            <a:ext cx="2199390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56A04A-1ABF-8339-86B6-C5DEB22E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-3143391" y="3289039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45734">
            <a:off x="16526576" y="3708032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6" y="0"/>
                </a:lnTo>
                <a:lnTo>
                  <a:pt x="2297006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91495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5C2900"/>
                </a:solidFill>
                <a:latin typeface="KG Primary Penmanship"/>
              </a:rPr>
              <a:t>Stand on one foot, please!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81850">
            <a:off x="15736980" y="5407012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95222">
            <a:off x="3406102" y="8751292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4" name="Freeform 14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2" action="ppaction://hlinksldjump"/>
                </a:rPr>
                <a:t>BACK TO GAME BOARD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11774" y="7505700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3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4" action="ppaction://hlinksldjump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18E26E1-C5D3-00A4-DB0E-66217B287EF0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7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821AB-C6C8-28BD-73A1-75D421AF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28"/>
            <a:ext cx="18288000" cy="103158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6" name="Freeform 6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81850">
            <a:off x="1255871" y="6249709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1" name="Freeform 11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6" action="ppaction://hlinksldjump"/>
                </a:rPr>
                <a:t>BACK TO GAME BOARD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0CD875F-4686-3BEA-56F5-F4E50B315C0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193" t="14120" r="5481"/>
          <a:stretch/>
        </p:blipFill>
        <p:spPr>
          <a:xfrm rot="618760">
            <a:off x="6359994" y="1894837"/>
            <a:ext cx="5073684" cy="6267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E160FC47-E8AC-FE4D-D64E-BEF43A714945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117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8" name="success-fanfare-trumpets-6185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56A04A-1ABF-8339-86B6-C5DEB22E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-3143391" y="3289039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45734">
            <a:off x="16526576" y="3708032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6" y="0"/>
                </a:lnTo>
                <a:lnTo>
                  <a:pt x="2297006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91495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5C2900"/>
                </a:solidFill>
                <a:latin typeface="KG Primary Penmanship"/>
              </a:rPr>
              <a:t>Jump high, please!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81850">
            <a:off x="15736980" y="5407012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95222">
            <a:off x="3406102" y="8751292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4" name="Freeform 14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2" action="ppaction://hlinksldjump"/>
                </a:rPr>
                <a:t>BACK TO GAME BOARD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11774" y="7603885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3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4" action="ppaction://hlinksldjump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8D28903-0FCC-CC9D-A443-0AED007A825E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00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821AB-C6C8-28BD-73A1-75D421AF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28"/>
            <a:ext cx="18288000" cy="103158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342177">
            <a:off x="15427274" y="8158520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6" name="Freeform 6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81850">
            <a:off x="1255871" y="6249709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1" name="Freeform 11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6" action="ppaction://hlinksldjump"/>
                </a:rPr>
                <a:t>BACK TO GAME BOARD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153B0D-0D7F-7C85-406E-5B3881C48B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5698" y="2019300"/>
            <a:ext cx="8917119" cy="5992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B2A78E8A-BFE7-89E6-67E3-8FB304F9086C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5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8" name="success-fanfare-trumpets-6185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068F96-83D5-52D1-4F20-682304AC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8778">
            <a:off x="14167244" y="5036858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60"/>
                </a:lnTo>
                <a:lnTo>
                  <a:pt x="0" y="5066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78009">
            <a:off x="-727684" y="3169375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59"/>
                </a:lnTo>
                <a:lnTo>
                  <a:pt x="0" y="5066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573588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What’s your address?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424242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5860">
            <a:off x="825576" y="5150008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06233">
            <a:off x="12532323" y="457513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85787">
            <a:off x="3574196" y="8272552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7" y="0"/>
                </a:lnTo>
                <a:lnTo>
                  <a:pt x="1907707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2629" u="sng" dirty="0">
              <a:solidFill>
                <a:srgbClr val="000000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1A7E5BC-3A22-A72B-7C3B-D8597760583F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EC50DA-501D-F9BB-6378-DEB709A2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03" y="22860"/>
            <a:ext cx="18369903" cy="102641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85787">
            <a:off x="942202" y="3861729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8" y="0"/>
                </a:lnTo>
                <a:lnTo>
                  <a:pt x="1907708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572025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It’s (37 Nguyen Hue) Street.</a:t>
            </a:r>
          </a:p>
        </p:txBody>
      </p:sp>
      <p:sp>
        <p:nvSpPr>
          <p:cNvPr id="6" name="TextBox 6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424242"/>
                </a:solidFill>
                <a:latin typeface="KG Primary Penmanship"/>
              </a:rPr>
              <a:t>10</a:t>
            </a:r>
          </a:p>
        </p:txBody>
      </p:sp>
      <p:sp>
        <p:nvSpPr>
          <p:cNvPr id="7" name="Freeform 7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6233">
            <a:off x="12783654" y="8440957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400C044-B9C5-28B7-1270-09CE68045042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068F96-83D5-52D1-4F20-682304AC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8778">
            <a:off x="14167244" y="5036858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60"/>
                </a:lnTo>
                <a:lnTo>
                  <a:pt x="0" y="5066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78009">
            <a:off x="-727684" y="3169375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59"/>
                </a:lnTo>
                <a:lnTo>
                  <a:pt x="0" y="5066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573588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What’s your nationality?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5860">
            <a:off x="825576" y="5150008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06233">
            <a:off x="12532323" y="457513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85787">
            <a:off x="3574196" y="8272552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7" y="0"/>
                </a:lnTo>
                <a:lnTo>
                  <a:pt x="1907707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772400" y="763344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E18EA796-8748-A847-0732-287E3386532B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92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EC50DA-501D-F9BB-6378-DEB709A2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03" y="22860"/>
            <a:ext cx="18369903" cy="102641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85787">
            <a:off x="942202" y="3861729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8" y="0"/>
                </a:lnTo>
                <a:lnTo>
                  <a:pt x="1907708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572025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I am Vietnamese.</a:t>
            </a:r>
          </a:p>
        </p:txBody>
      </p:sp>
      <p:sp>
        <p:nvSpPr>
          <p:cNvPr id="6" name="TextBox 6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7" name="Freeform 7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6233">
            <a:off x="12783654" y="8440957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218775CD-74CE-5EE6-8A3D-765292ACFBEB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32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068F96-83D5-52D1-4F20-682304AC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8778">
            <a:off x="14167244" y="5036858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60"/>
                </a:lnTo>
                <a:lnTo>
                  <a:pt x="0" y="5066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78009">
            <a:off x="-727684" y="3169375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59"/>
                </a:lnTo>
                <a:lnTo>
                  <a:pt x="0" y="5066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84145" y="3956666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Do you live in a flat?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5860">
            <a:off x="825576" y="5150008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06233">
            <a:off x="12532323" y="457513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85787">
            <a:off x="3574196" y="8272552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7" y="0"/>
                </a:lnTo>
                <a:lnTo>
                  <a:pt x="1907707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519482" y="757018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95D62D1-F2BE-A086-196B-156BEF2F4D6C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11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EC50DA-501D-F9BB-6378-DEB709A2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03" y="22860"/>
            <a:ext cx="18369903" cy="102641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85787">
            <a:off x="942202" y="3861729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8" y="0"/>
                </a:lnTo>
                <a:lnTo>
                  <a:pt x="1907708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5" y="1077936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16728" y="3549018"/>
            <a:ext cx="13756661" cy="307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Yes, I do.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No, I don’t. I live in ……………….</a:t>
            </a:r>
          </a:p>
        </p:txBody>
      </p:sp>
      <p:sp>
        <p:nvSpPr>
          <p:cNvPr id="6" name="TextBox 6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30</a:t>
            </a:r>
          </a:p>
        </p:txBody>
      </p:sp>
      <p:sp>
        <p:nvSpPr>
          <p:cNvPr id="7" name="Freeform 7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6233">
            <a:off x="12783654" y="8440957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6757C80E-A5AC-1177-D6CF-CB660017C59C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03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6383000" y="8582218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1371600" y="373560"/>
            <a:ext cx="85344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Sing and do.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1295400" y="13760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EB2901-20CB-B7B1-EABE-8E68282DF4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2754806"/>
            <a:ext cx="3386408" cy="2315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D19A96-C34E-7D41-9CE7-A67FA445B9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88542">
            <a:off x="455853" y="6067955"/>
            <a:ext cx="3687039" cy="2495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A0397-A921-F4CE-3753-8E94505B9D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53155">
            <a:off x="14209022" y="2926945"/>
            <a:ext cx="3484050" cy="2291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290D03-3C94-0CE8-3AA0-9092E87566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28887" y="6362700"/>
            <a:ext cx="3485075" cy="2264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3C96EC8-948E-5DFB-3572-6E1902522569}"/>
              </a:ext>
            </a:extLst>
          </p:cNvPr>
          <p:cNvGrpSpPr/>
          <p:nvPr/>
        </p:nvGrpSpPr>
        <p:grpSpPr>
          <a:xfrm>
            <a:off x="8793534" y="134062"/>
            <a:ext cx="1829792" cy="1200329"/>
            <a:chOff x="3692445" y="8561393"/>
            <a:chExt cx="10796914" cy="98226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65F192-A738-BC1E-83F8-D1E1E80C3B92}"/>
                </a:ext>
              </a:extLst>
            </p:cNvPr>
            <p:cNvSpPr/>
            <p:nvPr/>
          </p:nvSpPr>
          <p:spPr>
            <a:xfrm>
              <a:off x="3692445" y="8582180"/>
              <a:ext cx="10796914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823A97-2359-D6DA-497F-D9009209A6FF}"/>
                </a:ext>
              </a:extLst>
            </p:cNvPr>
            <p:cNvSpPr/>
            <p:nvPr/>
          </p:nvSpPr>
          <p:spPr>
            <a:xfrm>
              <a:off x="6036049" y="8561393"/>
              <a:ext cx="6613537" cy="98226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35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FA4409-F777-E4A2-A9B1-ACA9E3B49F1E}"/>
              </a:ext>
            </a:extLst>
          </p:cNvPr>
          <p:cNvGrpSpPr/>
          <p:nvPr/>
        </p:nvGrpSpPr>
        <p:grpSpPr>
          <a:xfrm>
            <a:off x="4698134" y="1376780"/>
            <a:ext cx="8985157" cy="7807362"/>
            <a:chOff x="4698134" y="1376780"/>
            <a:chExt cx="8985157" cy="780736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A024901-91D9-7043-E50E-9275CC8CCA85}"/>
                </a:ext>
              </a:extLst>
            </p:cNvPr>
            <p:cNvGrpSpPr/>
            <p:nvPr/>
          </p:nvGrpSpPr>
          <p:grpSpPr>
            <a:xfrm>
              <a:off x="4698134" y="1376780"/>
              <a:ext cx="8985157" cy="7807362"/>
              <a:chOff x="4669502" y="1326797"/>
              <a:chExt cx="8985157" cy="7807362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DCD4CD86-64BC-99AC-FBD8-80D931E457E8}"/>
                  </a:ext>
                </a:extLst>
              </p:cNvPr>
              <p:cNvSpPr/>
              <p:nvPr/>
            </p:nvSpPr>
            <p:spPr>
              <a:xfrm>
                <a:off x="4669502" y="2171700"/>
                <a:ext cx="8985157" cy="6962459"/>
              </a:xfrm>
              <a:custGeom>
                <a:avLst/>
                <a:gdLst/>
                <a:ahLst/>
                <a:cxnLst/>
                <a:rect l="l" t="t" r="r" b="b"/>
                <a:pathLst>
                  <a:path w="16081298" h="7254859">
                    <a:moveTo>
                      <a:pt x="0" y="0"/>
                    </a:moveTo>
                    <a:lnTo>
                      <a:pt x="16081298" y="0"/>
                    </a:lnTo>
                    <a:lnTo>
                      <a:pt x="16081298" y="7254858"/>
                    </a:lnTo>
                    <a:lnTo>
                      <a:pt x="0" y="72548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C287838-D88B-4808-5CBE-DEBC34372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70343" y="3116982"/>
                <a:ext cx="8240740" cy="535851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5A5AA999-3ED9-1BBE-DB66-B72D4E3139D3}"/>
                  </a:ext>
                </a:extLst>
              </p:cNvPr>
              <p:cNvSpPr/>
              <p:nvPr/>
            </p:nvSpPr>
            <p:spPr>
              <a:xfrm>
                <a:off x="5257800" y="1326797"/>
                <a:ext cx="7924800" cy="1632456"/>
              </a:xfrm>
              <a:custGeom>
                <a:avLst/>
                <a:gdLst/>
                <a:ahLst/>
                <a:cxnLst/>
                <a:rect l="l" t="t" r="r" b="b"/>
                <a:pathLst>
                  <a:path w="4960502" h="1632456">
                    <a:moveTo>
                      <a:pt x="0" y="0"/>
                    </a:moveTo>
                    <a:lnTo>
                      <a:pt x="4960502" y="0"/>
                    </a:lnTo>
                    <a:lnTo>
                      <a:pt x="4960502" y="1632456"/>
                    </a:lnTo>
                    <a:lnTo>
                      <a:pt x="0" y="16324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AC2F1CD-846B-422B-8B20-DE85BFB0932C}"/>
                </a:ext>
              </a:extLst>
            </p:cNvPr>
            <p:cNvSpPr/>
            <p:nvPr/>
          </p:nvSpPr>
          <p:spPr>
            <a:xfrm>
              <a:off x="6350631" y="1576832"/>
              <a:ext cx="589148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What would you like to be </a:t>
              </a:r>
            </a:p>
            <a:p>
              <a:pPr algn="ctr"/>
              <a:r>
                <a:rPr lang="en-US" sz="4000" b="1" cap="none" spc="0" dirty="0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 the future?</a:t>
              </a:r>
            </a:p>
          </p:txBody>
        </p:sp>
      </p:grpSp>
      <p:pic>
        <p:nvPicPr>
          <p:cNvPr id="55" name="Track 48">
            <a:hlinkClick r:id="" action="ppaction://media"/>
            <a:extLst>
              <a:ext uri="{FF2B5EF4-FFF2-40B4-BE49-F238E27FC236}">
                <a16:creationId xmlns:a16="http://schemas.microsoft.com/office/drawing/2014/main" id="{A4E83EC6-7BB5-BC10-0BFB-48B79893A6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5"/>
                </p14:media>
              </p:ext>
            </p:extLst>
          </p:nvPr>
        </p:nvPicPr>
        <p:blipFill>
          <a:blip r:embed="rId2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03059" y="8812853"/>
            <a:ext cx="983533" cy="98353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569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70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F2A0CB-2177-9677-376A-7AB9E477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95952">
            <a:off x="8450987" y="876586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5589967" y="368765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2888" flipH="1">
            <a:off x="15515320" y="4508352"/>
            <a:ext cx="7260644" cy="5900924"/>
          </a:xfrm>
          <a:custGeom>
            <a:avLst/>
            <a:gdLst/>
            <a:ahLst/>
            <a:cxnLst/>
            <a:rect l="l" t="t" r="r" b="b"/>
            <a:pathLst>
              <a:path w="7260644" h="590092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84145" y="3715085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What would you like to be 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in the future? Why?</a:t>
            </a:r>
          </a:p>
        </p:txBody>
      </p:sp>
      <p:sp>
        <p:nvSpPr>
          <p:cNvPr id="8" name="TextBox 8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803937">
            <a:off x="-2050122" y="5358308"/>
            <a:ext cx="3734873" cy="2695899"/>
          </a:xfrm>
          <a:custGeom>
            <a:avLst/>
            <a:gdLst/>
            <a:ahLst/>
            <a:cxnLst/>
            <a:rect l="l" t="t" r="r" b="b"/>
            <a:pathLst>
              <a:path w="3734873" h="2695899">
                <a:moveTo>
                  <a:pt x="0" y="0"/>
                </a:moveTo>
                <a:lnTo>
                  <a:pt x="3734873" y="0"/>
                </a:lnTo>
                <a:lnTo>
                  <a:pt x="3734873" y="2695900"/>
                </a:lnTo>
                <a:lnTo>
                  <a:pt x="0" y="26959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543" y="7307801"/>
            <a:ext cx="3240722" cy="2502846"/>
          </a:xfrm>
          <a:custGeom>
            <a:avLst/>
            <a:gdLst/>
            <a:ahLst/>
            <a:cxnLst/>
            <a:rect l="l" t="t" r="r" b="b"/>
            <a:pathLst>
              <a:path w="3240722" h="2502846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626680" y="7601272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1A5033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1A5033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D8193F3-A7C7-E8B7-7BC9-294E8E482765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9E2BA-4FFC-D019-DF8F-6FBC2541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19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533079">
            <a:off x="7652643" y="-16738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818688" y="6350044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34299" y="3839590"/>
            <a:ext cx="14495889" cy="262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9600" dirty="0">
                <a:solidFill>
                  <a:srgbClr val="1A5033"/>
                </a:solidFill>
                <a:latin typeface="KG Primary Penmanship"/>
              </a:rPr>
              <a:t>I’d like to be (a teacher).</a:t>
            </a:r>
          </a:p>
          <a:p>
            <a:pPr>
              <a:lnSpc>
                <a:spcPts val="9999"/>
              </a:lnSpc>
            </a:pPr>
            <a:r>
              <a:rPr lang="en-US" sz="9600" dirty="0">
                <a:solidFill>
                  <a:srgbClr val="1A5033"/>
                </a:solidFill>
                <a:latin typeface="KG Primary Penmanship"/>
              </a:rPr>
              <a:t>Because I’d like to teach children.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8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05D169F1-9178-7C32-F0EF-6D81C85AA330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9" name="success-fanfare-trumpets-6185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F2A0CB-2177-9677-376A-7AB9E477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95952">
            <a:off x="8450987" y="876586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5589967" y="368765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2888" flipH="1">
            <a:off x="15515320" y="4508352"/>
            <a:ext cx="7260644" cy="5900924"/>
          </a:xfrm>
          <a:custGeom>
            <a:avLst/>
            <a:gdLst/>
            <a:ahLst/>
            <a:cxnLst/>
            <a:rect l="l" t="t" r="r" b="b"/>
            <a:pathLst>
              <a:path w="7260644" h="590092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09800" y="3600365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What do you do 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at the weekend?</a:t>
            </a:r>
          </a:p>
        </p:txBody>
      </p:sp>
      <p:sp>
        <p:nvSpPr>
          <p:cNvPr id="8" name="TextBox 8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803937">
            <a:off x="-2050122" y="5358308"/>
            <a:ext cx="3734873" cy="2695899"/>
          </a:xfrm>
          <a:custGeom>
            <a:avLst/>
            <a:gdLst/>
            <a:ahLst/>
            <a:cxnLst/>
            <a:rect l="l" t="t" r="r" b="b"/>
            <a:pathLst>
              <a:path w="3734873" h="2695899">
                <a:moveTo>
                  <a:pt x="0" y="0"/>
                </a:moveTo>
                <a:lnTo>
                  <a:pt x="3734873" y="0"/>
                </a:lnTo>
                <a:lnTo>
                  <a:pt x="3734873" y="2695900"/>
                </a:lnTo>
                <a:lnTo>
                  <a:pt x="0" y="26959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543" y="7307801"/>
            <a:ext cx="3240722" cy="2502846"/>
          </a:xfrm>
          <a:custGeom>
            <a:avLst/>
            <a:gdLst/>
            <a:ahLst/>
            <a:cxnLst/>
            <a:rect l="l" t="t" r="r" b="b"/>
            <a:pathLst>
              <a:path w="3240722" h="2502846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684097" y="7565300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1A5033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1A5033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FFC928EC-B420-3B4A-FB09-852CA470389D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2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9E2BA-4FFC-D019-DF8F-6FBC2541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19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533079">
            <a:off x="7652643" y="-16738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818688" y="6350044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611509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I always ride my bike.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8" action="ppaction://hlinksldjump"/>
                </a:rPr>
                <a:t>BACK TO GAME BOARD</a:t>
              </a: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53DBFAD5-E19E-A864-C61F-D23B7F310C51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56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9" name="success-fanfare-trumpets-6185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F2A0CB-2177-9677-376A-7AB9E477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95952">
            <a:off x="8450987" y="876586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5589967" y="368765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2888" flipH="1">
            <a:off x="15515320" y="4508352"/>
            <a:ext cx="7260644" cy="5900924"/>
          </a:xfrm>
          <a:custGeom>
            <a:avLst/>
            <a:gdLst/>
            <a:ahLst/>
            <a:cxnLst/>
            <a:rect l="l" t="t" r="r" b="b"/>
            <a:pathLst>
              <a:path w="7260644" h="590092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65669" y="3814386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What do you like doing 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in your free time?</a:t>
            </a:r>
          </a:p>
        </p:txBody>
      </p:sp>
      <p:sp>
        <p:nvSpPr>
          <p:cNvPr id="8" name="TextBox 8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803937">
            <a:off x="-2050122" y="5358308"/>
            <a:ext cx="3734873" cy="2695899"/>
          </a:xfrm>
          <a:custGeom>
            <a:avLst/>
            <a:gdLst/>
            <a:ahLst/>
            <a:cxnLst/>
            <a:rect l="l" t="t" r="r" b="b"/>
            <a:pathLst>
              <a:path w="3734873" h="2695899">
                <a:moveTo>
                  <a:pt x="0" y="0"/>
                </a:moveTo>
                <a:lnTo>
                  <a:pt x="3734873" y="0"/>
                </a:lnTo>
                <a:lnTo>
                  <a:pt x="3734873" y="2695900"/>
                </a:lnTo>
                <a:lnTo>
                  <a:pt x="0" y="26959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543" y="7307801"/>
            <a:ext cx="3240722" cy="2502846"/>
          </a:xfrm>
          <a:custGeom>
            <a:avLst/>
            <a:gdLst/>
            <a:ahLst/>
            <a:cxnLst/>
            <a:rect l="l" t="t" r="r" b="b"/>
            <a:pathLst>
              <a:path w="3240722" h="2502846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1A5033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1A5033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134A491-CFEE-391B-DE99-839FCCD17662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98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9E2BA-4FFC-D019-DF8F-6FBC2541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19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533079">
            <a:off x="7652643" y="-16738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818688" y="6350044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611509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1A5033"/>
                </a:solidFill>
                <a:latin typeface="KG Primary Penmanship"/>
              </a:rPr>
              <a:t>I like (surfing the Internet).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8" action="ppaction://hlinksldjump"/>
                </a:rPr>
                <a:t>BACK TO GAME BOARD</a:t>
              </a: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B508ED11-F046-ED06-52F0-234A2DC738D6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97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19" name="success-fanfare-trumpets-6185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4F4052-43CA-21CA-0A2B-018AA2F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6731">
            <a:off x="-143072" y="5332207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3656">
            <a:off x="14832913" y="4227831"/>
            <a:ext cx="3441084" cy="3577686"/>
          </a:xfrm>
          <a:custGeom>
            <a:avLst/>
            <a:gdLst/>
            <a:ahLst/>
            <a:cxnLst/>
            <a:rect l="l" t="t" r="r" b="b"/>
            <a:pathLst>
              <a:path w="3441084" h="3577686">
                <a:moveTo>
                  <a:pt x="0" y="0"/>
                </a:moveTo>
                <a:lnTo>
                  <a:pt x="3441084" y="0"/>
                </a:lnTo>
                <a:lnTo>
                  <a:pt x="3441084" y="3577687"/>
                </a:lnTo>
                <a:lnTo>
                  <a:pt x="0" y="357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890">
            <a:off x="4670408" y="8873379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978">
            <a:off x="813410" y="3163366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4145" y="3802609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What would your best friend like to be in the future?</a:t>
            </a:r>
          </a:p>
        </p:txBody>
      </p:sp>
      <p:sp>
        <p:nvSpPr>
          <p:cNvPr id="9" name="TextBox 9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0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9270">
            <a:off x="1214937" y="635515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31368">
            <a:off x="8602856" y="752283"/>
            <a:ext cx="1082289" cy="1455401"/>
          </a:xfrm>
          <a:custGeom>
            <a:avLst/>
            <a:gdLst/>
            <a:ahLst/>
            <a:cxnLst/>
            <a:rect l="l" t="t" r="r" b="b"/>
            <a:pathLst>
              <a:path w="1082289" h="1455401">
                <a:moveTo>
                  <a:pt x="0" y="0"/>
                </a:moveTo>
                <a:lnTo>
                  <a:pt x="1082288" y="0"/>
                </a:lnTo>
                <a:lnTo>
                  <a:pt x="1082288" y="1455401"/>
                </a:lnTo>
                <a:lnTo>
                  <a:pt x="0" y="14554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06233">
            <a:off x="11563963" y="8780785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79" y="0"/>
                </a:lnTo>
                <a:lnTo>
                  <a:pt x="1004679" y="1012040"/>
                </a:lnTo>
                <a:lnTo>
                  <a:pt x="0" y="10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7" name="Freeform 17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8" action="ppaction://hlinksldjump"/>
                </a:rPr>
                <a:t>BACK TO GAME BOARD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9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7A589B0-9803-862F-A677-C3904B6144D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110578-D163-5D5A-AD19-3B3A2A4F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6"/>
            <a:ext cx="18364200" cy="1028843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68890">
            <a:off x="7571829" y="11527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7978">
            <a:off x="15401024" y="5821223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 err="1">
                <a:solidFill>
                  <a:srgbClr val="000000"/>
                </a:solidFill>
                <a:latin typeface="KG Primary Penmanship"/>
              </a:rPr>
              <a:t>He/She</a:t>
            </a: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 likes to be (a dentist).</a:t>
            </a:r>
          </a:p>
        </p:txBody>
      </p:sp>
      <p:sp>
        <p:nvSpPr>
          <p:cNvPr id="7" name="TextBox 7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306233">
            <a:off x="1180549" y="6740572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80" y="0"/>
                </a:lnTo>
                <a:lnTo>
                  <a:pt x="1004680" y="1012039"/>
                </a:lnTo>
                <a:lnTo>
                  <a:pt x="0" y="1012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E7CD64B9-4685-3A19-539B-BD77ABF1E24E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4F4052-43CA-21CA-0A2B-018AA2F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6731">
            <a:off x="-143072" y="5332207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3656">
            <a:off x="14832913" y="4227831"/>
            <a:ext cx="3441084" cy="3577686"/>
          </a:xfrm>
          <a:custGeom>
            <a:avLst/>
            <a:gdLst/>
            <a:ahLst/>
            <a:cxnLst/>
            <a:rect l="l" t="t" r="r" b="b"/>
            <a:pathLst>
              <a:path w="3441084" h="3577686">
                <a:moveTo>
                  <a:pt x="0" y="0"/>
                </a:moveTo>
                <a:lnTo>
                  <a:pt x="3441084" y="0"/>
                </a:lnTo>
                <a:lnTo>
                  <a:pt x="3441084" y="3577687"/>
                </a:lnTo>
                <a:lnTo>
                  <a:pt x="0" y="357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890">
            <a:off x="4670408" y="8873379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978">
            <a:off x="813410" y="3163366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4145" y="3727852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dirty="0">
                <a:solidFill>
                  <a:srgbClr val="000000"/>
                </a:solidFill>
                <a:latin typeface="KG Primary Penmanship"/>
              </a:rPr>
              <a:t>What would your sister/brother like to be in the future? Why?</a:t>
            </a:r>
          </a:p>
        </p:txBody>
      </p:sp>
      <p:sp>
        <p:nvSpPr>
          <p:cNvPr id="9" name="TextBox 9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10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9270">
            <a:off x="1214937" y="635515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31368">
            <a:off x="8602856" y="752283"/>
            <a:ext cx="1082289" cy="1455401"/>
          </a:xfrm>
          <a:custGeom>
            <a:avLst/>
            <a:gdLst/>
            <a:ahLst/>
            <a:cxnLst/>
            <a:rect l="l" t="t" r="r" b="b"/>
            <a:pathLst>
              <a:path w="1082289" h="1455401">
                <a:moveTo>
                  <a:pt x="0" y="0"/>
                </a:moveTo>
                <a:lnTo>
                  <a:pt x="1082288" y="0"/>
                </a:lnTo>
                <a:lnTo>
                  <a:pt x="1082288" y="1455401"/>
                </a:lnTo>
                <a:lnTo>
                  <a:pt x="0" y="14554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06233">
            <a:off x="11563963" y="8780785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79" y="0"/>
                </a:lnTo>
                <a:lnTo>
                  <a:pt x="1004679" y="1012040"/>
                </a:lnTo>
                <a:lnTo>
                  <a:pt x="0" y="10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7" name="Freeform 17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8" action="ppaction://hlinksldjump"/>
                </a:rPr>
                <a:t>BACK TO GAME BOARD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9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BB2CF24-6EA3-7A8F-DB04-4BE31194F22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95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110578-D163-5D5A-AD19-3B3A2A4F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6"/>
            <a:ext cx="18364200" cy="1028843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68890">
            <a:off x="7571829" y="11527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7978">
            <a:off x="15401024" y="5821223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Because he/she’d like to …….</a:t>
            </a:r>
          </a:p>
        </p:txBody>
      </p:sp>
      <p:sp>
        <p:nvSpPr>
          <p:cNvPr id="7" name="TextBox 7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306233">
            <a:off x="1180549" y="6740572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80" y="0"/>
                </a:lnTo>
                <a:lnTo>
                  <a:pt x="1004680" y="1012039"/>
                </a:lnTo>
                <a:lnTo>
                  <a:pt x="0" y="1012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55ECFBDB-C141-5B4A-7FB3-15003AAAA66C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65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7" y="2358640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3 </a:t>
            </a:r>
          </a:p>
          <a:p>
            <a:pPr algn="ctr"/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Read and match.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632D122-9350-B4E1-B849-FBDBFBA70EE2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4F4052-43CA-21CA-0A2B-018AA2F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6731">
            <a:off x="-143072" y="5332207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3656">
            <a:off x="14832913" y="4227831"/>
            <a:ext cx="3441084" cy="3577686"/>
          </a:xfrm>
          <a:custGeom>
            <a:avLst/>
            <a:gdLst/>
            <a:ahLst/>
            <a:cxnLst/>
            <a:rect l="l" t="t" r="r" b="b"/>
            <a:pathLst>
              <a:path w="3441084" h="3577686">
                <a:moveTo>
                  <a:pt x="0" y="0"/>
                </a:moveTo>
                <a:lnTo>
                  <a:pt x="3441084" y="0"/>
                </a:lnTo>
                <a:lnTo>
                  <a:pt x="3441084" y="3577687"/>
                </a:lnTo>
                <a:lnTo>
                  <a:pt x="0" y="357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890">
            <a:off x="4670408" y="8873379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978">
            <a:off x="813410" y="3163366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10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9270">
            <a:off x="1214937" y="635515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31368">
            <a:off x="8602856" y="752283"/>
            <a:ext cx="1082289" cy="1455401"/>
          </a:xfrm>
          <a:custGeom>
            <a:avLst/>
            <a:gdLst/>
            <a:ahLst/>
            <a:cxnLst/>
            <a:rect l="l" t="t" r="r" b="b"/>
            <a:pathLst>
              <a:path w="1082289" h="1455401">
                <a:moveTo>
                  <a:pt x="0" y="0"/>
                </a:moveTo>
                <a:lnTo>
                  <a:pt x="1082288" y="0"/>
                </a:lnTo>
                <a:lnTo>
                  <a:pt x="1082288" y="1455401"/>
                </a:lnTo>
                <a:lnTo>
                  <a:pt x="0" y="14554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06233">
            <a:off x="11563963" y="8780785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79" y="0"/>
                </a:lnTo>
                <a:lnTo>
                  <a:pt x="1004679" y="1012040"/>
                </a:lnTo>
                <a:lnTo>
                  <a:pt x="0" y="10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7" name="Freeform 17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8" action="ppaction://hlinksldjump"/>
                </a:rPr>
                <a:t>BACK TO GAME BOARD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9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4C26768-1E03-53B5-9F7F-87014192418C}"/>
              </a:ext>
            </a:extLst>
          </p:cNvPr>
          <p:cNvSpPr txBox="1"/>
          <p:nvPr/>
        </p:nvSpPr>
        <p:spPr>
          <a:xfrm>
            <a:off x="2284145" y="3727852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Why would your sister/brother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like to be (..............)?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F3A4B162-DE00-54F5-8E03-49D7C909989F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02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110578-D163-5D5A-AD19-3B3A2A4F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6"/>
            <a:ext cx="18364200" cy="1028843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68890">
            <a:off x="7571829" y="11527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7978">
            <a:off x="15401024" y="5821223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265669" y="3855746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dirty="0">
                <a:solidFill>
                  <a:srgbClr val="000000"/>
                </a:solidFill>
                <a:latin typeface="KG Primary Penmanship"/>
              </a:rPr>
              <a:t>She/He’d like to be (…………….). </a:t>
            </a:r>
          </a:p>
          <a:p>
            <a:pPr algn="ctr">
              <a:lnSpc>
                <a:spcPts val="9999"/>
              </a:lnSpc>
            </a:pPr>
            <a:r>
              <a:rPr lang="en-US" sz="8800" dirty="0">
                <a:solidFill>
                  <a:srgbClr val="000000"/>
                </a:solidFill>
                <a:latin typeface="KG Primary Penmanship"/>
              </a:rPr>
              <a:t>Because she/he’d like to …………</a:t>
            </a:r>
          </a:p>
        </p:txBody>
      </p:sp>
      <p:sp>
        <p:nvSpPr>
          <p:cNvPr id="7" name="TextBox 7"/>
          <p:cNvSpPr txBox="1"/>
          <p:nvPr/>
        </p:nvSpPr>
        <p:spPr>
          <a:xfrm rot="-221877">
            <a:off x="15443832" y="8431323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647350">
            <a:off x="1304452" y="1492855"/>
            <a:ext cx="2717830" cy="76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  <a:spcBef>
                <a:spcPct val="0"/>
              </a:spcBef>
            </a:pPr>
            <a:r>
              <a:rPr lang="en-US" sz="4449">
                <a:solidFill>
                  <a:srgbClr val="FFFFFF"/>
                </a:solidFill>
                <a:latin typeface="KG Primary Penmanship"/>
              </a:rPr>
              <a:t>Category 5</a:t>
            </a:r>
          </a:p>
        </p:txBody>
      </p:sp>
      <p:sp>
        <p:nvSpPr>
          <p:cNvPr id="11" name="Freeform 11"/>
          <p:cNvSpPr/>
          <p:nvPr/>
        </p:nvSpPr>
        <p:spPr>
          <a:xfrm rot="1306233">
            <a:off x="1180549" y="6740572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80" y="0"/>
                </a:lnTo>
                <a:lnTo>
                  <a:pt x="1004680" y="1012039"/>
                </a:lnTo>
                <a:lnTo>
                  <a:pt x="0" y="1012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5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B83F15-A4F4-2B97-38AF-042D7B29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31002" flipH="1">
            <a:off x="106279" y="5257733"/>
            <a:ext cx="3579553" cy="4317443"/>
          </a:xfrm>
          <a:custGeom>
            <a:avLst/>
            <a:gdLst/>
            <a:ahLst/>
            <a:cxnLst/>
            <a:rect l="l" t="t" r="r" b="b"/>
            <a:pathLst>
              <a:path w="3579553" h="4317443">
                <a:moveTo>
                  <a:pt x="3579553" y="0"/>
                </a:moveTo>
                <a:lnTo>
                  <a:pt x="0" y="0"/>
                </a:lnTo>
                <a:lnTo>
                  <a:pt x="0" y="4317443"/>
                </a:lnTo>
                <a:lnTo>
                  <a:pt x="3579553" y="4317443"/>
                </a:lnTo>
                <a:lnTo>
                  <a:pt x="3579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59189">
            <a:off x="7210162" y="466578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76270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KG Primary Penmanship"/>
              </a:rPr>
              <a:t>What’s your father’s job?</a:t>
            </a:r>
            <a:endParaRPr lang="en-US" sz="9999" dirty="0">
              <a:solidFill>
                <a:srgbClr val="340074"/>
              </a:solidFill>
              <a:latin typeface="KG Primary Penmanship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0413" y="6743945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34474">
            <a:off x="17399958" y="3717363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293863">
            <a:off x="8867416" y="7446836"/>
            <a:ext cx="3622927" cy="3622927"/>
          </a:xfrm>
          <a:custGeom>
            <a:avLst/>
            <a:gdLst/>
            <a:ahLst/>
            <a:cxnLst/>
            <a:rect l="l" t="t" r="r" b="b"/>
            <a:pathLst>
              <a:path w="3622927" h="3622927">
                <a:moveTo>
                  <a:pt x="0" y="0"/>
                </a:moveTo>
                <a:lnTo>
                  <a:pt x="3622927" y="0"/>
                </a:lnTo>
                <a:lnTo>
                  <a:pt x="3622927" y="3622928"/>
                </a:lnTo>
                <a:lnTo>
                  <a:pt x="0" y="36229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340074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340074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C1EDDD7-BF6C-A956-71A0-4FD3A4CA989C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F46C77-484C-628E-97EC-4C4F5BC7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8" y="11574"/>
            <a:ext cx="18312938" cy="102711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59189">
            <a:off x="7210162" y="8312466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He’s (………………….).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86127" y="590412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7"/>
                </a:lnTo>
                <a:lnTo>
                  <a:pt x="0" y="13450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34474">
            <a:off x="1159030" y="5945985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537C0990-F61D-F620-B9D6-7AA466592166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B83F15-A4F4-2B97-38AF-042D7B29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31002" flipH="1">
            <a:off x="106279" y="5257733"/>
            <a:ext cx="3579553" cy="4317443"/>
          </a:xfrm>
          <a:custGeom>
            <a:avLst/>
            <a:gdLst/>
            <a:ahLst/>
            <a:cxnLst/>
            <a:rect l="l" t="t" r="r" b="b"/>
            <a:pathLst>
              <a:path w="3579553" h="4317443">
                <a:moveTo>
                  <a:pt x="3579553" y="0"/>
                </a:moveTo>
                <a:lnTo>
                  <a:pt x="0" y="0"/>
                </a:lnTo>
                <a:lnTo>
                  <a:pt x="0" y="4317443"/>
                </a:lnTo>
                <a:lnTo>
                  <a:pt x="3579553" y="4317443"/>
                </a:lnTo>
                <a:lnTo>
                  <a:pt x="3579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59189">
            <a:off x="7210162" y="466578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76270"/>
            <a:ext cx="13756661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What’s your mother’s job?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0413" y="6743945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34474">
            <a:off x="17399958" y="3717363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293863">
            <a:off x="8867416" y="7446836"/>
            <a:ext cx="3622927" cy="3622927"/>
          </a:xfrm>
          <a:custGeom>
            <a:avLst/>
            <a:gdLst/>
            <a:ahLst/>
            <a:cxnLst/>
            <a:rect l="l" t="t" r="r" b="b"/>
            <a:pathLst>
              <a:path w="3622927" h="3622927">
                <a:moveTo>
                  <a:pt x="0" y="0"/>
                </a:moveTo>
                <a:lnTo>
                  <a:pt x="3622927" y="0"/>
                </a:lnTo>
                <a:lnTo>
                  <a:pt x="3622927" y="3622928"/>
                </a:lnTo>
                <a:lnTo>
                  <a:pt x="0" y="36229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340074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340074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3D1A43E-6A0E-F239-68AE-65BE1E3FBC5A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09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F46C77-484C-628E-97EC-4C4F5BC7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8" y="11574"/>
            <a:ext cx="18312938" cy="102711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59189">
            <a:off x="7210162" y="8312466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She’s (…………………….).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86127" y="590412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7"/>
                </a:lnTo>
                <a:lnTo>
                  <a:pt x="0" y="13450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34474">
            <a:off x="1159030" y="5945985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20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6D022026-25C7-2966-7D6D-60B75B7ECAAD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79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B83F15-A4F4-2B97-38AF-042D7B29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31002" flipH="1">
            <a:off x="106279" y="5257733"/>
            <a:ext cx="3579553" cy="4317443"/>
          </a:xfrm>
          <a:custGeom>
            <a:avLst/>
            <a:gdLst/>
            <a:ahLst/>
            <a:cxnLst/>
            <a:rect l="l" t="t" r="r" b="b"/>
            <a:pathLst>
              <a:path w="3579553" h="4317443">
                <a:moveTo>
                  <a:pt x="3579553" y="0"/>
                </a:moveTo>
                <a:lnTo>
                  <a:pt x="0" y="0"/>
                </a:lnTo>
                <a:lnTo>
                  <a:pt x="0" y="4317443"/>
                </a:lnTo>
                <a:lnTo>
                  <a:pt x="3579553" y="4317443"/>
                </a:lnTo>
                <a:lnTo>
                  <a:pt x="3579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59189">
            <a:off x="7210162" y="466578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8" y="3787150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What do they like doing </a:t>
            </a:r>
          </a:p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in their free time?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0413" y="6743945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34474">
            <a:off x="17399958" y="3717363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293863">
            <a:off x="8867416" y="7446836"/>
            <a:ext cx="3622927" cy="3622927"/>
          </a:xfrm>
          <a:custGeom>
            <a:avLst/>
            <a:gdLst/>
            <a:ahLst/>
            <a:cxnLst/>
            <a:rect l="l" t="t" r="r" b="b"/>
            <a:pathLst>
              <a:path w="3622927" h="3622927">
                <a:moveTo>
                  <a:pt x="0" y="0"/>
                </a:moveTo>
                <a:lnTo>
                  <a:pt x="3622927" y="0"/>
                </a:lnTo>
                <a:lnTo>
                  <a:pt x="3622927" y="3622928"/>
                </a:lnTo>
                <a:lnTo>
                  <a:pt x="0" y="36229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69323" y="7602208"/>
            <a:ext cx="2149354" cy="434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340074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340074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184FDFE-23A4-FF93-15ED-FE22B1BE7609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169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F46C77-484C-628E-97EC-4C4F5BC7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8" y="11574"/>
            <a:ext cx="18312938" cy="102711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59189">
            <a:off x="7210162" y="8312466"/>
            <a:ext cx="3867675" cy="1793195"/>
          </a:xfrm>
          <a:custGeom>
            <a:avLst/>
            <a:gdLst/>
            <a:ahLst/>
            <a:cxnLst/>
            <a:rect l="l" t="t" r="r" b="b"/>
            <a:pathLst>
              <a:path w="3867675" h="1793195">
                <a:moveTo>
                  <a:pt x="0" y="0"/>
                </a:moveTo>
                <a:lnTo>
                  <a:pt x="3867676" y="0"/>
                </a:lnTo>
                <a:lnTo>
                  <a:pt x="3867676" y="1793194"/>
                </a:lnTo>
                <a:lnTo>
                  <a:pt x="0" y="1793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8" y="3868552"/>
            <a:ext cx="13756661" cy="262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340074"/>
                </a:solidFill>
                <a:latin typeface="KG Primary Penmanship"/>
              </a:rPr>
              <a:t>My father likes …………………… and my mother likes …………………..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04014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86127" y="590412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7"/>
                </a:lnTo>
                <a:lnTo>
                  <a:pt x="0" y="13450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34474">
            <a:off x="1159030" y="5945985"/>
            <a:ext cx="1474052" cy="1484851"/>
          </a:xfrm>
          <a:custGeom>
            <a:avLst/>
            <a:gdLst/>
            <a:ahLst/>
            <a:cxnLst/>
            <a:rect l="l" t="t" r="r" b="b"/>
            <a:pathLst>
              <a:path w="1474052" h="1484851">
                <a:moveTo>
                  <a:pt x="0" y="0"/>
                </a:moveTo>
                <a:lnTo>
                  <a:pt x="1474052" y="0"/>
                </a:lnTo>
                <a:lnTo>
                  <a:pt x="1474052" y="1484851"/>
                </a:lnTo>
                <a:lnTo>
                  <a:pt x="0" y="14848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13DD4E09-2D06-CB40-3DEB-9486A947963A}"/>
              </a:ext>
            </a:extLst>
          </p:cNvPr>
          <p:cNvSpPr txBox="1"/>
          <p:nvPr/>
        </p:nvSpPr>
        <p:spPr>
          <a:xfrm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02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4435327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877800" y="380279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1622642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Graphic 26" descr="Badge New with solid fill">
            <a:extLst>
              <a:ext uri="{FF2B5EF4-FFF2-40B4-BE49-F238E27FC236}">
                <a16:creationId xmlns:a16="http://schemas.microsoft.com/office/drawing/2014/main" id="{A6CA68C7-94AE-D846-1971-39BB2E6F12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115800" y="7037017"/>
            <a:ext cx="914400" cy="914400"/>
          </a:xfrm>
          <a:prstGeom prst="rect">
            <a:avLst/>
          </a:prstGeom>
        </p:spPr>
      </p:pic>
      <p:pic>
        <p:nvPicPr>
          <p:cNvPr id="28" name="Graphic 27" descr="Badge New with solid fill">
            <a:extLst>
              <a:ext uri="{FF2B5EF4-FFF2-40B4-BE49-F238E27FC236}">
                <a16:creationId xmlns:a16="http://schemas.microsoft.com/office/drawing/2014/main" id="{304E4C85-464A-4A24-9D55-928C7B300B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45956" y="1926063"/>
            <a:ext cx="914400" cy="9144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2D9D9C-C538-DAB4-F30F-05CD9C361167}"/>
              </a:ext>
            </a:extLst>
          </p:cNvPr>
          <p:cNvCxnSpPr>
            <a:cxnSpLocks/>
          </p:cNvCxnSpPr>
          <p:nvPr/>
        </p:nvCxnSpPr>
        <p:spPr>
          <a:xfrm>
            <a:off x="9829800" y="2476500"/>
            <a:ext cx="2416556" cy="505581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4435327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877800" y="380279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1622642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Graphic 26" descr="Badge New with solid fill">
            <a:extLst>
              <a:ext uri="{FF2B5EF4-FFF2-40B4-BE49-F238E27FC236}">
                <a16:creationId xmlns:a16="http://schemas.microsoft.com/office/drawing/2014/main" id="{A6CA68C7-94AE-D846-1971-39BB2E6F12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115800" y="7037017"/>
            <a:ext cx="914400" cy="914400"/>
          </a:xfrm>
          <a:prstGeom prst="rect">
            <a:avLst/>
          </a:prstGeom>
        </p:spPr>
      </p:pic>
      <p:pic>
        <p:nvPicPr>
          <p:cNvPr id="28" name="Graphic 27" descr="Badge New with solid fill">
            <a:extLst>
              <a:ext uri="{FF2B5EF4-FFF2-40B4-BE49-F238E27FC236}">
                <a16:creationId xmlns:a16="http://schemas.microsoft.com/office/drawing/2014/main" id="{304E4C85-464A-4A24-9D55-928C7B300B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45956" y="1926063"/>
            <a:ext cx="914400" cy="9144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82D9D9C-C538-DAB4-F30F-05CD9C361167}"/>
              </a:ext>
            </a:extLst>
          </p:cNvPr>
          <p:cNvCxnSpPr>
            <a:cxnSpLocks/>
          </p:cNvCxnSpPr>
          <p:nvPr/>
        </p:nvCxnSpPr>
        <p:spPr>
          <a:xfrm>
            <a:off x="9829800" y="2476500"/>
            <a:ext cx="2416556" cy="505581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1529DAF8-B113-FA85-01F0-EB10392BE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83428" y="324141"/>
            <a:ext cx="1016305" cy="101630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01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CD271D1-E20D-A7B9-9702-17927C19D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3587138" y="-1920618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889" y="3810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38600" y="800100"/>
            <a:ext cx="99162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8F4251"/>
                </a:solidFill>
                <a:latin typeface="Suranna"/>
              </a:rPr>
              <a:t>Work in pairs. </a:t>
            </a:r>
          </a:p>
        </p:txBody>
      </p:sp>
      <p:sp>
        <p:nvSpPr>
          <p:cNvPr id="5" name="Freeform 5"/>
          <p:cNvSpPr/>
          <p:nvPr/>
        </p:nvSpPr>
        <p:spPr>
          <a:xfrm rot="249044">
            <a:off x="-3230309" y="6894819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75581" y="8390730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A2F5587-AFDF-7A72-93D8-3783F7058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22" y="1866900"/>
            <a:ext cx="9163678" cy="7311269"/>
          </a:xfrm>
          <a:prstGeom prst="rect">
            <a:avLst/>
          </a:prstGeom>
        </p:spPr>
      </p:pic>
      <p:pic>
        <p:nvPicPr>
          <p:cNvPr id="7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A2A50C58-202D-810C-25A1-B37EF7026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73000" y="4838700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53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1578</Words>
  <Application>Microsoft Office PowerPoint</Application>
  <PresentationFormat>Custom</PresentationFormat>
  <Paragraphs>359</Paragraphs>
  <Slides>68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Suranna</vt:lpstr>
      <vt:lpstr>KG Primary Penmanship</vt:lpstr>
      <vt:lpstr>Gliker</vt:lpstr>
      <vt:lpstr>Calibri</vt:lpstr>
      <vt:lpstr>Arial</vt:lpstr>
      <vt:lpstr>Modern Love</vt:lpstr>
      <vt:lpstr>Wingdings</vt:lpstr>
      <vt:lpstr>Segoe UI Black</vt:lpstr>
      <vt:lpstr>Berlin Sans FB Demi</vt:lpstr>
      <vt:lpstr>Abadi Extra Light</vt:lpstr>
      <vt:lpstr>Jumble</vt:lpstr>
      <vt:lpstr>Times New Roman</vt:lpstr>
      <vt:lpstr>Congenial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24</cp:revision>
  <dcterms:created xsi:type="dcterms:W3CDTF">2006-08-16T00:00:00Z</dcterms:created>
  <dcterms:modified xsi:type="dcterms:W3CDTF">2024-10-17T04:30:51Z</dcterms:modified>
  <dc:identifier>DAF0T6VNcfU</dc:identifier>
</cp:coreProperties>
</file>