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74" r:id="rId3"/>
    <p:sldId id="256" r:id="rId4"/>
    <p:sldId id="257" r:id="rId5"/>
    <p:sldId id="370" r:id="rId6"/>
    <p:sldId id="397" r:id="rId7"/>
    <p:sldId id="399" r:id="rId8"/>
    <p:sldId id="400" r:id="rId9"/>
    <p:sldId id="260" r:id="rId10"/>
    <p:sldId id="401" r:id="rId11"/>
    <p:sldId id="262" r:id="rId12"/>
    <p:sldId id="263" r:id="rId13"/>
    <p:sldId id="268" r:id="rId14"/>
    <p:sldId id="371" r:id="rId15"/>
    <p:sldId id="258" r:id="rId16"/>
    <p:sldId id="374" r:id="rId17"/>
    <p:sldId id="375" r:id="rId18"/>
    <p:sldId id="376" r:id="rId19"/>
    <p:sldId id="377" r:id="rId20"/>
    <p:sldId id="378" r:id="rId21"/>
    <p:sldId id="259" r:id="rId22"/>
    <p:sldId id="379" r:id="rId23"/>
    <p:sldId id="380" r:id="rId24"/>
    <p:sldId id="381" r:id="rId25"/>
    <p:sldId id="382" r:id="rId26"/>
    <p:sldId id="383" r:id="rId27"/>
    <p:sldId id="372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73" r:id="rId38"/>
    <p:sldId id="393" r:id="rId39"/>
    <p:sldId id="394" r:id="rId40"/>
    <p:sldId id="396" r:id="rId41"/>
    <p:sldId id="261" r:id="rId42"/>
    <p:sldId id="311" r:id="rId43"/>
  </p:sldIdLst>
  <p:sldSz cx="18288000" cy="10287000"/>
  <p:notesSz cx="6858000" cy="9144000"/>
  <p:embeddedFontLst>
    <p:embeddedFont>
      <p:font typeface="Abadi Extra Light" panose="020B0204020104020204" pitchFamily="34" charset="0"/>
      <p:regular r:id="rId45"/>
    </p:embeddedFont>
    <p:embeddedFont>
      <p:font typeface="Aharoni" panose="02010803020104030203" pitchFamily="2" charset="-79"/>
      <p:bold r:id="rId46"/>
    </p:embeddedFont>
    <p:embeddedFont>
      <p:font typeface="Aptos Black" panose="020B0604020202020204" charset="0"/>
      <p:bold r:id="rId47"/>
      <p:boldItalic r:id="rId48"/>
    </p:embeddedFont>
    <p:embeddedFont>
      <p:font typeface="Berlin Sans FB Demi" panose="020E0802020502020306" pitchFamily="34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Finger Paint" panose="020B0604020202020204" charset="0"/>
      <p:regular r:id="rId54"/>
    </p:embeddedFont>
    <p:embeddedFont>
      <p:font typeface="Gill Sans Nova Cond Ultra Bold" panose="020B0B04020104020203" pitchFamily="34" charset="0"/>
      <p:bold r:id="rId55"/>
    </p:embeddedFont>
    <p:embeddedFont>
      <p:font typeface="Gliker" panose="020B0604020202020204" charset="0"/>
      <p:regular r:id="rId56"/>
    </p:embeddedFont>
    <p:embeddedFont>
      <p:font typeface="KG Primary Penmanship" panose="020B0604020202020204" charset="0"/>
      <p:regular r:id="rId57"/>
    </p:embeddedFont>
    <p:embeddedFont>
      <p:font typeface="Modern Love" panose="04090805081005020601" pitchFamily="82" charset="0"/>
      <p:regular r:id="rId58"/>
    </p:embeddedFont>
    <p:embeddedFont>
      <p:font typeface="More Sugar" panose="020B0604020202020204" charset="0"/>
      <p:regular r:id="rId59"/>
    </p:embeddedFont>
    <p:embeddedFont>
      <p:font typeface="More Sugar Thin" panose="020B0604020202020204" charset="0"/>
      <p:regular r:id="rId60"/>
    </p:embeddedFont>
    <p:embeddedFont>
      <p:font typeface="Mystical Woods Rough Script" panose="020B0604020202020204" charset="0"/>
      <p:regular r:id="rId61"/>
    </p:embeddedFont>
    <p:embeddedFont>
      <p:font typeface="Neue Machina Ultra-Bold" panose="020B0604020202020204" charset="0"/>
      <p:regular r:id="rId62"/>
    </p:embeddedFont>
    <p:embeddedFont>
      <p:font typeface="Segoe UI Black" panose="020B0A02040204020203" pitchFamily="34" charset="0"/>
      <p:bold r:id="rId63"/>
      <p:boldItalic r:id="rId64"/>
    </p:embeddedFont>
    <p:embeddedFont>
      <p:font typeface="Showcard Gothic" panose="04020904020102020604" pitchFamily="82" charset="0"/>
      <p:regular r:id="rId65"/>
    </p:embeddedFont>
    <p:embeddedFont>
      <p:font typeface="Suranna" panose="020B0604020202020204" charset="0"/>
      <p:regular r:id="rId66"/>
    </p:embeddedFont>
    <p:embeddedFont>
      <p:font typeface="Walbaum Display Heavy" panose="02070A03090703020303" pitchFamily="18" charset="0"/>
      <p:bold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9900"/>
    <a:srgbClr val="FFCC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972" autoAdjust="0"/>
  </p:normalViewPr>
  <p:slideViewPr>
    <p:cSldViewPr>
      <p:cViewPr varScale="1">
        <p:scale>
          <a:sx n="67" d="100"/>
          <a:sy n="67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Warm-up and Review</a:t>
          </a:r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Activity 1: Listen and circle a, </a:t>
          </a:r>
          <a:r>
            <a:rPr lang="en-US"/>
            <a:t>b or c</a:t>
          </a:r>
          <a:r>
            <a:rPr lang="en-US" dirty="0"/>
            <a:t>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Activity 2: Ask and answer.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and Wrap-up</a:t>
          </a:r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340D973F-EAEC-4D2B-BD66-E02E941726EC}" type="pres">
      <dgm:prSet presAssocID="{F4AAD6E3-97EB-4D0A-9153-037580A0EB67}" presName="descendantText" presStyleLbl="alignAcc1" presStyleIdx="0" presStyleCnt="4">
        <dgm:presLayoutVars>
          <dgm:bulletEnabled val="1"/>
        </dgm:presLayoutVars>
      </dgm:prSet>
      <dgm:spPr/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89D937E-AB06-4786-B25F-39431E1E576C}" type="pres">
      <dgm:prSet presAssocID="{7717FD77-666B-44EA-997C-583E80D6852C}" presName="descendantText" presStyleLbl="alignAcc1" presStyleIdx="1" presStyleCnt="4">
        <dgm:presLayoutVars>
          <dgm:bulletEnabled val="1"/>
        </dgm:presLayoutVars>
      </dgm:prSet>
      <dgm:spPr/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814E68F6-075F-43EF-9AC2-85568A55D1E0}" type="pres">
      <dgm:prSet presAssocID="{E35302E4-8E46-4B2A-8BB6-34DE1F0745A4}" presName="descendantText" presStyleLbl="alignAcc1" presStyleIdx="2" presStyleCnt="4">
        <dgm:presLayoutVars>
          <dgm:bulletEnabled val="1"/>
        </dgm:presLayoutVars>
      </dgm:prSet>
      <dgm:spPr/>
    </dgm:pt>
    <dgm:pt modelId="{4AA12C56-6705-42AA-81DF-FCF444A3211D}" type="pres">
      <dgm:prSet presAssocID="{E6ED0C9C-87F6-4CFF-BED2-5E846BA4AAFA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C982D44-42DD-478F-9CA1-A96CA0EBAC22}" type="pres">
      <dgm:prSet presAssocID="{37A904CB-1ABB-4BEB-A888-9B85BA1BAA6B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D898D362-D759-4C8D-BC76-F2408C96D8CA}" srcId="{4EA76A90-5BBC-4459-8B44-5AE6575CBE7F}" destId="{37A904CB-1ABB-4BEB-A888-9B85BA1BAA6B}" srcOrd="3" destOrd="0" parTransId="{346037D6-ABE3-4285-ADAF-2165AC31A4CE}" sibTransId="{D7589E5B-C750-40E6-9909-3643B44B1E87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E771C5B4-7F73-4327-9FC3-DC2C18AC26FE}" type="presParOf" srcId="{59936B3A-00EE-4962-8BE7-13C0128D5048}" destId="{C94FB813-E84A-4936-B9B6-2EDD40CDF066}" srcOrd="6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64893" y="273609"/>
          <a:ext cx="1765954" cy="12361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01</a:t>
          </a:r>
        </a:p>
      </dsp:txBody>
      <dsp:txXfrm rot="-5400000">
        <a:off x="0" y="626800"/>
        <a:ext cx="1236168" cy="529786"/>
      </dsp:txXfrm>
    </dsp:sp>
    <dsp:sp modelId="{340D973F-EAEC-4D2B-BD66-E02E941726EC}">
      <dsp:nvSpPr>
        <dsp:cNvPr id="0" name=""/>
        <dsp:cNvSpPr/>
      </dsp:nvSpPr>
      <dsp:spPr>
        <a:xfrm rot="5400000">
          <a:off x="7665828" y="-6420943"/>
          <a:ext cx="1148474" cy="140077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 Warm-up and Review</a:t>
          </a:r>
        </a:p>
      </dsp:txBody>
      <dsp:txXfrm rot="-5400000">
        <a:off x="1236168" y="64781"/>
        <a:ext cx="13951730" cy="1036346"/>
      </dsp:txXfrm>
    </dsp:sp>
    <dsp:sp modelId="{73DBA3A0-1F15-46A1-9802-AC98916DA33D}">
      <dsp:nvSpPr>
        <dsp:cNvPr id="0" name=""/>
        <dsp:cNvSpPr/>
      </dsp:nvSpPr>
      <dsp:spPr>
        <a:xfrm rot="5400000">
          <a:off x="-264893" y="1897413"/>
          <a:ext cx="1765954" cy="12361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02</a:t>
          </a:r>
        </a:p>
      </dsp:txBody>
      <dsp:txXfrm rot="-5400000">
        <a:off x="0" y="2250604"/>
        <a:ext cx="1236168" cy="529786"/>
      </dsp:txXfrm>
    </dsp:sp>
    <dsp:sp modelId="{689D937E-AB06-4786-B25F-39431E1E576C}">
      <dsp:nvSpPr>
        <dsp:cNvPr id="0" name=""/>
        <dsp:cNvSpPr/>
      </dsp:nvSpPr>
      <dsp:spPr>
        <a:xfrm rot="5400000">
          <a:off x="7666130" y="-4797441"/>
          <a:ext cx="1147870" cy="140077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 Activity 1: Listen and circle a, </a:t>
          </a:r>
          <a:r>
            <a:rPr lang="en-US" sz="6500" kern="1200"/>
            <a:t>b or c</a:t>
          </a:r>
          <a:r>
            <a:rPr lang="en-US" sz="6500" kern="1200" dirty="0"/>
            <a:t>.</a:t>
          </a:r>
        </a:p>
      </dsp:txBody>
      <dsp:txXfrm rot="-5400000">
        <a:off x="1236168" y="1688555"/>
        <a:ext cx="13951760" cy="1035802"/>
      </dsp:txXfrm>
    </dsp:sp>
    <dsp:sp modelId="{B0F3892E-4C95-464C-9A1F-E77E4B8EC96B}">
      <dsp:nvSpPr>
        <dsp:cNvPr id="0" name=""/>
        <dsp:cNvSpPr/>
      </dsp:nvSpPr>
      <dsp:spPr>
        <a:xfrm rot="5400000">
          <a:off x="-264893" y="3521217"/>
          <a:ext cx="1765954" cy="12361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03</a:t>
          </a:r>
        </a:p>
      </dsp:txBody>
      <dsp:txXfrm rot="-5400000">
        <a:off x="0" y="3874408"/>
        <a:ext cx="1236168" cy="529786"/>
      </dsp:txXfrm>
    </dsp:sp>
    <dsp:sp modelId="{814E68F6-075F-43EF-9AC2-85568A55D1E0}">
      <dsp:nvSpPr>
        <dsp:cNvPr id="0" name=""/>
        <dsp:cNvSpPr/>
      </dsp:nvSpPr>
      <dsp:spPr>
        <a:xfrm rot="5400000">
          <a:off x="7666130" y="-3173637"/>
          <a:ext cx="1147870" cy="140077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 Activity 2: Ask and answer.</a:t>
          </a:r>
        </a:p>
      </dsp:txBody>
      <dsp:txXfrm rot="-5400000">
        <a:off x="1236168" y="3312359"/>
        <a:ext cx="13951760" cy="1035802"/>
      </dsp:txXfrm>
    </dsp:sp>
    <dsp:sp modelId="{8491BCC1-B193-429B-9AF9-D7562FE5E9DA}">
      <dsp:nvSpPr>
        <dsp:cNvPr id="0" name=""/>
        <dsp:cNvSpPr/>
      </dsp:nvSpPr>
      <dsp:spPr>
        <a:xfrm rot="5400000">
          <a:off x="-264893" y="5145021"/>
          <a:ext cx="1765954" cy="12361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04</a:t>
          </a:r>
        </a:p>
      </dsp:txBody>
      <dsp:txXfrm rot="-5400000">
        <a:off x="0" y="5498212"/>
        <a:ext cx="1236168" cy="529786"/>
      </dsp:txXfrm>
    </dsp:sp>
    <dsp:sp modelId="{2C982D44-42DD-478F-9CA1-A96CA0EBAC22}">
      <dsp:nvSpPr>
        <dsp:cNvPr id="0" name=""/>
        <dsp:cNvSpPr/>
      </dsp:nvSpPr>
      <dsp:spPr>
        <a:xfrm rot="5400000">
          <a:off x="7666130" y="-1549833"/>
          <a:ext cx="1147870" cy="140077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62280" tIns="41275" rIns="41275" bIns="41275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500" kern="1200" dirty="0"/>
            <a:t> Fun corner and Wrap-up</a:t>
          </a:r>
        </a:p>
      </dsp:txBody>
      <dsp:txXfrm rot="-5400000">
        <a:off x="1236168" y="4936163"/>
        <a:ext cx="13951760" cy="1035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player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0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9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0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Key: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b, 2. b, 3. c, 4. c, 5. a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37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picture. Get them to look at the bubble to identify the activity shown in it. Check pupils’ comprehension.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Question 1. Have pupils look at the bubble over Lucy’s head to answer the question.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65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53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3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with the rest of the questions. 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6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Have pupils work in pairs to role-play the four exchanges. Go around the classroom to monitor the activity.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00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1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3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9143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Extension: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Invite pairs of pupils to stand up and take it in turns to role-play the target exchanges.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Pass the balls!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Pupils pass the two balls; one is red and the other is blue. Listen to music and they pass the balls. When the music stops, the pupils with the red ball will make a question and the one with the blue ball will give the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59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ở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đen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81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C2E3D"/>
                </a:solidFill>
                <a:latin typeface="More Sugar Thin"/>
              </a:rPr>
              <a:t>Copy and paste the token for every point a team receives.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6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9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1: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Draw pupils’ attention to the first set of suggested answers. Have them read the answer options. Check comprehension.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6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2: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Question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Play the recording again for pupils to do the task. Play the recording a third time for pupils to check their answers.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6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3: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Repeat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Steps 1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for the rest of the questions.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5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4: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Get pupils to swap books with a partner, then check answers as a class. Write the correct answers on the board. </a:t>
            </a:r>
          </a:p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Step 5: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Play the recording for pupils to double-check their answers.</a:t>
            </a: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2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96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6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2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15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92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6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78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3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07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01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62.png"/><Relationship Id="rId3" Type="http://schemas.openxmlformats.org/officeDocument/2006/relationships/image" Target="../media/image26.jpeg"/><Relationship Id="rId21" Type="http://schemas.openxmlformats.org/officeDocument/2006/relationships/image" Target="../media/image65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61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68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67.svg"/><Relationship Id="rId10" Type="http://schemas.openxmlformats.org/officeDocument/2006/relationships/image" Target="../media/image33.png"/><Relationship Id="rId19" Type="http://schemas.openxmlformats.org/officeDocument/2006/relationships/image" Target="../media/image6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8.svg"/><Relationship Id="rId3" Type="http://schemas.openxmlformats.org/officeDocument/2006/relationships/image" Target="../media/image26.jpeg"/><Relationship Id="rId21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39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70.svg"/><Relationship Id="rId26" Type="http://schemas.openxmlformats.org/officeDocument/2006/relationships/image" Target="../media/image45.svg"/><Relationship Id="rId3" Type="http://schemas.openxmlformats.org/officeDocument/2006/relationships/image" Target="../media/image26.jpeg"/><Relationship Id="rId21" Type="http://schemas.openxmlformats.org/officeDocument/2006/relationships/image" Target="../media/image40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69.png"/><Relationship Id="rId25" Type="http://schemas.openxmlformats.org/officeDocument/2006/relationships/image" Target="../media/image44.png"/><Relationship Id="rId2" Type="http://schemas.openxmlformats.org/officeDocument/2006/relationships/audio" Target="../media/audio2.wav"/><Relationship Id="rId16" Type="http://schemas.openxmlformats.org/officeDocument/2006/relationships/image" Target="../media/image39.png"/><Relationship Id="rId20" Type="http://schemas.openxmlformats.org/officeDocument/2006/relationships/image" Target="../media/image49.svg"/><Relationship Id="rId29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10" Type="http://schemas.openxmlformats.org/officeDocument/2006/relationships/image" Target="../media/image33.png"/><Relationship Id="rId19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1.svg"/><Relationship Id="rId27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71.png"/><Relationship Id="rId7" Type="http://schemas.openxmlformats.org/officeDocument/2006/relationships/image" Target="../media/image73.sv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1.wav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audio" Target="../media/audio1.wav"/><Relationship Id="rId4" Type="http://schemas.openxmlformats.org/officeDocument/2006/relationships/image" Target="../media/image79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audio" Target="../media/audio1.wav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audio" Target="../media/audio1.wav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audio" Target="../media/audio1.wav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78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1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80.png"/><Relationship Id="rId5" Type="http://schemas.openxmlformats.org/officeDocument/2006/relationships/audio" Target="../media/audio1.wav"/><Relationship Id="rId15" Type="http://schemas.openxmlformats.org/officeDocument/2006/relationships/image" Target="../media/image85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sv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21.svg"/><Relationship Id="rId1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image" Target="../media/image20.png"/><Relationship Id="rId17" Type="http://schemas.openxmlformats.org/officeDocument/2006/relationships/image" Target="../media/image82.png"/><Relationship Id="rId2" Type="http://schemas.microsoft.com/office/2007/relationships/media" Target="../media/media1.mp3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19" Type="http://schemas.openxmlformats.org/officeDocument/2006/relationships/image" Target="../media/image8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5.sv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7.sv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5.svg"/><Relationship Id="rId1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24.png"/><Relationship Id="rId5" Type="http://schemas.openxmlformats.org/officeDocument/2006/relationships/image" Target="../media/image72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17" Type="http://schemas.openxmlformats.org/officeDocument/2006/relationships/image" Target="../media/image94.GI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14.svg"/><Relationship Id="rId5" Type="http://schemas.openxmlformats.org/officeDocument/2006/relationships/audio" Target="../media/audio7.wav"/><Relationship Id="rId15" Type="http://schemas.openxmlformats.org/officeDocument/2006/relationships/image" Target="../media/image92.svg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87.svg"/><Relationship Id="rId1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17" Type="http://schemas.openxmlformats.org/officeDocument/2006/relationships/image" Target="../media/image97.png"/><Relationship Id="rId2" Type="http://schemas.openxmlformats.org/officeDocument/2006/relationships/audio" Target="../media/media2.wav"/><Relationship Id="rId16" Type="http://schemas.openxmlformats.org/officeDocument/2006/relationships/image" Target="../media/image85.png"/><Relationship Id="rId1" Type="http://schemas.microsoft.com/office/2007/relationships/media" Target="../media/media2.wav"/><Relationship Id="rId6" Type="http://schemas.openxmlformats.org/officeDocument/2006/relationships/audio" Target="../media/audio9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6.svg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7.svg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17" Type="http://schemas.openxmlformats.org/officeDocument/2006/relationships/image" Target="../media/image100.png"/><Relationship Id="rId2" Type="http://schemas.openxmlformats.org/officeDocument/2006/relationships/audio" Target="../media/media3.wav"/><Relationship Id="rId16" Type="http://schemas.openxmlformats.org/officeDocument/2006/relationships/image" Target="../media/image85.png"/><Relationship Id="rId1" Type="http://schemas.microsoft.com/office/2007/relationships/media" Target="../media/media3.wav"/><Relationship Id="rId6" Type="http://schemas.openxmlformats.org/officeDocument/2006/relationships/audio" Target="../media/audio10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99.svg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7.svg"/><Relationship Id="rId1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svg"/><Relationship Id="rId9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12" Type="http://schemas.openxmlformats.org/officeDocument/2006/relationships/image" Target="../media/image89.png"/><Relationship Id="rId17" Type="http://schemas.openxmlformats.org/officeDocument/2006/relationships/image" Target="../media/image103.png"/><Relationship Id="rId2" Type="http://schemas.openxmlformats.org/officeDocument/2006/relationships/audio" Target="../media/media4.wav"/><Relationship Id="rId16" Type="http://schemas.openxmlformats.org/officeDocument/2006/relationships/image" Target="../media/image85.png"/><Relationship Id="rId1" Type="http://schemas.microsoft.com/office/2007/relationships/media" Target="../media/media4.wav"/><Relationship Id="rId6" Type="http://schemas.openxmlformats.org/officeDocument/2006/relationships/audio" Target="../media/audio11.wav"/><Relationship Id="rId11" Type="http://schemas.openxmlformats.org/officeDocument/2006/relationships/image" Target="../media/image14.svg"/><Relationship Id="rId5" Type="http://schemas.openxmlformats.org/officeDocument/2006/relationships/audio" Target="../media/audio1.wav"/><Relationship Id="rId15" Type="http://schemas.openxmlformats.org/officeDocument/2006/relationships/image" Target="../media/image102.svg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7.svg"/><Relationship Id="rId1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0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png"/><Relationship Id="rId1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0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0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08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12" Type="http://schemas.openxmlformats.org/officeDocument/2006/relationships/image" Target="../media/image109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79.png"/><Relationship Id="rId11" Type="http://schemas.openxmlformats.org/officeDocument/2006/relationships/image" Target="../media/image85.png"/><Relationship Id="rId5" Type="http://schemas.openxmlformats.org/officeDocument/2006/relationships/audio" Target="../media/audio1.wav"/><Relationship Id="rId10" Type="http://schemas.openxmlformats.org/officeDocument/2006/relationships/image" Target="../media/image77.sv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audio" Target="../media/audio1.wav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24.png"/><Relationship Id="rId5" Type="http://schemas.openxmlformats.org/officeDocument/2006/relationships/image" Target="../media/image72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sv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18" Type="http://schemas.openxmlformats.org/officeDocument/2006/relationships/image" Target="../media/image132.svg"/><Relationship Id="rId26" Type="http://schemas.openxmlformats.org/officeDocument/2006/relationships/image" Target="../media/image140.svg"/><Relationship Id="rId3" Type="http://schemas.openxmlformats.org/officeDocument/2006/relationships/audio" Target="../media/audio1.wav"/><Relationship Id="rId21" Type="http://schemas.openxmlformats.org/officeDocument/2006/relationships/image" Target="../media/image135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17" Type="http://schemas.openxmlformats.org/officeDocument/2006/relationships/image" Target="../media/image131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0.svg"/><Relationship Id="rId20" Type="http://schemas.openxmlformats.org/officeDocument/2006/relationships/image" Target="../media/image1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24" Type="http://schemas.openxmlformats.org/officeDocument/2006/relationships/image" Target="../media/image138.sv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137.png"/><Relationship Id="rId10" Type="http://schemas.openxmlformats.org/officeDocument/2006/relationships/image" Target="../media/image124.svg"/><Relationship Id="rId19" Type="http://schemas.openxmlformats.org/officeDocument/2006/relationships/image" Target="../media/image133.png"/><Relationship Id="rId4" Type="http://schemas.openxmlformats.org/officeDocument/2006/relationships/image" Target="../media/image110.png"/><Relationship Id="rId9" Type="http://schemas.openxmlformats.org/officeDocument/2006/relationships/image" Target="../media/image123.png"/><Relationship Id="rId14" Type="http://schemas.openxmlformats.org/officeDocument/2006/relationships/image" Target="../media/image128.svg"/><Relationship Id="rId22" Type="http://schemas.openxmlformats.org/officeDocument/2006/relationships/image" Target="../media/image136.svg"/><Relationship Id="rId27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3" Type="http://schemas.openxmlformats.org/officeDocument/2006/relationships/audio" Target="../media/audio3.wav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sv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svg"/><Relationship Id="rId26" Type="http://schemas.openxmlformats.org/officeDocument/2006/relationships/image" Target="../media/image49.sv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audio2.wav"/><Relationship Id="rId16" Type="http://schemas.openxmlformats.org/officeDocument/2006/relationships/image" Target="../media/image39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svg"/><Relationship Id="rId27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26.jpeg"/><Relationship Id="rId21" Type="http://schemas.openxmlformats.org/officeDocument/2006/relationships/image" Target="../media/image42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50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5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4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3.png"/><Relationship Id="rId3" Type="http://schemas.openxmlformats.org/officeDocument/2006/relationships/image" Target="../media/image26.jpeg"/><Relationship Id="rId21" Type="http://schemas.openxmlformats.org/officeDocument/2006/relationships/image" Target="../media/image56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52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audio" Target="../media/audio1.wav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58.svg"/><Relationship Id="rId10" Type="http://schemas.openxmlformats.org/officeDocument/2006/relationships/image" Target="../media/image33.png"/><Relationship Id="rId19" Type="http://schemas.openxmlformats.org/officeDocument/2006/relationships/image" Target="../media/image54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56.png"/><Relationship Id="rId3" Type="http://schemas.openxmlformats.org/officeDocument/2006/relationships/audio" Target="../media/audio3.wav"/><Relationship Id="rId21" Type="http://schemas.openxmlformats.org/officeDocument/2006/relationships/image" Target="../media/image60.sv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58.sv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1.sv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50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3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149386" y="2446296"/>
            <a:ext cx="2513505" cy="25135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149386" y="5610644"/>
            <a:ext cx="2513505" cy="251350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668552" y="2447255"/>
            <a:ext cx="2513505" cy="2513505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668552" y="5611602"/>
            <a:ext cx="2513505" cy="2513505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018258" y="2446296"/>
            <a:ext cx="2513505" cy="2513505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5018258" y="5610644"/>
            <a:ext cx="2513505" cy="2513505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7887130" y="2446296"/>
            <a:ext cx="2513505" cy="2513505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7887130" y="5610644"/>
            <a:ext cx="2513505" cy="2513505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9" name="Group 79"/>
          <p:cNvGrpSpPr/>
          <p:nvPr/>
        </p:nvGrpSpPr>
        <p:grpSpPr>
          <a:xfrm>
            <a:off x="10756001" y="2446296"/>
            <a:ext cx="2513505" cy="2513505"/>
            <a:chOff x="0" y="0"/>
            <a:chExt cx="812800" cy="812800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TextBox 8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10756001" y="5610644"/>
            <a:ext cx="2513505" cy="2513505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7092FE4-39A2-D9FE-7A71-96EFD8A99F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5191" y="2912639"/>
            <a:ext cx="2454644" cy="159424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C3268AB2-5891-9FE8-D26D-B38BDF5F35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6001" y="2986053"/>
            <a:ext cx="2485239" cy="1520828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B68C13DF-72D1-219B-1339-54F18F7938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98063" y="2848166"/>
            <a:ext cx="2490021" cy="176874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D85953A-16E5-34C5-CD07-3FD4CE30BF7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668552" y="2996541"/>
            <a:ext cx="2513505" cy="162757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36955F80-5B6A-276C-7F51-07D633F190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93378" y="2897916"/>
            <a:ext cx="2482133" cy="1718994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A4BB1B07-A36F-44C7-1CB7-45FFE7DBD62E}"/>
              </a:ext>
            </a:extLst>
          </p:cNvPr>
          <p:cNvSpPr/>
          <p:nvPr/>
        </p:nvSpPr>
        <p:spPr>
          <a:xfrm>
            <a:off x="2360368" y="5823314"/>
            <a:ext cx="20842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surf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DE9AFB6-3DDB-4AD0-D01E-3F9E1CD17C80}"/>
              </a:ext>
            </a:extLst>
          </p:cNvPr>
          <p:cNvSpPr/>
          <p:nvPr/>
        </p:nvSpPr>
        <p:spPr>
          <a:xfrm>
            <a:off x="5060167" y="6099753"/>
            <a:ext cx="23823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play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violin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1FA0FC4-BE8D-F05F-C525-53A15AD4C1ED}"/>
              </a:ext>
            </a:extLst>
          </p:cNvPr>
          <p:cNvSpPr/>
          <p:nvPr/>
        </p:nvSpPr>
        <p:spPr>
          <a:xfrm>
            <a:off x="8212956" y="5823314"/>
            <a:ext cx="191956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water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the 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212F734-2704-AD51-1C98-1BD95B8BFD56}"/>
              </a:ext>
            </a:extLst>
          </p:cNvPr>
          <p:cNvSpPr/>
          <p:nvPr/>
        </p:nvSpPr>
        <p:spPr>
          <a:xfrm>
            <a:off x="10878147" y="6482675"/>
            <a:ext cx="2269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Malaysia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F6693E7-2E4C-EF73-F5BC-A74D7800435F}"/>
              </a:ext>
            </a:extLst>
          </p:cNvPr>
          <p:cNvSpPr/>
          <p:nvPr/>
        </p:nvSpPr>
        <p:spPr>
          <a:xfrm>
            <a:off x="13809162" y="6471229"/>
            <a:ext cx="22642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Australia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BB15EC2-170C-18DB-671D-263116BB9C8B}"/>
              </a:ext>
            </a:extLst>
          </p:cNvPr>
          <p:cNvGrpSpPr/>
          <p:nvPr/>
        </p:nvGrpSpPr>
        <p:grpSpPr>
          <a:xfrm>
            <a:off x="2149386" y="2430420"/>
            <a:ext cx="2513505" cy="2513505"/>
            <a:chOff x="2105943" y="2406108"/>
            <a:chExt cx="2513505" cy="2513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105943" y="2406108"/>
              <a:ext cx="2513505" cy="2513505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3" name="TextBox 93"/>
            <p:cNvSpPr txBox="1"/>
            <p:nvPr/>
          </p:nvSpPr>
          <p:spPr>
            <a:xfrm>
              <a:off x="2723229" y="2961429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A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6E095ADD-75DA-AC8D-5FC6-76FDD842BA43}"/>
              </a:ext>
            </a:extLst>
          </p:cNvPr>
          <p:cNvGrpSpPr/>
          <p:nvPr/>
        </p:nvGrpSpPr>
        <p:grpSpPr>
          <a:xfrm>
            <a:off x="2144220" y="5603723"/>
            <a:ext cx="2513505" cy="2513505"/>
            <a:chOff x="2105943" y="5570456"/>
            <a:chExt cx="2513505" cy="2513505"/>
          </a:xfrm>
        </p:grpSpPr>
        <p:grpSp>
          <p:nvGrpSpPr>
            <p:cNvPr id="33" name="Group 33"/>
            <p:cNvGrpSpPr/>
            <p:nvPr/>
          </p:nvGrpSpPr>
          <p:grpSpPr>
            <a:xfrm>
              <a:off x="2105943" y="5570456"/>
              <a:ext cx="2513505" cy="2513505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2723229" y="6125777"/>
              <a:ext cx="132237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0BD2871-6998-9B8F-8A56-FB71C88E8BFE}"/>
              </a:ext>
            </a:extLst>
          </p:cNvPr>
          <p:cNvGrpSpPr/>
          <p:nvPr/>
        </p:nvGrpSpPr>
        <p:grpSpPr>
          <a:xfrm>
            <a:off x="13679777" y="2404190"/>
            <a:ext cx="2513505" cy="2513505"/>
            <a:chOff x="13625109" y="2407067"/>
            <a:chExt cx="2513505" cy="2513505"/>
          </a:xfrm>
        </p:grpSpPr>
        <p:grpSp>
          <p:nvGrpSpPr>
            <p:cNvPr id="40" name="Group 40"/>
            <p:cNvGrpSpPr/>
            <p:nvPr/>
          </p:nvGrpSpPr>
          <p:grpSpPr>
            <a:xfrm>
              <a:off x="13625109" y="2407067"/>
              <a:ext cx="2513505" cy="251350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5" name="TextBox 95"/>
            <p:cNvSpPr txBox="1"/>
            <p:nvPr/>
          </p:nvSpPr>
          <p:spPr>
            <a:xfrm>
              <a:off x="14244800" y="2962388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A6FB957-5811-908F-746F-763503663E04}"/>
              </a:ext>
            </a:extLst>
          </p:cNvPr>
          <p:cNvGrpSpPr/>
          <p:nvPr/>
        </p:nvGrpSpPr>
        <p:grpSpPr>
          <a:xfrm>
            <a:off x="13668643" y="5617969"/>
            <a:ext cx="2513505" cy="2513505"/>
            <a:chOff x="13625109" y="5571415"/>
            <a:chExt cx="2513505" cy="2513505"/>
          </a:xfrm>
        </p:grpSpPr>
        <p:grpSp>
          <p:nvGrpSpPr>
            <p:cNvPr id="47" name="Group 47"/>
            <p:cNvGrpSpPr/>
            <p:nvPr/>
          </p:nvGrpSpPr>
          <p:grpSpPr>
            <a:xfrm>
              <a:off x="13625109" y="5571415"/>
              <a:ext cx="2513505" cy="251350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14244800" y="6126736"/>
              <a:ext cx="1317566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J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ABBD244-B9D9-D158-30AF-23579C2DF613}"/>
              </a:ext>
            </a:extLst>
          </p:cNvPr>
          <p:cNvGrpSpPr/>
          <p:nvPr/>
        </p:nvGrpSpPr>
        <p:grpSpPr>
          <a:xfrm>
            <a:off x="5020290" y="2470609"/>
            <a:ext cx="2513505" cy="2513505"/>
            <a:chOff x="4969591" y="2431161"/>
            <a:chExt cx="2513505" cy="2513505"/>
          </a:xfrm>
        </p:grpSpPr>
        <p:grpSp>
          <p:nvGrpSpPr>
            <p:cNvPr id="54" name="Group 54"/>
            <p:cNvGrpSpPr/>
            <p:nvPr/>
          </p:nvGrpSpPr>
          <p:grpSpPr>
            <a:xfrm>
              <a:off x="4969591" y="2431161"/>
              <a:ext cx="2513505" cy="2513505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7" name="TextBox 97"/>
            <p:cNvSpPr txBox="1"/>
            <p:nvPr/>
          </p:nvSpPr>
          <p:spPr>
            <a:xfrm>
              <a:off x="5584419" y="2961429"/>
              <a:ext cx="1332517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1DCFBA4-C8F2-23F3-CE38-40B9A6C2F2DA}"/>
              </a:ext>
            </a:extLst>
          </p:cNvPr>
          <p:cNvGrpSpPr/>
          <p:nvPr/>
        </p:nvGrpSpPr>
        <p:grpSpPr>
          <a:xfrm>
            <a:off x="5005236" y="5610299"/>
            <a:ext cx="2513505" cy="2513505"/>
            <a:chOff x="4969591" y="5595509"/>
            <a:chExt cx="2513505" cy="2513505"/>
          </a:xfrm>
        </p:grpSpPr>
        <p:grpSp>
          <p:nvGrpSpPr>
            <p:cNvPr id="61" name="Group 61"/>
            <p:cNvGrpSpPr/>
            <p:nvPr/>
          </p:nvGrpSpPr>
          <p:grpSpPr>
            <a:xfrm>
              <a:off x="4969591" y="5595509"/>
              <a:ext cx="2513505" cy="2513505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8" name="TextBox 98"/>
            <p:cNvSpPr txBox="1"/>
            <p:nvPr/>
          </p:nvSpPr>
          <p:spPr>
            <a:xfrm>
              <a:off x="5674682" y="6125777"/>
              <a:ext cx="1151990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D20EF1-6456-C151-8870-AF80FFEF45E4}"/>
              </a:ext>
            </a:extLst>
          </p:cNvPr>
          <p:cNvGrpSpPr/>
          <p:nvPr/>
        </p:nvGrpSpPr>
        <p:grpSpPr>
          <a:xfrm>
            <a:off x="7875252" y="2404191"/>
            <a:ext cx="2513505" cy="2513505"/>
            <a:chOff x="7832195" y="2406108"/>
            <a:chExt cx="2513505" cy="2513505"/>
          </a:xfrm>
        </p:grpSpPr>
        <p:grpSp>
          <p:nvGrpSpPr>
            <p:cNvPr id="68" name="Group 68"/>
            <p:cNvGrpSpPr/>
            <p:nvPr/>
          </p:nvGrpSpPr>
          <p:grpSpPr>
            <a:xfrm>
              <a:off x="7832195" y="2406108"/>
              <a:ext cx="2513505" cy="2513505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8372594" y="2961429"/>
              <a:ext cx="1487642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6194049-57E6-E824-6CB9-F3C88B499A2D}"/>
              </a:ext>
            </a:extLst>
          </p:cNvPr>
          <p:cNvGrpSpPr/>
          <p:nvPr/>
        </p:nvGrpSpPr>
        <p:grpSpPr>
          <a:xfrm>
            <a:off x="7892664" y="5623424"/>
            <a:ext cx="2513505" cy="2513505"/>
            <a:chOff x="7832195" y="5570456"/>
            <a:chExt cx="2513505" cy="2513505"/>
          </a:xfrm>
        </p:grpSpPr>
        <p:grpSp>
          <p:nvGrpSpPr>
            <p:cNvPr id="75" name="Group 75"/>
            <p:cNvGrpSpPr/>
            <p:nvPr/>
          </p:nvGrpSpPr>
          <p:grpSpPr>
            <a:xfrm>
              <a:off x="7832195" y="5570456"/>
              <a:ext cx="2513505" cy="2513505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8507201" y="6125777"/>
              <a:ext cx="121842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CD44CDB-CA4B-F5F7-D318-15ADD65BE68F}"/>
              </a:ext>
            </a:extLst>
          </p:cNvPr>
          <p:cNvGrpSpPr/>
          <p:nvPr/>
        </p:nvGrpSpPr>
        <p:grpSpPr>
          <a:xfrm>
            <a:off x="10739726" y="2423540"/>
            <a:ext cx="2513505" cy="2513505"/>
            <a:chOff x="10694798" y="2446296"/>
            <a:chExt cx="2513505" cy="2513505"/>
          </a:xfrm>
        </p:grpSpPr>
        <p:grpSp>
          <p:nvGrpSpPr>
            <p:cNvPr id="82" name="Group 82"/>
            <p:cNvGrpSpPr/>
            <p:nvPr/>
          </p:nvGrpSpPr>
          <p:grpSpPr>
            <a:xfrm>
              <a:off x="10694798" y="2446296"/>
              <a:ext cx="2513505" cy="2513505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1" name="TextBox 101"/>
            <p:cNvSpPr txBox="1"/>
            <p:nvPr/>
          </p:nvSpPr>
          <p:spPr>
            <a:xfrm>
              <a:off x="11282533" y="2961429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013FE48-8E8B-6846-C72B-E4554BE5CB43}"/>
              </a:ext>
            </a:extLst>
          </p:cNvPr>
          <p:cNvGrpSpPr/>
          <p:nvPr/>
        </p:nvGrpSpPr>
        <p:grpSpPr>
          <a:xfrm>
            <a:off x="10750772" y="5617969"/>
            <a:ext cx="2513505" cy="2513505"/>
            <a:chOff x="10694798" y="5610644"/>
            <a:chExt cx="2513505" cy="2513505"/>
          </a:xfrm>
        </p:grpSpPr>
        <p:grpSp>
          <p:nvGrpSpPr>
            <p:cNvPr id="89" name="Group 89"/>
            <p:cNvGrpSpPr/>
            <p:nvPr/>
          </p:nvGrpSpPr>
          <p:grpSpPr>
            <a:xfrm>
              <a:off x="10694798" y="5610644"/>
              <a:ext cx="2513505" cy="2513505"/>
              <a:chOff x="0" y="0"/>
              <a:chExt cx="812800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EEDE1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11282533" y="6125777"/>
              <a:ext cx="1399238" cy="12598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62"/>
                </a:lnSpc>
              </a:pPr>
              <a:r>
                <a:rPr lang="en-US" sz="7330">
                  <a:solidFill>
                    <a:srgbClr val="3C2E3D"/>
                  </a:solidFill>
                  <a:latin typeface="Finger Paint"/>
                </a:rPr>
                <a:t>I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592345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24645">
            <a:off x="2592345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24645">
            <a:off x="14111511" y="2206799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24645">
            <a:off x="14111511" y="5371147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-162000">
            <a:off x="5455993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 rot="-162000">
            <a:off x="5455993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120324">
            <a:off x="8318597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20324">
            <a:off x="8318597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rot="-197697">
            <a:off x="11181200" y="2205840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92"/>
          <p:cNvSpPr/>
          <p:nvPr/>
        </p:nvSpPr>
        <p:spPr>
          <a:xfrm rot="-197697">
            <a:off x="11181200" y="5370188"/>
            <a:ext cx="1540701" cy="397781"/>
          </a:xfrm>
          <a:custGeom>
            <a:avLst/>
            <a:gdLst/>
            <a:ahLst/>
            <a:cxnLst/>
            <a:rect l="l" t="t" r="r" b="b"/>
            <a:pathLst>
              <a:path w="1540701" h="397781">
                <a:moveTo>
                  <a:pt x="0" y="0"/>
                </a:moveTo>
                <a:lnTo>
                  <a:pt x="1540701" y="0"/>
                </a:lnTo>
                <a:lnTo>
                  <a:pt x="1540701" y="397781"/>
                </a:lnTo>
                <a:lnTo>
                  <a:pt x="0" y="3977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2531837" y="3971457"/>
            <a:ext cx="13905672" cy="4887959"/>
            <a:chOff x="0" y="0"/>
            <a:chExt cx="3662399" cy="12873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417313" y="3866682"/>
            <a:ext cx="13905672" cy="4887959"/>
            <a:chOff x="0" y="0"/>
            <a:chExt cx="3662399" cy="128736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662399" cy="1287364"/>
            </a:xfrm>
            <a:custGeom>
              <a:avLst/>
              <a:gdLst/>
              <a:ahLst/>
              <a:cxnLst/>
              <a:rect l="l" t="t" r="r" b="b"/>
              <a:pathLst>
                <a:path w="3662399" h="1287364">
                  <a:moveTo>
                    <a:pt x="0" y="0"/>
                  </a:moveTo>
                  <a:lnTo>
                    <a:pt x="3662399" y="0"/>
                  </a:lnTo>
                  <a:lnTo>
                    <a:pt x="3662399" y="1287364"/>
                  </a:lnTo>
                  <a:lnTo>
                    <a:pt x="0" y="1287364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662399" cy="1325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1938503">
            <a:off x="1829110" y="3948693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3" y="0"/>
                </a:lnTo>
                <a:lnTo>
                  <a:pt x="1891683" y="488399"/>
                </a:lnTo>
                <a:lnTo>
                  <a:pt x="0" y="4883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1799533" flipH="1" flipV="1">
            <a:off x="14966307" y="4008889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1891684" y="488398"/>
                </a:moveTo>
                <a:lnTo>
                  <a:pt x="0" y="488398"/>
                </a:lnTo>
                <a:lnTo>
                  <a:pt x="0" y="0"/>
                </a:lnTo>
                <a:lnTo>
                  <a:pt x="1891684" y="0"/>
                </a:lnTo>
                <a:lnTo>
                  <a:pt x="1891684" y="488398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rot="-10800000">
            <a:off x="2774952" y="696147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rot="-10800000">
            <a:off x="2774952" y="5650607"/>
            <a:ext cx="13137197" cy="0"/>
          </a:xfrm>
          <a:prstGeom prst="line">
            <a:avLst/>
          </a:prstGeom>
          <a:ln w="9525" cap="rnd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635515" y="4588462"/>
            <a:ext cx="242150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15223" y="1213871"/>
            <a:ext cx="12257555" cy="130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2 Score Board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710735" y="5915076"/>
            <a:ext cx="248752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475832" y="7241689"/>
            <a:ext cx="2918569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8" name="Freeform 38"/>
          <p:cNvSpPr/>
          <p:nvPr/>
        </p:nvSpPr>
        <p:spPr>
          <a:xfrm rot="1661043">
            <a:off x="3287031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 rot="1661043">
            <a:off x="14254524" y="2551616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1661043">
            <a:off x="5522384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1661043">
            <a:off x="5522384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1661043">
            <a:off x="5522384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1661043">
            <a:off x="6509671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1661043">
            <a:off x="6509671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1661043">
            <a:off x="6509671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1661043">
            <a:off x="7496958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1661043">
            <a:off x="7496958" y="596251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 rot="1661043">
            <a:off x="7496958" y="7270072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 rot="1661043">
            <a:off x="8484245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1661043">
            <a:off x="9471532" y="4616845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success-fanfare-trumpets-6185.wav"/>
          </p:stSnd>
        </p:sndAc>
      </p:transition>
    </mc:Choice>
    <mc:Fallback xmlns="">
      <p:transition spd="slow">
        <p:random/>
        <p:sndAc>
          <p:stSnd>
            <p:snd r:embed="rId21" name="success-fanfare-trumpets-6185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486400" y="347472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8299190" y="2096821"/>
            <a:ext cx="1689620" cy="973835"/>
          </a:xfrm>
          <a:custGeom>
            <a:avLst/>
            <a:gdLst/>
            <a:ahLst/>
            <a:cxnLst/>
            <a:rect l="l" t="t" r="r" b="b"/>
            <a:pathLst>
              <a:path w="1689620" h="973835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396812" y="3514801"/>
            <a:ext cx="9429677" cy="325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 b="1" dirty="0">
                <a:solidFill>
                  <a:srgbClr val="182C45"/>
                </a:solidFill>
                <a:latin typeface="More Sugar"/>
              </a:rPr>
              <a:t>Thank you for playing!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45811" y="7062486"/>
            <a:ext cx="5596379" cy="6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70C0"/>
                </a:solidFill>
                <a:latin typeface="More Sugar Thin"/>
              </a:rPr>
              <a:t>See you next time!</a:t>
            </a:r>
          </a:p>
        </p:txBody>
      </p:sp>
      <p:sp>
        <p:nvSpPr>
          <p:cNvPr id="27" name="Freeform 27"/>
          <p:cNvSpPr/>
          <p:nvPr/>
        </p:nvSpPr>
        <p:spPr>
          <a:xfrm rot="-7967566">
            <a:off x="2287364" y="5419393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38956">
            <a:off x="15394088" y="6079868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7972014">
            <a:off x="3697928" y="1051488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10073941">
            <a:off x="12709349" y="8003960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10085071">
            <a:off x="4655764" y="8714021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1637702">
            <a:off x="13447605" y="-81175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9" name="happy-logoversion-3-13398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324293" y="2434783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559977" y="5940870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1 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Listen and circle a, b or c.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632D122-9350-B4E1-B849-FBDBFBA70EE2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745744" y="1825166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4191000" y="840489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read.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200400" y="494672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D6009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D60093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1895259" y="1629479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id="{0A16464C-88C2-13EE-0298-8B81A7122C9C}"/>
              </a:ext>
            </a:extLst>
          </p:cNvPr>
          <p:cNvSpPr/>
          <p:nvPr/>
        </p:nvSpPr>
        <p:spPr>
          <a:xfrm>
            <a:off x="2542959" y="2137820"/>
            <a:ext cx="1790700" cy="1773796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4981359" y="3801325"/>
            <a:ext cx="8688832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have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a dolphin.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D60093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can see a dolphin. </a:t>
            </a:r>
          </a:p>
        </p:txBody>
      </p:sp>
      <p:pic>
        <p:nvPicPr>
          <p:cNvPr id="4" name="Track 55">
            <a:hlinkClick r:id="" action="ppaction://media"/>
            <a:extLst>
              <a:ext uri="{FF2B5EF4-FFF2-40B4-BE49-F238E27FC236}">
                <a16:creationId xmlns:a16="http://schemas.microsoft.com/office/drawing/2014/main" id="{58AEA6CA-4DD6-0AA9-D82A-3FCC57158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4" end="2743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82731" y="354890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Track 55">
            <a:hlinkClick r:id="" action="ppaction://media"/>
            <a:extLst>
              <a:ext uri="{FF2B5EF4-FFF2-40B4-BE49-F238E27FC236}">
                <a16:creationId xmlns:a16="http://schemas.microsoft.com/office/drawing/2014/main" id="{0294B0C3-8409-D47E-6DA4-E27D28B2AA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8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21477" y="5231243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29BD4A10-662F-B531-263F-E2AAEFC750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3" end="27434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562469" y="6939188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65EE7C-3A38-B0CD-55D6-21B3B7987033}"/>
              </a:ext>
            </a:extLst>
          </p:cNvPr>
          <p:cNvSpPr/>
          <p:nvPr/>
        </p:nvSpPr>
        <p:spPr>
          <a:xfrm>
            <a:off x="4495800" y="5143500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65155" y="1028700"/>
            <a:ext cx="13757690" cy="8229600"/>
          </a:xfrm>
          <a:custGeom>
            <a:avLst/>
            <a:gdLst/>
            <a:ahLst/>
            <a:cxnLst/>
            <a:rect l="l" t="t" r="r" b="b"/>
            <a:pathLst>
              <a:path w="13757690" h="8229600">
                <a:moveTo>
                  <a:pt x="0" y="0"/>
                </a:moveTo>
                <a:lnTo>
                  <a:pt x="13757690" y="0"/>
                </a:lnTo>
                <a:lnTo>
                  <a:pt x="13757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3256">
            <a:off x="13806458" y="3023224"/>
            <a:ext cx="3383734" cy="3365277"/>
          </a:xfrm>
          <a:custGeom>
            <a:avLst/>
            <a:gdLst/>
            <a:ahLst/>
            <a:cxnLst/>
            <a:rect l="l" t="t" r="r" b="b"/>
            <a:pathLst>
              <a:path w="3383734" h="3365277">
                <a:moveTo>
                  <a:pt x="0" y="0"/>
                </a:moveTo>
                <a:lnTo>
                  <a:pt x="3383733" y="0"/>
                </a:lnTo>
                <a:lnTo>
                  <a:pt x="3383733" y="3365277"/>
                </a:lnTo>
                <a:lnTo>
                  <a:pt x="0" y="336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5170">
            <a:off x="1198170" y="5314355"/>
            <a:ext cx="3317246" cy="3293121"/>
          </a:xfrm>
          <a:custGeom>
            <a:avLst/>
            <a:gdLst/>
            <a:ahLst/>
            <a:cxnLst/>
            <a:rect l="l" t="t" r="r" b="b"/>
            <a:pathLst>
              <a:path w="3317246" h="3293121">
                <a:moveTo>
                  <a:pt x="0" y="0"/>
                </a:moveTo>
                <a:lnTo>
                  <a:pt x="3317246" y="0"/>
                </a:lnTo>
                <a:lnTo>
                  <a:pt x="3317246" y="3293121"/>
                </a:lnTo>
                <a:lnTo>
                  <a:pt x="0" y="32931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246032" y="27861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spc="816" dirty="0">
                <a:solidFill>
                  <a:srgbClr val="D60093"/>
                </a:solidFill>
                <a:latin typeface="Congenial Black" panose="02000503040000020004" pitchFamily="2" charset="0"/>
              </a:rPr>
              <a:t>REVIEW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E1719B-3F56-9EEA-B709-3BCDE93C56DB}"/>
              </a:ext>
            </a:extLst>
          </p:cNvPr>
          <p:cNvSpPr txBox="1"/>
          <p:nvPr/>
        </p:nvSpPr>
        <p:spPr>
          <a:xfrm>
            <a:off x="4246032" y="4366696"/>
            <a:ext cx="9573760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2"/>
              </a:lnSpc>
            </a:pPr>
            <a:r>
              <a:rPr lang="en-US" sz="11500" b="1" spc="816" dirty="0">
                <a:solidFill>
                  <a:srgbClr val="000000"/>
                </a:solidFill>
                <a:latin typeface="KG Primary Penmanship"/>
              </a:rPr>
              <a:t>Period 1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F73BE06D-3139-8109-B780-724B249FD47F}"/>
              </a:ext>
            </a:extLst>
          </p:cNvPr>
          <p:cNvSpPr/>
          <p:nvPr/>
        </p:nvSpPr>
        <p:spPr>
          <a:xfrm>
            <a:off x="9590410" y="5774082"/>
            <a:ext cx="4229381" cy="3096342"/>
          </a:xfrm>
          <a:custGeom>
            <a:avLst/>
            <a:gdLst/>
            <a:ahLst/>
            <a:cxnLst/>
            <a:rect l="l" t="t" r="r" b="b"/>
            <a:pathLst>
              <a:path w="5819396" h="4902841">
                <a:moveTo>
                  <a:pt x="0" y="0"/>
                </a:moveTo>
                <a:lnTo>
                  <a:pt x="5819396" y="0"/>
                </a:lnTo>
                <a:lnTo>
                  <a:pt x="5819396" y="4902841"/>
                </a:lnTo>
                <a:lnTo>
                  <a:pt x="0" y="49028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33FC5D1-4C89-FE51-429B-ECC9CF58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372584" y="5793561"/>
            <a:ext cx="4083496" cy="279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63626" y="55163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2"/>
                </a:lnTo>
                <a:lnTo>
                  <a:pt x="0" y="5182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125223">
            <a:off x="16167398" y="8393073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552550" y="9486900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3429000" y="495300"/>
            <a:ext cx="11749644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Listen and circle a, b or c.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E419A02-B9D9-5F6A-B56D-6CDA9152ED83}"/>
              </a:ext>
            </a:extLst>
          </p:cNvPr>
          <p:cNvGrpSpPr/>
          <p:nvPr/>
        </p:nvGrpSpPr>
        <p:grpSpPr>
          <a:xfrm>
            <a:off x="184677" y="1404059"/>
            <a:ext cx="17979952" cy="8493575"/>
            <a:chOff x="218675" y="1077087"/>
            <a:chExt cx="17979952" cy="8493575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C713BC8C-F459-5EDA-B0F5-AFE059082957}"/>
                </a:ext>
              </a:extLst>
            </p:cNvPr>
            <p:cNvGrpSpPr/>
            <p:nvPr/>
          </p:nvGrpSpPr>
          <p:grpSpPr>
            <a:xfrm>
              <a:off x="820710" y="1877556"/>
              <a:ext cx="5791200" cy="3418344"/>
              <a:chOff x="0" y="0"/>
              <a:chExt cx="1586895" cy="1664305"/>
            </a:xfrm>
          </p:grpSpPr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752D67BB-BC1B-C244-EE91-B9A7F620F101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D4DEE5E8-671E-647B-E329-2EDECC41B0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BA60F358-E70D-1C9C-AC7A-14A40C6E2112}"/>
                </a:ext>
              </a:extLst>
            </p:cNvPr>
            <p:cNvGrpSpPr/>
            <p:nvPr/>
          </p:nvGrpSpPr>
          <p:grpSpPr>
            <a:xfrm>
              <a:off x="218675" y="1077087"/>
              <a:ext cx="1448675" cy="1343974"/>
              <a:chOff x="76200" y="11761"/>
              <a:chExt cx="853731" cy="81280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12143ED7-A593-FB3C-F44C-D9BE151CED50}"/>
                  </a:ext>
                </a:extLst>
              </p:cNvPr>
              <p:cNvSpPr/>
              <p:nvPr/>
            </p:nvSpPr>
            <p:spPr>
              <a:xfrm>
                <a:off x="117131" y="11761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7DE8ECFB-6AC5-C309-7A71-D8F8E069304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B32798FB-A8E1-E1EE-CA31-9DFF1040A971}"/>
                </a:ext>
              </a:extLst>
            </p:cNvPr>
            <p:cNvSpPr/>
            <p:nvPr/>
          </p:nvSpPr>
          <p:spPr>
            <a:xfrm>
              <a:off x="474234" y="1226743"/>
              <a:ext cx="982964" cy="1008637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B8518854-2C2E-3CBF-A80F-138A578C9C7D}"/>
                </a:ext>
              </a:extLst>
            </p:cNvPr>
            <p:cNvSpPr txBox="1"/>
            <p:nvPr/>
          </p:nvSpPr>
          <p:spPr>
            <a:xfrm>
              <a:off x="1322767" y="2369912"/>
              <a:ext cx="5030472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have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It’s a dolphin.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D60093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can see a dolphin. </a:t>
              </a:r>
            </a:p>
          </p:txBody>
        </p:sp>
        <p:grpSp>
          <p:nvGrpSpPr>
            <p:cNvPr id="31" name="Group 7">
              <a:extLst>
                <a:ext uri="{FF2B5EF4-FFF2-40B4-BE49-F238E27FC236}">
                  <a16:creationId xmlns:a16="http://schemas.microsoft.com/office/drawing/2014/main" id="{2708F1B8-8A3A-573D-E6E0-1B38E1128689}"/>
                </a:ext>
              </a:extLst>
            </p:cNvPr>
            <p:cNvGrpSpPr/>
            <p:nvPr/>
          </p:nvGrpSpPr>
          <p:grpSpPr>
            <a:xfrm>
              <a:off x="7107022" y="1877556"/>
              <a:ext cx="4095712" cy="3418344"/>
              <a:chOff x="0" y="0"/>
              <a:chExt cx="1586895" cy="1664305"/>
            </a:xfrm>
          </p:grpSpPr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4CE33BAD-2122-EEA5-C356-CDCCC799218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id="{DD89A48C-CA0F-FCB5-334B-9F079124087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10">
              <a:extLst>
                <a:ext uri="{FF2B5EF4-FFF2-40B4-BE49-F238E27FC236}">
                  <a16:creationId xmlns:a16="http://schemas.microsoft.com/office/drawing/2014/main" id="{7D63F9E6-F728-2DFE-6C4A-0C115E3E7338}"/>
                </a:ext>
              </a:extLst>
            </p:cNvPr>
            <p:cNvGrpSpPr/>
            <p:nvPr/>
          </p:nvGrpSpPr>
          <p:grpSpPr>
            <a:xfrm>
              <a:off x="6735086" y="1201578"/>
              <a:ext cx="1281575" cy="1275171"/>
              <a:chOff x="0" y="0"/>
              <a:chExt cx="812800" cy="812800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1B9E7095-CE01-41FD-B1EA-80057251AC0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11834191-CD5C-75E2-54DC-1D60C3DF61F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8B0F080D-CD88-3B46-C5AF-8F93A694BA3F}"/>
                </a:ext>
              </a:extLst>
            </p:cNvPr>
            <p:cNvSpPr txBox="1"/>
            <p:nvPr/>
          </p:nvSpPr>
          <p:spPr>
            <a:xfrm>
              <a:off x="7776382" y="2417177"/>
              <a:ext cx="3091721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can.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do.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4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Yes, I am.</a:t>
              </a:r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69BA7CD4-367B-51AC-71B7-EBD122E4A22E}"/>
                </a:ext>
              </a:extLst>
            </p:cNvPr>
            <p:cNvSpPr/>
            <p:nvPr/>
          </p:nvSpPr>
          <p:spPr>
            <a:xfrm>
              <a:off x="6952949" y="1366515"/>
              <a:ext cx="854111" cy="942501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" name="Group 7">
              <a:extLst>
                <a:ext uri="{FF2B5EF4-FFF2-40B4-BE49-F238E27FC236}">
                  <a16:creationId xmlns:a16="http://schemas.microsoft.com/office/drawing/2014/main" id="{2DD75277-5FF5-FC58-7053-F10E3448EB12}"/>
                </a:ext>
              </a:extLst>
            </p:cNvPr>
            <p:cNvGrpSpPr/>
            <p:nvPr/>
          </p:nvGrpSpPr>
          <p:grpSpPr>
            <a:xfrm>
              <a:off x="11640413" y="1795807"/>
              <a:ext cx="6372109" cy="3500093"/>
              <a:chOff x="0" y="0"/>
              <a:chExt cx="1586895" cy="1664305"/>
            </a:xfrm>
          </p:grpSpPr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94E1C15C-6079-A0A6-D8E3-A4085DBA1C83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FFCC66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9">
                <a:extLst>
                  <a:ext uri="{FF2B5EF4-FFF2-40B4-BE49-F238E27FC236}">
                    <a16:creationId xmlns:a16="http://schemas.microsoft.com/office/drawing/2014/main" id="{402E8A28-FCAD-D10C-EA01-A9C97E83EE8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FFCC66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B9A47CE5-9B11-995E-7766-5BEA21CE3F9D}"/>
                </a:ext>
              </a:extLst>
            </p:cNvPr>
            <p:cNvGrpSpPr/>
            <p:nvPr/>
          </p:nvGrpSpPr>
          <p:grpSpPr>
            <a:xfrm>
              <a:off x="11145452" y="1108183"/>
              <a:ext cx="1257677" cy="1299071"/>
              <a:chOff x="48813" y="-145088"/>
              <a:chExt cx="812800" cy="881688"/>
            </a:xfrm>
          </p:grpSpPr>
          <p:sp>
            <p:nvSpPr>
              <p:cNvPr id="43" name="Freeform 11">
                <a:extLst>
                  <a:ext uri="{FF2B5EF4-FFF2-40B4-BE49-F238E27FC236}">
                    <a16:creationId xmlns:a16="http://schemas.microsoft.com/office/drawing/2014/main" id="{B364A444-86D7-BD39-D2A3-117A76E55CE0}"/>
                  </a:ext>
                </a:extLst>
              </p:cNvPr>
              <p:cNvSpPr/>
              <p:nvPr/>
            </p:nvSpPr>
            <p:spPr>
              <a:xfrm>
                <a:off x="48813" y="-1450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2">
                <a:extLst>
                  <a:ext uri="{FF2B5EF4-FFF2-40B4-BE49-F238E27FC236}">
                    <a16:creationId xmlns:a16="http://schemas.microsoft.com/office/drawing/2014/main" id="{39F0CA17-5244-8A2D-D0B7-12D89F0D203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868BF045-452F-CD9C-B7C3-CAF0910140B3}"/>
                </a:ext>
              </a:extLst>
            </p:cNvPr>
            <p:cNvSpPr txBox="1"/>
            <p:nvPr/>
          </p:nvSpPr>
          <p:spPr>
            <a:xfrm>
              <a:off x="12327599" y="1920740"/>
              <a:ext cx="5871028" cy="31700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write stories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for children.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a write.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I’d like to be a writer. </a:t>
              </a:r>
            </a:p>
          </p:txBody>
        </p:sp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06077520-20C7-D6C0-505C-E54748C2B734}"/>
                </a:ext>
              </a:extLst>
            </p:cNvPr>
            <p:cNvSpPr/>
            <p:nvPr/>
          </p:nvSpPr>
          <p:spPr>
            <a:xfrm>
              <a:off x="11278264" y="1289823"/>
              <a:ext cx="974320" cy="866318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id="{0507EE07-57EB-8270-BEBD-A3518E78C4AD}"/>
                </a:ext>
              </a:extLst>
            </p:cNvPr>
            <p:cNvGrpSpPr/>
            <p:nvPr/>
          </p:nvGrpSpPr>
          <p:grpSpPr>
            <a:xfrm>
              <a:off x="809914" y="6129128"/>
              <a:ext cx="7086600" cy="3397153"/>
              <a:chOff x="0" y="0"/>
              <a:chExt cx="1586895" cy="1664305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D8216032-0564-FB22-EA9D-4DC7DFAA8E5F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3">
                    <a:lumMod val="75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id="{04BD734C-239E-3753-EBEC-68E2B263A9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id="{8A0F2DFF-834B-0840-152D-F7FA861F8C83}"/>
                </a:ext>
              </a:extLst>
            </p:cNvPr>
            <p:cNvGrpSpPr/>
            <p:nvPr/>
          </p:nvGrpSpPr>
          <p:grpSpPr>
            <a:xfrm>
              <a:off x="275477" y="5430432"/>
              <a:ext cx="1379220" cy="1330615"/>
              <a:chOff x="0" y="0"/>
              <a:chExt cx="812800" cy="812800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F1A8D5CE-9EA9-CA73-5458-1D07832EC4F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512E86DB-303B-9F7D-7A95-2AA79B595C2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607DA1D3-0895-4570-0535-A87654E06E78}"/>
                </a:ext>
              </a:extLst>
            </p:cNvPr>
            <p:cNvSpPr txBox="1"/>
            <p:nvPr/>
          </p:nvSpPr>
          <p:spPr>
            <a:xfrm>
              <a:off x="1158808" y="6850546"/>
              <a:ext cx="6855198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in the computer room.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 likes playing football.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B05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He’s active. </a:t>
              </a: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E3AB1F75-450E-8972-EA34-DC8DBAF5642A}"/>
                </a:ext>
              </a:extLst>
            </p:cNvPr>
            <p:cNvSpPr/>
            <p:nvPr/>
          </p:nvSpPr>
          <p:spPr>
            <a:xfrm>
              <a:off x="442512" y="5596365"/>
              <a:ext cx="1060099" cy="970569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5" name="Group 7">
              <a:extLst>
                <a:ext uri="{FF2B5EF4-FFF2-40B4-BE49-F238E27FC236}">
                  <a16:creationId xmlns:a16="http://schemas.microsoft.com/office/drawing/2014/main" id="{7A5CDAD5-7288-A90D-8DAB-93C18A6D09F4}"/>
                </a:ext>
              </a:extLst>
            </p:cNvPr>
            <p:cNvGrpSpPr/>
            <p:nvPr/>
          </p:nvGrpSpPr>
          <p:grpSpPr>
            <a:xfrm>
              <a:off x="8592180" y="6189643"/>
              <a:ext cx="7235023" cy="3381019"/>
              <a:chOff x="0" y="0"/>
              <a:chExt cx="1586895" cy="1664305"/>
            </a:xfrm>
          </p:grpSpPr>
          <p:sp>
            <p:nvSpPr>
              <p:cNvPr id="56" name="Freeform 8">
                <a:extLst>
                  <a:ext uri="{FF2B5EF4-FFF2-40B4-BE49-F238E27FC236}">
                    <a16:creationId xmlns:a16="http://schemas.microsoft.com/office/drawing/2014/main" id="{27A49626-7826-343A-9F70-516F2771FC4D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9">
                <a:extLst>
                  <a:ext uri="{FF2B5EF4-FFF2-40B4-BE49-F238E27FC236}">
                    <a16:creationId xmlns:a16="http://schemas.microsoft.com/office/drawing/2014/main" id="{74EEB6CA-0863-AF22-E324-3C0E0AE372D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8" name="Group 10">
              <a:extLst>
                <a:ext uri="{FF2B5EF4-FFF2-40B4-BE49-F238E27FC236}">
                  <a16:creationId xmlns:a16="http://schemas.microsoft.com/office/drawing/2014/main" id="{E9584290-0D18-E612-244F-79E4C511CF60}"/>
                </a:ext>
              </a:extLst>
            </p:cNvPr>
            <p:cNvGrpSpPr/>
            <p:nvPr/>
          </p:nvGrpSpPr>
          <p:grpSpPr>
            <a:xfrm>
              <a:off x="8236736" y="5572623"/>
              <a:ext cx="1379220" cy="1282106"/>
              <a:chOff x="0" y="0"/>
              <a:chExt cx="812800" cy="812800"/>
            </a:xfrm>
          </p:grpSpPr>
          <p:sp>
            <p:nvSpPr>
              <p:cNvPr id="59" name="Freeform 11">
                <a:extLst>
                  <a:ext uri="{FF2B5EF4-FFF2-40B4-BE49-F238E27FC236}">
                    <a16:creationId xmlns:a16="http://schemas.microsoft.com/office/drawing/2014/main" id="{F592CCD5-2122-A35A-26A4-086C2761853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TextBox 12">
                <a:extLst>
                  <a:ext uri="{FF2B5EF4-FFF2-40B4-BE49-F238E27FC236}">
                    <a16:creationId xmlns:a16="http://schemas.microsoft.com/office/drawing/2014/main" id="{8FB4DD22-4F2F-4BA3-1FC7-CDEE44C6B9A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1" name="TextBox 12">
              <a:extLst>
                <a:ext uri="{FF2B5EF4-FFF2-40B4-BE49-F238E27FC236}">
                  <a16:creationId xmlns:a16="http://schemas.microsoft.com/office/drawing/2014/main" id="{5F8BF062-60B9-D8C8-06E7-6CA4CA27E5A8}"/>
                </a:ext>
              </a:extLst>
            </p:cNvPr>
            <p:cNvSpPr txBox="1"/>
            <p:nvPr/>
          </p:nvSpPr>
          <p:spPr>
            <a:xfrm>
              <a:off x="9525000" y="6841036"/>
              <a:ext cx="5940797" cy="23391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a.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b.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I’m watering flowers.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 dirty="0">
                  <a:solidFill>
                    <a:srgbClr val="0070C0"/>
                  </a:solidFill>
                  <a:latin typeface="Abadi Extra Light" panose="020B0204020104020204" pitchFamily="34" charset="0"/>
                </a:rPr>
                <a:t>c. </a:t>
              </a:r>
              <a:r>
                <a:rPr lang="en-US" sz="4400" dirty="0">
                  <a:solidFill>
                    <a:srgbClr val="000000"/>
                  </a:solidFill>
                  <a:latin typeface="Abadi Extra Light" panose="020B0204020104020204" pitchFamily="34" charset="0"/>
                </a:rPr>
                <a:t>I like flowers. </a:t>
              </a: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13D6909D-55DE-34DD-EF49-7FFFD599DED0}"/>
                </a:ext>
              </a:extLst>
            </p:cNvPr>
            <p:cNvSpPr/>
            <p:nvPr/>
          </p:nvSpPr>
          <p:spPr>
            <a:xfrm>
              <a:off x="8355049" y="5695570"/>
              <a:ext cx="1131605" cy="976113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" name="Track 55">
            <a:hlinkClick r:id="" action="ppaction://media"/>
            <a:extLst>
              <a:ext uri="{FF2B5EF4-FFF2-40B4-BE49-F238E27FC236}">
                <a16:creationId xmlns:a16="http://schemas.microsoft.com/office/drawing/2014/main" id="{E44C357D-525C-A874-CC04-A7459D25A5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40278" y="328393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408ADEFB-4D01-197D-804D-F25F4EE3B45C}"/>
              </a:ext>
            </a:extLst>
          </p:cNvPr>
          <p:cNvSpPr/>
          <p:nvPr/>
        </p:nvSpPr>
        <p:spPr>
          <a:xfrm>
            <a:off x="954138" y="3479639"/>
            <a:ext cx="811592" cy="80257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Track 55">
            <a:hlinkClick r:id="" action="ppaction://media"/>
            <a:extLst>
              <a:ext uri="{FF2B5EF4-FFF2-40B4-BE49-F238E27FC236}">
                <a16:creationId xmlns:a16="http://schemas.microsoft.com/office/drawing/2014/main" id="{BC68BC26-2A4B-304B-6542-A063651BAB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61028" y="345107"/>
            <a:ext cx="929198" cy="92919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1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1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679C4-2A9C-9B61-E197-CC64AB40C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320541" y="646425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815751" y="-378424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F38EAD-5C39-94F2-B4DB-9A1B7FC1E2D1}"/>
              </a:ext>
            </a:extLst>
          </p:cNvPr>
          <p:cNvGrpSpPr/>
          <p:nvPr/>
        </p:nvGrpSpPr>
        <p:grpSpPr>
          <a:xfrm>
            <a:off x="2593730" y="-114300"/>
            <a:ext cx="12649200" cy="9809264"/>
            <a:chOff x="2667000" y="-775482"/>
            <a:chExt cx="12649200" cy="9809264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id="{34493F50-6207-C773-8B20-626A49A27DFB}"/>
                </a:ext>
              </a:extLst>
            </p:cNvPr>
            <p:cNvGrpSpPr/>
            <p:nvPr/>
          </p:nvGrpSpPr>
          <p:grpSpPr>
            <a:xfrm>
              <a:off x="2667000" y="1510561"/>
              <a:ext cx="12649200" cy="7523221"/>
              <a:chOff x="0" y="0"/>
              <a:chExt cx="1586895" cy="1664305"/>
            </a:xfrm>
          </p:grpSpPr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BE38D3A5-53F1-C155-B3F9-5F4D6719D55A}"/>
                  </a:ext>
                </a:extLst>
              </p:cNvPr>
              <p:cNvSpPr/>
              <p:nvPr/>
            </p:nvSpPr>
            <p:spPr>
              <a:xfrm>
                <a:off x="0" y="0"/>
                <a:ext cx="1586895" cy="1664305"/>
              </a:xfrm>
              <a:custGeom>
                <a:avLst/>
                <a:gdLst/>
                <a:ahLst/>
                <a:cxnLst/>
                <a:rect l="l" t="t" r="r" b="b"/>
                <a:pathLst>
                  <a:path w="1586895" h="1664305">
                    <a:moveTo>
                      <a:pt x="65531" y="0"/>
                    </a:moveTo>
                    <a:lnTo>
                      <a:pt x="1521365" y="0"/>
                    </a:lnTo>
                    <a:cubicBezTo>
                      <a:pt x="1557556" y="0"/>
                      <a:pt x="1586895" y="29339"/>
                      <a:pt x="1586895" y="65531"/>
                    </a:cubicBezTo>
                    <a:lnTo>
                      <a:pt x="1586895" y="1598774"/>
                    </a:lnTo>
                    <a:cubicBezTo>
                      <a:pt x="1586895" y="1634966"/>
                      <a:pt x="1557556" y="1664305"/>
                      <a:pt x="1521365" y="1664305"/>
                    </a:cubicBezTo>
                    <a:lnTo>
                      <a:pt x="65531" y="1664305"/>
                    </a:lnTo>
                    <a:cubicBezTo>
                      <a:pt x="29339" y="1664305"/>
                      <a:pt x="0" y="1634966"/>
                      <a:pt x="0" y="1598774"/>
                    </a:cubicBezTo>
                    <a:lnTo>
                      <a:pt x="0" y="65531"/>
                    </a:lnTo>
                    <a:cubicBezTo>
                      <a:pt x="0" y="29339"/>
                      <a:pt x="29339" y="0"/>
                      <a:pt x="65531" y="0"/>
                    </a:cubicBezTo>
                    <a:close/>
                  </a:path>
                </a:pathLst>
              </a:custGeom>
              <a:solidFill>
                <a:srgbClr val="F4EADF"/>
              </a:solidFill>
              <a:ln w="180975" cap="rnd">
                <a:solidFill>
                  <a:srgbClr val="D60093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9">
                <a:extLst>
                  <a:ext uri="{FF2B5EF4-FFF2-40B4-BE49-F238E27FC236}">
                    <a16:creationId xmlns:a16="http://schemas.microsoft.com/office/drawing/2014/main" id="{FFF54573-4844-B75E-0DA3-9E5F3F68446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586895" cy="1702405"/>
              </a:xfrm>
              <a:prstGeom prst="rect">
                <a:avLst/>
              </a:prstGeom>
              <a:ln>
                <a:solidFill>
                  <a:srgbClr val="D60093"/>
                </a:solidFill>
              </a:ln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28F4CD4-177A-8025-4C2F-00E74F6FFCFB}"/>
                </a:ext>
              </a:extLst>
            </p:cNvPr>
            <p:cNvSpPr/>
            <p:nvPr/>
          </p:nvSpPr>
          <p:spPr>
            <a:xfrm flipH="1">
              <a:off x="3404221" y="342979"/>
              <a:ext cx="11479558" cy="2304195"/>
            </a:xfrm>
            <a:custGeom>
              <a:avLst/>
              <a:gdLst/>
              <a:ahLst/>
              <a:cxnLst/>
              <a:rect l="l" t="t" r="r" b="b"/>
              <a:pathLst>
                <a:path w="4960502" h="1632456">
                  <a:moveTo>
                    <a:pt x="4960502" y="0"/>
                  </a:moveTo>
                  <a:lnTo>
                    <a:pt x="0" y="0"/>
                  </a:lnTo>
                  <a:lnTo>
                    <a:pt x="0" y="1632456"/>
                  </a:lnTo>
                  <a:lnTo>
                    <a:pt x="4960502" y="1632456"/>
                  </a:lnTo>
                  <a:lnTo>
                    <a:pt x="4960502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33800" y="1205447"/>
              <a:ext cx="7442792" cy="850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192"/>
                </a:lnSpc>
              </a:pPr>
              <a:r>
                <a:rPr lang="en-US" sz="7200" b="1" dirty="0">
                  <a:solidFill>
                    <a:srgbClr val="D60093"/>
                  </a:solidFill>
                  <a:latin typeface="Gill Sans Nova Cond Ultra Bold" panose="020F0502020204030204" pitchFamily="34" charset="0"/>
                </a:rPr>
                <a:t>YOUR ANSWERS </a:t>
              </a:r>
            </a:p>
          </p:txBody>
        </p:sp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17F3C0D6-4115-B632-1ECE-9F61799CBDDD}"/>
                </a:ext>
              </a:extLst>
            </p:cNvPr>
            <p:cNvSpPr/>
            <p:nvPr/>
          </p:nvSpPr>
          <p:spPr>
            <a:xfrm>
              <a:off x="3514832" y="3034716"/>
              <a:ext cx="1266123" cy="1385041"/>
            </a:xfrm>
            <a:custGeom>
              <a:avLst/>
              <a:gdLst/>
              <a:ahLst/>
              <a:cxnLst/>
              <a:rect l="l" t="t" r="r" b="b"/>
              <a:pathLst>
                <a:path w="2600737" h="2997968">
                  <a:moveTo>
                    <a:pt x="0" y="0"/>
                  </a:moveTo>
                  <a:lnTo>
                    <a:pt x="2600737" y="0"/>
                  </a:lnTo>
                  <a:lnTo>
                    <a:pt x="2600737" y="2997967"/>
                  </a:lnTo>
                  <a:lnTo>
                    <a:pt x="0" y="2997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679D67F4-64C1-6D79-1EA9-F3AF7FEFCA5C}"/>
                </a:ext>
              </a:extLst>
            </p:cNvPr>
            <p:cNvSpPr/>
            <p:nvPr/>
          </p:nvSpPr>
          <p:spPr>
            <a:xfrm>
              <a:off x="3455642" y="4852721"/>
              <a:ext cx="1155426" cy="1349519"/>
            </a:xfrm>
            <a:custGeom>
              <a:avLst/>
              <a:gdLst/>
              <a:ahLst/>
              <a:cxnLst/>
              <a:rect l="l" t="t" r="r" b="b"/>
              <a:pathLst>
                <a:path w="2815190" h="2921079">
                  <a:moveTo>
                    <a:pt x="0" y="0"/>
                  </a:moveTo>
                  <a:lnTo>
                    <a:pt x="2815190" y="0"/>
                  </a:lnTo>
                  <a:lnTo>
                    <a:pt x="2815190" y="2921079"/>
                  </a:lnTo>
                  <a:lnTo>
                    <a:pt x="0" y="2921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424E9C6C-BE9B-FAB1-271E-FD7E3F206497}"/>
                </a:ext>
              </a:extLst>
            </p:cNvPr>
            <p:cNvSpPr/>
            <p:nvPr/>
          </p:nvSpPr>
          <p:spPr>
            <a:xfrm>
              <a:off x="3455642" y="6721207"/>
              <a:ext cx="1200707" cy="1385041"/>
            </a:xfrm>
            <a:custGeom>
              <a:avLst/>
              <a:gdLst/>
              <a:ahLst/>
              <a:cxnLst/>
              <a:rect l="l" t="t" r="r" b="b"/>
              <a:pathLst>
                <a:path w="2925517" h="2997968">
                  <a:moveTo>
                    <a:pt x="0" y="0"/>
                  </a:moveTo>
                  <a:lnTo>
                    <a:pt x="2925517" y="0"/>
                  </a:lnTo>
                  <a:lnTo>
                    <a:pt x="2925517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01D6995-EFEF-6975-41B7-0458E07E925F}"/>
                </a:ext>
              </a:extLst>
            </p:cNvPr>
            <p:cNvSpPr/>
            <p:nvPr/>
          </p:nvSpPr>
          <p:spPr>
            <a:xfrm>
              <a:off x="10359594" y="4542502"/>
              <a:ext cx="1266123" cy="1443855"/>
            </a:xfrm>
            <a:custGeom>
              <a:avLst/>
              <a:gdLst/>
              <a:ahLst/>
              <a:cxnLst/>
              <a:rect l="l" t="t" r="r" b="b"/>
              <a:pathLst>
                <a:path w="3084905" h="3125273">
                  <a:moveTo>
                    <a:pt x="0" y="0"/>
                  </a:moveTo>
                  <a:lnTo>
                    <a:pt x="3084905" y="0"/>
                  </a:lnTo>
                  <a:lnTo>
                    <a:pt x="3084905" y="3125273"/>
                  </a:lnTo>
                  <a:lnTo>
                    <a:pt x="0" y="3125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8119003-06A1-61A9-4582-9F61C12F996F}"/>
                </a:ext>
              </a:extLst>
            </p:cNvPr>
            <p:cNvSpPr/>
            <p:nvPr/>
          </p:nvSpPr>
          <p:spPr>
            <a:xfrm>
              <a:off x="10395890" y="6534766"/>
              <a:ext cx="1193529" cy="1385041"/>
            </a:xfrm>
            <a:custGeom>
              <a:avLst/>
              <a:gdLst/>
              <a:ahLst/>
              <a:cxnLst/>
              <a:rect l="l" t="t" r="r" b="b"/>
              <a:pathLst>
                <a:path w="2908029" h="2997968">
                  <a:moveTo>
                    <a:pt x="0" y="0"/>
                  </a:moveTo>
                  <a:lnTo>
                    <a:pt x="2908029" y="0"/>
                  </a:lnTo>
                  <a:lnTo>
                    <a:pt x="2908029" y="2997968"/>
                  </a:lnTo>
                  <a:lnTo>
                    <a:pt x="0" y="2997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FDF6453-791E-FA44-D660-D090421F9976}"/>
                </a:ext>
              </a:extLst>
            </p:cNvPr>
            <p:cNvSpPr/>
            <p:nvPr/>
          </p:nvSpPr>
          <p:spPr>
            <a:xfrm>
              <a:off x="4953000" y="344405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73D5E6-B582-B349-38EB-B61F34740DC1}"/>
                </a:ext>
              </a:extLst>
            </p:cNvPr>
            <p:cNvSpPr/>
            <p:nvPr/>
          </p:nvSpPr>
          <p:spPr>
            <a:xfrm>
              <a:off x="4953000" y="5186059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EA482E1-1EF7-507F-A4FE-F2F5354B8D84}"/>
                </a:ext>
              </a:extLst>
            </p:cNvPr>
            <p:cNvSpPr/>
            <p:nvPr/>
          </p:nvSpPr>
          <p:spPr>
            <a:xfrm>
              <a:off x="4953000" y="6996477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B8D404-0F59-D48F-A844-D1E684F886AF}"/>
                </a:ext>
              </a:extLst>
            </p:cNvPr>
            <p:cNvSpPr/>
            <p:nvPr/>
          </p:nvSpPr>
          <p:spPr>
            <a:xfrm>
              <a:off x="12040177" y="5143500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2988AF-15C2-6B5C-E202-02CF8E3E720B}"/>
                </a:ext>
              </a:extLst>
            </p:cNvPr>
            <p:cNvSpPr/>
            <p:nvPr/>
          </p:nvSpPr>
          <p:spPr>
            <a:xfrm>
              <a:off x="12085716" y="6977815"/>
              <a:ext cx="225254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______</a:t>
              </a:r>
            </a:p>
          </p:txBody>
        </p:sp>
        <p:pic>
          <p:nvPicPr>
            <p:cNvPr id="22" name="Picture 21" descr="A couple of girls holding books&#10;&#10;Description automatically generated">
              <a:extLst>
                <a:ext uri="{FF2B5EF4-FFF2-40B4-BE49-F238E27FC236}">
                  <a16:creationId xmlns:a16="http://schemas.microsoft.com/office/drawing/2014/main" id="{B5CC085A-5F67-3DAE-F1B8-C24E1465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0319" y="-775482"/>
              <a:ext cx="4333725" cy="345767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A044747-6772-853A-E7EA-40890241491C}"/>
              </a:ext>
            </a:extLst>
          </p:cNvPr>
          <p:cNvSpPr/>
          <p:nvPr/>
        </p:nvSpPr>
        <p:spPr>
          <a:xfrm>
            <a:off x="5602684" y="3683768"/>
            <a:ext cx="8066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rgbClr val="C00000"/>
                </a:solidFill>
                <a:latin typeface="Modern Love" panose="04090805081005020601" pitchFamily="82" charset="0"/>
              </a:rPr>
              <a:t>b</a:t>
            </a:r>
          </a:p>
        </p:txBody>
      </p:sp>
      <p:pic>
        <p:nvPicPr>
          <p:cNvPr id="26" name="Track 55">
            <a:hlinkClick r:id="" action="ppaction://media"/>
            <a:extLst>
              <a:ext uri="{FF2B5EF4-FFF2-40B4-BE49-F238E27FC236}">
                <a16:creationId xmlns:a16="http://schemas.microsoft.com/office/drawing/2014/main" id="{3AE93692-81A5-4659-43DB-897ED9C39F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90" end="659.1875"/>
                </p14:media>
              </p:ext>
            </p:extLst>
          </p:nvPr>
        </p:nvPicPr>
        <p:blipFill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875729" y="5111268"/>
            <a:ext cx="1779471" cy="177947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664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71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3200400" y="2714625"/>
            <a:ext cx="118110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2184581" y="1299081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5997178" y="3715941"/>
            <a:ext cx="5916257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can.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do.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4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Yes, I am.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C75269D5-7A4D-D6D2-9951-751AA42BA729}"/>
              </a:ext>
            </a:extLst>
          </p:cNvPr>
          <p:cNvSpPr/>
          <p:nvPr/>
        </p:nvSpPr>
        <p:spPr>
          <a:xfrm>
            <a:off x="2837368" y="1854852"/>
            <a:ext cx="1780525" cy="1829896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55">
            <a:hlinkClick r:id="" action="ppaction://media"/>
            <a:extLst>
              <a:ext uri="{FF2B5EF4-FFF2-40B4-BE49-F238E27FC236}">
                <a16:creationId xmlns:a16="http://schemas.microsoft.com/office/drawing/2014/main" id="{3EFF67E2-A0D5-9AA0-584D-EDB803CF6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4" end="21710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14EADCD-3C44-909B-552E-52D10F43DC6C}"/>
              </a:ext>
            </a:extLst>
          </p:cNvPr>
          <p:cNvSpPr/>
          <p:nvPr/>
        </p:nvSpPr>
        <p:spPr>
          <a:xfrm>
            <a:off x="5410200" y="5113103"/>
            <a:ext cx="1447800" cy="137754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rgbClr val="FFCC6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rgbClr val="FFCC6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2854099" y="4015628"/>
            <a:ext cx="13300301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a.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write stories for children.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b.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a writer.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badi Extra Light" panose="020B0204020104020204" pitchFamily="34" charset="0"/>
              </a:rPr>
              <a:t>c. </a:t>
            </a:r>
            <a:r>
              <a:rPr lang="en-US" sz="72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I’d like to be a writer. 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C634C3D-0EC1-4483-1E4B-002BA056FB2D}"/>
              </a:ext>
            </a:extLst>
          </p:cNvPr>
          <p:cNvSpPr/>
          <p:nvPr/>
        </p:nvSpPr>
        <p:spPr>
          <a:xfrm>
            <a:off x="1429811" y="1824030"/>
            <a:ext cx="1947153" cy="181358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C15F5F-2D7C-6507-4B3B-51DC38DB4851}"/>
              </a:ext>
            </a:extLst>
          </p:cNvPr>
          <p:cNvSpPr/>
          <p:nvPr/>
        </p:nvSpPr>
        <p:spPr>
          <a:xfrm>
            <a:off x="2473098" y="666749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5">
            <a:extLst>
              <a:ext uri="{FF2B5EF4-FFF2-40B4-BE49-F238E27FC236}">
                <a16:creationId xmlns:a16="http://schemas.microsoft.com/office/drawing/2014/main" id="{0150588D-C488-7671-1068-F942EDA537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7" name="Track 55">
            <a:hlinkClick r:id="" action="ppaction://media"/>
            <a:extLst>
              <a:ext uri="{FF2B5EF4-FFF2-40B4-BE49-F238E27FC236}">
                <a16:creationId xmlns:a16="http://schemas.microsoft.com/office/drawing/2014/main" id="{6150325B-7200-C8B1-38DF-11FFBEACCB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08" end="14623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93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3">
                  <a:lumMod val="75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2" y="3952890"/>
            <a:ext cx="13300301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in the computer room.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 likes playing football.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B05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He’s active. 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7415CA-57D1-FE6F-779E-F4A518FF9AF1}"/>
              </a:ext>
            </a:extLst>
          </p:cNvPr>
          <p:cNvSpPr/>
          <p:nvPr/>
        </p:nvSpPr>
        <p:spPr>
          <a:xfrm>
            <a:off x="1500386" y="1543319"/>
            <a:ext cx="1945426" cy="1946357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49A67646-1BD2-A8E8-0C58-242072F4E6C0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8B6D6577-402D-6365-2198-D8F0C33901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93" end="9147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43B16E3-E873-5890-FB3D-B551F7E4F671}"/>
              </a:ext>
            </a:extLst>
          </p:cNvPr>
          <p:cNvSpPr/>
          <p:nvPr/>
        </p:nvSpPr>
        <p:spPr>
          <a:xfrm>
            <a:off x="3123600" y="6864519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49023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4684272" y="-37570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7">
            <a:extLst>
              <a:ext uri="{FF2B5EF4-FFF2-40B4-BE49-F238E27FC236}">
                <a16:creationId xmlns:a16="http://schemas.microsoft.com/office/drawing/2014/main" id="{34493F50-6207-C773-8B20-626A49A27DFB}"/>
              </a:ext>
            </a:extLst>
          </p:cNvPr>
          <p:cNvGrpSpPr/>
          <p:nvPr/>
        </p:nvGrpSpPr>
        <p:grpSpPr>
          <a:xfrm>
            <a:off x="2286000" y="2714625"/>
            <a:ext cx="14249400" cy="6319157"/>
            <a:chOff x="0" y="0"/>
            <a:chExt cx="1586895" cy="1664305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E38D3A5-53F1-C155-B3F9-5F4D6719D55A}"/>
                </a:ext>
              </a:extLst>
            </p:cNvPr>
            <p:cNvSpPr/>
            <p:nvPr/>
          </p:nvSpPr>
          <p:spPr>
            <a:xfrm>
              <a:off x="0" y="0"/>
              <a:ext cx="1586895" cy="1664305"/>
            </a:xfrm>
            <a:custGeom>
              <a:avLst/>
              <a:gdLst/>
              <a:ahLst/>
              <a:cxnLst/>
              <a:rect l="l" t="t" r="r" b="b"/>
              <a:pathLst>
                <a:path w="1586895" h="1664305">
                  <a:moveTo>
                    <a:pt x="65531" y="0"/>
                  </a:moveTo>
                  <a:lnTo>
                    <a:pt x="1521365" y="0"/>
                  </a:lnTo>
                  <a:cubicBezTo>
                    <a:pt x="1557556" y="0"/>
                    <a:pt x="1586895" y="29339"/>
                    <a:pt x="1586895" y="65531"/>
                  </a:cubicBezTo>
                  <a:lnTo>
                    <a:pt x="1586895" y="1598774"/>
                  </a:lnTo>
                  <a:cubicBezTo>
                    <a:pt x="1586895" y="1634966"/>
                    <a:pt x="1557556" y="1664305"/>
                    <a:pt x="1521365" y="1664305"/>
                  </a:cubicBezTo>
                  <a:lnTo>
                    <a:pt x="65531" y="1664305"/>
                  </a:lnTo>
                  <a:cubicBezTo>
                    <a:pt x="29339" y="1664305"/>
                    <a:pt x="0" y="1634966"/>
                    <a:pt x="0" y="1598774"/>
                  </a:cubicBezTo>
                  <a:lnTo>
                    <a:pt x="0" y="65531"/>
                  </a:lnTo>
                  <a:cubicBezTo>
                    <a:pt x="0" y="29339"/>
                    <a:pt x="29339" y="0"/>
                    <a:pt x="65531" y="0"/>
                  </a:cubicBezTo>
                  <a:close/>
                </a:path>
              </a:pathLst>
            </a:custGeom>
            <a:solidFill>
              <a:srgbClr val="F4EADF"/>
            </a:solidFill>
            <a:ln w="180975" cap="rnd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FFF54573-4844-B75E-0DA3-9E5F3F684466}"/>
                </a:ext>
              </a:extLst>
            </p:cNvPr>
            <p:cNvSpPr txBox="1"/>
            <p:nvPr/>
          </p:nvSpPr>
          <p:spPr>
            <a:xfrm>
              <a:off x="0" y="-38100"/>
              <a:ext cx="1586895" cy="1702405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EE82548-29C7-8BB6-6BF2-77A3FEE3FD3B}"/>
              </a:ext>
            </a:extLst>
          </p:cNvPr>
          <p:cNvGrpSpPr/>
          <p:nvPr/>
        </p:nvGrpSpPr>
        <p:grpSpPr>
          <a:xfrm>
            <a:off x="930049" y="1121026"/>
            <a:ext cx="3086100" cy="3086100"/>
            <a:chOff x="0" y="0"/>
            <a:chExt cx="812800" cy="812800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59C8AD7-75E5-617C-BDCE-A1AE9FC201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EE7FEDC8-DB60-3C87-DC72-6ECD8603DAF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12">
            <a:extLst>
              <a:ext uri="{FF2B5EF4-FFF2-40B4-BE49-F238E27FC236}">
                <a16:creationId xmlns:a16="http://schemas.microsoft.com/office/drawing/2014/main" id="{33973039-CE63-0DA3-3126-35BF923A454A}"/>
              </a:ext>
            </a:extLst>
          </p:cNvPr>
          <p:cNvSpPr txBox="1"/>
          <p:nvPr/>
        </p:nvSpPr>
        <p:spPr>
          <a:xfrm>
            <a:off x="3431803" y="3952890"/>
            <a:ext cx="10969998" cy="4124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8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a.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b.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I’m watering flowers.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0070C0"/>
                </a:solidFill>
                <a:latin typeface="Abadi Extra Light" panose="020B0204020104020204" pitchFamily="34" charset="0"/>
              </a:rPr>
              <a:t>c.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 like flowers.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7A958CB-F9BE-D997-693C-B72EEEA0B939}"/>
              </a:ext>
            </a:extLst>
          </p:cNvPr>
          <p:cNvSpPr/>
          <p:nvPr/>
        </p:nvSpPr>
        <p:spPr>
          <a:xfrm>
            <a:off x="1486713" y="1609888"/>
            <a:ext cx="2026312" cy="1963713"/>
          </a:xfrm>
          <a:custGeom>
            <a:avLst/>
            <a:gdLst/>
            <a:ahLst/>
            <a:cxnLst/>
            <a:rect l="l" t="t" r="r" b="b"/>
            <a:pathLst>
              <a:path w="2908029" h="2997968">
                <a:moveTo>
                  <a:pt x="0" y="0"/>
                </a:moveTo>
                <a:lnTo>
                  <a:pt x="2908029" y="0"/>
                </a:lnTo>
                <a:lnTo>
                  <a:pt x="2908029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3961621" y="857061"/>
            <a:ext cx="10104701" cy="81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Let’s check!</a:t>
            </a:r>
          </a:p>
        </p:txBody>
      </p:sp>
      <p:pic>
        <p:nvPicPr>
          <p:cNvPr id="6" name="Track 55">
            <a:hlinkClick r:id="" action="ppaction://media"/>
            <a:extLst>
              <a:ext uri="{FF2B5EF4-FFF2-40B4-BE49-F238E27FC236}">
                <a16:creationId xmlns:a16="http://schemas.microsoft.com/office/drawing/2014/main" id="{5C0854E4-8403-EC75-4E9D-ACB6A49EE9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9" end="414.1875"/>
                </p14:media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3642" y="467991"/>
            <a:ext cx="1340144" cy="134014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811979B-ABF6-0E14-88EC-988609A57A49}"/>
              </a:ext>
            </a:extLst>
          </p:cNvPr>
          <p:cNvSpPr/>
          <p:nvPr/>
        </p:nvSpPr>
        <p:spPr>
          <a:xfrm>
            <a:off x="3134576" y="4065685"/>
            <a:ext cx="1184501" cy="124766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182643" y="2909684"/>
            <a:ext cx="11781064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EAA5C49-DEAE-71BC-DE42-89986593C5F6}"/>
              </a:ext>
            </a:extLst>
          </p:cNvPr>
          <p:cNvSpPr/>
          <p:nvPr/>
        </p:nvSpPr>
        <p:spPr>
          <a:xfrm>
            <a:off x="5659040" y="719267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182643" y="4171326"/>
            <a:ext cx="12019532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Activity 2 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Berlin Sans FB Demi" panose="020E0802020502020306" pitchFamily="34" charset="0"/>
              </a:rPr>
              <a:t>Ask and answer.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BC1ED4D5-363B-ACA6-D9E6-0E0A22B74F5B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4622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574755" y="465264"/>
            <a:ext cx="85344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631591" y="1851234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Graphic 10" descr="Badge 1 with solid fill">
            <a:extLst>
              <a:ext uri="{FF2B5EF4-FFF2-40B4-BE49-F238E27FC236}">
                <a16:creationId xmlns:a16="http://schemas.microsoft.com/office/drawing/2014/main" id="{23A2A9CB-8654-1A5F-EA8D-6CB20514F0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6430" y="1515435"/>
            <a:ext cx="2078244" cy="2078244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5019574" y="8591371"/>
              <a:ext cx="88649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25 Queen Street.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D9DDF6C-1A82-1EA7-15BE-C4A5D591667B}"/>
              </a:ext>
            </a:extLst>
          </p:cNvPr>
          <p:cNvGrpSpPr/>
          <p:nvPr/>
        </p:nvGrpSpPr>
        <p:grpSpPr>
          <a:xfrm>
            <a:off x="14839564" y="5388371"/>
            <a:ext cx="3124200" cy="1489800"/>
            <a:chOff x="3692445" y="8515352"/>
            <a:chExt cx="10796914" cy="1489800"/>
          </a:xfrm>
          <a:solidFill>
            <a:srgbClr val="00B050"/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244DA92-74A2-2C6D-63F8-77E7273F1D4A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7F5E697-F921-48BC-8ABC-8015A551A1A2}"/>
                </a:ext>
              </a:extLst>
            </p:cNvPr>
            <p:cNvSpPr/>
            <p:nvPr/>
          </p:nvSpPr>
          <p:spPr>
            <a:xfrm>
              <a:off x="5764774" y="8591371"/>
              <a:ext cx="7374601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Lucy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4B8670-2E5C-4601-CE36-07DB043D57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016" y="1563127"/>
            <a:ext cx="9494551" cy="6512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08098F-7452-D59E-0102-89396988E137}"/>
              </a:ext>
            </a:extLst>
          </p:cNvPr>
          <p:cNvSpPr/>
          <p:nvPr/>
        </p:nvSpPr>
        <p:spPr>
          <a:xfrm>
            <a:off x="3849741" y="2059614"/>
            <a:ext cx="698187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tx1"/>
                </a:solidFill>
              </a:rPr>
              <a:t>What’s your address?</a:t>
            </a:r>
          </a:p>
        </p:txBody>
      </p:sp>
      <p:pic>
        <p:nvPicPr>
          <p:cNvPr id="70" name="Picture 69" descr="giphy">
            <a:extLst>
              <a:ext uri="{FF2B5EF4-FFF2-40B4-BE49-F238E27FC236}">
                <a16:creationId xmlns:a16="http://schemas.microsoft.com/office/drawing/2014/main" id="{4F908A0A-77FC-43BC-E2BB-BAB3FBA34D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642168">
            <a:off x="9588975" y="6424152"/>
            <a:ext cx="5969600" cy="151507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BA398D3-244C-4C68-3137-A4269016A0F1}"/>
              </a:ext>
            </a:extLst>
          </p:cNvPr>
          <p:cNvGrpSpPr/>
          <p:nvPr/>
        </p:nvGrpSpPr>
        <p:grpSpPr>
          <a:xfrm>
            <a:off x="2499486" y="6248659"/>
            <a:ext cx="3124200" cy="1489800"/>
            <a:chOff x="4968158" y="8521368"/>
            <a:chExt cx="10796914" cy="1489800"/>
          </a:xfrm>
          <a:solidFill>
            <a:srgbClr val="00B050"/>
          </a:solidFill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4AABA077-D3C1-6E66-F70B-7DF451A7C250}"/>
                </a:ext>
              </a:extLst>
            </p:cNvPr>
            <p:cNvSpPr/>
            <p:nvPr/>
          </p:nvSpPr>
          <p:spPr>
            <a:xfrm>
              <a:off x="4968158" y="8521368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grpFill/>
            <a:ln w="19050">
              <a:solidFill>
                <a:schemeClr val="accent3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FEBEF70-AF03-D543-5249-68FA15C3EB1B}"/>
                </a:ext>
              </a:extLst>
            </p:cNvPr>
            <p:cNvSpPr/>
            <p:nvPr/>
          </p:nvSpPr>
          <p:spPr>
            <a:xfrm>
              <a:off x="5936508" y="8591371"/>
              <a:ext cx="703113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cap="none" spc="0" dirty="0">
                  <a:ln w="0"/>
                  <a:solidFill>
                    <a:schemeClr val="bg1"/>
                  </a:solidFill>
                </a:rPr>
                <a:t>Nick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7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at's your addr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25 Queen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6553199" y="8603818"/>
            <a:ext cx="7936159" cy="1401334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936159"/>
                <a:gd name="connsiteY0" fmla="*/ 233560 h 1401334"/>
                <a:gd name="connsiteX1" fmla="*/ 233560 w 7936159"/>
                <a:gd name="connsiteY1" fmla="*/ 0 h 1401334"/>
                <a:gd name="connsiteX2" fmla="*/ 1061944 w 7936159"/>
                <a:gd name="connsiteY2" fmla="*/ 0 h 1401334"/>
                <a:gd name="connsiteX3" fmla="*/ 1890329 w 7936159"/>
                <a:gd name="connsiteY3" fmla="*/ 0 h 1401334"/>
                <a:gd name="connsiteX4" fmla="*/ 2718713 w 7936159"/>
                <a:gd name="connsiteY4" fmla="*/ 0 h 1401334"/>
                <a:gd name="connsiteX5" fmla="*/ 3323026 w 7936159"/>
                <a:gd name="connsiteY5" fmla="*/ 0 h 1401334"/>
                <a:gd name="connsiteX6" fmla="*/ 3777959 w 7936159"/>
                <a:gd name="connsiteY6" fmla="*/ 0 h 1401334"/>
                <a:gd name="connsiteX7" fmla="*/ 4382272 w 7936159"/>
                <a:gd name="connsiteY7" fmla="*/ 0 h 1401334"/>
                <a:gd name="connsiteX8" fmla="*/ 4986585 w 7936159"/>
                <a:gd name="connsiteY8" fmla="*/ 0 h 1401334"/>
                <a:gd name="connsiteX9" fmla="*/ 5590898 w 7936159"/>
                <a:gd name="connsiteY9" fmla="*/ 0 h 1401334"/>
                <a:gd name="connsiteX10" fmla="*/ 6344592 w 7936159"/>
                <a:gd name="connsiteY10" fmla="*/ 0 h 1401334"/>
                <a:gd name="connsiteX11" fmla="*/ 7702599 w 7936159"/>
                <a:gd name="connsiteY11" fmla="*/ 0 h 1401334"/>
                <a:gd name="connsiteX12" fmla="*/ 7936159 w 7936159"/>
                <a:gd name="connsiteY12" fmla="*/ 233560 h 1401334"/>
                <a:gd name="connsiteX13" fmla="*/ 7936159 w 7936159"/>
                <a:gd name="connsiteY13" fmla="*/ 700667 h 1401334"/>
                <a:gd name="connsiteX14" fmla="*/ 7936159 w 7936159"/>
                <a:gd name="connsiteY14" fmla="*/ 1167774 h 1401334"/>
                <a:gd name="connsiteX15" fmla="*/ 7702599 w 7936159"/>
                <a:gd name="connsiteY15" fmla="*/ 1401334 h 1401334"/>
                <a:gd name="connsiteX16" fmla="*/ 7247667 w 7936159"/>
                <a:gd name="connsiteY16" fmla="*/ 1401334 h 1401334"/>
                <a:gd name="connsiteX17" fmla="*/ 6718044 w 7936159"/>
                <a:gd name="connsiteY17" fmla="*/ 1401334 h 1401334"/>
                <a:gd name="connsiteX18" fmla="*/ 6039040 w 7936159"/>
                <a:gd name="connsiteY18" fmla="*/ 1401334 h 1401334"/>
                <a:gd name="connsiteX19" fmla="*/ 5285346 w 7936159"/>
                <a:gd name="connsiteY19" fmla="*/ 1401334 h 1401334"/>
                <a:gd name="connsiteX20" fmla="*/ 4456962 w 7936159"/>
                <a:gd name="connsiteY20" fmla="*/ 1401334 h 1401334"/>
                <a:gd name="connsiteX21" fmla="*/ 3927339 w 7936159"/>
                <a:gd name="connsiteY21" fmla="*/ 1401334 h 1401334"/>
                <a:gd name="connsiteX22" fmla="*/ 3397717 w 7936159"/>
                <a:gd name="connsiteY22" fmla="*/ 1401334 h 1401334"/>
                <a:gd name="connsiteX23" fmla="*/ 2569332 w 7936159"/>
                <a:gd name="connsiteY23" fmla="*/ 1401334 h 1401334"/>
                <a:gd name="connsiteX24" fmla="*/ 2039709 w 7936159"/>
                <a:gd name="connsiteY24" fmla="*/ 1401334 h 1401334"/>
                <a:gd name="connsiteX25" fmla="*/ 1510087 w 7936159"/>
                <a:gd name="connsiteY25" fmla="*/ 1401334 h 1401334"/>
                <a:gd name="connsiteX26" fmla="*/ 905774 w 7936159"/>
                <a:gd name="connsiteY26" fmla="*/ 1401334 h 1401334"/>
                <a:gd name="connsiteX27" fmla="*/ 233560 w 7936159"/>
                <a:gd name="connsiteY27" fmla="*/ 1401334 h 1401334"/>
                <a:gd name="connsiteX28" fmla="*/ 0 w 7936159"/>
                <a:gd name="connsiteY28" fmla="*/ 1167774 h 1401334"/>
                <a:gd name="connsiteX29" fmla="*/ 0 w 7936159"/>
                <a:gd name="connsiteY29" fmla="*/ 728693 h 1401334"/>
                <a:gd name="connsiteX30" fmla="*/ 0 w 7936159"/>
                <a:gd name="connsiteY30" fmla="*/ 233560 h 140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936159" h="1401334" fill="none" extrusionOk="0">
                  <a:moveTo>
                    <a:pt x="0" y="233560"/>
                  </a:moveTo>
                  <a:cubicBezTo>
                    <a:pt x="-3842" y="102648"/>
                    <a:pt x="111828" y="-2509"/>
                    <a:pt x="233560" y="0"/>
                  </a:cubicBezTo>
                  <a:cubicBezTo>
                    <a:pt x="563333" y="-2839"/>
                    <a:pt x="836399" y="2490"/>
                    <a:pt x="1061944" y="0"/>
                  </a:cubicBezTo>
                  <a:cubicBezTo>
                    <a:pt x="1287489" y="-2490"/>
                    <a:pt x="1646897" y="9091"/>
                    <a:pt x="1890329" y="0"/>
                  </a:cubicBezTo>
                  <a:cubicBezTo>
                    <a:pt x="2133762" y="-9091"/>
                    <a:pt x="2319135" y="-4923"/>
                    <a:pt x="2718713" y="0"/>
                  </a:cubicBezTo>
                  <a:cubicBezTo>
                    <a:pt x="3118291" y="4923"/>
                    <a:pt x="3088206" y="-21566"/>
                    <a:pt x="3323026" y="0"/>
                  </a:cubicBezTo>
                  <a:cubicBezTo>
                    <a:pt x="3557846" y="21566"/>
                    <a:pt x="3672336" y="-8772"/>
                    <a:pt x="3777959" y="0"/>
                  </a:cubicBezTo>
                  <a:cubicBezTo>
                    <a:pt x="3883582" y="8772"/>
                    <a:pt x="4158278" y="15302"/>
                    <a:pt x="4382272" y="0"/>
                  </a:cubicBezTo>
                  <a:cubicBezTo>
                    <a:pt x="4606266" y="-15302"/>
                    <a:pt x="4802684" y="-13945"/>
                    <a:pt x="4986585" y="0"/>
                  </a:cubicBezTo>
                  <a:cubicBezTo>
                    <a:pt x="5170486" y="13945"/>
                    <a:pt x="5363643" y="-1746"/>
                    <a:pt x="5590898" y="0"/>
                  </a:cubicBezTo>
                  <a:cubicBezTo>
                    <a:pt x="5818153" y="1746"/>
                    <a:pt x="6081463" y="10489"/>
                    <a:pt x="6344592" y="0"/>
                  </a:cubicBezTo>
                  <a:cubicBezTo>
                    <a:pt x="6607721" y="-10489"/>
                    <a:pt x="7266653" y="-19854"/>
                    <a:pt x="7702599" y="0"/>
                  </a:cubicBezTo>
                  <a:cubicBezTo>
                    <a:pt x="7842318" y="-3969"/>
                    <a:pt x="7940540" y="107684"/>
                    <a:pt x="7936159" y="233560"/>
                  </a:cubicBezTo>
                  <a:cubicBezTo>
                    <a:pt x="7927330" y="335280"/>
                    <a:pt x="7933697" y="577461"/>
                    <a:pt x="7936159" y="700667"/>
                  </a:cubicBezTo>
                  <a:cubicBezTo>
                    <a:pt x="7938621" y="823873"/>
                    <a:pt x="7947093" y="943165"/>
                    <a:pt x="7936159" y="1167774"/>
                  </a:cubicBezTo>
                  <a:cubicBezTo>
                    <a:pt x="7927331" y="1300714"/>
                    <a:pt x="7837496" y="1408453"/>
                    <a:pt x="7702599" y="1401334"/>
                  </a:cubicBezTo>
                  <a:cubicBezTo>
                    <a:pt x="7610917" y="1416447"/>
                    <a:pt x="7384202" y="1382358"/>
                    <a:pt x="7247667" y="1401334"/>
                  </a:cubicBezTo>
                  <a:cubicBezTo>
                    <a:pt x="7111132" y="1420310"/>
                    <a:pt x="6943902" y="1383271"/>
                    <a:pt x="6718044" y="1401334"/>
                  </a:cubicBezTo>
                  <a:cubicBezTo>
                    <a:pt x="6492186" y="1419397"/>
                    <a:pt x="6217199" y="1413895"/>
                    <a:pt x="6039040" y="1401334"/>
                  </a:cubicBezTo>
                  <a:cubicBezTo>
                    <a:pt x="5860881" y="1388773"/>
                    <a:pt x="5441461" y="1397262"/>
                    <a:pt x="5285346" y="1401334"/>
                  </a:cubicBezTo>
                  <a:cubicBezTo>
                    <a:pt x="5129231" y="1405406"/>
                    <a:pt x="4806468" y="1411977"/>
                    <a:pt x="4456962" y="1401334"/>
                  </a:cubicBezTo>
                  <a:cubicBezTo>
                    <a:pt x="4107456" y="1390691"/>
                    <a:pt x="4061858" y="1405954"/>
                    <a:pt x="3927339" y="1401334"/>
                  </a:cubicBezTo>
                  <a:cubicBezTo>
                    <a:pt x="3792820" y="1396714"/>
                    <a:pt x="3643056" y="1425289"/>
                    <a:pt x="3397717" y="1401334"/>
                  </a:cubicBezTo>
                  <a:cubicBezTo>
                    <a:pt x="3152378" y="1377379"/>
                    <a:pt x="2868094" y="1389286"/>
                    <a:pt x="2569332" y="1401334"/>
                  </a:cubicBezTo>
                  <a:cubicBezTo>
                    <a:pt x="2270570" y="1413382"/>
                    <a:pt x="2169577" y="1398685"/>
                    <a:pt x="2039709" y="1401334"/>
                  </a:cubicBezTo>
                  <a:cubicBezTo>
                    <a:pt x="1909841" y="1403983"/>
                    <a:pt x="1722425" y="1390630"/>
                    <a:pt x="1510087" y="1401334"/>
                  </a:cubicBezTo>
                  <a:cubicBezTo>
                    <a:pt x="1297749" y="1412038"/>
                    <a:pt x="1094286" y="1394751"/>
                    <a:pt x="905774" y="1401334"/>
                  </a:cubicBezTo>
                  <a:cubicBezTo>
                    <a:pt x="717262" y="1407917"/>
                    <a:pt x="473166" y="1431367"/>
                    <a:pt x="233560" y="1401334"/>
                  </a:cubicBezTo>
                  <a:cubicBezTo>
                    <a:pt x="112565" y="1382389"/>
                    <a:pt x="7297" y="1327790"/>
                    <a:pt x="0" y="1167774"/>
                  </a:cubicBezTo>
                  <a:cubicBezTo>
                    <a:pt x="-20968" y="1039969"/>
                    <a:pt x="6644" y="928889"/>
                    <a:pt x="0" y="728693"/>
                  </a:cubicBezTo>
                  <a:cubicBezTo>
                    <a:pt x="-6644" y="528497"/>
                    <a:pt x="950" y="384062"/>
                    <a:pt x="0" y="233560"/>
                  </a:cubicBezTo>
                  <a:close/>
                </a:path>
                <a:path w="7936159" h="1401334" stroke="0" extrusionOk="0">
                  <a:moveTo>
                    <a:pt x="0" y="233560"/>
                  </a:moveTo>
                  <a:cubicBezTo>
                    <a:pt x="-14850" y="112719"/>
                    <a:pt x="99868" y="-14328"/>
                    <a:pt x="233560" y="0"/>
                  </a:cubicBezTo>
                  <a:cubicBezTo>
                    <a:pt x="599480" y="-22670"/>
                    <a:pt x="820829" y="35956"/>
                    <a:pt x="987254" y="0"/>
                  </a:cubicBezTo>
                  <a:cubicBezTo>
                    <a:pt x="1153679" y="-35956"/>
                    <a:pt x="1245222" y="-8587"/>
                    <a:pt x="1442186" y="0"/>
                  </a:cubicBezTo>
                  <a:cubicBezTo>
                    <a:pt x="1639150" y="8587"/>
                    <a:pt x="1811697" y="-8215"/>
                    <a:pt x="1971809" y="0"/>
                  </a:cubicBezTo>
                  <a:cubicBezTo>
                    <a:pt x="2131921" y="8215"/>
                    <a:pt x="2232113" y="-13935"/>
                    <a:pt x="2426741" y="0"/>
                  </a:cubicBezTo>
                  <a:cubicBezTo>
                    <a:pt x="2621369" y="13935"/>
                    <a:pt x="2744193" y="-15774"/>
                    <a:pt x="3031055" y="0"/>
                  </a:cubicBezTo>
                  <a:cubicBezTo>
                    <a:pt x="3317917" y="15774"/>
                    <a:pt x="3311181" y="-98"/>
                    <a:pt x="3485987" y="0"/>
                  </a:cubicBezTo>
                  <a:cubicBezTo>
                    <a:pt x="3660793" y="98"/>
                    <a:pt x="4105754" y="-32954"/>
                    <a:pt x="4314371" y="0"/>
                  </a:cubicBezTo>
                  <a:cubicBezTo>
                    <a:pt x="4522988" y="32954"/>
                    <a:pt x="4694021" y="-18366"/>
                    <a:pt x="4993375" y="0"/>
                  </a:cubicBezTo>
                  <a:cubicBezTo>
                    <a:pt x="5292729" y="18366"/>
                    <a:pt x="5277437" y="17297"/>
                    <a:pt x="5448307" y="0"/>
                  </a:cubicBezTo>
                  <a:cubicBezTo>
                    <a:pt x="5619177" y="-17297"/>
                    <a:pt x="5860444" y="9957"/>
                    <a:pt x="6052620" y="0"/>
                  </a:cubicBezTo>
                  <a:cubicBezTo>
                    <a:pt x="6244796" y="-9957"/>
                    <a:pt x="6504070" y="26826"/>
                    <a:pt x="6656934" y="0"/>
                  </a:cubicBezTo>
                  <a:cubicBezTo>
                    <a:pt x="6809798" y="-26826"/>
                    <a:pt x="6935795" y="14448"/>
                    <a:pt x="7111866" y="0"/>
                  </a:cubicBezTo>
                  <a:cubicBezTo>
                    <a:pt x="7287937" y="-14448"/>
                    <a:pt x="7436304" y="-13996"/>
                    <a:pt x="7702599" y="0"/>
                  </a:cubicBezTo>
                  <a:cubicBezTo>
                    <a:pt x="7846376" y="1421"/>
                    <a:pt x="7960407" y="116444"/>
                    <a:pt x="7936159" y="233560"/>
                  </a:cubicBezTo>
                  <a:cubicBezTo>
                    <a:pt x="7948386" y="404392"/>
                    <a:pt x="7912820" y="476267"/>
                    <a:pt x="7936159" y="700667"/>
                  </a:cubicBezTo>
                  <a:cubicBezTo>
                    <a:pt x="7959498" y="925067"/>
                    <a:pt x="7924246" y="1072801"/>
                    <a:pt x="7936159" y="1167774"/>
                  </a:cubicBezTo>
                  <a:cubicBezTo>
                    <a:pt x="7953302" y="1278377"/>
                    <a:pt x="7811492" y="1391999"/>
                    <a:pt x="7702599" y="1401334"/>
                  </a:cubicBezTo>
                  <a:cubicBezTo>
                    <a:pt x="7492316" y="1361001"/>
                    <a:pt x="7193046" y="1431897"/>
                    <a:pt x="6874215" y="1401334"/>
                  </a:cubicBezTo>
                  <a:cubicBezTo>
                    <a:pt x="6555384" y="1370771"/>
                    <a:pt x="6470523" y="1396316"/>
                    <a:pt x="6344592" y="1401334"/>
                  </a:cubicBezTo>
                  <a:cubicBezTo>
                    <a:pt x="6218661" y="1406352"/>
                    <a:pt x="6094717" y="1384292"/>
                    <a:pt x="5889660" y="1401334"/>
                  </a:cubicBezTo>
                  <a:cubicBezTo>
                    <a:pt x="5684603" y="1418376"/>
                    <a:pt x="5405877" y="1403612"/>
                    <a:pt x="5210656" y="1401334"/>
                  </a:cubicBezTo>
                  <a:cubicBezTo>
                    <a:pt x="5015435" y="1399056"/>
                    <a:pt x="4617236" y="1398320"/>
                    <a:pt x="4456962" y="1401334"/>
                  </a:cubicBezTo>
                  <a:cubicBezTo>
                    <a:pt x="4296688" y="1404348"/>
                    <a:pt x="3942423" y="1423935"/>
                    <a:pt x="3777959" y="1401334"/>
                  </a:cubicBezTo>
                  <a:cubicBezTo>
                    <a:pt x="3613495" y="1378733"/>
                    <a:pt x="3471357" y="1394861"/>
                    <a:pt x="3173645" y="1401334"/>
                  </a:cubicBezTo>
                  <a:cubicBezTo>
                    <a:pt x="2875933" y="1407807"/>
                    <a:pt x="2589365" y="1367027"/>
                    <a:pt x="2345261" y="1401334"/>
                  </a:cubicBezTo>
                  <a:cubicBezTo>
                    <a:pt x="2101157" y="1435641"/>
                    <a:pt x="1951268" y="1425354"/>
                    <a:pt x="1740948" y="1401334"/>
                  </a:cubicBezTo>
                  <a:cubicBezTo>
                    <a:pt x="1530628" y="1377314"/>
                    <a:pt x="1410518" y="1395925"/>
                    <a:pt x="1286015" y="1401334"/>
                  </a:cubicBezTo>
                  <a:cubicBezTo>
                    <a:pt x="1161512" y="1406743"/>
                    <a:pt x="502166" y="1406266"/>
                    <a:pt x="233560" y="1401334"/>
                  </a:cubicBezTo>
                  <a:cubicBezTo>
                    <a:pt x="98918" y="1400500"/>
                    <a:pt x="-87" y="1289211"/>
                    <a:pt x="0" y="1167774"/>
                  </a:cubicBezTo>
                  <a:cubicBezTo>
                    <a:pt x="-4556" y="1030930"/>
                    <a:pt x="21188" y="913654"/>
                    <a:pt x="0" y="710009"/>
                  </a:cubicBezTo>
                  <a:cubicBezTo>
                    <a:pt x="-21188" y="506365"/>
                    <a:pt x="21872" y="371983"/>
                    <a:pt x="0" y="233560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045650" y="8591371"/>
              <a:ext cx="481285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He’s clever.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 descr="Badge with solid fill">
            <a:extLst>
              <a:ext uri="{FF2B5EF4-FFF2-40B4-BE49-F238E27FC236}">
                <a16:creationId xmlns:a16="http://schemas.microsoft.com/office/drawing/2014/main" id="{F3C6A5DD-116C-FFCF-8B29-001BDE29DF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92729" y="1401013"/>
            <a:ext cx="2023932" cy="2023932"/>
          </a:xfrm>
          <a:prstGeom prst="rect">
            <a:avLst/>
          </a:prstGeom>
        </p:spPr>
      </p:pic>
      <p:pic>
        <p:nvPicPr>
          <p:cNvPr id="25" name="What does your brother like">
            <a:hlinkClick r:id="" action="ppaction://media"/>
            <a:extLst>
              <a:ext uri="{FF2B5EF4-FFF2-40B4-BE49-F238E27FC236}">
                <a16:creationId xmlns:a16="http://schemas.microsoft.com/office/drawing/2014/main" id="{EA2F079A-7065-D72F-2D35-A8E8ACAA0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880369" y="1930245"/>
            <a:ext cx="1095460" cy="109546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FB5A5-E834-B79B-5652-A843B1CDB2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4599" y="3051262"/>
            <a:ext cx="7936159" cy="561595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33733" y="1677300"/>
            <a:ext cx="10273314" cy="1433261"/>
            <a:chOff x="4826643" y="1696350"/>
            <a:chExt cx="10273314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3" y="1696350"/>
              <a:ext cx="10273314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6071192" y="1905148"/>
              <a:ext cx="810042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brother like?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52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e likes reading boo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5181599" y="8515352"/>
            <a:ext cx="7696201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7696201"/>
                <a:gd name="connsiteY0" fmla="*/ 248305 h 1489800"/>
                <a:gd name="connsiteX1" fmla="*/ 248305 w 7696201"/>
                <a:gd name="connsiteY1" fmla="*/ 0 h 1489800"/>
                <a:gd name="connsiteX2" fmla="*/ 1046805 w 7696201"/>
                <a:gd name="connsiteY2" fmla="*/ 0 h 1489800"/>
                <a:gd name="connsiteX3" fmla="*/ 1845305 w 7696201"/>
                <a:gd name="connsiteY3" fmla="*/ 0 h 1489800"/>
                <a:gd name="connsiteX4" fmla="*/ 2643805 w 7696201"/>
                <a:gd name="connsiteY4" fmla="*/ 0 h 1489800"/>
                <a:gd name="connsiteX5" fmla="*/ 3226318 w 7696201"/>
                <a:gd name="connsiteY5" fmla="*/ 0 h 1489800"/>
                <a:gd name="connsiteX6" fmla="*/ 3664838 w 7696201"/>
                <a:gd name="connsiteY6" fmla="*/ 0 h 1489800"/>
                <a:gd name="connsiteX7" fmla="*/ 4247351 w 7696201"/>
                <a:gd name="connsiteY7" fmla="*/ 0 h 1489800"/>
                <a:gd name="connsiteX8" fmla="*/ 4829863 w 7696201"/>
                <a:gd name="connsiteY8" fmla="*/ 0 h 1489800"/>
                <a:gd name="connsiteX9" fmla="*/ 5412375 w 7696201"/>
                <a:gd name="connsiteY9" fmla="*/ 0 h 1489800"/>
                <a:gd name="connsiteX10" fmla="*/ 6138879 w 7696201"/>
                <a:gd name="connsiteY10" fmla="*/ 0 h 1489800"/>
                <a:gd name="connsiteX11" fmla="*/ 7447896 w 7696201"/>
                <a:gd name="connsiteY11" fmla="*/ 0 h 1489800"/>
                <a:gd name="connsiteX12" fmla="*/ 7696201 w 7696201"/>
                <a:gd name="connsiteY12" fmla="*/ 248305 h 1489800"/>
                <a:gd name="connsiteX13" fmla="*/ 7696201 w 7696201"/>
                <a:gd name="connsiteY13" fmla="*/ 744900 h 1489800"/>
                <a:gd name="connsiteX14" fmla="*/ 7696201 w 7696201"/>
                <a:gd name="connsiteY14" fmla="*/ 1241495 h 1489800"/>
                <a:gd name="connsiteX15" fmla="*/ 7447896 w 7696201"/>
                <a:gd name="connsiteY15" fmla="*/ 1489800 h 1489800"/>
                <a:gd name="connsiteX16" fmla="*/ 7009375 w 7696201"/>
                <a:gd name="connsiteY16" fmla="*/ 1489800 h 1489800"/>
                <a:gd name="connsiteX17" fmla="*/ 6498859 w 7696201"/>
                <a:gd name="connsiteY17" fmla="*/ 1489800 h 1489800"/>
                <a:gd name="connsiteX18" fmla="*/ 5844351 w 7696201"/>
                <a:gd name="connsiteY18" fmla="*/ 1489800 h 1489800"/>
                <a:gd name="connsiteX19" fmla="*/ 5117847 w 7696201"/>
                <a:gd name="connsiteY19" fmla="*/ 1489800 h 1489800"/>
                <a:gd name="connsiteX20" fmla="*/ 4319346 w 7696201"/>
                <a:gd name="connsiteY20" fmla="*/ 1489800 h 1489800"/>
                <a:gd name="connsiteX21" fmla="*/ 3808830 w 7696201"/>
                <a:gd name="connsiteY21" fmla="*/ 1489800 h 1489800"/>
                <a:gd name="connsiteX22" fmla="*/ 3298314 w 7696201"/>
                <a:gd name="connsiteY22" fmla="*/ 1489800 h 1489800"/>
                <a:gd name="connsiteX23" fmla="*/ 2499813 w 7696201"/>
                <a:gd name="connsiteY23" fmla="*/ 1489800 h 1489800"/>
                <a:gd name="connsiteX24" fmla="*/ 1989297 w 7696201"/>
                <a:gd name="connsiteY24" fmla="*/ 1489800 h 1489800"/>
                <a:gd name="connsiteX25" fmla="*/ 1478781 w 7696201"/>
                <a:gd name="connsiteY25" fmla="*/ 1489800 h 1489800"/>
                <a:gd name="connsiteX26" fmla="*/ 896268 w 7696201"/>
                <a:gd name="connsiteY26" fmla="*/ 1489800 h 1489800"/>
                <a:gd name="connsiteX27" fmla="*/ 248305 w 7696201"/>
                <a:gd name="connsiteY27" fmla="*/ 1489800 h 1489800"/>
                <a:gd name="connsiteX28" fmla="*/ 0 w 7696201"/>
                <a:gd name="connsiteY28" fmla="*/ 1241495 h 1489800"/>
                <a:gd name="connsiteX29" fmla="*/ 0 w 7696201"/>
                <a:gd name="connsiteY29" fmla="*/ 774696 h 1489800"/>
                <a:gd name="connsiteX30" fmla="*/ 0 w 7696201"/>
                <a:gd name="connsiteY30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696201" h="1489800" fill="none" extrusionOk="0">
                  <a:moveTo>
                    <a:pt x="0" y="248305"/>
                  </a:moveTo>
                  <a:cubicBezTo>
                    <a:pt x="-29489" y="96433"/>
                    <a:pt x="127943" y="-5797"/>
                    <a:pt x="248305" y="0"/>
                  </a:cubicBezTo>
                  <a:cubicBezTo>
                    <a:pt x="507780" y="20576"/>
                    <a:pt x="670003" y="-24574"/>
                    <a:pt x="1046805" y="0"/>
                  </a:cubicBezTo>
                  <a:cubicBezTo>
                    <a:pt x="1423607" y="24574"/>
                    <a:pt x="1499037" y="18921"/>
                    <a:pt x="1845305" y="0"/>
                  </a:cubicBezTo>
                  <a:cubicBezTo>
                    <a:pt x="2191573" y="-18921"/>
                    <a:pt x="2355063" y="-20819"/>
                    <a:pt x="2643805" y="0"/>
                  </a:cubicBezTo>
                  <a:cubicBezTo>
                    <a:pt x="2932547" y="20819"/>
                    <a:pt x="3020337" y="3318"/>
                    <a:pt x="3226318" y="0"/>
                  </a:cubicBezTo>
                  <a:cubicBezTo>
                    <a:pt x="3432299" y="-3318"/>
                    <a:pt x="3534487" y="-17899"/>
                    <a:pt x="3664838" y="0"/>
                  </a:cubicBezTo>
                  <a:cubicBezTo>
                    <a:pt x="3795189" y="17899"/>
                    <a:pt x="4068314" y="367"/>
                    <a:pt x="4247351" y="0"/>
                  </a:cubicBezTo>
                  <a:cubicBezTo>
                    <a:pt x="4426388" y="-367"/>
                    <a:pt x="4619485" y="7765"/>
                    <a:pt x="4829863" y="0"/>
                  </a:cubicBezTo>
                  <a:cubicBezTo>
                    <a:pt x="5040241" y="-7765"/>
                    <a:pt x="5225633" y="13158"/>
                    <a:pt x="5412375" y="0"/>
                  </a:cubicBezTo>
                  <a:cubicBezTo>
                    <a:pt x="5599117" y="-13158"/>
                    <a:pt x="5833236" y="-2499"/>
                    <a:pt x="6138879" y="0"/>
                  </a:cubicBezTo>
                  <a:cubicBezTo>
                    <a:pt x="6444522" y="2499"/>
                    <a:pt x="7001674" y="-10235"/>
                    <a:pt x="7447896" y="0"/>
                  </a:cubicBezTo>
                  <a:cubicBezTo>
                    <a:pt x="7603159" y="-6708"/>
                    <a:pt x="7713688" y="123608"/>
                    <a:pt x="7696201" y="248305"/>
                  </a:cubicBezTo>
                  <a:cubicBezTo>
                    <a:pt x="7684152" y="442556"/>
                    <a:pt x="7687014" y="576776"/>
                    <a:pt x="7696201" y="744900"/>
                  </a:cubicBezTo>
                  <a:cubicBezTo>
                    <a:pt x="7705388" y="913024"/>
                    <a:pt x="7686992" y="1108786"/>
                    <a:pt x="7696201" y="1241495"/>
                  </a:cubicBezTo>
                  <a:cubicBezTo>
                    <a:pt x="7691605" y="1380685"/>
                    <a:pt x="7598320" y="1505820"/>
                    <a:pt x="7447896" y="1489800"/>
                  </a:cubicBezTo>
                  <a:cubicBezTo>
                    <a:pt x="7350674" y="1479021"/>
                    <a:pt x="7123575" y="1498606"/>
                    <a:pt x="7009375" y="1489800"/>
                  </a:cubicBezTo>
                  <a:cubicBezTo>
                    <a:pt x="6895175" y="1480994"/>
                    <a:pt x="6650833" y="1509343"/>
                    <a:pt x="6498859" y="1489800"/>
                  </a:cubicBezTo>
                  <a:cubicBezTo>
                    <a:pt x="6346885" y="1470257"/>
                    <a:pt x="6084925" y="1510777"/>
                    <a:pt x="5844351" y="1489800"/>
                  </a:cubicBezTo>
                  <a:cubicBezTo>
                    <a:pt x="5603777" y="1468823"/>
                    <a:pt x="5443894" y="1476235"/>
                    <a:pt x="5117847" y="1489800"/>
                  </a:cubicBezTo>
                  <a:cubicBezTo>
                    <a:pt x="4791800" y="1503365"/>
                    <a:pt x="4659622" y="1459750"/>
                    <a:pt x="4319346" y="1489800"/>
                  </a:cubicBezTo>
                  <a:cubicBezTo>
                    <a:pt x="3979070" y="1519850"/>
                    <a:pt x="4059777" y="1501682"/>
                    <a:pt x="3808830" y="1489800"/>
                  </a:cubicBezTo>
                  <a:cubicBezTo>
                    <a:pt x="3557883" y="1477918"/>
                    <a:pt x="3512229" y="1501775"/>
                    <a:pt x="3298314" y="1489800"/>
                  </a:cubicBezTo>
                  <a:cubicBezTo>
                    <a:pt x="3084399" y="1477825"/>
                    <a:pt x="2809824" y="1495919"/>
                    <a:pt x="2499813" y="1489800"/>
                  </a:cubicBezTo>
                  <a:cubicBezTo>
                    <a:pt x="2189802" y="1483681"/>
                    <a:pt x="2192797" y="1482199"/>
                    <a:pt x="1989297" y="1489800"/>
                  </a:cubicBezTo>
                  <a:cubicBezTo>
                    <a:pt x="1785797" y="1497401"/>
                    <a:pt x="1729917" y="1467944"/>
                    <a:pt x="1478781" y="1489800"/>
                  </a:cubicBezTo>
                  <a:cubicBezTo>
                    <a:pt x="1227645" y="1511656"/>
                    <a:pt x="1037227" y="1515721"/>
                    <a:pt x="896268" y="1489800"/>
                  </a:cubicBezTo>
                  <a:cubicBezTo>
                    <a:pt x="755309" y="1463879"/>
                    <a:pt x="407327" y="1514362"/>
                    <a:pt x="248305" y="1489800"/>
                  </a:cubicBezTo>
                  <a:cubicBezTo>
                    <a:pt x="116907" y="1476209"/>
                    <a:pt x="1632" y="1385569"/>
                    <a:pt x="0" y="1241495"/>
                  </a:cubicBezTo>
                  <a:cubicBezTo>
                    <a:pt x="-22052" y="1069801"/>
                    <a:pt x="-21207" y="898077"/>
                    <a:pt x="0" y="774696"/>
                  </a:cubicBezTo>
                  <a:cubicBezTo>
                    <a:pt x="21207" y="651315"/>
                    <a:pt x="-25645" y="415966"/>
                    <a:pt x="0" y="248305"/>
                  </a:cubicBezTo>
                  <a:close/>
                </a:path>
                <a:path w="7696201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567557" y="11134"/>
                    <a:pt x="685668" y="16023"/>
                    <a:pt x="974809" y="0"/>
                  </a:cubicBezTo>
                  <a:cubicBezTo>
                    <a:pt x="1263950" y="-16023"/>
                    <a:pt x="1321503" y="-20473"/>
                    <a:pt x="1413330" y="0"/>
                  </a:cubicBezTo>
                  <a:cubicBezTo>
                    <a:pt x="1505157" y="20473"/>
                    <a:pt x="1812047" y="-16990"/>
                    <a:pt x="1923846" y="0"/>
                  </a:cubicBezTo>
                  <a:cubicBezTo>
                    <a:pt x="2035645" y="16990"/>
                    <a:pt x="2171698" y="-1933"/>
                    <a:pt x="2362367" y="0"/>
                  </a:cubicBezTo>
                  <a:cubicBezTo>
                    <a:pt x="2553036" y="1933"/>
                    <a:pt x="2664088" y="9454"/>
                    <a:pt x="2944879" y="0"/>
                  </a:cubicBezTo>
                  <a:cubicBezTo>
                    <a:pt x="3225670" y="-9454"/>
                    <a:pt x="3170526" y="3936"/>
                    <a:pt x="3383400" y="0"/>
                  </a:cubicBezTo>
                  <a:cubicBezTo>
                    <a:pt x="3596274" y="-3936"/>
                    <a:pt x="3844760" y="-30301"/>
                    <a:pt x="4181900" y="0"/>
                  </a:cubicBezTo>
                  <a:cubicBezTo>
                    <a:pt x="4519040" y="30301"/>
                    <a:pt x="4644576" y="-24586"/>
                    <a:pt x="4836408" y="0"/>
                  </a:cubicBezTo>
                  <a:cubicBezTo>
                    <a:pt x="5028240" y="24586"/>
                    <a:pt x="5095114" y="16101"/>
                    <a:pt x="5274929" y="0"/>
                  </a:cubicBezTo>
                  <a:cubicBezTo>
                    <a:pt x="5454744" y="-16101"/>
                    <a:pt x="5650780" y="-20512"/>
                    <a:pt x="5857441" y="0"/>
                  </a:cubicBezTo>
                  <a:cubicBezTo>
                    <a:pt x="6064102" y="20512"/>
                    <a:pt x="6297224" y="18106"/>
                    <a:pt x="6439953" y="0"/>
                  </a:cubicBezTo>
                  <a:cubicBezTo>
                    <a:pt x="6582682" y="-18106"/>
                    <a:pt x="6682961" y="4626"/>
                    <a:pt x="6878474" y="0"/>
                  </a:cubicBezTo>
                  <a:cubicBezTo>
                    <a:pt x="7073987" y="-4626"/>
                    <a:pt x="7243048" y="26983"/>
                    <a:pt x="7447896" y="0"/>
                  </a:cubicBezTo>
                  <a:cubicBezTo>
                    <a:pt x="7603490" y="1775"/>
                    <a:pt x="7699274" y="112675"/>
                    <a:pt x="7696201" y="248305"/>
                  </a:cubicBezTo>
                  <a:cubicBezTo>
                    <a:pt x="7684565" y="431861"/>
                    <a:pt x="7683357" y="576170"/>
                    <a:pt x="7696201" y="744900"/>
                  </a:cubicBezTo>
                  <a:cubicBezTo>
                    <a:pt x="7709045" y="913631"/>
                    <a:pt x="7674269" y="1047194"/>
                    <a:pt x="7696201" y="1241495"/>
                  </a:cubicBezTo>
                  <a:cubicBezTo>
                    <a:pt x="7700414" y="1374110"/>
                    <a:pt x="7563349" y="1479730"/>
                    <a:pt x="7447896" y="1489800"/>
                  </a:cubicBezTo>
                  <a:cubicBezTo>
                    <a:pt x="7284984" y="1474711"/>
                    <a:pt x="6868351" y="1506252"/>
                    <a:pt x="6649396" y="1489800"/>
                  </a:cubicBezTo>
                  <a:cubicBezTo>
                    <a:pt x="6430441" y="1473348"/>
                    <a:pt x="6364313" y="1496431"/>
                    <a:pt x="6138879" y="1489800"/>
                  </a:cubicBezTo>
                  <a:cubicBezTo>
                    <a:pt x="5913445" y="1483169"/>
                    <a:pt x="5872486" y="1486251"/>
                    <a:pt x="5700359" y="1489800"/>
                  </a:cubicBezTo>
                  <a:cubicBezTo>
                    <a:pt x="5528232" y="1493349"/>
                    <a:pt x="5194364" y="1477296"/>
                    <a:pt x="5045851" y="1489800"/>
                  </a:cubicBezTo>
                  <a:cubicBezTo>
                    <a:pt x="4897338" y="1502304"/>
                    <a:pt x="4621641" y="1474551"/>
                    <a:pt x="4319346" y="1489800"/>
                  </a:cubicBezTo>
                  <a:cubicBezTo>
                    <a:pt x="4017051" y="1505049"/>
                    <a:pt x="3985499" y="1501634"/>
                    <a:pt x="3664838" y="1489800"/>
                  </a:cubicBezTo>
                  <a:cubicBezTo>
                    <a:pt x="3344177" y="1477966"/>
                    <a:pt x="3218271" y="1485808"/>
                    <a:pt x="3082326" y="1489800"/>
                  </a:cubicBezTo>
                  <a:cubicBezTo>
                    <a:pt x="2946381" y="1493792"/>
                    <a:pt x="2462027" y="1452954"/>
                    <a:pt x="2283826" y="1489800"/>
                  </a:cubicBezTo>
                  <a:cubicBezTo>
                    <a:pt x="2105625" y="1526646"/>
                    <a:pt x="1912306" y="1468947"/>
                    <a:pt x="1701313" y="1489800"/>
                  </a:cubicBezTo>
                  <a:cubicBezTo>
                    <a:pt x="1490320" y="1510653"/>
                    <a:pt x="1372215" y="1496656"/>
                    <a:pt x="1262793" y="1489800"/>
                  </a:cubicBezTo>
                  <a:cubicBezTo>
                    <a:pt x="1153371" y="1482944"/>
                    <a:pt x="705584" y="1460237"/>
                    <a:pt x="248305" y="1489800"/>
                  </a:cubicBezTo>
                  <a:cubicBezTo>
                    <a:pt x="81051" y="1485354"/>
                    <a:pt x="-379" y="1345704"/>
                    <a:pt x="0" y="1241495"/>
                  </a:cubicBezTo>
                  <a:cubicBezTo>
                    <a:pt x="-16389" y="1001346"/>
                    <a:pt x="-13704" y="852932"/>
                    <a:pt x="0" y="754832"/>
                  </a:cubicBezTo>
                  <a:cubicBezTo>
                    <a:pt x="13704" y="656732"/>
                    <a:pt x="-12759" y="483863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6135371" y="8591371"/>
              <a:ext cx="663341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 water flowers.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 descr="Badge 3 with solid fill">
            <a:extLst>
              <a:ext uri="{FF2B5EF4-FFF2-40B4-BE49-F238E27FC236}">
                <a16:creationId xmlns:a16="http://schemas.microsoft.com/office/drawing/2014/main" id="{2CCF1293-CC80-0715-F29D-9EB1184C4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05839" y="1405241"/>
            <a:ext cx="2030998" cy="2030998"/>
          </a:xfrm>
          <a:prstGeom prst="rect">
            <a:avLst/>
          </a:prstGeom>
        </p:spPr>
      </p:pic>
      <p:pic>
        <p:nvPicPr>
          <p:cNvPr id="26" name="What do you do at the weekend">
            <a:hlinkClick r:id="" action="ppaction://media"/>
            <a:extLst>
              <a:ext uri="{FF2B5EF4-FFF2-40B4-BE49-F238E27FC236}">
                <a16:creationId xmlns:a16="http://schemas.microsoft.com/office/drawing/2014/main" id="{EFA16FC6-B19B-E676-6FBE-72C794742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84503" y="2217800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54164-254A-E970-683F-0825C792F9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81599" y="3054789"/>
            <a:ext cx="7696201" cy="553461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567346" y="1993428"/>
            <a:ext cx="10796913" cy="1433261"/>
            <a:chOff x="4826642" y="1696350"/>
            <a:chExt cx="10961247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26642" y="1696350"/>
              <a:ext cx="10961247" cy="1433261"/>
            </a:xfrm>
            <a:prstGeom prst="wedgeRoundRectCallout">
              <a:avLst>
                <a:gd name="adj1" fmla="val -32886"/>
                <a:gd name="adj2" fmla="val 113329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156258" y="1894686"/>
              <a:ext cx="1055417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 do you do at the weekend?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92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 like watering flow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3125449" y="75349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29359" y="695340"/>
            <a:ext cx="1033190" cy="982863"/>
          </a:xfrm>
          <a:custGeom>
            <a:avLst/>
            <a:gdLst/>
            <a:ahLst/>
            <a:cxnLst/>
            <a:rect l="l" t="t" r="r" b="b"/>
            <a:pathLst>
              <a:path w="1033190" h="982863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05966" y="541264"/>
            <a:ext cx="7543800" cy="1231106"/>
          </a:xfrm>
          <a:custGeom>
            <a:avLst/>
            <a:gdLst>
              <a:gd name="connsiteX0" fmla="*/ 0 w 7543800"/>
              <a:gd name="connsiteY0" fmla="*/ 0 h 1231106"/>
              <a:gd name="connsiteX1" fmla="*/ 836676 w 7543800"/>
              <a:gd name="connsiteY1" fmla="*/ 0 h 1231106"/>
              <a:gd name="connsiteX2" fmla="*/ 1597914 w 7543800"/>
              <a:gd name="connsiteY2" fmla="*/ 0 h 1231106"/>
              <a:gd name="connsiteX3" fmla="*/ 2283714 w 7543800"/>
              <a:gd name="connsiteY3" fmla="*/ 0 h 1231106"/>
              <a:gd name="connsiteX4" fmla="*/ 3044952 w 7543800"/>
              <a:gd name="connsiteY4" fmla="*/ 0 h 1231106"/>
              <a:gd name="connsiteX5" fmla="*/ 3806190 w 7543800"/>
              <a:gd name="connsiteY5" fmla="*/ 0 h 1231106"/>
              <a:gd name="connsiteX6" fmla="*/ 4642866 w 7543800"/>
              <a:gd name="connsiteY6" fmla="*/ 0 h 1231106"/>
              <a:gd name="connsiteX7" fmla="*/ 5328666 w 7543800"/>
              <a:gd name="connsiteY7" fmla="*/ 0 h 1231106"/>
              <a:gd name="connsiteX8" fmla="*/ 6014466 w 7543800"/>
              <a:gd name="connsiteY8" fmla="*/ 0 h 1231106"/>
              <a:gd name="connsiteX9" fmla="*/ 6549390 w 7543800"/>
              <a:gd name="connsiteY9" fmla="*/ 0 h 1231106"/>
              <a:gd name="connsiteX10" fmla="*/ 7543800 w 7543800"/>
              <a:gd name="connsiteY10" fmla="*/ 0 h 1231106"/>
              <a:gd name="connsiteX11" fmla="*/ 7543800 w 7543800"/>
              <a:gd name="connsiteY11" fmla="*/ 578620 h 1231106"/>
              <a:gd name="connsiteX12" fmla="*/ 7543800 w 7543800"/>
              <a:gd name="connsiteY12" fmla="*/ 1231106 h 1231106"/>
              <a:gd name="connsiteX13" fmla="*/ 6933438 w 7543800"/>
              <a:gd name="connsiteY13" fmla="*/ 1231106 h 1231106"/>
              <a:gd name="connsiteX14" fmla="*/ 6398514 w 7543800"/>
              <a:gd name="connsiteY14" fmla="*/ 1231106 h 1231106"/>
              <a:gd name="connsiteX15" fmla="*/ 5788152 w 7543800"/>
              <a:gd name="connsiteY15" fmla="*/ 1231106 h 1231106"/>
              <a:gd name="connsiteX16" fmla="*/ 4951476 w 7543800"/>
              <a:gd name="connsiteY16" fmla="*/ 1231106 h 1231106"/>
              <a:gd name="connsiteX17" fmla="*/ 4265676 w 7543800"/>
              <a:gd name="connsiteY17" fmla="*/ 1231106 h 1231106"/>
              <a:gd name="connsiteX18" fmla="*/ 3579876 w 7543800"/>
              <a:gd name="connsiteY18" fmla="*/ 1231106 h 1231106"/>
              <a:gd name="connsiteX19" fmla="*/ 3044952 w 7543800"/>
              <a:gd name="connsiteY19" fmla="*/ 1231106 h 1231106"/>
              <a:gd name="connsiteX20" fmla="*/ 2510028 w 7543800"/>
              <a:gd name="connsiteY20" fmla="*/ 1231106 h 1231106"/>
              <a:gd name="connsiteX21" fmla="*/ 1824228 w 7543800"/>
              <a:gd name="connsiteY21" fmla="*/ 1231106 h 1231106"/>
              <a:gd name="connsiteX22" fmla="*/ 1062990 w 7543800"/>
              <a:gd name="connsiteY22" fmla="*/ 1231106 h 1231106"/>
              <a:gd name="connsiteX23" fmla="*/ 0 w 7543800"/>
              <a:gd name="connsiteY23" fmla="*/ 1231106 h 1231106"/>
              <a:gd name="connsiteX24" fmla="*/ 0 w 7543800"/>
              <a:gd name="connsiteY24" fmla="*/ 627864 h 1231106"/>
              <a:gd name="connsiteX25" fmla="*/ 0 w 7543800"/>
              <a:gd name="connsiteY25" fmla="*/ 0 h 123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43800" h="1231106" fill="none" extrusionOk="0">
                <a:moveTo>
                  <a:pt x="0" y="0"/>
                </a:moveTo>
                <a:cubicBezTo>
                  <a:pt x="346683" y="6889"/>
                  <a:pt x="443841" y="-41610"/>
                  <a:pt x="836676" y="0"/>
                </a:cubicBezTo>
                <a:cubicBezTo>
                  <a:pt x="1229511" y="41610"/>
                  <a:pt x="1436932" y="-10924"/>
                  <a:pt x="1597914" y="0"/>
                </a:cubicBezTo>
                <a:cubicBezTo>
                  <a:pt x="1758896" y="10924"/>
                  <a:pt x="2141428" y="32859"/>
                  <a:pt x="2283714" y="0"/>
                </a:cubicBezTo>
                <a:cubicBezTo>
                  <a:pt x="2426000" y="-32859"/>
                  <a:pt x="2862397" y="-34479"/>
                  <a:pt x="3044952" y="0"/>
                </a:cubicBezTo>
                <a:cubicBezTo>
                  <a:pt x="3227507" y="34479"/>
                  <a:pt x="3555249" y="26559"/>
                  <a:pt x="3806190" y="0"/>
                </a:cubicBezTo>
                <a:cubicBezTo>
                  <a:pt x="4057131" y="-26559"/>
                  <a:pt x="4401500" y="6531"/>
                  <a:pt x="4642866" y="0"/>
                </a:cubicBezTo>
                <a:cubicBezTo>
                  <a:pt x="4884232" y="-6531"/>
                  <a:pt x="5050704" y="16064"/>
                  <a:pt x="5328666" y="0"/>
                </a:cubicBezTo>
                <a:cubicBezTo>
                  <a:pt x="5606628" y="-16064"/>
                  <a:pt x="5833116" y="20084"/>
                  <a:pt x="6014466" y="0"/>
                </a:cubicBezTo>
                <a:cubicBezTo>
                  <a:pt x="6195816" y="-20084"/>
                  <a:pt x="6305727" y="-2427"/>
                  <a:pt x="6549390" y="0"/>
                </a:cubicBezTo>
                <a:cubicBezTo>
                  <a:pt x="6793053" y="2427"/>
                  <a:pt x="7073597" y="5565"/>
                  <a:pt x="7543800" y="0"/>
                </a:cubicBezTo>
                <a:cubicBezTo>
                  <a:pt x="7554312" y="270840"/>
                  <a:pt x="7541877" y="290179"/>
                  <a:pt x="7543800" y="578620"/>
                </a:cubicBezTo>
                <a:cubicBezTo>
                  <a:pt x="7545723" y="867061"/>
                  <a:pt x="7570248" y="929312"/>
                  <a:pt x="7543800" y="1231106"/>
                </a:cubicBezTo>
                <a:cubicBezTo>
                  <a:pt x="7347872" y="1234052"/>
                  <a:pt x="7116180" y="1257174"/>
                  <a:pt x="6933438" y="1231106"/>
                </a:cubicBezTo>
                <a:cubicBezTo>
                  <a:pt x="6750696" y="1205038"/>
                  <a:pt x="6632394" y="1244864"/>
                  <a:pt x="6398514" y="1231106"/>
                </a:cubicBezTo>
                <a:cubicBezTo>
                  <a:pt x="6164634" y="1217348"/>
                  <a:pt x="6039763" y="1232078"/>
                  <a:pt x="5788152" y="1231106"/>
                </a:cubicBezTo>
                <a:cubicBezTo>
                  <a:pt x="5536541" y="1230134"/>
                  <a:pt x="5191859" y="1268573"/>
                  <a:pt x="4951476" y="1231106"/>
                </a:cubicBezTo>
                <a:cubicBezTo>
                  <a:pt x="4711093" y="1193639"/>
                  <a:pt x="4520477" y="1222633"/>
                  <a:pt x="4265676" y="1231106"/>
                </a:cubicBezTo>
                <a:cubicBezTo>
                  <a:pt x="4010875" y="1239579"/>
                  <a:pt x="3747564" y="1216947"/>
                  <a:pt x="3579876" y="1231106"/>
                </a:cubicBezTo>
                <a:cubicBezTo>
                  <a:pt x="3412188" y="1245265"/>
                  <a:pt x="3237945" y="1214423"/>
                  <a:pt x="3044952" y="1231106"/>
                </a:cubicBezTo>
                <a:cubicBezTo>
                  <a:pt x="2851959" y="1247789"/>
                  <a:pt x="2641290" y="1218015"/>
                  <a:pt x="2510028" y="1231106"/>
                </a:cubicBezTo>
                <a:cubicBezTo>
                  <a:pt x="2378766" y="1244197"/>
                  <a:pt x="2084988" y="1264077"/>
                  <a:pt x="1824228" y="1231106"/>
                </a:cubicBezTo>
                <a:cubicBezTo>
                  <a:pt x="1563468" y="1198135"/>
                  <a:pt x="1242226" y="1196062"/>
                  <a:pt x="1062990" y="1231106"/>
                </a:cubicBezTo>
                <a:cubicBezTo>
                  <a:pt x="883754" y="1266150"/>
                  <a:pt x="263976" y="1188342"/>
                  <a:pt x="0" y="1231106"/>
                </a:cubicBezTo>
                <a:cubicBezTo>
                  <a:pt x="-6341" y="976763"/>
                  <a:pt x="5561" y="925160"/>
                  <a:pt x="0" y="627864"/>
                </a:cubicBezTo>
                <a:cubicBezTo>
                  <a:pt x="-5561" y="330568"/>
                  <a:pt x="-12291" y="232485"/>
                  <a:pt x="0" y="0"/>
                </a:cubicBezTo>
                <a:close/>
              </a:path>
              <a:path w="7543800" h="1231106" stroke="0" extrusionOk="0">
                <a:moveTo>
                  <a:pt x="0" y="0"/>
                </a:moveTo>
                <a:cubicBezTo>
                  <a:pt x="126441" y="-11153"/>
                  <a:pt x="240171" y="-3172"/>
                  <a:pt x="459486" y="0"/>
                </a:cubicBezTo>
                <a:cubicBezTo>
                  <a:pt x="678801" y="3172"/>
                  <a:pt x="782003" y="-14171"/>
                  <a:pt x="994410" y="0"/>
                </a:cubicBezTo>
                <a:cubicBezTo>
                  <a:pt x="1206817" y="14171"/>
                  <a:pt x="1318804" y="-13868"/>
                  <a:pt x="1453896" y="0"/>
                </a:cubicBezTo>
                <a:cubicBezTo>
                  <a:pt x="1588988" y="13868"/>
                  <a:pt x="1892263" y="17204"/>
                  <a:pt x="2139696" y="0"/>
                </a:cubicBezTo>
                <a:cubicBezTo>
                  <a:pt x="2387129" y="-17204"/>
                  <a:pt x="2630595" y="-33199"/>
                  <a:pt x="2900934" y="0"/>
                </a:cubicBezTo>
                <a:cubicBezTo>
                  <a:pt x="3171273" y="33199"/>
                  <a:pt x="3248883" y="20357"/>
                  <a:pt x="3511296" y="0"/>
                </a:cubicBezTo>
                <a:cubicBezTo>
                  <a:pt x="3773709" y="-20357"/>
                  <a:pt x="4069060" y="-32130"/>
                  <a:pt x="4347972" y="0"/>
                </a:cubicBezTo>
                <a:cubicBezTo>
                  <a:pt x="4626884" y="32130"/>
                  <a:pt x="4883174" y="33591"/>
                  <a:pt x="5033772" y="0"/>
                </a:cubicBezTo>
                <a:cubicBezTo>
                  <a:pt x="5184370" y="-33591"/>
                  <a:pt x="5265546" y="-1611"/>
                  <a:pt x="5493258" y="0"/>
                </a:cubicBezTo>
                <a:cubicBezTo>
                  <a:pt x="5720970" y="1611"/>
                  <a:pt x="5972124" y="23838"/>
                  <a:pt x="6254496" y="0"/>
                </a:cubicBezTo>
                <a:cubicBezTo>
                  <a:pt x="6536868" y="-23838"/>
                  <a:pt x="6759445" y="-29676"/>
                  <a:pt x="6940296" y="0"/>
                </a:cubicBezTo>
                <a:cubicBezTo>
                  <a:pt x="7121147" y="29676"/>
                  <a:pt x="7288974" y="27838"/>
                  <a:pt x="7543800" y="0"/>
                </a:cubicBezTo>
                <a:cubicBezTo>
                  <a:pt x="7548462" y="184942"/>
                  <a:pt x="7571803" y="374370"/>
                  <a:pt x="7543800" y="603242"/>
                </a:cubicBezTo>
                <a:cubicBezTo>
                  <a:pt x="7515797" y="832114"/>
                  <a:pt x="7547003" y="1090439"/>
                  <a:pt x="7543800" y="1231106"/>
                </a:cubicBezTo>
                <a:cubicBezTo>
                  <a:pt x="7287524" y="1227389"/>
                  <a:pt x="6972446" y="1195970"/>
                  <a:pt x="6707124" y="1231106"/>
                </a:cubicBezTo>
                <a:cubicBezTo>
                  <a:pt x="6441802" y="1266242"/>
                  <a:pt x="6126783" y="1252005"/>
                  <a:pt x="5870448" y="1231106"/>
                </a:cubicBezTo>
                <a:cubicBezTo>
                  <a:pt x="5614113" y="1210207"/>
                  <a:pt x="5472186" y="1233121"/>
                  <a:pt x="5109210" y="1231106"/>
                </a:cubicBezTo>
                <a:cubicBezTo>
                  <a:pt x="4746234" y="1229091"/>
                  <a:pt x="4682468" y="1239674"/>
                  <a:pt x="4498848" y="1231106"/>
                </a:cubicBezTo>
                <a:cubicBezTo>
                  <a:pt x="4315228" y="1222538"/>
                  <a:pt x="4110088" y="1225784"/>
                  <a:pt x="3963924" y="1231106"/>
                </a:cubicBezTo>
                <a:cubicBezTo>
                  <a:pt x="3817760" y="1236428"/>
                  <a:pt x="3497417" y="1243721"/>
                  <a:pt x="3278124" y="1231106"/>
                </a:cubicBezTo>
                <a:cubicBezTo>
                  <a:pt x="3058831" y="1218491"/>
                  <a:pt x="2946256" y="1238054"/>
                  <a:pt x="2743200" y="1231106"/>
                </a:cubicBezTo>
                <a:cubicBezTo>
                  <a:pt x="2540144" y="1224158"/>
                  <a:pt x="2484255" y="1218890"/>
                  <a:pt x="2283714" y="1231106"/>
                </a:cubicBezTo>
                <a:cubicBezTo>
                  <a:pt x="2083173" y="1243322"/>
                  <a:pt x="1841109" y="1247112"/>
                  <a:pt x="1673352" y="1231106"/>
                </a:cubicBezTo>
                <a:cubicBezTo>
                  <a:pt x="1505595" y="1215100"/>
                  <a:pt x="1334959" y="1207493"/>
                  <a:pt x="1138428" y="1231106"/>
                </a:cubicBezTo>
                <a:cubicBezTo>
                  <a:pt x="941897" y="1254719"/>
                  <a:pt x="297497" y="1268734"/>
                  <a:pt x="0" y="1231106"/>
                </a:cubicBezTo>
                <a:cubicBezTo>
                  <a:pt x="-14928" y="971953"/>
                  <a:pt x="-16104" y="861406"/>
                  <a:pt x="0" y="640175"/>
                </a:cubicBezTo>
                <a:cubicBezTo>
                  <a:pt x="16104" y="418944"/>
                  <a:pt x="1222" y="174896"/>
                  <a:pt x="0" y="0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952707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solidFill>
                  <a:srgbClr val="8F4251"/>
                </a:solidFill>
                <a:latin typeface="Suranna"/>
              </a:rPr>
              <a:t>Table of contents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783D3E7-6467-C840-A1A7-963C61787D4D}"/>
              </a:ext>
            </a:extLst>
          </p:cNvPr>
          <p:cNvSpPr/>
          <p:nvPr/>
        </p:nvSpPr>
        <p:spPr>
          <a:xfrm>
            <a:off x="4741590" y="9171532"/>
            <a:ext cx="9144000" cy="603837"/>
          </a:xfrm>
          <a:custGeom>
            <a:avLst/>
            <a:gdLst/>
            <a:ahLst/>
            <a:cxnLst/>
            <a:rect l="l" t="t" r="r" b="b"/>
            <a:pathLst>
              <a:path w="13372395" h="1677628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0D83902-3AB5-709B-AB63-51BF35FDA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321148"/>
              </p:ext>
            </p:extLst>
          </p:nvPr>
        </p:nvGraphicFramePr>
        <p:xfrm>
          <a:off x="1522018" y="2324100"/>
          <a:ext cx="15243963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7C4B674-216F-9DCE-7312-44CE983DDE94}"/>
              </a:ext>
            </a:extLst>
          </p:cNvPr>
          <p:cNvGrpSpPr/>
          <p:nvPr/>
        </p:nvGrpSpPr>
        <p:grpSpPr>
          <a:xfrm>
            <a:off x="15552550" y="8393073"/>
            <a:ext cx="4130992" cy="1612079"/>
            <a:chOff x="15552550" y="8393073"/>
            <a:chExt cx="4130992" cy="1612079"/>
          </a:xfrm>
        </p:grpSpPr>
        <p:sp>
          <p:nvSpPr>
            <p:cNvPr id="14" name="Freeform 14"/>
            <p:cNvSpPr/>
            <p:nvPr/>
          </p:nvSpPr>
          <p:spPr>
            <a:xfrm rot="1125223">
              <a:off x="16167398" y="8393073"/>
              <a:ext cx="1107484" cy="1103882"/>
            </a:xfrm>
            <a:custGeom>
              <a:avLst/>
              <a:gdLst/>
              <a:ahLst/>
              <a:cxnLst/>
              <a:rect l="l" t="t" r="r" b="b"/>
              <a:pathLst>
                <a:path w="1107484" h="1103882">
                  <a:moveTo>
                    <a:pt x="0" y="0"/>
                  </a:moveTo>
                  <a:lnTo>
                    <a:pt x="1107483" y="0"/>
                  </a:lnTo>
                  <a:lnTo>
                    <a:pt x="1107483" y="1103882"/>
                  </a:lnTo>
                  <a:lnTo>
                    <a:pt x="0" y="1103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5552550" y="9486900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1"/>
                  </a:lnTo>
                  <a:lnTo>
                    <a:pt x="0" y="518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5">
            <a:extLst>
              <a:ext uri="{FF2B5EF4-FFF2-40B4-BE49-F238E27FC236}">
                <a16:creationId xmlns:a16="http://schemas.microsoft.com/office/drawing/2014/main" id="{D0F34DB2-6E1B-39DC-E5C2-E150DAFAA0D0}"/>
              </a:ext>
            </a:extLst>
          </p:cNvPr>
          <p:cNvSpPr txBox="1"/>
          <p:nvPr/>
        </p:nvSpPr>
        <p:spPr>
          <a:xfrm>
            <a:off x="-269955" y="444783"/>
            <a:ext cx="7924800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Look and say.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47EDBC-4222-380C-EDA3-F07974A460DE}"/>
              </a:ext>
            </a:extLst>
          </p:cNvPr>
          <p:cNvSpPr txBox="1"/>
          <p:nvPr/>
        </p:nvSpPr>
        <p:spPr>
          <a:xfrm>
            <a:off x="1751939" y="2451989"/>
            <a:ext cx="1597010" cy="168371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3543CA-64BC-B7E7-D7D7-9D6A985C43DF}"/>
              </a:ext>
            </a:extLst>
          </p:cNvPr>
          <p:cNvGrpSpPr/>
          <p:nvPr/>
        </p:nvGrpSpPr>
        <p:grpSpPr>
          <a:xfrm>
            <a:off x="-779404" y="8500122"/>
            <a:ext cx="4130992" cy="1498304"/>
            <a:chOff x="-779404" y="8500122"/>
            <a:chExt cx="4130992" cy="1498304"/>
          </a:xfrm>
        </p:grpSpPr>
        <p:sp>
          <p:nvSpPr>
            <p:cNvPr id="2" name="Freeform 2"/>
            <p:cNvSpPr/>
            <p:nvPr/>
          </p:nvSpPr>
          <p:spPr>
            <a:xfrm>
              <a:off x="-779404" y="9480174"/>
              <a:ext cx="4130992" cy="518252"/>
            </a:xfrm>
            <a:custGeom>
              <a:avLst/>
              <a:gdLst/>
              <a:ahLst/>
              <a:cxnLst/>
              <a:rect l="l" t="t" r="r" b="b"/>
              <a:pathLst>
                <a:path w="4130992" h="518252">
                  <a:moveTo>
                    <a:pt x="0" y="0"/>
                  </a:moveTo>
                  <a:lnTo>
                    <a:pt x="4130992" y="0"/>
                  </a:lnTo>
                  <a:lnTo>
                    <a:pt x="4130992" y="518252"/>
                  </a:lnTo>
                  <a:lnTo>
                    <a:pt x="0" y="51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6D6A4C3-42F6-2D7B-43ED-D4A96D9983A2}"/>
                </a:ext>
              </a:extLst>
            </p:cNvPr>
            <p:cNvSpPr/>
            <p:nvPr/>
          </p:nvSpPr>
          <p:spPr>
            <a:xfrm rot="-681380">
              <a:off x="1296005" y="8500122"/>
              <a:ext cx="911867" cy="908551"/>
            </a:xfrm>
            <a:custGeom>
              <a:avLst/>
              <a:gdLst/>
              <a:ahLst/>
              <a:cxnLst/>
              <a:rect l="l" t="t" r="r" b="b"/>
              <a:pathLst>
                <a:path w="911867" h="908551">
                  <a:moveTo>
                    <a:pt x="0" y="0"/>
                  </a:moveTo>
                  <a:lnTo>
                    <a:pt x="911867" y="0"/>
                  </a:lnTo>
                  <a:lnTo>
                    <a:pt x="911867" y="908551"/>
                  </a:lnTo>
                  <a:lnTo>
                    <a:pt x="0" y="908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EA0C358-7F81-4F97-57C1-8F058C481845}"/>
              </a:ext>
            </a:extLst>
          </p:cNvPr>
          <p:cNvGrpSpPr/>
          <p:nvPr/>
        </p:nvGrpSpPr>
        <p:grpSpPr>
          <a:xfrm>
            <a:off x="3692445" y="8515352"/>
            <a:ext cx="10796914" cy="1489800"/>
            <a:chOff x="3692445" y="8515352"/>
            <a:chExt cx="10796914" cy="14898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F0DAE6D1-5EAF-5222-C076-6ABB50684338}"/>
                </a:ext>
              </a:extLst>
            </p:cNvPr>
            <p:cNvSpPr/>
            <p:nvPr/>
          </p:nvSpPr>
          <p:spPr>
            <a:xfrm>
              <a:off x="3692445" y="8515352"/>
              <a:ext cx="10796914" cy="1489800"/>
            </a:xfrm>
            <a:custGeom>
              <a:avLst/>
              <a:gdLst>
                <a:gd name="connsiteX0" fmla="*/ 0 w 10796914"/>
                <a:gd name="connsiteY0" fmla="*/ 248305 h 1489800"/>
                <a:gd name="connsiteX1" fmla="*/ 248305 w 10796914"/>
                <a:gd name="connsiteY1" fmla="*/ 0 h 1489800"/>
                <a:gd name="connsiteX2" fmla="*/ 625983 w 10796914"/>
                <a:gd name="connsiteY2" fmla="*/ 0 h 1489800"/>
                <a:gd name="connsiteX3" fmla="*/ 1518676 w 10796914"/>
                <a:gd name="connsiteY3" fmla="*/ 0 h 1489800"/>
                <a:gd name="connsiteX4" fmla="*/ 1999357 w 10796914"/>
                <a:gd name="connsiteY4" fmla="*/ 0 h 1489800"/>
                <a:gd name="connsiteX5" fmla="*/ 2892050 w 10796914"/>
                <a:gd name="connsiteY5" fmla="*/ 0 h 1489800"/>
                <a:gd name="connsiteX6" fmla="*/ 3372731 w 10796914"/>
                <a:gd name="connsiteY6" fmla="*/ 0 h 1489800"/>
                <a:gd name="connsiteX7" fmla="*/ 3853411 w 10796914"/>
                <a:gd name="connsiteY7" fmla="*/ 0 h 1489800"/>
                <a:gd name="connsiteX8" fmla="*/ 4437095 w 10796914"/>
                <a:gd name="connsiteY8" fmla="*/ 0 h 1489800"/>
                <a:gd name="connsiteX9" fmla="*/ 5226785 w 10796914"/>
                <a:gd name="connsiteY9" fmla="*/ 0 h 1489800"/>
                <a:gd name="connsiteX10" fmla="*/ 5810469 w 10796914"/>
                <a:gd name="connsiteY10" fmla="*/ 0 h 1489800"/>
                <a:gd name="connsiteX11" fmla="*/ 6291150 w 10796914"/>
                <a:gd name="connsiteY11" fmla="*/ 0 h 1489800"/>
                <a:gd name="connsiteX12" fmla="*/ 6977837 w 10796914"/>
                <a:gd name="connsiteY12" fmla="*/ 0 h 1489800"/>
                <a:gd name="connsiteX13" fmla="*/ 7767527 w 10796914"/>
                <a:gd name="connsiteY13" fmla="*/ 0 h 1489800"/>
                <a:gd name="connsiteX14" fmla="*/ 8660220 w 10796914"/>
                <a:gd name="connsiteY14" fmla="*/ 0 h 1489800"/>
                <a:gd name="connsiteX15" fmla="*/ 9140901 w 10796914"/>
                <a:gd name="connsiteY15" fmla="*/ 0 h 1489800"/>
                <a:gd name="connsiteX16" fmla="*/ 9621582 w 10796914"/>
                <a:gd name="connsiteY16" fmla="*/ 0 h 1489800"/>
                <a:gd name="connsiteX17" fmla="*/ 10548609 w 10796914"/>
                <a:gd name="connsiteY17" fmla="*/ 0 h 1489800"/>
                <a:gd name="connsiteX18" fmla="*/ 10796914 w 10796914"/>
                <a:gd name="connsiteY18" fmla="*/ 248305 h 1489800"/>
                <a:gd name="connsiteX19" fmla="*/ 10796914 w 10796914"/>
                <a:gd name="connsiteY19" fmla="*/ 744900 h 1489800"/>
                <a:gd name="connsiteX20" fmla="*/ 10796914 w 10796914"/>
                <a:gd name="connsiteY20" fmla="*/ 1241495 h 1489800"/>
                <a:gd name="connsiteX21" fmla="*/ 10548609 w 10796914"/>
                <a:gd name="connsiteY21" fmla="*/ 1489800 h 1489800"/>
                <a:gd name="connsiteX22" fmla="*/ 10170931 w 10796914"/>
                <a:gd name="connsiteY22" fmla="*/ 1489800 h 1489800"/>
                <a:gd name="connsiteX23" fmla="*/ 9793253 w 10796914"/>
                <a:gd name="connsiteY23" fmla="*/ 1489800 h 1489800"/>
                <a:gd name="connsiteX24" fmla="*/ 9312573 w 10796914"/>
                <a:gd name="connsiteY24" fmla="*/ 1489800 h 1489800"/>
                <a:gd name="connsiteX25" fmla="*/ 8934895 w 10796914"/>
                <a:gd name="connsiteY25" fmla="*/ 1489800 h 1489800"/>
                <a:gd name="connsiteX26" fmla="*/ 8557217 w 10796914"/>
                <a:gd name="connsiteY26" fmla="*/ 1489800 h 1489800"/>
                <a:gd name="connsiteX27" fmla="*/ 8076536 w 10796914"/>
                <a:gd name="connsiteY27" fmla="*/ 1489800 h 1489800"/>
                <a:gd name="connsiteX28" fmla="*/ 7595855 w 10796914"/>
                <a:gd name="connsiteY28" fmla="*/ 1489800 h 1489800"/>
                <a:gd name="connsiteX29" fmla="*/ 7012171 w 10796914"/>
                <a:gd name="connsiteY29" fmla="*/ 1489800 h 1489800"/>
                <a:gd name="connsiteX30" fmla="*/ 6222481 w 10796914"/>
                <a:gd name="connsiteY30" fmla="*/ 1489800 h 1489800"/>
                <a:gd name="connsiteX31" fmla="*/ 5329788 w 10796914"/>
                <a:gd name="connsiteY31" fmla="*/ 1489800 h 1489800"/>
                <a:gd name="connsiteX32" fmla="*/ 4849107 w 10796914"/>
                <a:gd name="connsiteY32" fmla="*/ 1489800 h 1489800"/>
                <a:gd name="connsiteX33" fmla="*/ 4471430 w 10796914"/>
                <a:gd name="connsiteY33" fmla="*/ 1489800 h 1489800"/>
                <a:gd name="connsiteX34" fmla="*/ 3578737 w 10796914"/>
                <a:gd name="connsiteY34" fmla="*/ 1489800 h 1489800"/>
                <a:gd name="connsiteX35" fmla="*/ 3098056 w 10796914"/>
                <a:gd name="connsiteY35" fmla="*/ 1489800 h 1489800"/>
                <a:gd name="connsiteX36" fmla="*/ 2617375 w 10796914"/>
                <a:gd name="connsiteY36" fmla="*/ 1489800 h 1489800"/>
                <a:gd name="connsiteX37" fmla="*/ 1724682 w 10796914"/>
                <a:gd name="connsiteY37" fmla="*/ 1489800 h 1489800"/>
                <a:gd name="connsiteX38" fmla="*/ 831989 w 10796914"/>
                <a:gd name="connsiteY38" fmla="*/ 1489800 h 1489800"/>
                <a:gd name="connsiteX39" fmla="*/ 248305 w 10796914"/>
                <a:gd name="connsiteY39" fmla="*/ 1489800 h 1489800"/>
                <a:gd name="connsiteX40" fmla="*/ 0 w 10796914"/>
                <a:gd name="connsiteY40" fmla="*/ 1241495 h 1489800"/>
                <a:gd name="connsiteX41" fmla="*/ 0 w 10796914"/>
                <a:gd name="connsiteY41" fmla="*/ 725036 h 1489800"/>
                <a:gd name="connsiteX42" fmla="*/ 0 w 10796914"/>
                <a:gd name="connsiteY42" fmla="*/ 248305 h 148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796914" h="1489800" fill="none" extrusionOk="0">
                  <a:moveTo>
                    <a:pt x="0" y="248305"/>
                  </a:moveTo>
                  <a:cubicBezTo>
                    <a:pt x="443" y="115561"/>
                    <a:pt x="99024" y="-1132"/>
                    <a:pt x="248305" y="0"/>
                  </a:cubicBezTo>
                  <a:cubicBezTo>
                    <a:pt x="335295" y="17913"/>
                    <a:pt x="500902" y="4790"/>
                    <a:pt x="625983" y="0"/>
                  </a:cubicBezTo>
                  <a:cubicBezTo>
                    <a:pt x="751064" y="-4790"/>
                    <a:pt x="1321213" y="36321"/>
                    <a:pt x="1518676" y="0"/>
                  </a:cubicBezTo>
                  <a:cubicBezTo>
                    <a:pt x="1716139" y="-36321"/>
                    <a:pt x="1776444" y="2659"/>
                    <a:pt x="1999357" y="0"/>
                  </a:cubicBezTo>
                  <a:cubicBezTo>
                    <a:pt x="2222270" y="-2659"/>
                    <a:pt x="2478345" y="-34480"/>
                    <a:pt x="2892050" y="0"/>
                  </a:cubicBezTo>
                  <a:cubicBezTo>
                    <a:pt x="3305755" y="34480"/>
                    <a:pt x="3229352" y="-6946"/>
                    <a:pt x="3372731" y="0"/>
                  </a:cubicBezTo>
                  <a:cubicBezTo>
                    <a:pt x="3516110" y="6946"/>
                    <a:pt x="3753183" y="13536"/>
                    <a:pt x="3853411" y="0"/>
                  </a:cubicBezTo>
                  <a:cubicBezTo>
                    <a:pt x="3953639" y="-13536"/>
                    <a:pt x="4247144" y="11821"/>
                    <a:pt x="4437095" y="0"/>
                  </a:cubicBezTo>
                  <a:cubicBezTo>
                    <a:pt x="4627046" y="-11821"/>
                    <a:pt x="4943678" y="953"/>
                    <a:pt x="5226785" y="0"/>
                  </a:cubicBezTo>
                  <a:cubicBezTo>
                    <a:pt x="5509892" y="-953"/>
                    <a:pt x="5612284" y="7948"/>
                    <a:pt x="5810469" y="0"/>
                  </a:cubicBezTo>
                  <a:cubicBezTo>
                    <a:pt x="6008654" y="-7948"/>
                    <a:pt x="6166040" y="-23289"/>
                    <a:pt x="6291150" y="0"/>
                  </a:cubicBezTo>
                  <a:cubicBezTo>
                    <a:pt x="6416260" y="23289"/>
                    <a:pt x="6671905" y="573"/>
                    <a:pt x="6977837" y="0"/>
                  </a:cubicBezTo>
                  <a:cubicBezTo>
                    <a:pt x="7283769" y="-573"/>
                    <a:pt x="7572976" y="-26438"/>
                    <a:pt x="7767527" y="0"/>
                  </a:cubicBezTo>
                  <a:cubicBezTo>
                    <a:pt x="7962078" y="26438"/>
                    <a:pt x="8341713" y="-10509"/>
                    <a:pt x="8660220" y="0"/>
                  </a:cubicBezTo>
                  <a:cubicBezTo>
                    <a:pt x="8978727" y="10509"/>
                    <a:pt x="9011615" y="-21129"/>
                    <a:pt x="9140901" y="0"/>
                  </a:cubicBezTo>
                  <a:cubicBezTo>
                    <a:pt x="9270187" y="21129"/>
                    <a:pt x="9504119" y="-20687"/>
                    <a:pt x="9621582" y="0"/>
                  </a:cubicBezTo>
                  <a:cubicBezTo>
                    <a:pt x="9739045" y="20687"/>
                    <a:pt x="10210462" y="-4472"/>
                    <a:pt x="10548609" y="0"/>
                  </a:cubicBezTo>
                  <a:cubicBezTo>
                    <a:pt x="10691040" y="-30893"/>
                    <a:pt x="10786931" y="97058"/>
                    <a:pt x="10796914" y="248305"/>
                  </a:cubicBezTo>
                  <a:cubicBezTo>
                    <a:pt x="10779577" y="481691"/>
                    <a:pt x="10796012" y="599820"/>
                    <a:pt x="10796914" y="744900"/>
                  </a:cubicBezTo>
                  <a:cubicBezTo>
                    <a:pt x="10797816" y="889980"/>
                    <a:pt x="10784639" y="1045190"/>
                    <a:pt x="10796914" y="1241495"/>
                  </a:cubicBezTo>
                  <a:cubicBezTo>
                    <a:pt x="10802651" y="1365039"/>
                    <a:pt x="10687376" y="1496739"/>
                    <a:pt x="10548609" y="1489800"/>
                  </a:cubicBezTo>
                  <a:cubicBezTo>
                    <a:pt x="10366751" y="1474292"/>
                    <a:pt x="10294389" y="1507521"/>
                    <a:pt x="10170931" y="1489800"/>
                  </a:cubicBezTo>
                  <a:cubicBezTo>
                    <a:pt x="10047473" y="1472079"/>
                    <a:pt x="9940529" y="1498607"/>
                    <a:pt x="9793253" y="1489800"/>
                  </a:cubicBezTo>
                  <a:cubicBezTo>
                    <a:pt x="9645977" y="1480993"/>
                    <a:pt x="9519111" y="1506487"/>
                    <a:pt x="9312573" y="1489800"/>
                  </a:cubicBezTo>
                  <a:cubicBezTo>
                    <a:pt x="9106035" y="1473113"/>
                    <a:pt x="9093866" y="1471625"/>
                    <a:pt x="8934895" y="1489800"/>
                  </a:cubicBezTo>
                  <a:cubicBezTo>
                    <a:pt x="8775924" y="1507975"/>
                    <a:pt x="8716130" y="1493458"/>
                    <a:pt x="8557217" y="1489800"/>
                  </a:cubicBezTo>
                  <a:cubicBezTo>
                    <a:pt x="8398304" y="1486142"/>
                    <a:pt x="8232779" y="1481196"/>
                    <a:pt x="8076536" y="1489800"/>
                  </a:cubicBezTo>
                  <a:cubicBezTo>
                    <a:pt x="7920293" y="1498404"/>
                    <a:pt x="7738219" y="1505855"/>
                    <a:pt x="7595855" y="1489800"/>
                  </a:cubicBezTo>
                  <a:cubicBezTo>
                    <a:pt x="7453491" y="1473745"/>
                    <a:pt x="7207707" y="1489388"/>
                    <a:pt x="7012171" y="1489800"/>
                  </a:cubicBezTo>
                  <a:cubicBezTo>
                    <a:pt x="6816635" y="1490212"/>
                    <a:pt x="6557657" y="1504883"/>
                    <a:pt x="6222481" y="1489800"/>
                  </a:cubicBezTo>
                  <a:cubicBezTo>
                    <a:pt x="5887305" y="1474718"/>
                    <a:pt x="5716765" y="1484556"/>
                    <a:pt x="5329788" y="1489800"/>
                  </a:cubicBezTo>
                  <a:cubicBezTo>
                    <a:pt x="4942811" y="1495044"/>
                    <a:pt x="4977044" y="1503818"/>
                    <a:pt x="4849107" y="1489800"/>
                  </a:cubicBezTo>
                  <a:cubicBezTo>
                    <a:pt x="4721170" y="1475782"/>
                    <a:pt x="4579209" y="1498949"/>
                    <a:pt x="4471430" y="1489800"/>
                  </a:cubicBezTo>
                  <a:cubicBezTo>
                    <a:pt x="4363651" y="1480651"/>
                    <a:pt x="3916910" y="1451371"/>
                    <a:pt x="3578737" y="1489800"/>
                  </a:cubicBezTo>
                  <a:cubicBezTo>
                    <a:pt x="3240564" y="1528229"/>
                    <a:pt x="3242200" y="1483153"/>
                    <a:pt x="3098056" y="1489800"/>
                  </a:cubicBezTo>
                  <a:cubicBezTo>
                    <a:pt x="2953912" y="1496447"/>
                    <a:pt x="2745308" y="1480806"/>
                    <a:pt x="2617375" y="1489800"/>
                  </a:cubicBezTo>
                  <a:cubicBezTo>
                    <a:pt x="2489442" y="1498794"/>
                    <a:pt x="2121946" y="1522892"/>
                    <a:pt x="1724682" y="1489800"/>
                  </a:cubicBezTo>
                  <a:cubicBezTo>
                    <a:pt x="1327418" y="1456708"/>
                    <a:pt x="1019221" y="1497491"/>
                    <a:pt x="831989" y="1489800"/>
                  </a:cubicBezTo>
                  <a:cubicBezTo>
                    <a:pt x="644757" y="1482109"/>
                    <a:pt x="529467" y="1513687"/>
                    <a:pt x="248305" y="1489800"/>
                  </a:cubicBezTo>
                  <a:cubicBezTo>
                    <a:pt x="120183" y="1491547"/>
                    <a:pt x="-2297" y="1388084"/>
                    <a:pt x="0" y="1241495"/>
                  </a:cubicBezTo>
                  <a:cubicBezTo>
                    <a:pt x="-17044" y="1036668"/>
                    <a:pt x="4835" y="864698"/>
                    <a:pt x="0" y="725036"/>
                  </a:cubicBezTo>
                  <a:cubicBezTo>
                    <a:pt x="-4835" y="585374"/>
                    <a:pt x="12785" y="407782"/>
                    <a:pt x="0" y="248305"/>
                  </a:cubicBezTo>
                  <a:close/>
                </a:path>
                <a:path w="10796914" h="1489800" stroke="0" extrusionOk="0">
                  <a:moveTo>
                    <a:pt x="0" y="248305"/>
                  </a:moveTo>
                  <a:cubicBezTo>
                    <a:pt x="-5928" y="114424"/>
                    <a:pt x="104639" y="-19907"/>
                    <a:pt x="248305" y="0"/>
                  </a:cubicBezTo>
                  <a:cubicBezTo>
                    <a:pt x="430477" y="35874"/>
                    <a:pt x="876134" y="9759"/>
                    <a:pt x="1037995" y="0"/>
                  </a:cubicBezTo>
                  <a:cubicBezTo>
                    <a:pt x="1199856" y="-9759"/>
                    <a:pt x="1336902" y="15938"/>
                    <a:pt x="1415673" y="0"/>
                  </a:cubicBezTo>
                  <a:cubicBezTo>
                    <a:pt x="1494444" y="-15938"/>
                    <a:pt x="1747555" y="-11953"/>
                    <a:pt x="1896354" y="0"/>
                  </a:cubicBezTo>
                  <a:cubicBezTo>
                    <a:pt x="2045153" y="11953"/>
                    <a:pt x="2093125" y="-5445"/>
                    <a:pt x="2274031" y="0"/>
                  </a:cubicBezTo>
                  <a:cubicBezTo>
                    <a:pt x="2454937" y="5445"/>
                    <a:pt x="2698082" y="-4143"/>
                    <a:pt x="2857715" y="0"/>
                  </a:cubicBezTo>
                  <a:cubicBezTo>
                    <a:pt x="3017348" y="4143"/>
                    <a:pt x="3107413" y="8502"/>
                    <a:pt x="3235393" y="0"/>
                  </a:cubicBezTo>
                  <a:cubicBezTo>
                    <a:pt x="3363373" y="-8502"/>
                    <a:pt x="3895492" y="3008"/>
                    <a:pt x="4128086" y="0"/>
                  </a:cubicBezTo>
                  <a:cubicBezTo>
                    <a:pt x="4360680" y="-3008"/>
                    <a:pt x="4624890" y="-19272"/>
                    <a:pt x="4814773" y="0"/>
                  </a:cubicBezTo>
                  <a:cubicBezTo>
                    <a:pt x="5004656" y="19272"/>
                    <a:pt x="5025350" y="10140"/>
                    <a:pt x="5192451" y="0"/>
                  </a:cubicBezTo>
                  <a:cubicBezTo>
                    <a:pt x="5359552" y="-10140"/>
                    <a:pt x="5486089" y="10256"/>
                    <a:pt x="5776135" y="0"/>
                  </a:cubicBezTo>
                  <a:cubicBezTo>
                    <a:pt x="6066181" y="-10256"/>
                    <a:pt x="6104766" y="23480"/>
                    <a:pt x="6359819" y="0"/>
                  </a:cubicBezTo>
                  <a:cubicBezTo>
                    <a:pt x="6614872" y="-23480"/>
                    <a:pt x="6590797" y="-17274"/>
                    <a:pt x="6737497" y="0"/>
                  </a:cubicBezTo>
                  <a:cubicBezTo>
                    <a:pt x="6884197" y="17274"/>
                    <a:pt x="7203757" y="37870"/>
                    <a:pt x="7630190" y="0"/>
                  </a:cubicBezTo>
                  <a:cubicBezTo>
                    <a:pt x="8056623" y="-37870"/>
                    <a:pt x="8250474" y="16499"/>
                    <a:pt x="8522883" y="0"/>
                  </a:cubicBezTo>
                  <a:cubicBezTo>
                    <a:pt x="8795292" y="-16499"/>
                    <a:pt x="9071469" y="-5633"/>
                    <a:pt x="9209569" y="0"/>
                  </a:cubicBezTo>
                  <a:cubicBezTo>
                    <a:pt x="9347669" y="5633"/>
                    <a:pt x="9997663" y="42111"/>
                    <a:pt x="10548609" y="0"/>
                  </a:cubicBezTo>
                  <a:cubicBezTo>
                    <a:pt x="10685716" y="5693"/>
                    <a:pt x="10779520" y="106851"/>
                    <a:pt x="10796914" y="248305"/>
                  </a:cubicBezTo>
                  <a:cubicBezTo>
                    <a:pt x="10805865" y="452785"/>
                    <a:pt x="10781303" y="501005"/>
                    <a:pt x="10796914" y="734968"/>
                  </a:cubicBezTo>
                  <a:cubicBezTo>
                    <a:pt x="10812525" y="968931"/>
                    <a:pt x="10801886" y="1013942"/>
                    <a:pt x="10796914" y="1241495"/>
                  </a:cubicBezTo>
                  <a:cubicBezTo>
                    <a:pt x="10806061" y="1356814"/>
                    <a:pt x="10688920" y="1490784"/>
                    <a:pt x="10548609" y="1489800"/>
                  </a:cubicBezTo>
                  <a:cubicBezTo>
                    <a:pt x="10452862" y="1485029"/>
                    <a:pt x="10251466" y="1471657"/>
                    <a:pt x="10170931" y="1489800"/>
                  </a:cubicBezTo>
                  <a:cubicBezTo>
                    <a:pt x="10090396" y="1507943"/>
                    <a:pt x="9691164" y="1502985"/>
                    <a:pt x="9381241" y="1489800"/>
                  </a:cubicBezTo>
                  <a:cubicBezTo>
                    <a:pt x="9071318" y="1476616"/>
                    <a:pt x="8869548" y="1474188"/>
                    <a:pt x="8694554" y="1489800"/>
                  </a:cubicBezTo>
                  <a:cubicBezTo>
                    <a:pt x="8519560" y="1505412"/>
                    <a:pt x="8316651" y="1496854"/>
                    <a:pt x="8110870" y="1489800"/>
                  </a:cubicBezTo>
                  <a:cubicBezTo>
                    <a:pt x="7905089" y="1482746"/>
                    <a:pt x="7579735" y="1505268"/>
                    <a:pt x="7218177" y="1489800"/>
                  </a:cubicBezTo>
                  <a:cubicBezTo>
                    <a:pt x="6856619" y="1474332"/>
                    <a:pt x="6824714" y="1484046"/>
                    <a:pt x="6634493" y="1489800"/>
                  </a:cubicBezTo>
                  <a:cubicBezTo>
                    <a:pt x="6444272" y="1495554"/>
                    <a:pt x="6390268" y="1474253"/>
                    <a:pt x="6256816" y="1489800"/>
                  </a:cubicBezTo>
                  <a:cubicBezTo>
                    <a:pt x="6123364" y="1505347"/>
                    <a:pt x="5986172" y="1474630"/>
                    <a:pt x="5776135" y="1489800"/>
                  </a:cubicBezTo>
                  <a:cubicBezTo>
                    <a:pt x="5566098" y="1504970"/>
                    <a:pt x="5395620" y="1519459"/>
                    <a:pt x="5089448" y="1489800"/>
                  </a:cubicBezTo>
                  <a:cubicBezTo>
                    <a:pt x="4783276" y="1460141"/>
                    <a:pt x="4808919" y="1501884"/>
                    <a:pt x="4711770" y="1489800"/>
                  </a:cubicBezTo>
                  <a:cubicBezTo>
                    <a:pt x="4614621" y="1477716"/>
                    <a:pt x="4420727" y="1503293"/>
                    <a:pt x="4334092" y="1489800"/>
                  </a:cubicBezTo>
                  <a:cubicBezTo>
                    <a:pt x="4247457" y="1476307"/>
                    <a:pt x="3888113" y="1492163"/>
                    <a:pt x="3647405" y="1489800"/>
                  </a:cubicBezTo>
                  <a:cubicBezTo>
                    <a:pt x="3406697" y="1487437"/>
                    <a:pt x="3257280" y="1502592"/>
                    <a:pt x="3063721" y="1489800"/>
                  </a:cubicBezTo>
                  <a:cubicBezTo>
                    <a:pt x="2870162" y="1477008"/>
                    <a:pt x="2384458" y="1515689"/>
                    <a:pt x="2171028" y="1489800"/>
                  </a:cubicBezTo>
                  <a:cubicBezTo>
                    <a:pt x="1957598" y="1463911"/>
                    <a:pt x="1787719" y="1509843"/>
                    <a:pt x="1484341" y="1489800"/>
                  </a:cubicBezTo>
                  <a:cubicBezTo>
                    <a:pt x="1180963" y="1469757"/>
                    <a:pt x="580126" y="1447606"/>
                    <a:pt x="248305" y="1489800"/>
                  </a:cubicBezTo>
                  <a:cubicBezTo>
                    <a:pt x="128309" y="1516988"/>
                    <a:pt x="5468" y="1372157"/>
                    <a:pt x="0" y="1241495"/>
                  </a:cubicBezTo>
                  <a:cubicBezTo>
                    <a:pt x="-2994" y="1095794"/>
                    <a:pt x="-10545" y="958559"/>
                    <a:pt x="0" y="725036"/>
                  </a:cubicBezTo>
                  <a:cubicBezTo>
                    <a:pt x="10545" y="491513"/>
                    <a:pt x="-15483" y="374379"/>
                    <a:pt x="0" y="248305"/>
                  </a:cubicBezTo>
                  <a:close/>
                </a:path>
              </a:pathLst>
            </a:custGeom>
            <a:solidFill>
              <a:srgbClr val="FFC000"/>
            </a:solidFill>
            <a:ln w="19050">
              <a:solidFill>
                <a:schemeClr val="accent6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3168469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66B104-1892-9734-62AE-8649C745D7CD}"/>
                </a:ext>
              </a:extLst>
            </p:cNvPr>
            <p:cNvSpPr/>
            <p:nvPr/>
          </p:nvSpPr>
          <p:spPr>
            <a:xfrm>
              <a:off x="7608372" y="8591371"/>
              <a:ext cx="368742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cap="none" spc="0" dirty="0">
                  <a:ln w="0"/>
                </a:rPr>
                <a:t>It’s pink.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8F925827-B2B6-52C8-AD2F-013D0B894C4B}"/>
              </a:ext>
            </a:extLst>
          </p:cNvPr>
          <p:cNvSpPr/>
          <p:nvPr/>
        </p:nvSpPr>
        <p:spPr>
          <a:xfrm>
            <a:off x="1875410" y="1786692"/>
            <a:ext cx="1291857" cy="12680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4 with solid fill">
            <a:extLst>
              <a:ext uri="{FF2B5EF4-FFF2-40B4-BE49-F238E27FC236}">
                <a16:creationId xmlns:a16="http://schemas.microsoft.com/office/drawing/2014/main" id="{EA07545D-E62C-6C2A-2A8A-E4F8BCA7F3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96597" y="1320168"/>
            <a:ext cx="1993983" cy="1993983"/>
          </a:xfrm>
          <a:prstGeom prst="rect">
            <a:avLst/>
          </a:prstGeom>
        </p:spPr>
      </p:pic>
      <p:pic>
        <p:nvPicPr>
          <p:cNvPr id="25" name="What's your favorite color">
            <a:hlinkClick r:id="" action="ppaction://media"/>
            <a:extLst>
              <a:ext uri="{FF2B5EF4-FFF2-40B4-BE49-F238E27FC236}">
                <a16:creationId xmlns:a16="http://schemas.microsoft.com/office/drawing/2014/main" id="{01E7526A-2FED-E149-AA67-7589E4BF7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434882" y="1876618"/>
            <a:ext cx="1036637" cy="103663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32277-A69F-7727-A1C6-DEB1E38C36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1200" y="2886823"/>
            <a:ext cx="6905972" cy="546053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04835B7-55E4-535C-E17B-9324EDD551C6}"/>
              </a:ext>
            </a:extLst>
          </p:cNvPr>
          <p:cNvGrpSpPr/>
          <p:nvPr/>
        </p:nvGrpSpPr>
        <p:grpSpPr>
          <a:xfrm>
            <a:off x="4801928" y="1782433"/>
            <a:ext cx="9386620" cy="1203700"/>
            <a:chOff x="4830163" y="1752402"/>
            <a:chExt cx="9529489" cy="1433261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0995782B-53FF-0E37-44A8-3A3DE1C2D0BE}"/>
                </a:ext>
              </a:extLst>
            </p:cNvPr>
            <p:cNvSpPr/>
            <p:nvPr/>
          </p:nvSpPr>
          <p:spPr>
            <a:xfrm>
              <a:off x="4830163" y="1752402"/>
              <a:ext cx="9529489" cy="1433261"/>
            </a:xfrm>
            <a:prstGeom prst="wedgeRoundRectCallout">
              <a:avLst>
                <a:gd name="adj1" fmla="val -31165"/>
                <a:gd name="adj2" fmla="val 137637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08098F-7452-D59E-0102-89396988E137}"/>
                </a:ext>
              </a:extLst>
            </p:cNvPr>
            <p:cNvSpPr/>
            <p:nvPr/>
          </p:nvSpPr>
          <p:spPr>
            <a:xfrm>
              <a:off x="5063530" y="1841866"/>
              <a:ext cx="9176201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What’s your </a:t>
              </a:r>
              <a:r>
                <a:rPr lang="en-US" sz="6000" b="0" cap="none" spc="0" dirty="0" err="1">
                  <a:ln w="0"/>
                  <a:solidFill>
                    <a:schemeClr val="tx1"/>
                  </a:solidFill>
                </a:rPr>
                <a:t>favourite</a:t>
              </a:r>
              <a:r>
                <a:rPr lang="en-US" sz="6000" b="0" cap="none" spc="0" dirty="0">
                  <a:ln w="0"/>
                  <a:solidFill>
                    <a:schemeClr val="tx1"/>
                  </a:solidFill>
                </a:rPr>
                <a:t> color?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4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t's pi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1391363" y="500374"/>
            <a:ext cx="8687579" cy="811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Ask and answer.</a:t>
            </a:r>
          </a:p>
        </p:txBody>
      </p:sp>
      <p:pic>
        <p:nvPicPr>
          <p:cNvPr id="12" name="happy-mood-and-ukulele-version-60s-9895">
            <a:hlinkClick r:id="" action="ppaction://media"/>
            <a:extLst>
              <a:ext uri="{FF2B5EF4-FFF2-40B4-BE49-F238E27FC236}">
                <a16:creationId xmlns:a16="http://schemas.microsoft.com/office/drawing/2014/main" id="{C724602A-4E5D-FBE0-DA63-4A912559D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99825" y="522676"/>
            <a:ext cx="1219979" cy="121997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7" name="Picture 16" descr="Cartoon of a child and child&#10;&#10;Description automatically generated">
            <a:extLst>
              <a:ext uri="{FF2B5EF4-FFF2-40B4-BE49-F238E27FC236}">
                <a16:creationId xmlns:a16="http://schemas.microsoft.com/office/drawing/2014/main" id="{91920DD7-996C-D4AE-4936-BDA92A964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444" y="149210"/>
            <a:ext cx="3081355" cy="1959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8E58F-DE77-FD59-7E29-2A409D738B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1546066"/>
            <a:ext cx="13030200" cy="829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84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7200" dirty="0">
                <a:solidFill>
                  <a:srgbClr val="8F4251"/>
                </a:solidFill>
                <a:latin typeface="Gliker"/>
              </a:rPr>
              <a:t>Game: </a:t>
            </a:r>
            <a:r>
              <a:rPr lang="en-US" sz="8800" dirty="0">
                <a:solidFill>
                  <a:srgbClr val="C00000"/>
                </a:solidFill>
                <a:latin typeface="Berlin Sans FB Demi" panose="020E0802020502020306" pitchFamily="34" charset="0"/>
              </a:rPr>
              <a:t>PASS THE BALLS!</a:t>
            </a: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30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699178" y="189467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DF9A2-C4E9-70D9-E808-FA7F59D2FF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7200" y="1792666"/>
            <a:ext cx="11530883" cy="79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4C61DFD1-8CFA-9F36-6462-BB7C52C3D88A}"/>
              </a:ext>
            </a:extLst>
          </p:cNvPr>
          <p:cNvSpPr txBox="1"/>
          <p:nvPr/>
        </p:nvSpPr>
        <p:spPr>
          <a:xfrm>
            <a:off x="2247385" y="705167"/>
            <a:ext cx="12345179" cy="798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endParaRPr lang="en-US" sz="7200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21" end="58478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13016" y="1697764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AD226-80B9-B4E1-E03B-B1FA6E63C4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800" y="1716199"/>
            <a:ext cx="10876775" cy="78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550" end="30367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468600" y="1819273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44CC6-439F-80C0-97D5-2F35A10980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1852457"/>
            <a:ext cx="10932310" cy="80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EABF0-A496-75E8-C3EB-651197235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0472278">
            <a:off x="-5435753" y="6362473"/>
            <a:ext cx="7978708" cy="7849054"/>
          </a:xfrm>
          <a:custGeom>
            <a:avLst/>
            <a:gdLst/>
            <a:ahLst/>
            <a:cxnLst/>
            <a:rect l="l" t="t" r="r" b="b"/>
            <a:pathLst>
              <a:path w="7978708" h="7849054">
                <a:moveTo>
                  <a:pt x="0" y="0"/>
                </a:moveTo>
                <a:lnTo>
                  <a:pt x="7978708" y="0"/>
                </a:lnTo>
                <a:lnTo>
                  <a:pt x="7978708" y="7849054"/>
                </a:lnTo>
                <a:lnTo>
                  <a:pt x="0" y="78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26114">
            <a:off x="15583577" y="-3680852"/>
            <a:ext cx="6819840" cy="6709017"/>
          </a:xfrm>
          <a:custGeom>
            <a:avLst/>
            <a:gdLst/>
            <a:ahLst/>
            <a:cxnLst/>
            <a:rect l="l" t="t" r="r" b="b"/>
            <a:pathLst>
              <a:path w="6819840" h="6709017">
                <a:moveTo>
                  <a:pt x="0" y="0"/>
                </a:moveTo>
                <a:lnTo>
                  <a:pt x="6819840" y="0"/>
                </a:lnTo>
                <a:lnTo>
                  <a:pt x="6819840" y="6709017"/>
                </a:lnTo>
                <a:lnTo>
                  <a:pt x="0" y="6709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04800" y="170417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3"/>
                </a:lnTo>
                <a:lnTo>
                  <a:pt x="0" y="13401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6611600" y="8724900"/>
            <a:ext cx="1340144" cy="1340144"/>
          </a:xfrm>
          <a:custGeom>
            <a:avLst/>
            <a:gdLst/>
            <a:ahLst/>
            <a:cxnLst/>
            <a:rect l="l" t="t" r="r" b="b"/>
            <a:pathLst>
              <a:path w="1340144" h="1340144">
                <a:moveTo>
                  <a:pt x="0" y="0"/>
                </a:moveTo>
                <a:lnTo>
                  <a:pt x="1340144" y="0"/>
                </a:lnTo>
                <a:lnTo>
                  <a:pt x="1340144" y="1340144"/>
                </a:lnTo>
                <a:lnTo>
                  <a:pt x="0" y="1340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bright-light-positive-uplifting-children-ukulele-energetic-music-16388">
            <a:hlinkClick r:id="" action="ppaction://media"/>
            <a:extLst>
              <a:ext uri="{FF2B5EF4-FFF2-40B4-BE49-F238E27FC236}">
                <a16:creationId xmlns:a16="http://schemas.microsoft.com/office/drawing/2014/main" id="{AE1CACD2-A727-7072-C4CD-4239DCE83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61" end="0.375"/>
                </p14:media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005476" y="1510561"/>
            <a:ext cx="1475592" cy="14755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6ACA6F-3F35-7A4C-2D0D-8DCF1CA04A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2948" y="1714262"/>
            <a:ext cx="10415752" cy="78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6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31A1E8ED-9AC1-B142-723C-CEDAB640CCA8}"/>
              </a:ext>
            </a:extLst>
          </p:cNvPr>
          <p:cNvSpPr/>
          <p:nvPr/>
        </p:nvSpPr>
        <p:spPr>
          <a:xfrm>
            <a:off x="5791200" y="6138353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B01173E5-8DE6-EE9F-47DB-582774142AA9}"/>
              </a:ext>
            </a:extLst>
          </p:cNvPr>
          <p:cNvSpPr txBox="1"/>
          <p:nvPr/>
        </p:nvSpPr>
        <p:spPr>
          <a:xfrm>
            <a:off x="7965281" y="3507849"/>
            <a:ext cx="2702717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F2E9A7-8174-C5D4-C8F7-46520970D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344250" y="-759224"/>
            <a:ext cx="11805447" cy="118054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7959465" y="-759224"/>
            <a:ext cx="11805447" cy="1180544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47966" y="-759224"/>
            <a:ext cx="11805447" cy="1180544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845982" y="3412173"/>
            <a:ext cx="10824635" cy="351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FFFFFF"/>
                </a:solidFill>
                <a:latin typeface="Mystical Woods Rough Script" panose="02000500000000000000" pitchFamily="2" charset="0"/>
              </a:rPr>
              <a:t>Let's Play</a:t>
            </a:r>
          </a:p>
          <a:p>
            <a:pPr algn="ctr">
              <a:lnSpc>
                <a:spcPts val="13684"/>
              </a:lnSpc>
            </a:pPr>
            <a:r>
              <a:rPr lang="en-US" sz="11499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TIC TAC TOE</a:t>
            </a:r>
          </a:p>
        </p:txBody>
      </p:sp>
      <p:sp>
        <p:nvSpPr>
          <p:cNvPr id="9" name="Freeform 9"/>
          <p:cNvSpPr/>
          <p:nvPr/>
        </p:nvSpPr>
        <p:spPr>
          <a:xfrm>
            <a:off x="7040048" y="7555798"/>
            <a:ext cx="4413853" cy="540697"/>
          </a:xfrm>
          <a:custGeom>
            <a:avLst/>
            <a:gdLst/>
            <a:ahLst/>
            <a:cxnLst/>
            <a:rect l="l" t="t" r="r" b="b"/>
            <a:pathLst>
              <a:path w="4413853" h="540697">
                <a:moveTo>
                  <a:pt x="0" y="0"/>
                </a:moveTo>
                <a:lnTo>
                  <a:pt x="4413852" y="0"/>
                </a:lnTo>
                <a:lnTo>
                  <a:pt x="4413852" y="540697"/>
                </a:lnTo>
                <a:lnTo>
                  <a:pt x="0" y="5406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358678" y="1783425"/>
            <a:ext cx="3776592" cy="790186"/>
            <a:chOff x="0" y="0"/>
            <a:chExt cx="5035456" cy="10535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653515" y="0"/>
              <a:ext cx="1056785" cy="1022199"/>
            </a:xfrm>
            <a:custGeom>
              <a:avLst/>
              <a:gdLst/>
              <a:ahLst/>
              <a:cxnLst/>
              <a:rect l="l" t="t" r="r" b="b"/>
              <a:pathLst>
                <a:path w="1056785" h="1022199">
                  <a:moveTo>
                    <a:pt x="0" y="0"/>
                  </a:moveTo>
                  <a:lnTo>
                    <a:pt x="1056785" y="0"/>
                  </a:lnTo>
                  <a:lnTo>
                    <a:pt x="1056785" y="1022199"/>
                  </a:lnTo>
                  <a:lnTo>
                    <a:pt x="0" y="1022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328360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981875" y="0"/>
              <a:ext cx="1053581" cy="1053581"/>
            </a:xfrm>
            <a:custGeom>
              <a:avLst/>
              <a:gdLst/>
              <a:ahLst/>
              <a:cxnLst/>
              <a:rect l="l" t="t" r="r" b="b"/>
              <a:pathLst>
                <a:path w="1053581" h="1053581">
                  <a:moveTo>
                    <a:pt x="0" y="0"/>
                  </a:moveTo>
                  <a:lnTo>
                    <a:pt x="1053581" y="0"/>
                  </a:lnTo>
                  <a:lnTo>
                    <a:pt x="1053581" y="1053581"/>
                  </a:lnTo>
                  <a:lnTo>
                    <a:pt x="0" y="10535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629675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773122" y="2178518"/>
            <a:ext cx="6161078" cy="6161078"/>
          </a:xfrm>
          <a:custGeom>
            <a:avLst/>
            <a:gdLst/>
            <a:ahLst/>
            <a:cxnLst/>
            <a:rect l="l" t="t" r="r" b="b"/>
            <a:pathLst>
              <a:path w="6161078" h="6161078">
                <a:moveTo>
                  <a:pt x="0" y="0"/>
                </a:moveTo>
                <a:lnTo>
                  <a:pt x="6161078" y="0"/>
                </a:lnTo>
                <a:lnTo>
                  <a:pt x="6161078" y="6161078"/>
                </a:lnTo>
                <a:lnTo>
                  <a:pt x="0" y="6161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8516938-6889-FB24-8290-CFB1E4D9A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10800000">
            <a:off x="7686868" y="172760"/>
            <a:ext cx="10221933" cy="9763386"/>
            <a:chOff x="0" y="0"/>
            <a:chExt cx="2354580" cy="2428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428548"/>
            </a:xfrm>
            <a:custGeom>
              <a:avLst/>
              <a:gdLst/>
              <a:ahLst/>
              <a:cxnLst/>
              <a:rect l="l" t="t" r="r" b="b"/>
              <a:pathLst>
                <a:path w="2353310" h="2428548">
                  <a:moveTo>
                    <a:pt x="784860" y="2361238"/>
                  </a:moveTo>
                  <a:cubicBezTo>
                    <a:pt x="905510" y="2401878"/>
                    <a:pt x="1042670" y="2428548"/>
                    <a:pt x="1177290" y="2428548"/>
                  </a:cubicBezTo>
                  <a:cubicBezTo>
                    <a:pt x="1311910" y="2428548"/>
                    <a:pt x="1441450" y="2405688"/>
                    <a:pt x="1560830" y="2365048"/>
                  </a:cubicBezTo>
                  <a:cubicBezTo>
                    <a:pt x="1563370" y="2363778"/>
                    <a:pt x="1565910" y="2363778"/>
                    <a:pt x="1568450" y="2362508"/>
                  </a:cubicBezTo>
                  <a:cubicBezTo>
                    <a:pt x="2016760" y="2199948"/>
                    <a:pt x="2346960" y="1770688"/>
                    <a:pt x="2353310" y="127039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269462"/>
                  </a:lnTo>
                  <a:cubicBezTo>
                    <a:pt x="6350" y="1773228"/>
                    <a:pt x="331470" y="2202488"/>
                    <a:pt x="784860" y="2361238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868732" y="495301"/>
            <a:ext cx="9863718" cy="9440845"/>
          </a:xfrm>
          <a:custGeom>
            <a:avLst/>
            <a:gdLst/>
            <a:ahLst/>
            <a:cxnLst/>
            <a:rect l="l" t="t" r="r" b="b"/>
            <a:pathLst>
              <a:path w="8167011" h="8167011">
                <a:moveTo>
                  <a:pt x="0" y="0"/>
                </a:moveTo>
                <a:lnTo>
                  <a:pt x="8167011" y="0"/>
                </a:lnTo>
                <a:lnTo>
                  <a:pt x="8167011" y="8167011"/>
                </a:lnTo>
                <a:lnTo>
                  <a:pt x="0" y="81670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701818" y="6290699"/>
            <a:ext cx="1104330" cy="11043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96669" y="6290699"/>
            <a:ext cx="1104330" cy="110433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41769" y="6290699"/>
            <a:ext cx="1104330" cy="110433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69219" y="6290699"/>
            <a:ext cx="1104330" cy="110433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14319" y="6290699"/>
            <a:ext cx="1104330" cy="110433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7018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743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69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481946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192018" y="2705130"/>
            <a:ext cx="1104330" cy="1068189"/>
          </a:xfrm>
          <a:custGeom>
            <a:avLst/>
            <a:gdLst/>
            <a:ahLst/>
            <a:cxnLst/>
            <a:rect l="l" t="t" r="r" b="b"/>
            <a:pathLst>
              <a:path w="1104330" h="1068189">
                <a:moveTo>
                  <a:pt x="0" y="0"/>
                </a:moveTo>
                <a:lnTo>
                  <a:pt x="1104330" y="0"/>
                </a:lnTo>
                <a:lnTo>
                  <a:pt x="1104330" y="1068189"/>
                </a:lnTo>
                <a:lnTo>
                  <a:pt x="0" y="10681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79198" y="134817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6208" y="4724769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89044AD9-EFF5-E8E6-A511-BDF838D2D131}"/>
              </a:ext>
            </a:extLst>
          </p:cNvPr>
          <p:cNvSpPr txBox="1"/>
          <p:nvPr/>
        </p:nvSpPr>
        <p:spPr>
          <a:xfrm>
            <a:off x="8229861" y="2237713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blue</a:t>
            </a:r>
          </a:p>
        </p:txBody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EA7DF7A4-89B3-EDC7-2774-A9D5DF8A2DB0}"/>
              </a:ext>
            </a:extLst>
          </p:cNvPr>
          <p:cNvSpPr txBox="1"/>
          <p:nvPr/>
        </p:nvSpPr>
        <p:spPr>
          <a:xfrm>
            <a:off x="11370994" y="2207389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pink</a:t>
            </a:r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64D458BE-307F-1727-E347-8D39B0E09148}"/>
              </a:ext>
            </a:extLst>
          </p:cNvPr>
          <p:cNvSpPr txBox="1"/>
          <p:nvPr/>
        </p:nvSpPr>
        <p:spPr>
          <a:xfrm>
            <a:off x="14280908" y="2436125"/>
            <a:ext cx="3165277" cy="80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clever</a:t>
            </a:r>
          </a:p>
        </p:txBody>
      </p:sp>
      <p:sp>
        <p:nvSpPr>
          <p:cNvPr id="35" name="TextBox 26">
            <a:extLst>
              <a:ext uri="{FF2B5EF4-FFF2-40B4-BE49-F238E27FC236}">
                <a16:creationId xmlns:a16="http://schemas.microsoft.com/office/drawing/2014/main" id="{4692513E-B480-1DB6-DEFE-250E872AB1E2}"/>
              </a:ext>
            </a:extLst>
          </p:cNvPr>
          <p:cNvSpPr txBox="1"/>
          <p:nvPr/>
        </p:nvSpPr>
        <p:spPr>
          <a:xfrm>
            <a:off x="7852005" y="4356512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 for </a:t>
            </a:r>
          </a:p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 walk</a:t>
            </a:r>
          </a:p>
        </p:txBody>
      </p:sp>
      <p:sp>
        <p:nvSpPr>
          <p:cNvPr id="36" name="TextBox 26">
            <a:extLst>
              <a:ext uri="{FF2B5EF4-FFF2-40B4-BE49-F238E27FC236}">
                <a16:creationId xmlns:a16="http://schemas.microsoft.com/office/drawing/2014/main" id="{62FBCB0F-FBE4-35D9-33DA-8D7B5F9E214A}"/>
              </a:ext>
            </a:extLst>
          </p:cNvPr>
          <p:cNvSpPr txBox="1"/>
          <p:nvPr/>
        </p:nvSpPr>
        <p:spPr>
          <a:xfrm>
            <a:off x="10639866" y="3738393"/>
            <a:ext cx="4213351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31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Nguyen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Hue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8" name="TextBox 26">
            <a:extLst>
              <a:ext uri="{FF2B5EF4-FFF2-40B4-BE49-F238E27FC236}">
                <a16:creationId xmlns:a16="http://schemas.microsoft.com/office/drawing/2014/main" id="{8FD66C36-98B1-D29A-3411-F99F63F18164}"/>
              </a:ext>
            </a:extLst>
          </p:cNvPr>
          <p:cNvSpPr txBox="1"/>
          <p:nvPr/>
        </p:nvSpPr>
        <p:spPr>
          <a:xfrm>
            <a:off x="14580166" y="4035504"/>
            <a:ext cx="332863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17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Hoa Binh </a:t>
            </a:r>
          </a:p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street</a:t>
            </a: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C88100E1-6DB9-4DAE-CDC1-813AAE017FB7}"/>
              </a:ext>
            </a:extLst>
          </p:cNvPr>
          <p:cNvSpPr txBox="1"/>
          <p:nvPr/>
        </p:nvSpPr>
        <p:spPr>
          <a:xfrm>
            <a:off x="8001000" y="7764445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active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69299E37-65ED-A2FD-6973-7F40BDD42441}"/>
              </a:ext>
            </a:extLst>
          </p:cNvPr>
          <p:cNvSpPr txBox="1"/>
          <p:nvPr/>
        </p:nvSpPr>
        <p:spPr>
          <a:xfrm>
            <a:off x="11229920" y="7811041"/>
            <a:ext cx="316527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orange</a:t>
            </a: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10D9A4FE-E85A-694A-8BAB-9CBA58646D98}"/>
              </a:ext>
            </a:extLst>
          </p:cNvPr>
          <p:cNvSpPr txBox="1"/>
          <p:nvPr/>
        </p:nvSpPr>
        <p:spPr>
          <a:xfrm>
            <a:off x="14580166" y="7405678"/>
            <a:ext cx="3165277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5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surf the Internet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7D0898-19C4-DFC9-7DE0-574F0F69F74A}"/>
              </a:ext>
            </a:extLst>
          </p:cNvPr>
          <p:cNvGrpSpPr/>
          <p:nvPr/>
        </p:nvGrpSpPr>
        <p:grpSpPr>
          <a:xfrm>
            <a:off x="8854842" y="1943100"/>
            <a:ext cx="1998669" cy="1447800"/>
            <a:chOff x="8854842" y="1943100"/>
            <a:chExt cx="1998669" cy="144780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4AAF7E-CD38-BA39-8BA1-EFCC15334DC6}"/>
                </a:ext>
              </a:extLst>
            </p:cNvPr>
            <p:cNvSpPr/>
            <p:nvPr/>
          </p:nvSpPr>
          <p:spPr>
            <a:xfrm>
              <a:off x="8854842" y="1943100"/>
              <a:ext cx="1998669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Badge 1 with solid fill">
              <a:extLst>
                <a:ext uri="{FF2B5EF4-FFF2-40B4-BE49-F238E27FC236}">
                  <a16:creationId xmlns:a16="http://schemas.microsoft.com/office/drawing/2014/main" id="{ACDC2E1E-28EA-80E5-FEB2-2FC61C64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193460" y="1978755"/>
              <a:ext cx="1271544" cy="1271544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B9AA3AC-9E8D-CD02-3BE9-9C93D94A4F84}"/>
              </a:ext>
            </a:extLst>
          </p:cNvPr>
          <p:cNvGrpSpPr/>
          <p:nvPr/>
        </p:nvGrpSpPr>
        <p:grpSpPr>
          <a:xfrm>
            <a:off x="11553673" y="1950232"/>
            <a:ext cx="2455238" cy="1447800"/>
            <a:chOff x="11539406" y="1928256"/>
            <a:chExt cx="2455238" cy="1447800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901FF71-F34B-B81B-57F1-FC931B66078A}"/>
                </a:ext>
              </a:extLst>
            </p:cNvPr>
            <p:cNvSpPr/>
            <p:nvPr/>
          </p:nvSpPr>
          <p:spPr>
            <a:xfrm>
              <a:off x="11539406" y="1928256"/>
              <a:ext cx="245523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Badge with solid fill">
              <a:extLst>
                <a:ext uri="{FF2B5EF4-FFF2-40B4-BE49-F238E27FC236}">
                  <a16:creationId xmlns:a16="http://schemas.microsoft.com/office/drawing/2014/main" id="{739EDC3B-3718-47F8-55A9-79DFE6997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120691" y="1943547"/>
              <a:ext cx="1337076" cy="133707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1E9C2B7-871E-C142-FACB-4A636EFB4A9E}"/>
              </a:ext>
            </a:extLst>
          </p:cNvPr>
          <p:cNvGrpSpPr/>
          <p:nvPr/>
        </p:nvGrpSpPr>
        <p:grpSpPr>
          <a:xfrm>
            <a:off x="14746266" y="1950232"/>
            <a:ext cx="2203778" cy="1447800"/>
            <a:chOff x="14746266" y="1950232"/>
            <a:chExt cx="2203778" cy="144780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A611DB8-F741-86F3-3C2E-97714A3682E4}"/>
                </a:ext>
              </a:extLst>
            </p:cNvPr>
            <p:cNvSpPr/>
            <p:nvPr/>
          </p:nvSpPr>
          <p:spPr>
            <a:xfrm>
              <a:off x="14746266" y="1950232"/>
              <a:ext cx="2203778" cy="14478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Graphic 57" descr="Badge 3 with solid fill">
              <a:extLst>
                <a:ext uri="{FF2B5EF4-FFF2-40B4-BE49-F238E27FC236}">
                  <a16:creationId xmlns:a16="http://schemas.microsoft.com/office/drawing/2014/main" id="{C1F0C2D3-0B6C-603D-94C5-D354BC4E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244893" y="1988994"/>
              <a:ext cx="1261305" cy="126130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60BD115-C094-91E9-7D78-CCF47873FA83}"/>
              </a:ext>
            </a:extLst>
          </p:cNvPr>
          <p:cNvGrpSpPr/>
          <p:nvPr/>
        </p:nvGrpSpPr>
        <p:grpSpPr>
          <a:xfrm>
            <a:off x="8001000" y="3809296"/>
            <a:ext cx="2974811" cy="2782004"/>
            <a:chOff x="8001000" y="3809296"/>
            <a:chExt cx="2974811" cy="278200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87FE1D0-78BE-6639-27A1-3E0872276B4C}"/>
                </a:ext>
              </a:extLst>
            </p:cNvPr>
            <p:cNvSpPr/>
            <p:nvPr/>
          </p:nvSpPr>
          <p:spPr>
            <a:xfrm>
              <a:off x="8001000" y="380929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raphic 59" descr="Badge 4 with solid fill">
              <a:extLst>
                <a:ext uri="{FF2B5EF4-FFF2-40B4-BE49-F238E27FC236}">
                  <a16:creationId xmlns:a16="http://schemas.microsoft.com/office/drawing/2014/main" id="{DB6A65AC-7036-26CA-6694-8E78453E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582328" y="4408589"/>
              <a:ext cx="1544634" cy="1544634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25EFBB-7963-23FB-62AA-57BA174C966F}"/>
              </a:ext>
            </a:extLst>
          </p:cNvPr>
          <p:cNvGrpSpPr/>
          <p:nvPr/>
        </p:nvGrpSpPr>
        <p:grpSpPr>
          <a:xfrm>
            <a:off x="11310780" y="3824718"/>
            <a:ext cx="2974811" cy="2782004"/>
            <a:chOff x="11310780" y="3824718"/>
            <a:chExt cx="2974811" cy="278200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BA2C9B6-6EB9-0B4F-5992-C9EFB8F54287}"/>
                </a:ext>
              </a:extLst>
            </p:cNvPr>
            <p:cNvSpPr/>
            <p:nvPr/>
          </p:nvSpPr>
          <p:spPr>
            <a:xfrm>
              <a:off x="11310780" y="3824718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Graphic 61" descr="Badge 5 with solid fill">
              <a:extLst>
                <a:ext uri="{FF2B5EF4-FFF2-40B4-BE49-F238E27FC236}">
                  <a16:creationId xmlns:a16="http://schemas.microsoft.com/office/drawing/2014/main" id="{EC000223-647E-E841-6F4F-4973F7275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999435" y="4383324"/>
              <a:ext cx="1572859" cy="1572859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15E4D3E-D88A-124A-55EF-4B1C8DC6B08E}"/>
              </a:ext>
            </a:extLst>
          </p:cNvPr>
          <p:cNvGrpSpPr/>
          <p:nvPr/>
        </p:nvGrpSpPr>
        <p:grpSpPr>
          <a:xfrm>
            <a:off x="14694023" y="3805860"/>
            <a:ext cx="2974811" cy="2782004"/>
            <a:chOff x="14694023" y="3805860"/>
            <a:chExt cx="2974811" cy="2782004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BEAA7EBF-75DC-E555-E9A3-7E327FC3D4D6}"/>
                </a:ext>
              </a:extLst>
            </p:cNvPr>
            <p:cNvSpPr/>
            <p:nvPr/>
          </p:nvSpPr>
          <p:spPr>
            <a:xfrm>
              <a:off x="14694023" y="3805860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Graphic 63" descr="Badge 6 with solid fill">
              <a:extLst>
                <a:ext uri="{FF2B5EF4-FFF2-40B4-BE49-F238E27FC236}">
                  <a16:creationId xmlns:a16="http://schemas.microsoft.com/office/drawing/2014/main" id="{1D5511D0-EFB8-B80F-E711-C5052866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5544054" y="4432122"/>
              <a:ext cx="1440162" cy="1440162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D877EEC-CC4A-702C-D802-6F21A44234D8}"/>
              </a:ext>
            </a:extLst>
          </p:cNvPr>
          <p:cNvGrpSpPr/>
          <p:nvPr/>
        </p:nvGrpSpPr>
        <p:grpSpPr>
          <a:xfrm>
            <a:off x="7972582" y="6986116"/>
            <a:ext cx="2974811" cy="2782004"/>
            <a:chOff x="7972582" y="6986116"/>
            <a:chExt cx="2974811" cy="278200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C97A4AB-1438-FF69-CF98-92BECC99F4BF}"/>
                </a:ext>
              </a:extLst>
            </p:cNvPr>
            <p:cNvSpPr/>
            <p:nvPr/>
          </p:nvSpPr>
          <p:spPr>
            <a:xfrm>
              <a:off x="7972582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Graphic 65" descr="Badge 7 with solid fill">
              <a:extLst>
                <a:ext uri="{FF2B5EF4-FFF2-40B4-BE49-F238E27FC236}">
                  <a16:creationId xmlns:a16="http://schemas.microsoft.com/office/drawing/2014/main" id="{9DB38BBC-8B07-42E1-88E9-D4F65155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582328" y="7520493"/>
              <a:ext cx="1545536" cy="154553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C4CAF1D-86BC-8EC6-301D-48E456BA3562}"/>
              </a:ext>
            </a:extLst>
          </p:cNvPr>
          <p:cNvGrpSpPr/>
          <p:nvPr/>
        </p:nvGrpSpPr>
        <p:grpSpPr>
          <a:xfrm>
            <a:off x="11310780" y="6986116"/>
            <a:ext cx="2974811" cy="2782004"/>
            <a:chOff x="11310780" y="6986116"/>
            <a:chExt cx="2974811" cy="278200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42C39FFC-717A-9F63-20D4-E647CEE2CAC7}"/>
                </a:ext>
              </a:extLst>
            </p:cNvPr>
            <p:cNvSpPr/>
            <p:nvPr/>
          </p:nvSpPr>
          <p:spPr>
            <a:xfrm>
              <a:off x="11310780" y="6986116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Graphic 67" descr="Badge 8 with solid fill">
              <a:extLst>
                <a:ext uri="{FF2B5EF4-FFF2-40B4-BE49-F238E27FC236}">
                  <a16:creationId xmlns:a16="http://schemas.microsoft.com/office/drawing/2014/main" id="{C5022C9F-FF8F-5CDC-FECA-CFEE19A5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2027529" y="7495969"/>
              <a:ext cx="1570060" cy="1570060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303D60A-58AB-E917-031C-361A48CBBD62}"/>
              </a:ext>
            </a:extLst>
          </p:cNvPr>
          <p:cNvGrpSpPr/>
          <p:nvPr/>
        </p:nvGrpSpPr>
        <p:grpSpPr>
          <a:xfrm>
            <a:off x="14712622" y="7007297"/>
            <a:ext cx="2974811" cy="2782004"/>
            <a:chOff x="14712622" y="7007297"/>
            <a:chExt cx="2974811" cy="278200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3F248048-BCC7-74EE-4A3A-E3D11D6932E5}"/>
                </a:ext>
              </a:extLst>
            </p:cNvPr>
            <p:cNvSpPr/>
            <p:nvPr/>
          </p:nvSpPr>
          <p:spPr>
            <a:xfrm>
              <a:off x="14712622" y="7007297"/>
              <a:ext cx="2974811" cy="278200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Graphic 69" descr="Badge 9 with solid fill">
              <a:extLst>
                <a:ext uri="{FF2B5EF4-FFF2-40B4-BE49-F238E27FC236}">
                  <a16:creationId xmlns:a16="http://schemas.microsoft.com/office/drawing/2014/main" id="{05B0DA71-9DCD-93D7-1F4D-C4ECF4509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5516291" y="7564816"/>
              <a:ext cx="1456889" cy="14568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090DF8-A423-7637-6A81-5F06F01448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22" y="-102340"/>
            <a:ext cx="18314443" cy="1046539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990596" y="7077244"/>
            <a:ext cx="4721541" cy="4721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4FF7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3724621"/>
            <a:ext cx="16230600" cy="2588497"/>
            <a:chOff x="0" y="0"/>
            <a:chExt cx="25777852" cy="411111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6669803"/>
            <a:ext cx="16230600" cy="2588497"/>
            <a:chOff x="0" y="0"/>
            <a:chExt cx="25777852" cy="411111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777851" cy="4111117"/>
            </a:xfrm>
            <a:custGeom>
              <a:avLst/>
              <a:gdLst/>
              <a:ahLst/>
              <a:cxnLst/>
              <a:rect l="l" t="t" r="r" b="b"/>
              <a:pathLst>
                <a:path w="25777851" h="4111117">
                  <a:moveTo>
                    <a:pt x="25777851" y="4111117"/>
                  </a:moveTo>
                  <a:lnTo>
                    <a:pt x="1124331" y="4111117"/>
                  </a:lnTo>
                  <a:cubicBezTo>
                    <a:pt x="503428" y="4111117"/>
                    <a:pt x="0" y="3607689"/>
                    <a:pt x="0" y="2986786"/>
                  </a:cubicBezTo>
                  <a:lnTo>
                    <a:pt x="0" y="0"/>
                  </a:lnTo>
                  <a:lnTo>
                    <a:pt x="24653522" y="0"/>
                  </a:lnTo>
                  <a:cubicBezTo>
                    <a:pt x="25274550" y="0"/>
                    <a:pt x="25777851" y="503428"/>
                    <a:pt x="25777851" y="1124331"/>
                  </a:cubicBezTo>
                  <a:lnTo>
                    <a:pt x="25777851" y="4111117"/>
                  </a:lnTo>
                  <a:close/>
                </a:path>
              </a:pathLst>
            </a:custGeom>
            <a:solidFill>
              <a:srgbClr val="6482F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418352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418352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2618" y="4132063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485686" y="1028700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4"/>
                </a:lnTo>
                <a:lnTo>
                  <a:pt x="0" y="17736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72618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5" y="0"/>
                </a:lnTo>
                <a:lnTo>
                  <a:pt x="1773615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971086" y="7077244"/>
            <a:ext cx="1773614" cy="1773614"/>
          </a:xfrm>
          <a:custGeom>
            <a:avLst/>
            <a:gdLst/>
            <a:ahLst/>
            <a:cxnLst/>
            <a:rect l="l" t="t" r="r" b="b"/>
            <a:pathLst>
              <a:path w="1773614" h="1773614">
                <a:moveTo>
                  <a:pt x="0" y="0"/>
                </a:moveTo>
                <a:lnTo>
                  <a:pt x="1773614" y="0"/>
                </a:lnTo>
                <a:lnTo>
                  <a:pt x="1773614" y="1773615"/>
                </a:lnTo>
                <a:lnTo>
                  <a:pt x="0" y="1773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752849" y="1006151"/>
            <a:ext cx="10782300" cy="1462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519"/>
              </a:lnSpc>
            </a:pPr>
            <a:r>
              <a:rPr lang="en-US" sz="9600" dirty="0">
                <a:solidFill>
                  <a:srgbClr val="204779"/>
                </a:solidFill>
                <a:latin typeface="Walbaum Display Heavy" panose="020F0502020204030204" pitchFamily="18" charset="0"/>
              </a:rPr>
              <a:t>Score Board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24323" y="4586673"/>
            <a:ext cx="31653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4323" y="7531855"/>
            <a:ext cx="3247988" cy="854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  <a:spcBef>
                <a:spcPct val="0"/>
              </a:spcBef>
            </a:pPr>
            <a:r>
              <a:rPr lang="en-US" sz="5600" b="1" dirty="0">
                <a:solidFill>
                  <a:srgbClr val="FFFFFF"/>
                </a:solidFill>
                <a:latin typeface="Neue Machina Ultra-Bold"/>
              </a:rPr>
              <a:t>Team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success-fanfare-trumpets-6185.wav"/>
          </p:stSnd>
        </p:sndAc>
      </p:transition>
    </mc:Choice>
    <mc:Fallback xmlns="">
      <p:transition spd="slow">
        <p:random/>
        <p:sndAc>
          <p:stSnd>
            <p:snd r:embed="rId9" name="success-fanfare-trumpets-6185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15008">
            <a:off x="1649067" y="5657262"/>
            <a:ext cx="2433894" cy="2948550"/>
          </a:xfrm>
          <a:custGeom>
            <a:avLst/>
            <a:gdLst/>
            <a:ahLst/>
            <a:cxnLst/>
            <a:rect l="l" t="t" r="r" b="b"/>
            <a:pathLst>
              <a:path w="2433894" h="2948550">
                <a:moveTo>
                  <a:pt x="0" y="0"/>
                </a:moveTo>
                <a:lnTo>
                  <a:pt x="2433894" y="0"/>
                </a:lnTo>
                <a:lnTo>
                  <a:pt x="2433894" y="2948550"/>
                </a:lnTo>
                <a:lnTo>
                  <a:pt x="0" y="2948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573010" y="628989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16878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7965283" y="3599679"/>
            <a:ext cx="2199390" cy="984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166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BB017D-7F0E-414C-B631-D8CB6D28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8" y="0"/>
            <a:ext cx="18270432" cy="1033352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359437" y="-3789052"/>
            <a:ext cx="9635504" cy="9635504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8CF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83772" y="2132395"/>
            <a:ext cx="13530115" cy="5924837"/>
            <a:chOff x="0" y="0"/>
            <a:chExt cx="6350000" cy="2780665"/>
          </a:xfrm>
        </p:grpSpPr>
        <p:sp>
          <p:nvSpPr>
            <p:cNvPr id="5" name="Freeform 5"/>
            <p:cNvSpPr/>
            <p:nvPr/>
          </p:nvSpPr>
          <p:spPr>
            <a:xfrm>
              <a:off x="-54229" y="0"/>
              <a:ext cx="6404229" cy="2780792"/>
            </a:xfrm>
            <a:custGeom>
              <a:avLst/>
              <a:gdLst/>
              <a:ahLst/>
              <a:cxnLst/>
              <a:rect l="l" t="t" r="r" b="b"/>
              <a:pathLst>
                <a:path w="6404229" h="2780792">
                  <a:moveTo>
                    <a:pt x="6404229" y="1390396"/>
                  </a:moveTo>
                  <a:cubicBezTo>
                    <a:pt x="6404229" y="2158238"/>
                    <a:pt x="5781802" y="2780792"/>
                    <a:pt x="5013833" y="2780792"/>
                  </a:cubicBezTo>
                  <a:lnTo>
                    <a:pt x="382270" y="2780792"/>
                  </a:lnTo>
                  <a:lnTo>
                    <a:pt x="220091" y="2780792"/>
                  </a:lnTo>
                  <a:cubicBezTo>
                    <a:pt x="74676" y="2780792"/>
                    <a:pt x="0" y="2606802"/>
                    <a:pt x="99949" y="2501392"/>
                  </a:cubicBezTo>
                  <a:lnTo>
                    <a:pt x="382270" y="2203577"/>
                  </a:lnTo>
                  <a:lnTo>
                    <a:pt x="382270" y="1882140"/>
                  </a:lnTo>
                  <a:cubicBezTo>
                    <a:pt x="382270" y="842645"/>
                    <a:pt x="1224915" y="0"/>
                    <a:pt x="2264283" y="0"/>
                  </a:cubicBezTo>
                  <a:lnTo>
                    <a:pt x="5013833" y="0"/>
                  </a:lnTo>
                  <a:cubicBezTo>
                    <a:pt x="5781802" y="0"/>
                    <a:pt x="6404229" y="622427"/>
                    <a:pt x="6404229" y="1390396"/>
                  </a:cubicBezTo>
                  <a:close/>
                </a:path>
              </a:pathLst>
            </a:custGeom>
            <a:solidFill>
              <a:srgbClr val="9BD5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713529" y="4827172"/>
            <a:ext cx="7091541" cy="6872348"/>
          </a:xfrm>
          <a:custGeom>
            <a:avLst/>
            <a:gdLst/>
            <a:ahLst/>
            <a:cxnLst/>
            <a:rect l="l" t="t" r="r" b="b"/>
            <a:pathLst>
              <a:path w="7091541" h="6872348">
                <a:moveTo>
                  <a:pt x="0" y="0"/>
                </a:moveTo>
                <a:lnTo>
                  <a:pt x="7091542" y="0"/>
                </a:lnTo>
                <a:lnTo>
                  <a:pt x="7091542" y="6872349"/>
                </a:lnTo>
                <a:lnTo>
                  <a:pt x="0" y="6872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44181" y="3320102"/>
            <a:ext cx="1063788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THANK YOU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for </a:t>
            </a:r>
          </a:p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204779"/>
                </a:solidFill>
                <a:latin typeface="Showcard Gothic" panose="04020904020102020604" pitchFamily="82" charset="0"/>
              </a:rPr>
              <a:t>PLAYING!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6" name="happy-logoversion-3-13398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2832433">
            <a:off x="15381820" y="3788199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61043">
            <a:off x="2451655" y="3251829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2827985">
            <a:off x="14008251" y="8045760"/>
            <a:ext cx="1108076" cy="1092922"/>
          </a:xfrm>
          <a:custGeom>
            <a:avLst/>
            <a:gdLst/>
            <a:ahLst/>
            <a:cxnLst/>
            <a:rect l="l" t="t" r="r" b="b"/>
            <a:pathLst>
              <a:path w="1108076" h="1092922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726058">
            <a:off x="4470813" y="981339"/>
            <a:ext cx="1192835" cy="1176523"/>
          </a:xfrm>
          <a:custGeom>
            <a:avLst/>
            <a:gdLst/>
            <a:ahLst/>
            <a:cxnLst/>
            <a:rect l="l" t="t" r="r" b="b"/>
            <a:pathLst>
              <a:path w="1192835" h="1176523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714928">
            <a:off x="12149152" y="391998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9162297">
            <a:off x="2778944" y="8126290"/>
            <a:ext cx="2363783" cy="2045746"/>
          </a:xfrm>
          <a:custGeom>
            <a:avLst/>
            <a:gdLst/>
            <a:ahLst/>
            <a:cxnLst/>
            <a:rect l="l" t="t" r="r" b="b"/>
            <a:pathLst>
              <a:path w="2363783" h="2045746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8456361" y="1477160"/>
            <a:ext cx="1375279" cy="792661"/>
          </a:xfrm>
          <a:custGeom>
            <a:avLst/>
            <a:gdLst/>
            <a:ahLst/>
            <a:cxnLst/>
            <a:rect l="l" t="t" r="r" b="b"/>
            <a:pathLst>
              <a:path w="1375279" h="792661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6842880" y="3581925"/>
            <a:ext cx="528358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800" dirty="0">
                <a:solidFill>
                  <a:srgbClr val="F95C4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Play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25618" y="4968982"/>
            <a:ext cx="13636764" cy="16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1500" dirty="0">
                <a:solidFill>
                  <a:srgbClr val="182C45"/>
                </a:solidFill>
                <a:latin typeface="Aptos Black" panose="020B0004020202020204" pitchFamily="34" charset="0"/>
                <a:ea typeface="STHupo" panose="020B0503020204020204" pitchFamily="2" charset="-122"/>
              </a:rPr>
              <a:t>The Memory Game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7" name="happy-logoversion-3-13398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5569486" y="3707158"/>
            <a:ext cx="7263973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04260" y="5833000"/>
            <a:ext cx="399442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Let's Go!</a:t>
            </a:r>
          </a:p>
        </p:txBody>
      </p:sp>
      <p:sp>
        <p:nvSpPr>
          <p:cNvPr id="32" name="Freeform 32"/>
          <p:cNvSpPr/>
          <p:nvPr/>
        </p:nvSpPr>
        <p:spPr>
          <a:xfrm rot="734499">
            <a:off x="15381820" y="5413957"/>
            <a:ext cx="988020" cy="974509"/>
          </a:xfrm>
          <a:custGeom>
            <a:avLst/>
            <a:gdLst/>
            <a:ahLst/>
            <a:cxnLst/>
            <a:rect l="l" t="t" r="r" b="b"/>
            <a:pathLst>
              <a:path w="988020" h="974509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999576">
            <a:off x="4387790" y="3992865"/>
            <a:ext cx="951462" cy="938451"/>
          </a:xfrm>
          <a:custGeom>
            <a:avLst/>
            <a:gdLst/>
            <a:ahLst/>
            <a:cxnLst/>
            <a:rect l="l" t="t" r="r" b="b"/>
            <a:pathLst>
              <a:path w="951462" h="938451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2869965">
            <a:off x="13212401" y="8682972"/>
            <a:ext cx="1342491" cy="1324132"/>
          </a:xfrm>
          <a:custGeom>
            <a:avLst/>
            <a:gdLst/>
            <a:ahLst/>
            <a:cxnLst/>
            <a:rect l="l" t="t" r="r" b="b"/>
            <a:pathLst>
              <a:path w="1342491" h="1324132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063743">
            <a:off x="2599734" y="-131425"/>
            <a:ext cx="1697838" cy="1674620"/>
          </a:xfrm>
          <a:custGeom>
            <a:avLst/>
            <a:gdLst/>
            <a:ahLst/>
            <a:cxnLst/>
            <a:rect l="l" t="t" r="r" b="b"/>
            <a:pathLst>
              <a:path w="1697838" h="1674620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1063743">
            <a:off x="2705124" y="8608947"/>
            <a:ext cx="660076" cy="651049"/>
          </a:xfrm>
          <a:custGeom>
            <a:avLst/>
            <a:gdLst/>
            <a:ahLst/>
            <a:cxnLst/>
            <a:rect l="l" t="t" r="r" b="b"/>
            <a:pathLst>
              <a:path w="660076" h="651049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1292469">
            <a:off x="12908572" y="1246487"/>
            <a:ext cx="1317310" cy="1317310"/>
          </a:xfrm>
          <a:custGeom>
            <a:avLst/>
            <a:gdLst/>
            <a:ahLst/>
            <a:cxnLst/>
            <a:rect l="l" t="t" r="r" b="b"/>
            <a:pathLst>
              <a:path w="1317310" h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381561" y="1862970"/>
            <a:ext cx="3086100" cy="308610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367604" y="5662452"/>
            <a:ext cx="3086100" cy="308610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903982" y="1862970"/>
            <a:ext cx="3086100" cy="3086100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894678" y="5662452"/>
            <a:ext cx="3086100" cy="3086100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426404" y="1862970"/>
            <a:ext cx="3086100" cy="3086100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421751" y="5662452"/>
            <a:ext cx="3086100" cy="3086100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48825" y="1862970"/>
            <a:ext cx="3086100" cy="3086100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12948825" y="5662452"/>
            <a:ext cx="3086100" cy="3086100"/>
            <a:chOff x="0" y="0"/>
            <a:chExt cx="812800" cy="812800"/>
          </a:xfrm>
        </p:grpSpPr>
        <p:sp>
          <p:nvSpPr>
            <p:cNvPr id="73" name="Freeform 7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B3660ECA-5DC2-D02A-1658-DFB2A25DA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99561" y="2473712"/>
            <a:ext cx="3065741" cy="1992465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16BC347-1A8D-BE42-4E08-0699FF439A1B}"/>
              </a:ext>
            </a:extLst>
          </p:cNvPr>
          <p:cNvGrpSpPr/>
          <p:nvPr/>
        </p:nvGrpSpPr>
        <p:grpSpPr>
          <a:xfrm>
            <a:off x="2382635" y="1858321"/>
            <a:ext cx="3086100" cy="3086100"/>
            <a:chOff x="2395478" y="1853287"/>
            <a:chExt cx="3086100" cy="3086100"/>
          </a:xfrm>
        </p:grpSpPr>
        <p:grpSp>
          <p:nvGrpSpPr>
            <p:cNvPr id="26" name="Group 26"/>
            <p:cNvGrpSpPr/>
            <p:nvPr/>
          </p:nvGrpSpPr>
          <p:grpSpPr>
            <a:xfrm>
              <a:off x="2395478" y="1853287"/>
              <a:ext cx="3086100" cy="3086100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2991783" y="2499427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E303F"/>
                  </a:solidFill>
                  <a:latin typeface="Finger Paint"/>
                </a:rPr>
                <a:t>A</a:t>
              </a:r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01579EB-5A5D-424D-6BB8-E86AEFED99F3}"/>
              </a:ext>
            </a:extLst>
          </p:cNvPr>
          <p:cNvSpPr/>
          <p:nvPr/>
        </p:nvSpPr>
        <p:spPr>
          <a:xfrm>
            <a:off x="14026420" y="6701291"/>
            <a:ext cx="10214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city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5B91D4A-D157-9E36-FE5D-1F9C63F6540B}"/>
              </a:ext>
            </a:extLst>
          </p:cNvPr>
          <p:cNvGrpSpPr/>
          <p:nvPr/>
        </p:nvGrpSpPr>
        <p:grpSpPr>
          <a:xfrm>
            <a:off x="12935125" y="5649422"/>
            <a:ext cx="3086100" cy="3086100"/>
            <a:chOff x="12873679" y="5687123"/>
            <a:chExt cx="3086100" cy="3086100"/>
          </a:xfrm>
        </p:grpSpPr>
        <p:grpSp>
          <p:nvGrpSpPr>
            <p:cNvPr id="75" name="Group 75"/>
            <p:cNvGrpSpPr/>
            <p:nvPr/>
          </p:nvGrpSpPr>
          <p:grpSpPr>
            <a:xfrm>
              <a:off x="12873679" y="5687123"/>
              <a:ext cx="3086100" cy="3086100"/>
              <a:chOff x="0" y="0"/>
              <a:chExt cx="812800" cy="812800"/>
            </a:xfrm>
          </p:grpSpPr>
          <p:sp>
            <p:nvSpPr>
              <p:cNvPr id="77" name="TextBox 7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TextBox 86"/>
            <p:cNvSpPr txBox="1"/>
            <p:nvPr/>
          </p:nvSpPr>
          <p:spPr>
            <a:xfrm>
              <a:off x="13487719" y="6323580"/>
              <a:ext cx="193316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H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1936F25C-5E11-E602-E290-5B15EB6752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5020" y="2510341"/>
            <a:ext cx="3049483" cy="1992488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F255CA2C-83B3-83FF-1ABF-170BE13C5933}"/>
              </a:ext>
            </a:extLst>
          </p:cNvPr>
          <p:cNvSpPr/>
          <p:nvPr/>
        </p:nvSpPr>
        <p:spPr>
          <a:xfrm>
            <a:off x="9485090" y="6697403"/>
            <a:ext cx="29327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countryside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A43E3340-8999-10D1-27F0-15C8DAD8B4E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2508"/>
          <a:stretch/>
        </p:blipFill>
        <p:spPr>
          <a:xfrm>
            <a:off x="12994215" y="2580311"/>
            <a:ext cx="3040710" cy="18858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9B8436F6-07DC-8A71-2BA1-2948B834F3D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3600" y="2494173"/>
            <a:ext cx="3037177" cy="201565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588522A0-DC38-A98D-FF74-714461068574}"/>
              </a:ext>
            </a:extLst>
          </p:cNvPr>
          <p:cNvSpPr/>
          <p:nvPr/>
        </p:nvSpPr>
        <p:spPr>
          <a:xfrm>
            <a:off x="6962188" y="6583556"/>
            <a:ext cx="969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flat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3FD34C2-498B-5708-53D8-82753FB8AF10}"/>
              </a:ext>
            </a:extLst>
          </p:cNvPr>
          <p:cNvSpPr/>
          <p:nvPr/>
        </p:nvSpPr>
        <p:spPr>
          <a:xfrm>
            <a:off x="3065065" y="6610185"/>
            <a:ext cx="16017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tx1"/>
                </a:solidFill>
              </a:rPr>
              <a:t>house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D455216-10F0-0318-7FE5-84560C3BE4E3}"/>
              </a:ext>
            </a:extLst>
          </p:cNvPr>
          <p:cNvGrpSpPr/>
          <p:nvPr/>
        </p:nvGrpSpPr>
        <p:grpSpPr>
          <a:xfrm>
            <a:off x="2353904" y="5654632"/>
            <a:ext cx="3086100" cy="3086100"/>
            <a:chOff x="2328221" y="5637780"/>
            <a:chExt cx="3086100" cy="3086100"/>
          </a:xfrm>
        </p:grpSpPr>
        <p:grpSp>
          <p:nvGrpSpPr>
            <p:cNvPr id="33" name="Group 33"/>
            <p:cNvGrpSpPr/>
            <p:nvPr/>
          </p:nvGrpSpPr>
          <p:grpSpPr>
            <a:xfrm>
              <a:off x="2328221" y="5637780"/>
              <a:ext cx="3086100" cy="3086100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2984804" y="6323580"/>
              <a:ext cx="1812316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E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DE11A11-7CC1-30B8-BF29-0D7B19B00B00}"/>
              </a:ext>
            </a:extLst>
          </p:cNvPr>
          <p:cNvGrpSpPr/>
          <p:nvPr/>
        </p:nvGrpSpPr>
        <p:grpSpPr>
          <a:xfrm>
            <a:off x="5902803" y="1870355"/>
            <a:ext cx="3086100" cy="3086100"/>
            <a:chOff x="5844229" y="1844388"/>
            <a:chExt cx="3086100" cy="3086100"/>
          </a:xfrm>
        </p:grpSpPr>
        <p:grpSp>
          <p:nvGrpSpPr>
            <p:cNvPr id="40" name="Group 40"/>
            <p:cNvGrpSpPr/>
            <p:nvPr/>
          </p:nvGrpSpPr>
          <p:grpSpPr>
            <a:xfrm>
              <a:off x="5844229" y="1844388"/>
              <a:ext cx="3086100" cy="308610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1" name="TextBox 81"/>
            <p:cNvSpPr txBox="1"/>
            <p:nvPr/>
          </p:nvSpPr>
          <p:spPr>
            <a:xfrm>
              <a:off x="6568377" y="2384745"/>
              <a:ext cx="1697558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E432C9A-B8A9-598A-F558-DA205AA8F11F}"/>
              </a:ext>
            </a:extLst>
          </p:cNvPr>
          <p:cNvGrpSpPr/>
          <p:nvPr/>
        </p:nvGrpSpPr>
        <p:grpSpPr>
          <a:xfrm>
            <a:off x="5894678" y="5645142"/>
            <a:ext cx="3086100" cy="3086100"/>
            <a:chOff x="5844229" y="5668541"/>
            <a:chExt cx="3086100" cy="3086100"/>
          </a:xfrm>
        </p:grpSpPr>
        <p:grpSp>
          <p:nvGrpSpPr>
            <p:cNvPr id="47" name="Group 47"/>
            <p:cNvGrpSpPr/>
            <p:nvPr/>
          </p:nvGrpSpPr>
          <p:grpSpPr>
            <a:xfrm>
              <a:off x="5844229" y="5668541"/>
              <a:ext cx="3086100" cy="3086100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6500801" y="6323580"/>
              <a:ext cx="1823405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F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B9EABD2-BBA6-4036-F8B7-89DC1250DF55}"/>
              </a:ext>
            </a:extLst>
          </p:cNvPr>
          <p:cNvGrpSpPr/>
          <p:nvPr/>
        </p:nvGrpSpPr>
        <p:grpSpPr>
          <a:xfrm>
            <a:off x="9441533" y="1843962"/>
            <a:ext cx="3086100" cy="3086100"/>
            <a:chOff x="9358954" y="1813627"/>
            <a:chExt cx="3086100" cy="3086100"/>
          </a:xfrm>
        </p:grpSpPr>
        <p:grpSp>
          <p:nvGrpSpPr>
            <p:cNvPr id="54" name="Group 54"/>
            <p:cNvGrpSpPr/>
            <p:nvPr/>
          </p:nvGrpSpPr>
          <p:grpSpPr>
            <a:xfrm>
              <a:off x="9358954" y="1813627"/>
              <a:ext cx="3086100" cy="3086100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3" name="TextBox 83"/>
            <p:cNvSpPr txBox="1"/>
            <p:nvPr/>
          </p:nvSpPr>
          <p:spPr>
            <a:xfrm>
              <a:off x="10309227" y="2499427"/>
              <a:ext cx="125300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C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1A2956C-E24A-3A97-AAC5-58B73E37969A}"/>
              </a:ext>
            </a:extLst>
          </p:cNvPr>
          <p:cNvGrpSpPr/>
          <p:nvPr/>
        </p:nvGrpSpPr>
        <p:grpSpPr>
          <a:xfrm>
            <a:off x="9426248" y="5654632"/>
            <a:ext cx="3086100" cy="3086100"/>
            <a:chOff x="9358954" y="5637780"/>
            <a:chExt cx="3086100" cy="3086100"/>
          </a:xfrm>
        </p:grpSpPr>
        <p:grpSp>
          <p:nvGrpSpPr>
            <p:cNvPr id="61" name="Group 61"/>
            <p:cNvGrpSpPr/>
            <p:nvPr/>
          </p:nvGrpSpPr>
          <p:grpSpPr>
            <a:xfrm>
              <a:off x="9358954" y="5637780"/>
              <a:ext cx="3086100" cy="3086100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9929799" y="6323580"/>
              <a:ext cx="2007207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G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03B110C-6F08-5558-1C35-2571A735E478}"/>
              </a:ext>
            </a:extLst>
          </p:cNvPr>
          <p:cNvGrpSpPr/>
          <p:nvPr/>
        </p:nvGrpSpPr>
        <p:grpSpPr>
          <a:xfrm>
            <a:off x="12932939" y="1858321"/>
            <a:ext cx="3086100" cy="3086100"/>
            <a:chOff x="12873679" y="1862970"/>
            <a:chExt cx="3086100" cy="3086100"/>
          </a:xfrm>
        </p:grpSpPr>
        <p:grpSp>
          <p:nvGrpSpPr>
            <p:cNvPr id="68" name="Group 68"/>
            <p:cNvGrpSpPr/>
            <p:nvPr/>
          </p:nvGrpSpPr>
          <p:grpSpPr>
            <a:xfrm>
              <a:off x="12873679" y="1862970"/>
              <a:ext cx="3086100" cy="3086100"/>
              <a:chOff x="0" y="0"/>
              <a:chExt cx="812800" cy="812800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DCD9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5" name="TextBox 85"/>
            <p:cNvSpPr txBox="1"/>
            <p:nvPr/>
          </p:nvSpPr>
          <p:spPr>
            <a:xfrm>
              <a:off x="13771246" y="2499427"/>
              <a:ext cx="1366113" cy="14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9000" b="1" dirty="0">
                  <a:solidFill>
                    <a:srgbClr val="3C2E3D"/>
                  </a:solidFill>
                  <a:latin typeface="Finger Paint"/>
                </a:rPr>
                <a:t>D</a:t>
              </a:r>
            </a:p>
          </p:txBody>
        </p:sp>
      </p:grpSp>
      <p:sp>
        <p:nvSpPr>
          <p:cNvPr id="29" name="Freeform 29"/>
          <p:cNvSpPr/>
          <p:nvPr/>
        </p:nvSpPr>
        <p:spPr>
          <a:xfrm rot="124645">
            <a:off x="2925429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2925429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162000">
            <a:off x="644143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 rot="98768">
            <a:off x="644143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 rot="120324">
            <a:off x="9956162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9956162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 rot="-197697">
            <a:off x="13470887" y="1567737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8"/>
          <p:cNvSpPr/>
          <p:nvPr/>
        </p:nvSpPr>
        <p:spPr>
          <a:xfrm rot="101924">
            <a:off x="13470887" y="5391890"/>
            <a:ext cx="1891684" cy="488398"/>
          </a:xfrm>
          <a:custGeom>
            <a:avLst/>
            <a:gdLst/>
            <a:ahLst/>
            <a:cxnLst/>
            <a:rect l="l" t="t" r="r" b="b"/>
            <a:pathLst>
              <a:path w="1891684" h="488398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1890578" y="3318852"/>
            <a:ext cx="14918959" cy="5540564"/>
            <a:chOff x="0" y="0"/>
            <a:chExt cx="19891946" cy="7387418"/>
          </a:xfrm>
        </p:grpSpPr>
        <p:grpSp>
          <p:nvGrpSpPr>
            <p:cNvPr id="24" name="Group 24"/>
            <p:cNvGrpSpPr/>
            <p:nvPr/>
          </p:nvGrpSpPr>
          <p:grpSpPr>
            <a:xfrm>
              <a:off x="855013" y="870140"/>
              <a:ext cx="18540896" cy="6517278"/>
              <a:chOff x="0" y="0"/>
              <a:chExt cx="3662399" cy="128736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3E303F">
                  <a:alpha val="24706"/>
                </a:srgbClr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702313" y="730440"/>
              <a:ext cx="18540896" cy="6517278"/>
              <a:chOff x="0" y="0"/>
              <a:chExt cx="3662399" cy="128736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3662399" cy="1287364"/>
              </a:xfrm>
              <a:custGeom>
                <a:avLst/>
                <a:gdLst/>
                <a:ahLst/>
                <a:cxnLst/>
                <a:rect l="l" t="t" r="r" b="b"/>
                <a:pathLst>
                  <a:path w="3662399" h="1287364">
                    <a:moveTo>
                      <a:pt x="0" y="0"/>
                    </a:moveTo>
                    <a:lnTo>
                      <a:pt x="3662399" y="0"/>
                    </a:lnTo>
                    <a:lnTo>
                      <a:pt x="3662399" y="1287364"/>
                    </a:lnTo>
                    <a:lnTo>
                      <a:pt x="0" y="1287364"/>
                    </a:lnTo>
                    <a:close/>
                  </a:path>
                </a:pathLst>
              </a:custGeom>
              <a:solidFill>
                <a:srgbClr val="FCF2D3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3662399" cy="13254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 rot="-2376565">
              <a:off x="-81957" y="839789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0" y="0"/>
                  </a:moveTo>
                  <a:lnTo>
                    <a:pt x="2522245" y="0"/>
                  </a:lnTo>
                  <a:lnTo>
                    <a:pt x="2522245" y="651197"/>
                  </a:lnTo>
                  <a:lnTo>
                    <a:pt x="0" y="651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64837" flipH="1" flipV="1">
              <a:off x="17434305" y="703892"/>
              <a:ext cx="2522245" cy="651198"/>
            </a:xfrm>
            <a:custGeom>
              <a:avLst/>
              <a:gdLst/>
              <a:ahLst/>
              <a:cxnLst/>
              <a:rect l="l" t="t" r="r" b="b"/>
              <a:pathLst>
                <a:path w="2522245" h="651198">
                  <a:moveTo>
                    <a:pt x="2522245" y="651198"/>
                  </a:moveTo>
                  <a:lnTo>
                    <a:pt x="0" y="651198"/>
                  </a:lnTo>
                  <a:lnTo>
                    <a:pt x="0" y="0"/>
                  </a:lnTo>
                  <a:lnTo>
                    <a:pt x="2522245" y="0"/>
                  </a:lnTo>
                  <a:lnTo>
                    <a:pt x="2522245" y="651198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10800000">
              <a:off x="1179165" y="4856833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3"/>
            <p:cNvSpPr/>
            <p:nvPr/>
          </p:nvSpPr>
          <p:spPr>
            <a:xfrm rot="-10800000">
              <a:off x="1179165" y="3109007"/>
              <a:ext cx="17516263" cy="0"/>
            </a:xfrm>
            <a:prstGeom prst="line">
              <a:avLst/>
            </a:prstGeom>
            <a:ln w="12700" cap="rnd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548081" y="4583876"/>
            <a:ext cx="2596375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639011" y="1213871"/>
            <a:ext cx="11009977" cy="1228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3C2E3D"/>
                </a:solidFill>
                <a:latin typeface="More Sugar"/>
              </a:rPr>
              <a:t>Round 1 Score Board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31896" y="2556969"/>
            <a:ext cx="1002420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3C2E3D"/>
                </a:solidFill>
                <a:latin typeface="More Sugar Thin"/>
              </a:rPr>
              <a:t>Use this to keep track of the points! Copy and paste the token for every point a player receives.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64539" y="5910490"/>
            <a:ext cx="2379916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725779" y="7237103"/>
            <a:ext cx="2418677" cy="70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3C2E3D"/>
                </a:solidFill>
                <a:latin typeface="More Sugar Thin"/>
              </a:rPr>
              <a:t>Player 3</a:t>
            </a:r>
          </a:p>
        </p:txBody>
      </p:sp>
      <p:sp>
        <p:nvSpPr>
          <p:cNvPr id="39" name="Freeform 39"/>
          <p:cNvSpPr/>
          <p:nvPr/>
        </p:nvSpPr>
        <p:spPr>
          <a:xfrm rot="-5614855">
            <a:off x="5397199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 rot="-5614855">
            <a:off x="5373404" y="5880117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 rot="-5614855">
            <a:off x="5373404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 rot="-5614855">
            <a:off x="6271161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5614855">
            <a:off x="6247367" y="4553503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6" y="0"/>
                </a:lnTo>
                <a:lnTo>
                  <a:pt x="994956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rot="-5400000">
            <a:off x="3232359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 rot="-5400000">
            <a:off x="14203432" y="2549300"/>
            <a:ext cx="853932" cy="739039"/>
          </a:xfrm>
          <a:custGeom>
            <a:avLst/>
            <a:gdLst/>
            <a:ahLst/>
            <a:cxnLst/>
            <a:rect l="l" t="t" r="r" b="b"/>
            <a:pathLst>
              <a:path w="853932" h="739039">
                <a:moveTo>
                  <a:pt x="0" y="0"/>
                </a:moveTo>
                <a:lnTo>
                  <a:pt x="853932" y="0"/>
                </a:lnTo>
                <a:lnTo>
                  <a:pt x="853932" y="739039"/>
                </a:lnTo>
                <a:lnTo>
                  <a:pt x="0" y="739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 rot="-5614855">
            <a:off x="7145124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 rot="-5614855">
            <a:off x="8019086" y="7206730"/>
            <a:ext cx="994957" cy="861090"/>
          </a:xfrm>
          <a:custGeom>
            <a:avLst/>
            <a:gdLst/>
            <a:ahLst/>
            <a:cxnLst/>
            <a:rect l="l" t="t" r="r" b="b"/>
            <a:pathLst>
              <a:path w="994957" h="861090">
                <a:moveTo>
                  <a:pt x="0" y="0"/>
                </a:moveTo>
                <a:lnTo>
                  <a:pt x="994957" y="0"/>
                </a:lnTo>
                <a:lnTo>
                  <a:pt x="994957" y="861090"/>
                </a:lnTo>
                <a:lnTo>
                  <a:pt x="0" y="861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random/>
        <p:sndAc>
          <p:stSnd>
            <p:snd r:embed="rId3" name="success-fanfare-trumpets-6185.wav"/>
          </p:stSnd>
        </p:sndAc>
      </p:transition>
    </mc:Choice>
    <mc:Fallback xmlns="">
      <p:transition advClick="0">
        <p:random/>
        <p:sndAc>
          <p:stSnd>
            <p:snd r:embed="rId22" name="success-fanfare-trumpets-6185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7" t="-13961" r="-4385" b="-1445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5040668" y="1928767"/>
            <a:ext cx="8526559" cy="6727366"/>
            <a:chOff x="0" y="0"/>
            <a:chExt cx="1013919" cy="7999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3919" cy="799972"/>
            </a:xfrm>
            <a:custGeom>
              <a:avLst/>
              <a:gdLst/>
              <a:ahLst/>
              <a:cxnLst/>
              <a:rect l="l" t="t" r="r" b="b"/>
              <a:pathLst>
                <a:path w="1013919" h="799972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35719" y="1725878"/>
            <a:ext cx="8616561" cy="6835245"/>
            <a:chOff x="0" y="0"/>
            <a:chExt cx="1024622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24622" cy="812800"/>
            </a:xfrm>
            <a:custGeom>
              <a:avLst/>
              <a:gdLst/>
              <a:ahLst/>
              <a:cxnLst/>
              <a:rect l="l" t="t" r="r" b="b"/>
              <a:pathLst>
                <a:path w="1024622" h="812800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120324">
            <a:off x="7049103" y="1221074"/>
            <a:ext cx="4189793" cy="1081728"/>
          </a:xfrm>
          <a:custGeom>
            <a:avLst/>
            <a:gdLst/>
            <a:ahLst/>
            <a:cxnLst/>
            <a:rect l="l" t="t" r="r" b="b"/>
            <a:pathLst>
              <a:path w="4189793" h="1081728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4793525" y="3707158"/>
            <a:ext cx="8700951" cy="203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 b="1" dirty="0">
                <a:solidFill>
                  <a:srgbClr val="3C2E3D"/>
                </a:solidFill>
                <a:latin typeface="More Sugar"/>
              </a:rPr>
              <a:t>Round 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58361" y="5817679"/>
            <a:ext cx="5498814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5400" b="1" dirty="0">
                <a:solidFill>
                  <a:srgbClr val="0070C0"/>
                </a:solidFill>
                <a:latin typeface="More Sugar Thin"/>
              </a:rPr>
              <a:t>You got this!</a:t>
            </a:r>
          </a:p>
        </p:txBody>
      </p:sp>
      <p:sp>
        <p:nvSpPr>
          <p:cNvPr id="32" name="Freeform 32"/>
          <p:cNvSpPr/>
          <p:nvPr/>
        </p:nvSpPr>
        <p:spPr>
          <a:xfrm rot="1302675">
            <a:off x="12633811" y="7765288"/>
            <a:ext cx="1721329" cy="1697790"/>
          </a:xfrm>
          <a:custGeom>
            <a:avLst/>
            <a:gdLst/>
            <a:ahLst/>
            <a:cxnLst/>
            <a:rect l="l" t="t" r="r" b="b"/>
            <a:pathLst>
              <a:path w="1721329" h="1697790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493762">
            <a:off x="15082515" y="4048873"/>
            <a:ext cx="744588" cy="734406"/>
          </a:xfrm>
          <a:custGeom>
            <a:avLst/>
            <a:gdLst/>
            <a:ahLst/>
            <a:cxnLst/>
            <a:rect l="l" t="t" r="r" b="b"/>
            <a:pathLst>
              <a:path w="744588" h="734406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772170">
            <a:off x="14017668" y="323287"/>
            <a:ext cx="1461114" cy="1461114"/>
          </a:xfrm>
          <a:custGeom>
            <a:avLst/>
            <a:gdLst/>
            <a:ahLst/>
            <a:cxnLst/>
            <a:rect l="l" t="t" r="r" b="b"/>
            <a:pathLst>
              <a:path w="1461114" h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6294146">
            <a:off x="4121941" y="1150165"/>
            <a:ext cx="1427557" cy="1408035"/>
          </a:xfrm>
          <a:custGeom>
            <a:avLst/>
            <a:gdLst/>
            <a:ahLst/>
            <a:cxnLst/>
            <a:rect l="l" t="t" r="r" b="b"/>
            <a:pathLst>
              <a:path w="1427557" h="1408035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1483876">
            <a:off x="3639475" y="8179166"/>
            <a:ext cx="837565" cy="826111"/>
          </a:xfrm>
          <a:custGeom>
            <a:avLst/>
            <a:gdLst/>
            <a:ahLst/>
            <a:cxnLst/>
            <a:rect l="l" t="t" r="r" b="b"/>
            <a:pathLst>
              <a:path w="837565" h="826111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rot="-6459985">
            <a:off x="2480568" y="4803929"/>
            <a:ext cx="896038" cy="896038"/>
          </a:xfrm>
          <a:custGeom>
            <a:avLst/>
            <a:gdLst/>
            <a:ahLst/>
            <a:cxnLst/>
            <a:rect l="l" t="t" r="r" b="b"/>
            <a:pathLst>
              <a:path w="896038" h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1468</Words>
  <Application>Microsoft Office PowerPoint</Application>
  <PresentationFormat>Custom</PresentationFormat>
  <Paragraphs>237</Paragraphs>
  <Slides>41</Slides>
  <Notes>24</Notes>
  <HiddenSlides>0</HiddenSlides>
  <MMClips>18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4" baseType="lpstr">
      <vt:lpstr>Gliker</vt:lpstr>
      <vt:lpstr>Aptos Black</vt:lpstr>
      <vt:lpstr>Arial</vt:lpstr>
      <vt:lpstr>KG Primary Penmanship</vt:lpstr>
      <vt:lpstr>Calibri</vt:lpstr>
      <vt:lpstr>Modern Love</vt:lpstr>
      <vt:lpstr>Berlin Sans FB Demi</vt:lpstr>
      <vt:lpstr>Showcard Gothic</vt:lpstr>
      <vt:lpstr>More Sugar Thin</vt:lpstr>
      <vt:lpstr>More Sugar</vt:lpstr>
      <vt:lpstr>Abadi Extra Light</vt:lpstr>
      <vt:lpstr>Neue Machina Ultra-Bold</vt:lpstr>
      <vt:lpstr>Segoe UI Black</vt:lpstr>
      <vt:lpstr>Walbaum Display Heavy</vt:lpstr>
      <vt:lpstr>Gill Sans Nova Cond Ultra Bold</vt:lpstr>
      <vt:lpstr>Congenial Black</vt:lpstr>
      <vt:lpstr>Times New Roman</vt:lpstr>
      <vt:lpstr>Finger Paint</vt:lpstr>
      <vt:lpstr>Aharoni</vt:lpstr>
      <vt:lpstr>Suranna</vt:lpstr>
      <vt:lpstr>Mystical Woods Rough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Ngan-BanNgoaiNgu</cp:lastModifiedBy>
  <cp:revision>17</cp:revision>
  <dcterms:created xsi:type="dcterms:W3CDTF">2006-08-16T00:00:00Z</dcterms:created>
  <dcterms:modified xsi:type="dcterms:W3CDTF">2024-10-17T04:29:46Z</dcterms:modified>
  <dc:identifier>DAF0T6VNcfU</dc:identifier>
</cp:coreProperties>
</file>