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9"/>
  </p:notesMasterIdLst>
  <p:sldIdLst>
    <p:sldId id="339" r:id="rId3"/>
    <p:sldId id="256" r:id="rId4"/>
    <p:sldId id="257" r:id="rId5"/>
    <p:sldId id="273" r:id="rId6"/>
    <p:sldId id="286" r:id="rId7"/>
    <p:sldId id="318" r:id="rId8"/>
    <p:sldId id="319" r:id="rId9"/>
    <p:sldId id="320" r:id="rId10"/>
    <p:sldId id="323" r:id="rId11"/>
    <p:sldId id="322" r:id="rId12"/>
    <p:sldId id="321" r:id="rId13"/>
    <p:sldId id="259" r:id="rId14"/>
    <p:sldId id="316" r:id="rId15"/>
    <p:sldId id="275" r:id="rId16"/>
    <p:sldId id="317" r:id="rId17"/>
    <p:sldId id="276" r:id="rId18"/>
    <p:sldId id="261" r:id="rId19"/>
    <p:sldId id="331" r:id="rId20"/>
    <p:sldId id="324" r:id="rId21"/>
    <p:sldId id="325" r:id="rId22"/>
    <p:sldId id="326" r:id="rId23"/>
    <p:sldId id="327" r:id="rId24"/>
    <p:sldId id="328" r:id="rId25"/>
    <p:sldId id="329" r:id="rId26"/>
    <p:sldId id="330" r:id="rId27"/>
    <p:sldId id="311" r:id="rId28"/>
  </p:sldIdLst>
  <p:sldSz cx="18288000" cy="10287000"/>
  <p:notesSz cx="6858000" cy="9144000"/>
  <p:embeddedFontLst>
    <p:embeddedFont>
      <p:font typeface="Arial Rounded MT Bold" panose="020F0704030504030204" pitchFamily="34" charset="0"/>
      <p:regular r:id="rId30"/>
    </p:embeddedFont>
    <p:embeddedFont>
      <p:font typeface="Bryndan Write" panose="020B060402020202020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Happy Font TH" panose="020B0604020202020204" charset="-34"/>
      <p:regular r:id="rId36"/>
    </p:embeddedFont>
    <p:embeddedFont>
      <p:font typeface="Sport Day" panose="020B060402020202020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774"/>
    <a:srgbClr val="1D1A1E"/>
    <a:srgbClr val="FFFFCC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86" autoAdjust="0"/>
    <p:restoredTop sz="94622" autoAdjust="0"/>
  </p:normalViewPr>
  <p:slideViewPr>
    <p:cSldViewPr>
      <p:cViewPr varScale="1">
        <p:scale>
          <a:sx n="73" d="100"/>
          <a:sy n="73" d="100"/>
        </p:scale>
        <p:origin x="22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C72E5-E4B7-41E7-AE29-778A8E8D989D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A60A4-3742-40ED-8C8C-6A453C0B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3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15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88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71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22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327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18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55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57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0086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48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85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851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8.jpeg"/><Relationship Id="rId18" Type="http://schemas.openxmlformats.org/officeDocument/2006/relationships/image" Target="../media/image71.jpeg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67.png"/><Relationship Id="rId17" Type="http://schemas.openxmlformats.org/officeDocument/2006/relationships/slide" Target="slide5.xml"/><Relationship Id="rId2" Type="http://schemas.openxmlformats.org/officeDocument/2006/relationships/image" Target="../media/image2.png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6.svg"/><Relationship Id="rId5" Type="http://schemas.openxmlformats.org/officeDocument/2006/relationships/image" Target="../media/image54.sv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8.jpeg"/><Relationship Id="rId18" Type="http://schemas.openxmlformats.org/officeDocument/2006/relationships/image" Target="../media/image71.jpeg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67.png"/><Relationship Id="rId17" Type="http://schemas.openxmlformats.org/officeDocument/2006/relationships/slide" Target="slide5.xml"/><Relationship Id="rId2" Type="http://schemas.openxmlformats.org/officeDocument/2006/relationships/image" Target="../media/image2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6.svg"/><Relationship Id="rId5" Type="http://schemas.openxmlformats.org/officeDocument/2006/relationships/image" Target="../media/image54.sv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8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svg"/><Relationship Id="rId12" Type="http://schemas.openxmlformats.org/officeDocument/2006/relationships/image" Target="../media/image7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10" Type="http://schemas.openxmlformats.org/officeDocument/2006/relationships/image" Target="../media/image82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.svg"/><Relationship Id="rId7" Type="http://schemas.openxmlformats.org/officeDocument/2006/relationships/image" Target="../media/image1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4.svg"/><Relationship Id="rId10" Type="http://schemas.openxmlformats.org/officeDocument/2006/relationships/image" Target="../media/image87.png"/><Relationship Id="rId4" Type="http://schemas.openxmlformats.org/officeDocument/2006/relationships/image" Target="../media/image83.png"/><Relationship Id="rId9" Type="http://schemas.openxmlformats.org/officeDocument/2006/relationships/image" Target="../media/image8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46.svg"/><Relationship Id="rId7" Type="http://schemas.openxmlformats.org/officeDocument/2006/relationships/image" Target="../media/image30.svg"/><Relationship Id="rId12" Type="http://schemas.openxmlformats.org/officeDocument/2006/relationships/image" Target="../media/image76.png"/><Relationship Id="rId2" Type="http://schemas.openxmlformats.org/officeDocument/2006/relationships/image" Target="../media/image45.png"/><Relationship Id="rId16" Type="http://schemas.openxmlformats.org/officeDocument/2006/relationships/image" Target="../media/image6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75.svg"/><Relationship Id="rId5" Type="http://schemas.openxmlformats.org/officeDocument/2006/relationships/image" Target="../media/image48.svg"/><Relationship Id="rId15" Type="http://schemas.openxmlformats.org/officeDocument/2006/relationships/image" Target="../media/image65.png"/><Relationship Id="rId10" Type="http://schemas.openxmlformats.org/officeDocument/2006/relationships/image" Target="../media/image74.png"/><Relationship Id="rId4" Type="http://schemas.openxmlformats.org/officeDocument/2006/relationships/image" Target="../media/image47.png"/><Relationship Id="rId9" Type="http://schemas.openxmlformats.org/officeDocument/2006/relationships/image" Target="../media/image73.svg"/><Relationship Id="rId1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svg"/><Relationship Id="rId3" Type="http://schemas.openxmlformats.org/officeDocument/2006/relationships/image" Target="../media/image3.sv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svg"/><Relationship Id="rId32" Type="http://schemas.openxmlformats.org/officeDocument/2006/relationships/image" Target="../media/image32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28" Type="http://schemas.openxmlformats.org/officeDocument/2006/relationships/image" Target="../media/image28.sv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svg"/><Relationship Id="rId27" Type="http://schemas.openxmlformats.org/officeDocument/2006/relationships/image" Target="../media/image27.png"/><Relationship Id="rId30" Type="http://schemas.openxmlformats.org/officeDocument/2006/relationships/image" Target="../media/image3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65.png"/><Relationship Id="rId3" Type="http://schemas.openxmlformats.org/officeDocument/2006/relationships/image" Target="../media/image48.svg"/><Relationship Id="rId7" Type="http://schemas.openxmlformats.org/officeDocument/2006/relationships/image" Target="../media/image73.svg"/><Relationship Id="rId12" Type="http://schemas.openxmlformats.org/officeDocument/2006/relationships/image" Target="../media/image7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30.svg"/><Relationship Id="rId10" Type="http://schemas.openxmlformats.org/officeDocument/2006/relationships/image" Target="../media/image76.png"/><Relationship Id="rId4" Type="http://schemas.openxmlformats.org/officeDocument/2006/relationships/image" Target="../media/image29.png"/><Relationship Id="rId9" Type="http://schemas.openxmlformats.org/officeDocument/2006/relationships/image" Target="../media/image75.svg"/><Relationship Id="rId14" Type="http://schemas.openxmlformats.org/officeDocument/2006/relationships/image" Target="../media/image6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65.png"/><Relationship Id="rId3" Type="http://schemas.openxmlformats.org/officeDocument/2006/relationships/image" Target="../media/image48.svg"/><Relationship Id="rId7" Type="http://schemas.openxmlformats.org/officeDocument/2006/relationships/image" Target="../media/image73.svg"/><Relationship Id="rId12" Type="http://schemas.openxmlformats.org/officeDocument/2006/relationships/image" Target="../media/image7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30.svg"/><Relationship Id="rId10" Type="http://schemas.openxmlformats.org/officeDocument/2006/relationships/image" Target="../media/image76.png"/><Relationship Id="rId4" Type="http://schemas.openxmlformats.org/officeDocument/2006/relationships/image" Target="../media/image29.png"/><Relationship Id="rId9" Type="http://schemas.openxmlformats.org/officeDocument/2006/relationships/image" Target="../media/image75.svg"/><Relationship Id="rId14" Type="http://schemas.openxmlformats.org/officeDocument/2006/relationships/image" Target="../media/image6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65.png"/><Relationship Id="rId3" Type="http://schemas.openxmlformats.org/officeDocument/2006/relationships/image" Target="../media/image48.svg"/><Relationship Id="rId7" Type="http://schemas.openxmlformats.org/officeDocument/2006/relationships/image" Target="../media/image73.svg"/><Relationship Id="rId12" Type="http://schemas.openxmlformats.org/officeDocument/2006/relationships/image" Target="../media/image7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30.svg"/><Relationship Id="rId10" Type="http://schemas.openxmlformats.org/officeDocument/2006/relationships/image" Target="../media/image76.png"/><Relationship Id="rId4" Type="http://schemas.openxmlformats.org/officeDocument/2006/relationships/image" Target="../media/image29.png"/><Relationship Id="rId9" Type="http://schemas.openxmlformats.org/officeDocument/2006/relationships/image" Target="../media/image75.svg"/><Relationship Id="rId14" Type="http://schemas.openxmlformats.org/officeDocument/2006/relationships/image" Target="../media/image6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65.png"/><Relationship Id="rId3" Type="http://schemas.openxmlformats.org/officeDocument/2006/relationships/image" Target="../media/image48.svg"/><Relationship Id="rId7" Type="http://schemas.openxmlformats.org/officeDocument/2006/relationships/image" Target="../media/image73.svg"/><Relationship Id="rId12" Type="http://schemas.openxmlformats.org/officeDocument/2006/relationships/image" Target="../media/image7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30.svg"/><Relationship Id="rId10" Type="http://schemas.openxmlformats.org/officeDocument/2006/relationships/image" Target="../media/image76.png"/><Relationship Id="rId4" Type="http://schemas.openxmlformats.org/officeDocument/2006/relationships/image" Target="../media/image29.png"/><Relationship Id="rId9" Type="http://schemas.openxmlformats.org/officeDocument/2006/relationships/image" Target="../media/image75.svg"/><Relationship Id="rId14" Type="http://schemas.openxmlformats.org/officeDocument/2006/relationships/image" Target="../media/image6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65.png"/><Relationship Id="rId3" Type="http://schemas.openxmlformats.org/officeDocument/2006/relationships/image" Target="../media/image48.svg"/><Relationship Id="rId7" Type="http://schemas.openxmlformats.org/officeDocument/2006/relationships/image" Target="../media/image73.svg"/><Relationship Id="rId12" Type="http://schemas.openxmlformats.org/officeDocument/2006/relationships/image" Target="../media/image7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30.svg"/><Relationship Id="rId10" Type="http://schemas.openxmlformats.org/officeDocument/2006/relationships/image" Target="../media/image76.png"/><Relationship Id="rId4" Type="http://schemas.openxmlformats.org/officeDocument/2006/relationships/image" Target="../media/image29.png"/><Relationship Id="rId9" Type="http://schemas.openxmlformats.org/officeDocument/2006/relationships/image" Target="../media/image75.svg"/><Relationship Id="rId14" Type="http://schemas.openxmlformats.org/officeDocument/2006/relationships/image" Target="../media/image6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65.png"/><Relationship Id="rId3" Type="http://schemas.openxmlformats.org/officeDocument/2006/relationships/image" Target="../media/image48.svg"/><Relationship Id="rId7" Type="http://schemas.openxmlformats.org/officeDocument/2006/relationships/image" Target="../media/image73.svg"/><Relationship Id="rId12" Type="http://schemas.openxmlformats.org/officeDocument/2006/relationships/image" Target="../media/image7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30.svg"/><Relationship Id="rId10" Type="http://schemas.openxmlformats.org/officeDocument/2006/relationships/image" Target="../media/image76.png"/><Relationship Id="rId4" Type="http://schemas.openxmlformats.org/officeDocument/2006/relationships/image" Target="../media/image29.png"/><Relationship Id="rId9" Type="http://schemas.openxmlformats.org/officeDocument/2006/relationships/image" Target="../media/image75.svg"/><Relationship Id="rId14" Type="http://schemas.openxmlformats.org/officeDocument/2006/relationships/image" Target="../media/image66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3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18" Type="http://schemas.openxmlformats.org/officeDocument/2006/relationships/image" Target="../media/image61.png"/><Relationship Id="rId3" Type="http://schemas.openxmlformats.org/officeDocument/2006/relationships/image" Target="../media/image3.svg"/><Relationship Id="rId21" Type="http://schemas.openxmlformats.org/officeDocument/2006/relationships/slide" Target="slide10.xml"/><Relationship Id="rId7" Type="http://schemas.openxmlformats.org/officeDocument/2006/relationships/image" Target="../media/image54.svg"/><Relationship Id="rId12" Type="http://schemas.openxmlformats.org/officeDocument/2006/relationships/slide" Target="slide6.xml"/><Relationship Id="rId17" Type="http://schemas.openxmlformats.org/officeDocument/2006/relationships/slide" Target="slide8.xml"/><Relationship Id="rId2" Type="http://schemas.openxmlformats.org/officeDocument/2006/relationships/image" Target="../media/image2.png"/><Relationship Id="rId16" Type="http://schemas.openxmlformats.org/officeDocument/2006/relationships/slide" Target="slide12.xml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24" Type="http://schemas.openxmlformats.org/officeDocument/2006/relationships/image" Target="../media/image64.png"/><Relationship Id="rId5" Type="http://schemas.openxmlformats.org/officeDocument/2006/relationships/image" Target="../media/image52.svg"/><Relationship Id="rId15" Type="http://schemas.openxmlformats.org/officeDocument/2006/relationships/image" Target="../media/image60.png"/><Relationship Id="rId23" Type="http://schemas.openxmlformats.org/officeDocument/2006/relationships/slide" Target="slide11.xml"/><Relationship Id="rId10" Type="http://schemas.openxmlformats.org/officeDocument/2006/relationships/image" Target="../media/image57.png"/><Relationship Id="rId19" Type="http://schemas.openxmlformats.org/officeDocument/2006/relationships/slide" Target="slide9.xml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slide" Target="slide7.xml"/><Relationship Id="rId22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29.png"/><Relationship Id="rId18" Type="http://schemas.openxmlformats.org/officeDocument/2006/relationships/slide" Target="slide5.xml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67.png"/><Relationship Id="rId17" Type="http://schemas.openxmlformats.org/officeDocument/2006/relationships/image" Target="../media/image70.png"/><Relationship Id="rId2" Type="http://schemas.openxmlformats.org/officeDocument/2006/relationships/image" Target="../media/image2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6.svg"/><Relationship Id="rId5" Type="http://schemas.openxmlformats.org/officeDocument/2006/relationships/image" Target="../media/image54.svg"/><Relationship Id="rId15" Type="http://schemas.openxmlformats.org/officeDocument/2006/relationships/image" Target="../media/image68.jpeg"/><Relationship Id="rId10" Type="http://schemas.openxmlformats.org/officeDocument/2006/relationships/image" Target="../media/image65.png"/><Relationship Id="rId19" Type="http://schemas.openxmlformats.org/officeDocument/2006/relationships/image" Target="../media/image71.jpe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8.jpeg"/><Relationship Id="rId18" Type="http://schemas.openxmlformats.org/officeDocument/2006/relationships/slide" Target="slide5.xml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67.png"/><Relationship Id="rId17" Type="http://schemas.openxmlformats.org/officeDocument/2006/relationships/image" Target="../media/image73.svg"/><Relationship Id="rId2" Type="http://schemas.openxmlformats.org/officeDocument/2006/relationships/image" Target="../media/image2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6.svg"/><Relationship Id="rId5" Type="http://schemas.openxmlformats.org/officeDocument/2006/relationships/image" Target="../media/image54.sv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19" Type="http://schemas.openxmlformats.org/officeDocument/2006/relationships/image" Target="../media/image71.jpe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8.jpeg"/><Relationship Id="rId18" Type="http://schemas.openxmlformats.org/officeDocument/2006/relationships/slide" Target="slide5.xml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67.png"/><Relationship Id="rId17" Type="http://schemas.openxmlformats.org/officeDocument/2006/relationships/image" Target="../media/image75.svg"/><Relationship Id="rId2" Type="http://schemas.openxmlformats.org/officeDocument/2006/relationships/image" Target="../media/image2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6.svg"/><Relationship Id="rId5" Type="http://schemas.openxmlformats.org/officeDocument/2006/relationships/image" Target="../media/image54.sv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19" Type="http://schemas.openxmlformats.org/officeDocument/2006/relationships/image" Target="../media/image71.jpe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8.jpeg"/><Relationship Id="rId18" Type="http://schemas.openxmlformats.org/officeDocument/2006/relationships/image" Target="../media/image71.jpeg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67.png"/><Relationship Id="rId17" Type="http://schemas.openxmlformats.org/officeDocument/2006/relationships/slide" Target="slide5.xml"/><Relationship Id="rId2" Type="http://schemas.openxmlformats.org/officeDocument/2006/relationships/image" Target="../media/image2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6.svg"/><Relationship Id="rId5" Type="http://schemas.openxmlformats.org/officeDocument/2006/relationships/image" Target="../media/image54.sv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90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5608FE2-E339-7AD6-7371-0BA341D27152}"/>
              </a:ext>
            </a:extLst>
          </p:cNvPr>
          <p:cNvSpPr/>
          <p:nvPr/>
        </p:nvSpPr>
        <p:spPr>
          <a:xfrm>
            <a:off x="1880187" y="1015350"/>
            <a:ext cx="7540132" cy="2047760"/>
          </a:xfrm>
          <a:prstGeom prst="wedgeRectCallout">
            <a:avLst>
              <a:gd name="adj1" fmla="val -52062"/>
              <a:gd name="adj2" fmla="val 114942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Why would you like to be </a:t>
            </a:r>
            <a:r>
              <a:rPr lang="en-US" sz="5400" u="sng" dirty="0">
                <a:solidFill>
                  <a:srgbClr val="FF0000"/>
                </a:solidFill>
                <a:latin typeface="Happy Font TH" panose="020B0604020202020204" charset="-34"/>
                <a:cs typeface="Happy Font TH" panose="020B0604020202020204" charset="-34"/>
              </a:rPr>
              <a:t>a reporter</a:t>
            </a:r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3A4B940-1857-3CCA-9335-3A4D4A2D0922}"/>
              </a:ext>
            </a:extLst>
          </p:cNvPr>
          <p:cNvSpPr/>
          <p:nvPr/>
        </p:nvSpPr>
        <p:spPr>
          <a:xfrm>
            <a:off x="10733868" y="3522456"/>
            <a:ext cx="6934200" cy="1828800"/>
          </a:xfrm>
          <a:prstGeom prst="wedgeRectCallout">
            <a:avLst>
              <a:gd name="adj1" fmla="val 40961"/>
              <a:gd name="adj2" fmla="val 89826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Happy Font TH" panose="020B0604020202020204" charset="-34"/>
                <a:cs typeface="Happy Font TH" panose="020B0604020202020204" charset="-34"/>
              </a:rPr>
              <a:t>Because I’d like to  …………………………………….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724A25ED-D22C-BB86-EB7A-F7D1BA2AA90C}"/>
              </a:ext>
            </a:extLst>
          </p:cNvPr>
          <p:cNvSpPr/>
          <p:nvPr/>
        </p:nvSpPr>
        <p:spPr>
          <a:xfrm>
            <a:off x="1646616" y="8165588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8C9E474-4477-B241-CD1F-E2AAEF013C4A}"/>
              </a:ext>
            </a:extLst>
          </p:cNvPr>
          <p:cNvSpPr/>
          <p:nvPr/>
        </p:nvSpPr>
        <p:spPr>
          <a:xfrm>
            <a:off x="9710382" y="8000016"/>
            <a:ext cx="5945183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90045B-A2CB-F98B-0A16-FDC46EF77244}"/>
              </a:ext>
            </a:extLst>
          </p:cNvPr>
          <p:cNvSpPr/>
          <p:nvPr/>
        </p:nvSpPr>
        <p:spPr>
          <a:xfrm>
            <a:off x="2335920" y="8485570"/>
            <a:ext cx="43845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 stories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3BD2C6-2913-CCC9-A48C-0677D109AE06}"/>
              </a:ext>
            </a:extLst>
          </p:cNvPr>
          <p:cNvSpPr/>
          <p:nvPr/>
        </p:nvSpPr>
        <p:spPr>
          <a:xfrm>
            <a:off x="10044139" y="8297749"/>
            <a:ext cx="54620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 the news</a:t>
            </a:r>
            <a:endParaRPr lang="en-US" sz="5400" dirty="0">
              <a:solidFill>
                <a:srgbClr val="704848"/>
              </a:solidFill>
              <a:latin typeface="Happy Font TH"/>
            </a:endParaRPr>
          </a:p>
        </p:txBody>
      </p:sp>
      <p:pic>
        <p:nvPicPr>
          <p:cNvPr id="35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7A7885EE-833D-19A5-44A9-4CAFF0D2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690" y="5541117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Boy Face Images - Free Download on Freepik">
            <a:extLst>
              <a:ext uri="{FF2B5EF4-FFF2-40B4-BE49-F238E27FC236}">
                <a16:creationId xmlns:a16="http://schemas.microsoft.com/office/drawing/2014/main" id="{84BC441D-4E3F-A756-3CF1-27CC82E7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1" y="2816433"/>
            <a:ext cx="1954309" cy="21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girl face expression clipart design illustration 9400936 PNG">
            <a:extLst>
              <a:ext uri="{FF2B5EF4-FFF2-40B4-BE49-F238E27FC236}">
                <a16:creationId xmlns:a16="http://schemas.microsoft.com/office/drawing/2014/main" id="{C91E4C16-6A18-ABB9-9176-4DF028B9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270" y="5351256"/>
            <a:ext cx="1949703" cy="19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ey coins clipart transparent background 24043960 PNG">
            <a:extLst>
              <a:ext uri="{FF2B5EF4-FFF2-40B4-BE49-F238E27FC236}">
                <a16:creationId xmlns:a16="http://schemas.microsoft.com/office/drawing/2014/main" id="{713E9DE9-BE84-08E8-04A6-F60690A0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412" y="432010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oney coins clipart transparent background 24043960 PNG">
            <a:extLst>
              <a:ext uri="{FF2B5EF4-FFF2-40B4-BE49-F238E27FC236}">
                <a16:creationId xmlns:a16="http://schemas.microsoft.com/office/drawing/2014/main" id="{C6D9D3E7-E32E-9E4E-7D2A-ACA3A735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278" y="324474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Money coins clipart transparent background 24043960 PNG">
            <a:extLst>
              <a:ext uri="{FF2B5EF4-FFF2-40B4-BE49-F238E27FC236}">
                <a16:creationId xmlns:a16="http://schemas.microsoft.com/office/drawing/2014/main" id="{1C071A45-8208-320C-1C3F-C9030AD27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888" y="410804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Money coins clipart transparent background 24043960 PNG">
            <a:extLst>
              <a:ext uri="{FF2B5EF4-FFF2-40B4-BE49-F238E27FC236}">
                <a16:creationId xmlns:a16="http://schemas.microsoft.com/office/drawing/2014/main" id="{F9466AC9-B659-91F2-391F-A6EA6B27C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195" y="1728006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35">
            <a:extLst>
              <a:ext uri="{FF2B5EF4-FFF2-40B4-BE49-F238E27FC236}">
                <a16:creationId xmlns:a16="http://schemas.microsoft.com/office/drawing/2014/main" id="{750A08E2-CE5A-6AA8-396D-F141D2C6A496}"/>
              </a:ext>
            </a:extLst>
          </p:cNvPr>
          <p:cNvSpPr/>
          <p:nvPr/>
        </p:nvSpPr>
        <p:spPr>
          <a:xfrm>
            <a:off x="7663722" y="3824882"/>
            <a:ext cx="2450212" cy="4281210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6" descr="Money coins clipart transparent background 24043960 PNG">
            <a:extLst>
              <a:ext uri="{FF2B5EF4-FFF2-40B4-BE49-F238E27FC236}">
                <a16:creationId xmlns:a16="http://schemas.microsoft.com/office/drawing/2014/main" id="{826A842E-70F2-1FAF-E160-B13E6ED3E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963" y="1691717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Work Bag PNG Transparent Images Free Download | Vector Files | Pngtree">
            <a:hlinkClick r:id="rId17" action="ppaction://hlinksldjump"/>
            <a:extLst>
              <a:ext uri="{FF2B5EF4-FFF2-40B4-BE49-F238E27FC236}">
                <a16:creationId xmlns:a16="http://schemas.microsoft.com/office/drawing/2014/main" id="{8000E40F-4DCF-3818-DA5E-D12CC175A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476" y="8191283"/>
            <a:ext cx="2058387" cy="205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1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33" grpId="0"/>
      <p:bldP spid="34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5608FE2-E339-7AD6-7371-0BA341D27152}"/>
              </a:ext>
            </a:extLst>
          </p:cNvPr>
          <p:cNvSpPr/>
          <p:nvPr/>
        </p:nvSpPr>
        <p:spPr>
          <a:xfrm>
            <a:off x="1880187" y="1015350"/>
            <a:ext cx="7540132" cy="2047760"/>
          </a:xfrm>
          <a:prstGeom prst="wedgeRectCallout">
            <a:avLst>
              <a:gd name="adj1" fmla="val -52062"/>
              <a:gd name="adj2" fmla="val 114942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Why would you like to be </a:t>
            </a:r>
            <a:r>
              <a:rPr lang="en-US" sz="5400" u="sng" dirty="0">
                <a:solidFill>
                  <a:srgbClr val="FF0000"/>
                </a:solidFill>
                <a:latin typeface="Happy Font TH" panose="020B0604020202020204" charset="-34"/>
                <a:cs typeface="Happy Font TH" panose="020B0604020202020204" charset="-34"/>
              </a:rPr>
              <a:t>a firefighter</a:t>
            </a:r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3A4B940-1857-3CCA-9335-3A4D4A2D0922}"/>
              </a:ext>
            </a:extLst>
          </p:cNvPr>
          <p:cNvSpPr/>
          <p:nvPr/>
        </p:nvSpPr>
        <p:spPr>
          <a:xfrm>
            <a:off x="10733868" y="3522456"/>
            <a:ext cx="6934200" cy="1828800"/>
          </a:xfrm>
          <a:prstGeom prst="wedgeRectCallout">
            <a:avLst>
              <a:gd name="adj1" fmla="val 40961"/>
              <a:gd name="adj2" fmla="val 89826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Happy Font TH" panose="020B0604020202020204" charset="-34"/>
                <a:cs typeface="Happy Font TH" panose="020B0604020202020204" charset="-34"/>
              </a:rPr>
              <a:t>Because I’d like to  …………………………………….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724A25ED-D22C-BB86-EB7A-F7D1BA2AA90C}"/>
              </a:ext>
            </a:extLst>
          </p:cNvPr>
          <p:cNvSpPr/>
          <p:nvPr/>
        </p:nvSpPr>
        <p:spPr>
          <a:xfrm>
            <a:off x="1646616" y="8165588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8C9E474-4477-B241-CD1F-E2AAEF013C4A}"/>
              </a:ext>
            </a:extLst>
          </p:cNvPr>
          <p:cNvSpPr/>
          <p:nvPr/>
        </p:nvSpPr>
        <p:spPr>
          <a:xfrm>
            <a:off x="9710383" y="8000016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90045B-A2CB-F98B-0A16-FDC46EF77244}"/>
              </a:ext>
            </a:extLst>
          </p:cNvPr>
          <p:cNvSpPr/>
          <p:nvPr/>
        </p:nvSpPr>
        <p:spPr>
          <a:xfrm>
            <a:off x="2039592" y="8485570"/>
            <a:ext cx="49771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 children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3BD2C6-2913-CCC9-A48C-0677D109AE06}"/>
              </a:ext>
            </a:extLst>
          </p:cNvPr>
          <p:cNvSpPr/>
          <p:nvPr/>
        </p:nvSpPr>
        <p:spPr>
          <a:xfrm>
            <a:off x="10858178" y="8297749"/>
            <a:ext cx="38339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put out fire</a:t>
            </a:r>
            <a:endParaRPr lang="en-US" sz="5400" dirty="0">
              <a:solidFill>
                <a:srgbClr val="704848"/>
              </a:solidFill>
              <a:latin typeface="Happy Font TH"/>
            </a:endParaRPr>
          </a:p>
        </p:txBody>
      </p:sp>
      <p:pic>
        <p:nvPicPr>
          <p:cNvPr id="35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7A7885EE-833D-19A5-44A9-4CAFF0D2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690" y="5541117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Boy Face Images - Free Download on Freepik">
            <a:extLst>
              <a:ext uri="{FF2B5EF4-FFF2-40B4-BE49-F238E27FC236}">
                <a16:creationId xmlns:a16="http://schemas.microsoft.com/office/drawing/2014/main" id="{84BC441D-4E3F-A756-3CF1-27CC82E7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1" y="2816433"/>
            <a:ext cx="1954309" cy="21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girl face expression clipart design illustration 9400936 PNG">
            <a:extLst>
              <a:ext uri="{FF2B5EF4-FFF2-40B4-BE49-F238E27FC236}">
                <a16:creationId xmlns:a16="http://schemas.microsoft.com/office/drawing/2014/main" id="{C91E4C16-6A18-ABB9-9176-4DF028B9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270" y="5351256"/>
            <a:ext cx="1949703" cy="19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ey coins clipart transparent background 24043960 PNG">
            <a:extLst>
              <a:ext uri="{FF2B5EF4-FFF2-40B4-BE49-F238E27FC236}">
                <a16:creationId xmlns:a16="http://schemas.microsoft.com/office/drawing/2014/main" id="{713E9DE9-BE84-08E8-04A6-F60690A0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412" y="432010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oney coins clipart transparent background 24043960 PNG">
            <a:extLst>
              <a:ext uri="{FF2B5EF4-FFF2-40B4-BE49-F238E27FC236}">
                <a16:creationId xmlns:a16="http://schemas.microsoft.com/office/drawing/2014/main" id="{C6D9D3E7-E32E-9E4E-7D2A-ACA3A735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278" y="324474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Money coins clipart transparent background 24043960 PNG">
            <a:extLst>
              <a:ext uri="{FF2B5EF4-FFF2-40B4-BE49-F238E27FC236}">
                <a16:creationId xmlns:a16="http://schemas.microsoft.com/office/drawing/2014/main" id="{826A842E-70F2-1FAF-E160-B13E6ED3E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963" y="1691717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30">
            <a:extLst>
              <a:ext uri="{FF2B5EF4-FFF2-40B4-BE49-F238E27FC236}">
                <a16:creationId xmlns:a16="http://schemas.microsoft.com/office/drawing/2014/main" id="{A128C357-4345-D6CC-5851-4DA265407F3A}"/>
              </a:ext>
            </a:extLst>
          </p:cNvPr>
          <p:cNvSpPr/>
          <p:nvPr/>
        </p:nvSpPr>
        <p:spPr>
          <a:xfrm>
            <a:off x="6829105" y="3383091"/>
            <a:ext cx="3200744" cy="4846911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8" descr="Work Bag PNG Transparent Images Free Download | Vector Files | Pngtree">
            <a:hlinkClick r:id="rId17" action="ppaction://hlinksldjump"/>
            <a:extLst>
              <a:ext uri="{FF2B5EF4-FFF2-40B4-BE49-F238E27FC236}">
                <a16:creationId xmlns:a16="http://schemas.microsoft.com/office/drawing/2014/main" id="{ED2F41A5-8F20-DF0D-2709-92FD38728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476" y="8191283"/>
            <a:ext cx="2058387" cy="205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10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33" grpId="0"/>
      <p:bldP spid="34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767" y="-658785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584047" y="555858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02.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2360576" y="1951580"/>
            <a:ext cx="13184224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 and tick.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367007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7055553" y="-47696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71831" y="95197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04767" y="8667839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9579479C-AC84-3620-CB0B-833FF087C99B}"/>
              </a:ext>
            </a:extLst>
          </p:cNvPr>
          <p:cNvSpPr txBox="1"/>
          <p:nvPr/>
        </p:nvSpPr>
        <p:spPr>
          <a:xfrm>
            <a:off x="1371600" y="441336"/>
            <a:ext cx="1055787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How many pictures are there?</a:t>
            </a: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BB1C7C8D-B10E-BE85-29D0-57734B27F94B}"/>
              </a:ext>
            </a:extLst>
          </p:cNvPr>
          <p:cNvSpPr txBox="1"/>
          <p:nvPr/>
        </p:nvSpPr>
        <p:spPr>
          <a:xfrm>
            <a:off x="1217410" y="1250890"/>
            <a:ext cx="1356651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What job can you see in each picture?</a:t>
            </a:r>
          </a:p>
        </p:txBody>
      </p:sp>
      <p:pic>
        <p:nvPicPr>
          <p:cNvPr id="10" name="Track 51">
            <a:hlinkClick r:id="" action="ppaction://media"/>
            <a:extLst>
              <a:ext uri="{FF2B5EF4-FFF2-40B4-BE49-F238E27FC236}">
                <a16:creationId xmlns:a16="http://schemas.microsoft.com/office/drawing/2014/main" id="{56DE9E97-EFDA-C53F-466F-043B25B3B1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090513" y="382214"/>
            <a:ext cx="1044575" cy="1044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A2E08E-1004-CF81-EFF9-E3B346F4F3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01" y="2421489"/>
            <a:ext cx="16083822" cy="7173588"/>
          </a:xfrm>
          <a:prstGeom prst="rect">
            <a:avLst/>
          </a:prstGeom>
        </p:spPr>
      </p:pic>
      <p:pic>
        <p:nvPicPr>
          <p:cNvPr id="1026" name="Picture 2" descr="Red Tick Clip Art at Clker.com - vector clip art online, royalty free &amp;  public domain">
            <a:extLst>
              <a:ext uri="{FF2B5EF4-FFF2-40B4-BE49-F238E27FC236}">
                <a16:creationId xmlns:a16="http://schemas.microsoft.com/office/drawing/2014/main" id="{5708A9CB-8B6A-9856-F179-A41A19459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17231"/>
            <a:ext cx="1204444" cy="125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ed Tick Clip Art at Clker.com - vector clip art online, royalty free &amp;  public domain">
            <a:extLst>
              <a:ext uri="{FF2B5EF4-FFF2-40B4-BE49-F238E27FC236}">
                <a16:creationId xmlns:a16="http://schemas.microsoft.com/office/drawing/2014/main" id="{7069D7A9-39CC-D01A-643D-E0171B380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8115300"/>
            <a:ext cx="1204444" cy="125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3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91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15192" y="-876300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8153400" y="671132"/>
            <a:ext cx="3124200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03.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1905000" y="2162651"/>
            <a:ext cx="12968149" cy="596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388467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367007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7055553" y="-47696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71831" y="95197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04767" y="8667839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A96BDC-1F47-9FA9-F7E3-D35BA3FA0C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50" y="119062"/>
            <a:ext cx="18249900" cy="100488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E6FC8F3-72BC-8424-8941-57B44477250F}"/>
              </a:ext>
            </a:extLst>
          </p:cNvPr>
          <p:cNvSpPr txBox="1"/>
          <p:nvPr/>
        </p:nvSpPr>
        <p:spPr>
          <a:xfrm>
            <a:off x="5791200" y="2095500"/>
            <a:ext cx="29106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ppy Font TH"/>
                <a:ea typeface="+mn-ea"/>
                <a:cs typeface="+mn-cs"/>
              </a:rPr>
              <a:t>reporter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05DD74-BCDB-D072-9B74-6F246B559C86}"/>
              </a:ext>
            </a:extLst>
          </p:cNvPr>
          <p:cNvSpPr txBox="1"/>
          <p:nvPr/>
        </p:nvSpPr>
        <p:spPr>
          <a:xfrm>
            <a:off x="2438400" y="3543300"/>
            <a:ext cx="29106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ppy Font TH"/>
                <a:ea typeface="+mn-ea"/>
                <a:cs typeface="+mn-cs"/>
              </a:rPr>
              <a:t>Because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BF4BE2-E765-3959-D021-50152CFD220D}"/>
              </a:ext>
            </a:extLst>
          </p:cNvPr>
          <p:cNvSpPr txBox="1"/>
          <p:nvPr/>
        </p:nvSpPr>
        <p:spPr>
          <a:xfrm>
            <a:off x="2209800" y="7048500"/>
            <a:ext cx="29106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FF0000"/>
                </a:solidFill>
                <a:latin typeface="Happy Font TH"/>
              </a:rPr>
              <a:t>gardener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appy Font TH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082962-C3E6-61CD-CE7A-FF5DDB6C740A}"/>
              </a:ext>
            </a:extLst>
          </p:cNvPr>
          <p:cNvSpPr txBox="1"/>
          <p:nvPr/>
        </p:nvSpPr>
        <p:spPr>
          <a:xfrm>
            <a:off x="4495800" y="7629825"/>
            <a:ext cx="29106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ppy Font TH"/>
                <a:ea typeface="+mn-ea"/>
                <a:cs typeface="+mn-cs"/>
              </a:rPr>
              <a:t>I’d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ppy Font TH"/>
                <a:ea typeface="+mn-ea"/>
                <a:cs typeface="+mn-cs"/>
              </a:rPr>
              <a:t> like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appy Font TH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81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7" y="1916119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</a:t>
            </a:r>
            <a:r>
              <a:rPr lang="vi-VN" sz="9500" dirty="0">
                <a:solidFill>
                  <a:srgbClr val="DF576D"/>
                </a:solidFill>
                <a:latin typeface="Bryndan Write Bold"/>
              </a:rPr>
              <a:t>4</a:t>
            </a: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148839" y="3378058"/>
            <a:ext cx="11816607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Let’s play.</a:t>
            </a:r>
          </a:p>
        </p:txBody>
      </p:sp>
    </p:spTree>
    <p:extLst>
      <p:ext uri="{BB962C8B-B14F-4D97-AF65-F5344CB8AC3E}">
        <p14:creationId xmlns:p14="http://schemas.microsoft.com/office/powerpoint/2010/main" val="1634455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95005" y="8842706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EA82F3-4D60-0100-64CC-26E206ED7C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7400" y="910778"/>
            <a:ext cx="14230926" cy="849992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8" y="-419100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7" y="1916119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</a:t>
            </a:r>
            <a:r>
              <a:rPr lang="vi-VN" sz="9500" dirty="0">
                <a:solidFill>
                  <a:srgbClr val="DF576D"/>
                </a:solidFill>
                <a:latin typeface="Bryndan Write Bold"/>
              </a:rPr>
              <a:t>5</a:t>
            </a: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2304815" y="3243904"/>
            <a:ext cx="11816607" cy="60247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Fun corner and </a:t>
            </a: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</a:t>
            </a:r>
            <a:r>
              <a:rPr lang="vi-VN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rap-up</a:t>
            </a:r>
            <a:endParaRPr lang="en-US" sz="138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546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3285353">
            <a:off x="201795" y="5460695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66A06CA-F152-36C6-C53F-45E332AD4021}"/>
              </a:ext>
            </a:extLst>
          </p:cNvPr>
          <p:cNvSpPr txBox="1"/>
          <p:nvPr/>
        </p:nvSpPr>
        <p:spPr>
          <a:xfrm>
            <a:off x="1395614" y="414839"/>
            <a:ext cx="14149186" cy="1086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What would you like to be in the future?</a:t>
            </a: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B6C5247E-8BF4-598B-0A68-4A8918E0E28D}"/>
              </a:ext>
            </a:extLst>
          </p:cNvPr>
          <p:cNvSpPr/>
          <p:nvPr/>
        </p:nvSpPr>
        <p:spPr>
          <a:xfrm>
            <a:off x="990600" y="1948493"/>
            <a:ext cx="2138161" cy="402002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1">
            <a:extLst>
              <a:ext uri="{FF2B5EF4-FFF2-40B4-BE49-F238E27FC236}">
                <a16:creationId xmlns:a16="http://schemas.microsoft.com/office/drawing/2014/main" id="{FE9FD71D-5A56-6D03-B3C2-F09987B1189A}"/>
              </a:ext>
            </a:extLst>
          </p:cNvPr>
          <p:cNvSpPr/>
          <p:nvPr/>
        </p:nvSpPr>
        <p:spPr>
          <a:xfrm>
            <a:off x="15222736" y="2176838"/>
            <a:ext cx="2381130" cy="3528864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4">
            <a:extLst>
              <a:ext uri="{FF2B5EF4-FFF2-40B4-BE49-F238E27FC236}">
                <a16:creationId xmlns:a16="http://schemas.microsoft.com/office/drawing/2014/main" id="{CE8875E1-DAE3-ED63-D363-4A39C0C48AE0}"/>
              </a:ext>
            </a:extLst>
          </p:cNvPr>
          <p:cNvSpPr/>
          <p:nvPr/>
        </p:nvSpPr>
        <p:spPr>
          <a:xfrm>
            <a:off x="6233635" y="2032911"/>
            <a:ext cx="3136115" cy="3567443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0CC6FA3E-3086-06B3-5198-9DA833DDC453}"/>
              </a:ext>
            </a:extLst>
          </p:cNvPr>
          <p:cNvSpPr/>
          <p:nvPr/>
        </p:nvSpPr>
        <p:spPr>
          <a:xfrm>
            <a:off x="3340648" y="2184812"/>
            <a:ext cx="2292662" cy="3563337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id="{58144D35-C0C3-51E0-32C0-85A274E304ED}"/>
              </a:ext>
            </a:extLst>
          </p:cNvPr>
          <p:cNvSpPr/>
          <p:nvPr/>
        </p:nvSpPr>
        <p:spPr>
          <a:xfrm>
            <a:off x="12544903" y="2184812"/>
            <a:ext cx="1909794" cy="383646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id="{B3D83E2E-1FB0-1959-DEE6-A5F3698708CB}"/>
              </a:ext>
            </a:extLst>
          </p:cNvPr>
          <p:cNvSpPr/>
          <p:nvPr/>
        </p:nvSpPr>
        <p:spPr>
          <a:xfrm>
            <a:off x="9355799" y="1931345"/>
            <a:ext cx="2494789" cy="43434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0E6605C-E3FD-3736-39DC-E522AA8527C9}"/>
              </a:ext>
            </a:extLst>
          </p:cNvPr>
          <p:cNvSpPr/>
          <p:nvPr/>
        </p:nvSpPr>
        <p:spPr>
          <a:xfrm>
            <a:off x="335368" y="8338507"/>
            <a:ext cx="246818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856176-4285-1D97-8731-AE76D4806178}"/>
              </a:ext>
            </a:extLst>
          </p:cNvPr>
          <p:cNvSpPr/>
          <p:nvPr/>
        </p:nvSpPr>
        <p:spPr>
          <a:xfrm>
            <a:off x="579145" y="8575598"/>
            <a:ext cx="20024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A31E5E7-C4CD-4F22-F79B-82AE9035C992}"/>
              </a:ext>
            </a:extLst>
          </p:cNvPr>
          <p:cNvSpPr/>
          <p:nvPr/>
        </p:nvSpPr>
        <p:spPr>
          <a:xfrm>
            <a:off x="3063991" y="8338507"/>
            <a:ext cx="2734150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D7DDF6-4489-2275-4D0B-B06599DE6590}"/>
              </a:ext>
            </a:extLst>
          </p:cNvPr>
          <p:cNvSpPr/>
          <p:nvPr/>
        </p:nvSpPr>
        <p:spPr>
          <a:xfrm>
            <a:off x="3096569" y="8575598"/>
            <a:ext cx="2701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A7956451-7052-FAC4-B26C-A4473AAF1DA1}"/>
              </a:ext>
            </a:extLst>
          </p:cNvPr>
          <p:cNvSpPr/>
          <p:nvPr/>
        </p:nvSpPr>
        <p:spPr>
          <a:xfrm>
            <a:off x="6330545" y="8254089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93E0BA-7096-7615-E58F-D902AD053CBB}"/>
              </a:ext>
            </a:extLst>
          </p:cNvPr>
          <p:cNvSpPr/>
          <p:nvPr/>
        </p:nvSpPr>
        <p:spPr>
          <a:xfrm>
            <a:off x="6425856" y="8491180"/>
            <a:ext cx="2299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D4025141-4D93-DA36-B9C1-DB22C1DD98F4}"/>
              </a:ext>
            </a:extLst>
          </p:cNvPr>
          <p:cNvSpPr/>
          <p:nvPr/>
        </p:nvSpPr>
        <p:spPr>
          <a:xfrm>
            <a:off x="9355799" y="829113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1E2E25-FE5A-3E8E-A654-5433118FCB5E}"/>
              </a:ext>
            </a:extLst>
          </p:cNvPr>
          <p:cNvSpPr/>
          <p:nvPr/>
        </p:nvSpPr>
        <p:spPr>
          <a:xfrm>
            <a:off x="9363232" y="8528225"/>
            <a:ext cx="2475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8AAF13C9-0DBD-617E-E27C-63719BB97861}"/>
              </a:ext>
            </a:extLst>
          </p:cNvPr>
          <p:cNvSpPr/>
          <p:nvPr/>
        </p:nvSpPr>
        <p:spPr>
          <a:xfrm>
            <a:off x="12163386" y="8303205"/>
            <a:ext cx="292227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D79644-78E3-FB53-9C79-A0202A04F496}"/>
              </a:ext>
            </a:extLst>
          </p:cNvPr>
          <p:cNvSpPr/>
          <p:nvPr/>
        </p:nvSpPr>
        <p:spPr>
          <a:xfrm>
            <a:off x="12164933" y="8540296"/>
            <a:ext cx="2922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0F3B29CD-A5C1-5783-2675-461D5BCD0D77}"/>
              </a:ext>
            </a:extLst>
          </p:cNvPr>
          <p:cNvSpPr/>
          <p:nvPr/>
        </p:nvSpPr>
        <p:spPr>
          <a:xfrm>
            <a:off x="15327327" y="8208155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C5FA65-DE37-005B-FF4C-2278B499D088}"/>
              </a:ext>
            </a:extLst>
          </p:cNvPr>
          <p:cNvSpPr/>
          <p:nvPr/>
        </p:nvSpPr>
        <p:spPr>
          <a:xfrm>
            <a:off x="15660075" y="8445246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9BEDF8C-7059-F656-13D3-9D4CE1CD8A0B}"/>
              </a:ext>
            </a:extLst>
          </p:cNvPr>
          <p:cNvCxnSpPr>
            <a:cxnSpLocks/>
          </p:cNvCxnSpPr>
          <p:nvPr/>
        </p:nvCxnSpPr>
        <p:spPr>
          <a:xfrm>
            <a:off x="1986320" y="5985240"/>
            <a:ext cx="5176480" cy="23699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22919E9-1051-7F35-8AD4-F731AC159D26}"/>
              </a:ext>
            </a:extLst>
          </p:cNvPr>
          <p:cNvCxnSpPr>
            <a:cxnSpLocks/>
          </p:cNvCxnSpPr>
          <p:nvPr/>
        </p:nvCxnSpPr>
        <p:spPr>
          <a:xfrm flipH="1">
            <a:off x="1569460" y="5901134"/>
            <a:ext cx="2959200" cy="259004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994FC7D-4AC0-E5DE-3F42-7243B30154F1}"/>
              </a:ext>
            </a:extLst>
          </p:cNvPr>
          <p:cNvCxnSpPr>
            <a:cxnSpLocks/>
          </p:cNvCxnSpPr>
          <p:nvPr/>
        </p:nvCxnSpPr>
        <p:spPr>
          <a:xfrm flipH="1">
            <a:off x="4550758" y="5716617"/>
            <a:ext cx="2959200" cy="259004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7CAFFE6-E9FB-2E4F-E7F8-AE944BA8E120}"/>
              </a:ext>
            </a:extLst>
          </p:cNvPr>
          <p:cNvCxnSpPr>
            <a:cxnSpLocks/>
          </p:cNvCxnSpPr>
          <p:nvPr/>
        </p:nvCxnSpPr>
        <p:spPr>
          <a:xfrm>
            <a:off x="10772187" y="6117418"/>
            <a:ext cx="2486613" cy="222108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DF65893-326C-43B9-EE58-11FDF2CFA993}"/>
              </a:ext>
            </a:extLst>
          </p:cNvPr>
          <p:cNvCxnSpPr>
            <a:cxnSpLocks/>
          </p:cNvCxnSpPr>
          <p:nvPr/>
        </p:nvCxnSpPr>
        <p:spPr>
          <a:xfrm flipH="1">
            <a:off x="10358798" y="5985552"/>
            <a:ext cx="2959200" cy="259004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3F3942B-1B7A-FEFC-50BB-305F84635197}"/>
              </a:ext>
            </a:extLst>
          </p:cNvPr>
          <p:cNvCxnSpPr>
            <a:cxnSpLocks/>
          </p:cNvCxnSpPr>
          <p:nvPr/>
        </p:nvCxnSpPr>
        <p:spPr>
          <a:xfrm>
            <a:off x="16679864" y="5692232"/>
            <a:ext cx="160336" cy="26109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960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4209" y="430704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1599" y="-1058941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33919" y="541632"/>
            <a:ext cx="13931447" cy="8361361"/>
          </a:xfrm>
          <a:custGeom>
            <a:avLst/>
            <a:gdLst/>
            <a:ahLst/>
            <a:cxnLst/>
            <a:rect l="l" t="t" r="r" b="b"/>
            <a:pathLst>
              <a:path w="13931447" h="7674961">
                <a:moveTo>
                  <a:pt x="0" y="0"/>
                </a:moveTo>
                <a:lnTo>
                  <a:pt x="13931446" y="0"/>
                </a:lnTo>
                <a:lnTo>
                  <a:pt x="13931446" y="7674961"/>
                </a:lnTo>
                <a:lnTo>
                  <a:pt x="0" y="7674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150160" y="2933214"/>
            <a:ext cx="11941905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42"/>
              </a:lnSpc>
            </a:pPr>
            <a:r>
              <a:rPr lang="en-US" sz="13665" dirty="0">
                <a:latin typeface="Bryndan Write Bold"/>
              </a:rPr>
              <a:t>My future job</a:t>
            </a:r>
          </a:p>
        </p:txBody>
      </p:sp>
      <p:sp>
        <p:nvSpPr>
          <p:cNvPr id="7" name="Freeform 7"/>
          <p:cNvSpPr/>
          <p:nvPr/>
        </p:nvSpPr>
        <p:spPr>
          <a:xfrm>
            <a:off x="184640" y="6749877"/>
            <a:ext cx="1407141" cy="1227991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487474" y="9358029"/>
            <a:ext cx="605334" cy="720445"/>
          </a:xfrm>
          <a:custGeom>
            <a:avLst/>
            <a:gdLst/>
            <a:ahLst/>
            <a:cxnLst/>
            <a:rect l="l" t="t" r="r" b="b"/>
            <a:pathLst>
              <a:path w="1275227" h="1303671">
                <a:moveTo>
                  <a:pt x="0" y="0"/>
                </a:moveTo>
                <a:lnTo>
                  <a:pt x="1275227" y="0"/>
                </a:lnTo>
                <a:lnTo>
                  <a:pt x="1275227" y="1303670"/>
                </a:lnTo>
                <a:lnTo>
                  <a:pt x="0" y="13036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53758" y="8840055"/>
            <a:ext cx="774055" cy="720444"/>
          </a:xfrm>
          <a:custGeom>
            <a:avLst/>
            <a:gdLst/>
            <a:ahLst/>
            <a:cxnLst/>
            <a:rect l="l" t="t" r="r" b="b"/>
            <a:pathLst>
              <a:path w="1548111" h="1582642">
                <a:moveTo>
                  <a:pt x="0" y="0"/>
                </a:moveTo>
                <a:lnTo>
                  <a:pt x="1548111" y="0"/>
                </a:lnTo>
                <a:lnTo>
                  <a:pt x="1548111" y="1582642"/>
                </a:lnTo>
                <a:lnTo>
                  <a:pt x="0" y="1582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546900" y="4259117"/>
            <a:ext cx="1509760" cy="1817054"/>
          </a:xfrm>
          <a:custGeom>
            <a:avLst/>
            <a:gdLst/>
            <a:ahLst/>
            <a:cxnLst/>
            <a:rect l="l" t="t" r="r" b="b"/>
            <a:pathLst>
              <a:path w="2626216" h="2684793">
                <a:moveTo>
                  <a:pt x="0" y="0"/>
                </a:moveTo>
                <a:lnTo>
                  <a:pt x="2626215" y="0"/>
                </a:lnTo>
                <a:lnTo>
                  <a:pt x="2626215" y="2684792"/>
                </a:lnTo>
                <a:lnTo>
                  <a:pt x="0" y="2684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952187" y="5736060"/>
            <a:ext cx="1299743" cy="1078920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7"/>
                </a:lnTo>
                <a:lnTo>
                  <a:pt x="0" y="2091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44418" flipH="1">
            <a:off x="15733082" y="7155425"/>
            <a:ext cx="835199" cy="90974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2314347" y="0"/>
                </a:moveTo>
                <a:lnTo>
                  <a:pt x="0" y="0"/>
                </a:lnTo>
                <a:lnTo>
                  <a:pt x="0" y="2217566"/>
                </a:lnTo>
                <a:lnTo>
                  <a:pt x="2314347" y="2217566"/>
                </a:lnTo>
                <a:lnTo>
                  <a:pt x="23143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077090">
            <a:off x="16270027" y="515261"/>
            <a:ext cx="865894" cy="1382308"/>
          </a:xfrm>
          <a:custGeom>
            <a:avLst/>
            <a:gdLst/>
            <a:ahLst/>
            <a:cxnLst/>
            <a:rect l="l" t="t" r="r" b="b"/>
            <a:pathLst>
              <a:path w="1837276" h="3090220">
                <a:moveTo>
                  <a:pt x="0" y="0"/>
                </a:moveTo>
                <a:lnTo>
                  <a:pt x="1837276" y="0"/>
                </a:lnTo>
                <a:lnTo>
                  <a:pt x="1837276" y="3090220"/>
                </a:lnTo>
                <a:lnTo>
                  <a:pt x="0" y="30902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5434">
            <a:off x="1068327" y="9106653"/>
            <a:ext cx="1280662" cy="1083323"/>
          </a:xfrm>
          <a:custGeom>
            <a:avLst/>
            <a:gdLst/>
            <a:ahLst/>
            <a:cxnLst/>
            <a:rect l="l" t="t" r="r" b="b"/>
            <a:pathLst>
              <a:path w="2432495" h="2383845">
                <a:moveTo>
                  <a:pt x="0" y="0"/>
                </a:moveTo>
                <a:lnTo>
                  <a:pt x="2432495" y="0"/>
                </a:lnTo>
                <a:lnTo>
                  <a:pt x="2432495" y="2383845"/>
                </a:lnTo>
                <a:lnTo>
                  <a:pt x="0" y="23838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610587" y="6749877"/>
            <a:ext cx="1729294" cy="2847693"/>
          </a:xfrm>
          <a:custGeom>
            <a:avLst/>
            <a:gdLst/>
            <a:ahLst/>
            <a:cxnLst/>
            <a:rect l="l" t="t" r="r" b="b"/>
            <a:pathLst>
              <a:path w="2510181" h="4016289">
                <a:moveTo>
                  <a:pt x="0" y="0"/>
                </a:moveTo>
                <a:lnTo>
                  <a:pt x="2510181" y="0"/>
                </a:lnTo>
                <a:lnTo>
                  <a:pt x="2510181" y="4016290"/>
                </a:lnTo>
                <a:lnTo>
                  <a:pt x="0" y="4016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582476" y="6408592"/>
            <a:ext cx="1821686" cy="3184301"/>
          </a:xfrm>
          <a:custGeom>
            <a:avLst/>
            <a:gdLst/>
            <a:ahLst/>
            <a:cxnLst/>
            <a:rect l="l" t="t" r="r" b="b"/>
            <a:pathLst>
              <a:path w="1821686" h="3184301">
                <a:moveTo>
                  <a:pt x="0" y="0"/>
                </a:moveTo>
                <a:lnTo>
                  <a:pt x="1821686" y="0"/>
                </a:lnTo>
                <a:lnTo>
                  <a:pt x="1821686" y="3184302"/>
                </a:lnTo>
                <a:lnTo>
                  <a:pt x="0" y="31843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906842" y="6094347"/>
            <a:ext cx="1922731" cy="3031901"/>
          </a:xfrm>
          <a:custGeom>
            <a:avLst/>
            <a:gdLst/>
            <a:ahLst/>
            <a:cxnLst/>
            <a:rect l="l" t="t" r="r" b="b"/>
            <a:pathLst>
              <a:path w="1922731" h="3031901">
                <a:moveTo>
                  <a:pt x="0" y="0"/>
                </a:moveTo>
                <a:lnTo>
                  <a:pt x="1922731" y="0"/>
                </a:lnTo>
                <a:lnTo>
                  <a:pt x="1922731" y="3031902"/>
                </a:lnTo>
                <a:lnTo>
                  <a:pt x="0" y="303190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640019" y="7082502"/>
            <a:ext cx="1808014" cy="2662866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665341" y="6401464"/>
            <a:ext cx="2580089" cy="2592081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967784" y="4198558"/>
            <a:ext cx="2341476" cy="2638661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044058" y="6981230"/>
            <a:ext cx="1454913" cy="2627009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0" y="0"/>
                </a:lnTo>
                <a:lnTo>
                  <a:pt x="2294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flipH="1">
            <a:off x="15460371" y="3505306"/>
            <a:ext cx="1729295" cy="3184302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B2A6995-FB02-AC46-BEB9-83C4B9F90193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9DC6EB9-3F25-4D85-53D7-B4AACF1D8C2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5C8278A-4A08-33F7-5026-C1E5EAFBFAC7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3EF824B9-1F9E-4285-95CF-F9894994ABA6}"/>
              </a:ext>
            </a:extLst>
          </p:cNvPr>
          <p:cNvSpPr txBox="1"/>
          <p:nvPr/>
        </p:nvSpPr>
        <p:spPr>
          <a:xfrm>
            <a:off x="5085333" y="4641663"/>
            <a:ext cx="12725400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Lesson 2 - Period 4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66A06CA-F152-36C6-C53F-45E332AD4021}"/>
              </a:ext>
            </a:extLst>
          </p:cNvPr>
          <p:cNvSpPr txBox="1"/>
          <p:nvPr/>
        </p:nvSpPr>
        <p:spPr>
          <a:xfrm>
            <a:off x="1395614" y="414839"/>
            <a:ext cx="14149186" cy="1086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I’d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like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to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grow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flowers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</a:t>
            </a:r>
            <a:endParaRPr lang="en-US" sz="54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B6C5247E-8BF4-598B-0A68-4A8918E0E28D}"/>
              </a:ext>
            </a:extLst>
          </p:cNvPr>
          <p:cNvSpPr/>
          <p:nvPr/>
        </p:nvSpPr>
        <p:spPr>
          <a:xfrm>
            <a:off x="1131813" y="4286961"/>
            <a:ext cx="2138161" cy="402002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1">
            <a:extLst>
              <a:ext uri="{FF2B5EF4-FFF2-40B4-BE49-F238E27FC236}">
                <a16:creationId xmlns:a16="http://schemas.microsoft.com/office/drawing/2014/main" id="{FE9FD71D-5A56-6D03-B3C2-F09987B1189A}"/>
              </a:ext>
            </a:extLst>
          </p:cNvPr>
          <p:cNvSpPr/>
          <p:nvPr/>
        </p:nvSpPr>
        <p:spPr>
          <a:xfrm>
            <a:off x="15363949" y="4515306"/>
            <a:ext cx="2381130" cy="3528864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4">
            <a:extLst>
              <a:ext uri="{FF2B5EF4-FFF2-40B4-BE49-F238E27FC236}">
                <a16:creationId xmlns:a16="http://schemas.microsoft.com/office/drawing/2014/main" id="{CE8875E1-DAE3-ED63-D363-4A39C0C48AE0}"/>
              </a:ext>
            </a:extLst>
          </p:cNvPr>
          <p:cNvSpPr/>
          <p:nvPr/>
        </p:nvSpPr>
        <p:spPr>
          <a:xfrm>
            <a:off x="6374848" y="4371379"/>
            <a:ext cx="3136115" cy="3567443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0CC6FA3E-3086-06B3-5198-9DA833DDC453}"/>
              </a:ext>
            </a:extLst>
          </p:cNvPr>
          <p:cNvSpPr/>
          <p:nvPr/>
        </p:nvSpPr>
        <p:spPr>
          <a:xfrm>
            <a:off x="3481861" y="4523280"/>
            <a:ext cx="2292662" cy="3563337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id="{58144D35-C0C3-51E0-32C0-85A274E304ED}"/>
              </a:ext>
            </a:extLst>
          </p:cNvPr>
          <p:cNvSpPr/>
          <p:nvPr/>
        </p:nvSpPr>
        <p:spPr>
          <a:xfrm>
            <a:off x="12686116" y="4523280"/>
            <a:ext cx="1909794" cy="383646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id="{B3D83E2E-1FB0-1959-DEE6-A5F3698708CB}"/>
              </a:ext>
            </a:extLst>
          </p:cNvPr>
          <p:cNvSpPr/>
          <p:nvPr/>
        </p:nvSpPr>
        <p:spPr>
          <a:xfrm>
            <a:off x="9556589" y="3924300"/>
            <a:ext cx="2494789" cy="43434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0E6605C-E3FD-3736-39DC-E522AA8527C9}"/>
              </a:ext>
            </a:extLst>
          </p:cNvPr>
          <p:cNvSpPr/>
          <p:nvPr/>
        </p:nvSpPr>
        <p:spPr>
          <a:xfrm>
            <a:off x="3560748" y="8278238"/>
            <a:ext cx="246818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856176-4285-1D97-8731-AE76D4806178}"/>
              </a:ext>
            </a:extLst>
          </p:cNvPr>
          <p:cNvSpPr/>
          <p:nvPr/>
        </p:nvSpPr>
        <p:spPr>
          <a:xfrm>
            <a:off x="3804525" y="8515329"/>
            <a:ext cx="20024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A31E5E7-C4CD-4F22-F79B-82AE9035C992}"/>
              </a:ext>
            </a:extLst>
          </p:cNvPr>
          <p:cNvSpPr/>
          <p:nvPr/>
        </p:nvSpPr>
        <p:spPr>
          <a:xfrm>
            <a:off x="6319706" y="8346654"/>
            <a:ext cx="2739087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D7DDF6-4489-2275-4D0B-B06599DE6590}"/>
              </a:ext>
            </a:extLst>
          </p:cNvPr>
          <p:cNvSpPr/>
          <p:nvPr/>
        </p:nvSpPr>
        <p:spPr>
          <a:xfrm>
            <a:off x="6357222" y="8583745"/>
            <a:ext cx="2701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A7956451-7052-FAC4-B26C-A4473AAF1DA1}"/>
              </a:ext>
            </a:extLst>
          </p:cNvPr>
          <p:cNvSpPr/>
          <p:nvPr/>
        </p:nvSpPr>
        <p:spPr>
          <a:xfrm>
            <a:off x="576301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93E0BA-7096-7615-E58F-D902AD053CBB}"/>
              </a:ext>
            </a:extLst>
          </p:cNvPr>
          <p:cNvSpPr/>
          <p:nvPr/>
        </p:nvSpPr>
        <p:spPr>
          <a:xfrm>
            <a:off x="671612" y="8583745"/>
            <a:ext cx="2299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D4025141-4D93-DA36-B9C1-DB22C1DD98F4}"/>
              </a:ext>
            </a:extLst>
          </p:cNvPr>
          <p:cNvSpPr/>
          <p:nvPr/>
        </p:nvSpPr>
        <p:spPr>
          <a:xfrm>
            <a:off x="12435398" y="8320762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1E2E25-FE5A-3E8E-A654-5433118FCB5E}"/>
              </a:ext>
            </a:extLst>
          </p:cNvPr>
          <p:cNvSpPr/>
          <p:nvPr/>
        </p:nvSpPr>
        <p:spPr>
          <a:xfrm>
            <a:off x="12442831" y="8557853"/>
            <a:ext cx="2475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8AAF13C9-0DBD-617E-E27C-63719BB97861}"/>
              </a:ext>
            </a:extLst>
          </p:cNvPr>
          <p:cNvSpPr/>
          <p:nvPr/>
        </p:nvSpPr>
        <p:spPr>
          <a:xfrm>
            <a:off x="9270404" y="8278238"/>
            <a:ext cx="292227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D79644-78E3-FB53-9C79-A0202A04F496}"/>
              </a:ext>
            </a:extLst>
          </p:cNvPr>
          <p:cNvSpPr/>
          <p:nvPr/>
        </p:nvSpPr>
        <p:spPr>
          <a:xfrm>
            <a:off x="9271951" y="8515329"/>
            <a:ext cx="2922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0F3B29CD-A5C1-5783-2675-461D5BCD0D77}"/>
              </a:ext>
            </a:extLst>
          </p:cNvPr>
          <p:cNvSpPr/>
          <p:nvPr/>
        </p:nvSpPr>
        <p:spPr>
          <a:xfrm>
            <a:off x="15466489" y="8120150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C5FA65-DE37-005B-FF4C-2278B499D088}"/>
              </a:ext>
            </a:extLst>
          </p:cNvPr>
          <p:cNvSpPr/>
          <p:nvPr/>
        </p:nvSpPr>
        <p:spPr>
          <a:xfrm>
            <a:off x="15799237" y="8357241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72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5" grpId="0" animBg="1"/>
      <p:bldP spid="16" grpId="0" animBg="1"/>
      <p:bldP spid="17" grpId="0" animBg="1"/>
      <p:bldP spid="18" grpId="0"/>
      <p:bldP spid="19" grpId="0" animBg="1"/>
      <p:bldP spid="19" grpId="1" animBg="1"/>
      <p:bldP spid="20" grpId="0"/>
      <p:bldP spid="20" grpId="1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66A06CA-F152-36C6-C53F-45E332AD4021}"/>
              </a:ext>
            </a:extLst>
          </p:cNvPr>
          <p:cNvSpPr txBox="1"/>
          <p:nvPr/>
        </p:nvSpPr>
        <p:spPr>
          <a:xfrm>
            <a:off x="1395614" y="414839"/>
            <a:ext cx="14149186" cy="1086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I’d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like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to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report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the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news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</a:t>
            </a:r>
            <a:endParaRPr lang="en-US" sz="54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B6C5247E-8BF4-598B-0A68-4A8918E0E28D}"/>
              </a:ext>
            </a:extLst>
          </p:cNvPr>
          <p:cNvSpPr/>
          <p:nvPr/>
        </p:nvSpPr>
        <p:spPr>
          <a:xfrm>
            <a:off x="1131813" y="4286961"/>
            <a:ext cx="2138161" cy="402002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1">
            <a:extLst>
              <a:ext uri="{FF2B5EF4-FFF2-40B4-BE49-F238E27FC236}">
                <a16:creationId xmlns:a16="http://schemas.microsoft.com/office/drawing/2014/main" id="{FE9FD71D-5A56-6D03-B3C2-F09987B1189A}"/>
              </a:ext>
            </a:extLst>
          </p:cNvPr>
          <p:cNvSpPr/>
          <p:nvPr/>
        </p:nvSpPr>
        <p:spPr>
          <a:xfrm>
            <a:off x="15363949" y="4515306"/>
            <a:ext cx="2381130" cy="3528864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4">
            <a:extLst>
              <a:ext uri="{FF2B5EF4-FFF2-40B4-BE49-F238E27FC236}">
                <a16:creationId xmlns:a16="http://schemas.microsoft.com/office/drawing/2014/main" id="{CE8875E1-DAE3-ED63-D363-4A39C0C48AE0}"/>
              </a:ext>
            </a:extLst>
          </p:cNvPr>
          <p:cNvSpPr/>
          <p:nvPr/>
        </p:nvSpPr>
        <p:spPr>
          <a:xfrm>
            <a:off x="6374848" y="4371379"/>
            <a:ext cx="3136115" cy="3567443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0CC6FA3E-3086-06B3-5198-9DA833DDC453}"/>
              </a:ext>
            </a:extLst>
          </p:cNvPr>
          <p:cNvSpPr/>
          <p:nvPr/>
        </p:nvSpPr>
        <p:spPr>
          <a:xfrm>
            <a:off x="3481861" y="4523280"/>
            <a:ext cx="2292662" cy="3563337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id="{58144D35-C0C3-51E0-32C0-85A274E304ED}"/>
              </a:ext>
            </a:extLst>
          </p:cNvPr>
          <p:cNvSpPr/>
          <p:nvPr/>
        </p:nvSpPr>
        <p:spPr>
          <a:xfrm>
            <a:off x="12686116" y="4523280"/>
            <a:ext cx="1909794" cy="383646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id="{B3D83E2E-1FB0-1959-DEE6-A5F3698708CB}"/>
              </a:ext>
            </a:extLst>
          </p:cNvPr>
          <p:cNvSpPr/>
          <p:nvPr/>
        </p:nvSpPr>
        <p:spPr>
          <a:xfrm>
            <a:off x="9556589" y="3924300"/>
            <a:ext cx="2494789" cy="43434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0E6605C-E3FD-3736-39DC-E522AA8527C9}"/>
              </a:ext>
            </a:extLst>
          </p:cNvPr>
          <p:cNvSpPr/>
          <p:nvPr/>
        </p:nvSpPr>
        <p:spPr>
          <a:xfrm>
            <a:off x="3560748" y="8278238"/>
            <a:ext cx="246818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856176-4285-1D97-8731-AE76D4806178}"/>
              </a:ext>
            </a:extLst>
          </p:cNvPr>
          <p:cNvSpPr/>
          <p:nvPr/>
        </p:nvSpPr>
        <p:spPr>
          <a:xfrm>
            <a:off x="3804525" y="8515329"/>
            <a:ext cx="20024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A31E5E7-C4CD-4F22-F79B-82AE9035C992}"/>
              </a:ext>
            </a:extLst>
          </p:cNvPr>
          <p:cNvSpPr/>
          <p:nvPr/>
        </p:nvSpPr>
        <p:spPr>
          <a:xfrm>
            <a:off x="6357222" y="8346654"/>
            <a:ext cx="2786778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D7DDF6-4489-2275-4D0B-B06599DE6590}"/>
              </a:ext>
            </a:extLst>
          </p:cNvPr>
          <p:cNvSpPr/>
          <p:nvPr/>
        </p:nvSpPr>
        <p:spPr>
          <a:xfrm>
            <a:off x="6357222" y="8583745"/>
            <a:ext cx="2701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A7956451-7052-FAC4-B26C-A4473AAF1DA1}"/>
              </a:ext>
            </a:extLst>
          </p:cNvPr>
          <p:cNvSpPr/>
          <p:nvPr/>
        </p:nvSpPr>
        <p:spPr>
          <a:xfrm>
            <a:off x="576301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93E0BA-7096-7615-E58F-D902AD053CBB}"/>
              </a:ext>
            </a:extLst>
          </p:cNvPr>
          <p:cNvSpPr/>
          <p:nvPr/>
        </p:nvSpPr>
        <p:spPr>
          <a:xfrm>
            <a:off x="671612" y="8583745"/>
            <a:ext cx="2299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D4025141-4D93-DA36-B9C1-DB22C1DD98F4}"/>
              </a:ext>
            </a:extLst>
          </p:cNvPr>
          <p:cNvSpPr/>
          <p:nvPr/>
        </p:nvSpPr>
        <p:spPr>
          <a:xfrm>
            <a:off x="12435398" y="8320762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1E2E25-FE5A-3E8E-A654-5433118FCB5E}"/>
              </a:ext>
            </a:extLst>
          </p:cNvPr>
          <p:cNvSpPr/>
          <p:nvPr/>
        </p:nvSpPr>
        <p:spPr>
          <a:xfrm>
            <a:off x="12442831" y="8557853"/>
            <a:ext cx="2475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8AAF13C9-0DBD-617E-E27C-63719BB97861}"/>
              </a:ext>
            </a:extLst>
          </p:cNvPr>
          <p:cNvSpPr/>
          <p:nvPr/>
        </p:nvSpPr>
        <p:spPr>
          <a:xfrm>
            <a:off x="9270404" y="8278238"/>
            <a:ext cx="292227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D79644-78E3-FB53-9C79-A0202A04F496}"/>
              </a:ext>
            </a:extLst>
          </p:cNvPr>
          <p:cNvSpPr/>
          <p:nvPr/>
        </p:nvSpPr>
        <p:spPr>
          <a:xfrm>
            <a:off x="9271951" y="8515329"/>
            <a:ext cx="2922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0F3B29CD-A5C1-5783-2675-461D5BCD0D77}"/>
              </a:ext>
            </a:extLst>
          </p:cNvPr>
          <p:cNvSpPr/>
          <p:nvPr/>
        </p:nvSpPr>
        <p:spPr>
          <a:xfrm>
            <a:off x="15466489" y="8120150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C5FA65-DE37-005B-FF4C-2278B499D088}"/>
              </a:ext>
            </a:extLst>
          </p:cNvPr>
          <p:cNvSpPr/>
          <p:nvPr/>
        </p:nvSpPr>
        <p:spPr>
          <a:xfrm>
            <a:off x="15799237" y="8357241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88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66A06CA-F152-36C6-C53F-45E332AD4021}"/>
              </a:ext>
            </a:extLst>
          </p:cNvPr>
          <p:cNvSpPr txBox="1"/>
          <p:nvPr/>
        </p:nvSpPr>
        <p:spPr>
          <a:xfrm>
            <a:off x="1395614" y="414839"/>
            <a:ext cx="14149186" cy="1086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I’d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like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to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write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stories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</a:t>
            </a:r>
            <a:endParaRPr lang="en-US" sz="54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B6C5247E-8BF4-598B-0A68-4A8918E0E28D}"/>
              </a:ext>
            </a:extLst>
          </p:cNvPr>
          <p:cNvSpPr/>
          <p:nvPr/>
        </p:nvSpPr>
        <p:spPr>
          <a:xfrm>
            <a:off x="1131813" y="4286961"/>
            <a:ext cx="2138161" cy="402002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1">
            <a:extLst>
              <a:ext uri="{FF2B5EF4-FFF2-40B4-BE49-F238E27FC236}">
                <a16:creationId xmlns:a16="http://schemas.microsoft.com/office/drawing/2014/main" id="{FE9FD71D-5A56-6D03-B3C2-F09987B1189A}"/>
              </a:ext>
            </a:extLst>
          </p:cNvPr>
          <p:cNvSpPr/>
          <p:nvPr/>
        </p:nvSpPr>
        <p:spPr>
          <a:xfrm>
            <a:off x="15363949" y="4515306"/>
            <a:ext cx="2381130" cy="3528864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4">
            <a:extLst>
              <a:ext uri="{FF2B5EF4-FFF2-40B4-BE49-F238E27FC236}">
                <a16:creationId xmlns:a16="http://schemas.microsoft.com/office/drawing/2014/main" id="{CE8875E1-DAE3-ED63-D363-4A39C0C48AE0}"/>
              </a:ext>
            </a:extLst>
          </p:cNvPr>
          <p:cNvSpPr/>
          <p:nvPr/>
        </p:nvSpPr>
        <p:spPr>
          <a:xfrm>
            <a:off x="6374848" y="4371379"/>
            <a:ext cx="3136115" cy="3567443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0CC6FA3E-3086-06B3-5198-9DA833DDC453}"/>
              </a:ext>
            </a:extLst>
          </p:cNvPr>
          <p:cNvSpPr/>
          <p:nvPr/>
        </p:nvSpPr>
        <p:spPr>
          <a:xfrm>
            <a:off x="3481861" y="4523280"/>
            <a:ext cx="2292662" cy="3563337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id="{58144D35-C0C3-51E0-32C0-85A274E304ED}"/>
              </a:ext>
            </a:extLst>
          </p:cNvPr>
          <p:cNvSpPr/>
          <p:nvPr/>
        </p:nvSpPr>
        <p:spPr>
          <a:xfrm>
            <a:off x="12686116" y="4523280"/>
            <a:ext cx="1909794" cy="383646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id="{B3D83E2E-1FB0-1959-DEE6-A5F3698708CB}"/>
              </a:ext>
            </a:extLst>
          </p:cNvPr>
          <p:cNvSpPr/>
          <p:nvPr/>
        </p:nvSpPr>
        <p:spPr>
          <a:xfrm>
            <a:off x="9556589" y="3924300"/>
            <a:ext cx="2494789" cy="43434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0E6605C-E3FD-3736-39DC-E522AA8527C9}"/>
              </a:ext>
            </a:extLst>
          </p:cNvPr>
          <p:cNvSpPr/>
          <p:nvPr/>
        </p:nvSpPr>
        <p:spPr>
          <a:xfrm>
            <a:off x="3560748" y="8278238"/>
            <a:ext cx="246818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856176-4285-1D97-8731-AE76D4806178}"/>
              </a:ext>
            </a:extLst>
          </p:cNvPr>
          <p:cNvSpPr/>
          <p:nvPr/>
        </p:nvSpPr>
        <p:spPr>
          <a:xfrm>
            <a:off x="3804525" y="8515329"/>
            <a:ext cx="20024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A31E5E7-C4CD-4F22-F79B-82AE9035C992}"/>
              </a:ext>
            </a:extLst>
          </p:cNvPr>
          <p:cNvSpPr/>
          <p:nvPr/>
        </p:nvSpPr>
        <p:spPr>
          <a:xfrm>
            <a:off x="6374848" y="8346654"/>
            <a:ext cx="2701572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D7DDF6-4489-2275-4D0B-B06599DE6590}"/>
              </a:ext>
            </a:extLst>
          </p:cNvPr>
          <p:cNvSpPr/>
          <p:nvPr/>
        </p:nvSpPr>
        <p:spPr>
          <a:xfrm>
            <a:off x="6357222" y="8583745"/>
            <a:ext cx="2701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A7956451-7052-FAC4-B26C-A4473AAF1DA1}"/>
              </a:ext>
            </a:extLst>
          </p:cNvPr>
          <p:cNvSpPr/>
          <p:nvPr/>
        </p:nvSpPr>
        <p:spPr>
          <a:xfrm>
            <a:off x="576301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93E0BA-7096-7615-E58F-D902AD053CBB}"/>
              </a:ext>
            </a:extLst>
          </p:cNvPr>
          <p:cNvSpPr/>
          <p:nvPr/>
        </p:nvSpPr>
        <p:spPr>
          <a:xfrm>
            <a:off x="671612" y="8583745"/>
            <a:ext cx="2299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D4025141-4D93-DA36-B9C1-DB22C1DD98F4}"/>
              </a:ext>
            </a:extLst>
          </p:cNvPr>
          <p:cNvSpPr/>
          <p:nvPr/>
        </p:nvSpPr>
        <p:spPr>
          <a:xfrm>
            <a:off x="12435398" y="8320762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1E2E25-FE5A-3E8E-A654-5433118FCB5E}"/>
              </a:ext>
            </a:extLst>
          </p:cNvPr>
          <p:cNvSpPr/>
          <p:nvPr/>
        </p:nvSpPr>
        <p:spPr>
          <a:xfrm>
            <a:off x="12442831" y="8557853"/>
            <a:ext cx="2475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8AAF13C9-0DBD-617E-E27C-63719BB97861}"/>
              </a:ext>
            </a:extLst>
          </p:cNvPr>
          <p:cNvSpPr/>
          <p:nvPr/>
        </p:nvSpPr>
        <p:spPr>
          <a:xfrm>
            <a:off x="9270404" y="8278238"/>
            <a:ext cx="292227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D79644-78E3-FB53-9C79-A0202A04F496}"/>
              </a:ext>
            </a:extLst>
          </p:cNvPr>
          <p:cNvSpPr/>
          <p:nvPr/>
        </p:nvSpPr>
        <p:spPr>
          <a:xfrm>
            <a:off x="9271951" y="8515329"/>
            <a:ext cx="2922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0F3B29CD-A5C1-5783-2675-461D5BCD0D77}"/>
              </a:ext>
            </a:extLst>
          </p:cNvPr>
          <p:cNvSpPr/>
          <p:nvPr/>
        </p:nvSpPr>
        <p:spPr>
          <a:xfrm>
            <a:off x="15466489" y="8120150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C5FA65-DE37-005B-FF4C-2278B499D088}"/>
              </a:ext>
            </a:extLst>
          </p:cNvPr>
          <p:cNvSpPr/>
          <p:nvPr/>
        </p:nvSpPr>
        <p:spPr>
          <a:xfrm>
            <a:off x="15799237" y="8357241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03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7" grpId="0" animBg="1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66A06CA-F152-36C6-C53F-45E332AD4021}"/>
              </a:ext>
            </a:extLst>
          </p:cNvPr>
          <p:cNvSpPr txBox="1"/>
          <p:nvPr/>
        </p:nvSpPr>
        <p:spPr>
          <a:xfrm>
            <a:off x="1395614" y="414839"/>
            <a:ext cx="14149186" cy="1086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I’d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like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to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teach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children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</a:t>
            </a:r>
            <a:endParaRPr lang="en-US" sz="54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B6C5247E-8BF4-598B-0A68-4A8918E0E28D}"/>
              </a:ext>
            </a:extLst>
          </p:cNvPr>
          <p:cNvSpPr/>
          <p:nvPr/>
        </p:nvSpPr>
        <p:spPr>
          <a:xfrm>
            <a:off x="1131813" y="4286961"/>
            <a:ext cx="2138161" cy="402002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1">
            <a:extLst>
              <a:ext uri="{FF2B5EF4-FFF2-40B4-BE49-F238E27FC236}">
                <a16:creationId xmlns:a16="http://schemas.microsoft.com/office/drawing/2014/main" id="{FE9FD71D-5A56-6D03-B3C2-F09987B1189A}"/>
              </a:ext>
            </a:extLst>
          </p:cNvPr>
          <p:cNvSpPr/>
          <p:nvPr/>
        </p:nvSpPr>
        <p:spPr>
          <a:xfrm>
            <a:off x="15363949" y="4515306"/>
            <a:ext cx="2381130" cy="3528864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4">
            <a:extLst>
              <a:ext uri="{FF2B5EF4-FFF2-40B4-BE49-F238E27FC236}">
                <a16:creationId xmlns:a16="http://schemas.microsoft.com/office/drawing/2014/main" id="{CE8875E1-DAE3-ED63-D363-4A39C0C48AE0}"/>
              </a:ext>
            </a:extLst>
          </p:cNvPr>
          <p:cNvSpPr/>
          <p:nvPr/>
        </p:nvSpPr>
        <p:spPr>
          <a:xfrm>
            <a:off x="6374848" y="4371379"/>
            <a:ext cx="3136115" cy="3567443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0CC6FA3E-3086-06B3-5198-9DA833DDC453}"/>
              </a:ext>
            </a:extLst>
          </p:cNvPr>
          <p:cNvSpPr/>
          <p:nvPr/>
        </p:nvSpPr>
        <p:spPr>
          <a:xfrm>
            <a:off x="3481861" y="4523280"/>
            <a:ext cx="2292662" cy="3563337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id="{58144D35-C0C3-51E0-32C0-85A274E304ED}"/>
              </a:ext>
            </a:extLst>
          </p:cNvPr>
          <p:cNvSpPr/>
          <p:nvPr/>
        </p:nvSpPr>
        <p:spPr>
          <a:xfrm>
            <a:off x="12686116" y="4523280"/>
            <a:ext cx="1909794" cy="383646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id="{B3D83E2E-1FB0-1959-DEE6-A5F3698708CB}"/>
              </a:ext>
            </a:extLst>
          </p:cNvPr>
          <p:cNvSpPr/>
          <p:nvPr/>
        </p:nvSpPr>
        <p:spPr>
          <a:xfrm>
            <a:off x="9556589" y="3924300"/>
            <a:ext cx="2494789" cy="43434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0E6605C-E3FD-3736-39DC-E522AA8527C9}"/>
              </a:ext>
            </a:extLst>
          </p:cNvPr>
          <p:cNvSpPr/>
          <p:nvPr/>
        </p:nvSpPr>
        <p:spPr>
          <a:xfrm>
            <a:off x="3560748" y="8278238"/>
            <a:ext cx="246818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856176-4285-1D97-8731-AE76D4806178}"/>
              </a:ext>
            </a:extLst>
          </p:cNvPr>
          <p:cNvSpPr/>
          <p:nvPr/>
        </p:nvSpPr>
        <p:spPr>
          <a:xfrm>
            <a:off x="3804525" y="8515329"/>
            <a:ext cx="20024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A31E5E7-C4CD-4F22-F79B-82AE9035C992}"/>
              </a:ext>
            </a:extLst>
          </p:cNvPr>
          <p:cNvSpPr/>
          <p:nvPr/>
        </p:nvSpPr>
        <p:spPr>
          <a:xfrm>
            <a:off x="6462992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D7DDF6-4489-2275-4D0B-B06599DE6590}"/>
              </a:ext>
            </a:extLst>
          </p:cNvPr>
          <p:cNvSpPr/>
          <p:nvPr/>
        </p:nvSpPr>
        <p:spPr>
          <a:xfrm>
            <a:off x="6357222" y="8583745"/>
            <a:ext cx="2701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A7956451-7052-FAC4-B26C-A4473AAF1DA1}"/>
              </a:ext>
            </a:extLst>
          </p:cNvPr>
          <p:cNvSpPr/>
          <p:nvPr/>
        </p:nvSpPr>
        <p:spPr>
          <a:xfrm>
            <a:off x="576301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93E0BA-7096-7615-E58F-D902AD053CBB}"/>
              </a:ext>
            </a:extLst>
          </p:cNvPr>
          <p:cNvSpPr/>
          <p:nvPr/>
        </p:nvSpPr>
        <p:spPr>
          <a:xfrm>
            <a:off x="671612" y="8583745"/>
            <a:ext cx="2299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D4025141-4D93-DA36-B9C1-DB22C1DD98F4}"/>
              </a:ext>
            </a:extLst>
          </p:cNvPr>
          <p:cNvSpPr/>
          <p:nvPr/>
        </p:nvSpPr>
        <p:spPr>
          <a:xfrm>
            <a:off x="12435398" y="8320762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1E2E25-FE5A-3E8E-A654-5433118FCB5E}"/>
              </a:ext>
            </a:extLst>
          </p:cNvPr>
          <p:cNvSpPr/>
          <p:nvPr/>
        </p:nvSpPr>
        <p:spPr>
          <a:xfrm>
            <a:off x="12442831" y="8557853"/>
            <a:ext cx="2475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8AAF13C9-0DBD-617E-E27C-63719BB97861}"/>
              </a:ext>
            </a:extLst>
          </p:cNvPr>
          <p:cNvSpPr/>
          <p:nvPr/>
        </p:nvSpPr>
        <p:spPr>
          <a:xfrm>
            <a:off x="9270404" y="8278238"/>
            <a:ext cx="292227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D79644-78E3-FB53-9C79-A0202A04F496}"/>
              </a:ext>
            </a:extLst>
          </p:cNvPr>
          <p:cNvSpPr/>
          <p:nvPr/>
        </p:nvSpPr>
        <p:spPr>
          <a:xfrm>
            <a:off x="9271951" y="8515329"/>
            <a:ext cx="2922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0F3B29CD-A5C1-5783-2675-461D5BCD0D77}"/>
              </a:ext>
            </a:extLst>
          </p:cNvPr>
          <p:cNvSpPr/>
          <p:nvPr/>
        </p:nvSpPr>
        <p:spPr>
          <a:xfrm>
            <a:off x="15466489" y="8120150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C5FA65-DE37-005B-FF4C-2278B499D088}"/>
              </a:ext>
            </a:extLst>
          </p:cNvPr>
          <p:cNvSpPr/>
          <p:nvPr/>
        </p:nvSpPr>
        <p:spPr>
          <a:xfrm>
            <a:off x="15799237" y="8357241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55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66A06CA-F152-36C6-C53F-45E332AD4021}"/>
              </a:ext>
            </a:extLst>
          </p:cNvPr>
          <p:cNvSpPr txBox="1"/>
          <p:nvPr/>
        </p:nvSpPr>
        <p:spPr>
          <a:xfrm>
            <a:off x="1395614" y="414839"/>
            <a:ext cx="14149186" cy="1086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I’d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like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to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help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sick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people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</a:t>
            </a:r>
            <a:endParaRPr lang="en-US" sz="54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B6C5247E-8BF4-598B-0A68-4A8918E0E28D}"/>
              </a:ext>
            </a:extLst>
          </p:cNvPr>
          <p:cNvSpPr/>
          <p:nvPr/>
        </p:nvSpPr>
        <p:spPr>
          <a:xfrm>
            <a:off x="1131813" y="4286961"/>
            <a:ext cx="2138161" cy="402002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1">
            <a:extLst>
              <a:ext uri="{FF2B5EF4-FFF2-40B4-BE49-F238E27FC236}">
                <a16:creationId xmlns:a16="http://schemas.microsoft.com/office/drawing/2014/main" id="{FE9FD71D-5A56-6D03-B3C2-F09987B1189A}"/>
              </a:ext>
            </a:extLst>
          </p:cNvPr>
          <p:cNvSpPr/>
          <p:nvPr/>
        </p:nvSpPr>
        <p:spPr>
          <a:xfrm>
            <a:off x="15363949" y="4515306"/>
            <a:ext cx="2381130" cy="3528864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4">
            <a:extLst>
              <a:ext uri="{FF2B5EF4-FFF2-40B4-BE49-F238E27FC236}">
                <a16:creationId xmlns:a16="http://schemas.microsoft.com/office/drawing/2014/main" id="{CE8875E1-DAE3-ED63-D363-4A39C0C48AE0}"/>
              </a:ext>
            </a:extLst>
          </p:cNvPr>
          <p:cNvSpPr/>
          <p:nvPr/>
        </p:nvSpPr>
        <p:spPr>
          <a:xfrm>
            <a:off x="6374848" y="4371379"/>
            <a:ext cx="3136115" cy="3567443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0CC6FA3E-3086-06B3-5198-9DA833DDC453}"/>
              </a:ext>
            </a:extLst>
          </p:cNvPr>
          <p:cNvSpPr/>
          <p:nvPr/>
        </p:nvSpPr>
        <p:spPr>
          <a:xfrm>
            <a:off x="3481861" y="4523280"/>
            <a:ext cx="2292662" cy="3563337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id="{58144D35-C0C3-51E0-32C0-85A274E304ED}"/>
              </a:ext>
            </a:extLst>
          </p:cNvPr>
          <p:cNvSpPr/>
          <p:nvPr/>
        </p:nvSpPr>
        <p:spPr>
          <a:xfrm>
            <a:off x="12686116" y="4523280"/>
            <a:ext cx="1909794" cy="383646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id="{B3D83E2E-1FB0-1959-DEE6-A5F3698708CB}"/>
              </a:ext>
            </a:extLst>
          </p:cNvPr>
          <p:cNvSpPr/>
          <p:nvPr/>
        </p:nvSpPr>
        <p:spPr>
          <a:xfrm>
            <a:off x="9556589" y="3924300"/>
            <a:ext cx="2494789" cy="43434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0E6605C-E3FD-3736-39DC-E522AA8527C9}"/>
              </a:ext>
            </a:extLst>
          </p:cNvPr>
          <p:cNvSpPr/>
          <p:nvPr/>
        </p:nvSpPr>
        <p:spPr>
          <a:xfrm>
            <a:off x="3560748" y="8278238"/>
            <a:ext cx="246818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856176-4285-1D97-8731-AE76D4806178}"/>
              </a:ext>
            </a:extLst>
          </p:cNvPr>
          <p:cNvSpPr/>
          <p:nvPr/>
        </p:nvSpPr>
        <p:spPr>
          <a:xfrm>
            <a:off x="3804525" y="8515329"/>
            <a:ext cx="20024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A31E5E7-C4CD-4F22-F79B-82AE9035C992}"/>
              </a:ext>
            </a:extLst>
          </p:cNvPr>
          <p:cNvSpPr/>
          <p:nvPr/>
        </p:nvSpPr>
        <p:spPr>
          <a:xfrm>
            <a:off x="6374848" y="8346654"/>
            <a:ext cx="268394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D7DDF6-4489-2275-4D0B-B06599DE6590}"/>
              </a:ext>
            </a:extLst>
          </p:cNvPr>
          <p:cNvSpPr/>
          <p:nvPr/>
        </p:nvSpPr>
        <p:spPr>
          <a:xfrm>
            <a:off x="6357222" y="8583745"/>
            <a:ext cx="2701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A7956451-7052-FAC4-B26C-A4473AAF1DA1}"/>
              </a:ext>
            </a:extLst>
          </p:cNvPr>
          <p:cNvSpPr/>
          <p:nvPr/>
        </p:nvSpPr>
        <p:spPr>
          <a:xfrm>
            <a:off x="576301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93E0BA-7096-7615-E58F-D902AD053CBB}"/>
              </a:ext>
            </a:extLst>
          </p:cNvPr>
          <p:cNvSpPr/>
          <p:nvPr/>
        </p:nvSpPr>
        <p:spPr>
          <a:xfrm>
            <a:off x="671612" y="8583745"/>
            <a:ext cx="2299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D4025141-4D93-DA36-B9C1-DB22C1DD98F4}"/>
              </a:ext>
            </a:extLst>
          </p:cNvPr>
          <p:cNvSpPr/>
          <p:nvPr/>
        </p:nvSpPr>
        <p:spPr>
          <a:xfrm>
            <a:off x="12435398" y="8320762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1E2E25-FE5A-3E8E-A654-5433118FCB5E}"/>
              </a:ext>
            </a:extLst>
          </p:cNvPr>
          <p:cNvSpPr/>
          <p:nvPr/>
        </p:nvSpPr>
        <p:spPr>
          <a:xfrm>
            <a:off x="12442831" y="8557853"/>
            <a:ext cx="2475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8AAF13C9-0DBD-617E-E27C-63719BB97861}"/>
              </a:ext>
            </a:extLst>
          </p:cNvPr>
          <p:cNvSpPr/>
          <p:nvPr/>
        </p:nvSpPr>
        <p:spPr>
          <a:xfrm>
            <a:off x="9270404" y="8278238"/>
            <a:ext cx="292227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D79644-78E3-FB53-9C79-A0202A04F496}"/>
              </a:ext>
            </a:extLst>
          </p:cNvPr>
          <p:cNvSpPr/>
          <p:nvPr/>
        </p:nvSpPr>
        <p:spPr>
          <a:xfrm>
            <a:off x="9271951" y="8515329"/>
            <a:ext cx="2922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0F3B29CD-A5C1-5783-2675-461D5BCD0D77}"/>
              </a:ext>
            </a:extLst>
          </p:cNvPr>
          <p:cNvSpPr/>
          <p:nvPr/>
        </p:nvSpPr>
        <p:spPr>
          <a:xfrm>
            <a:off x="15466489" y="8120150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C5FA65-DE37-005B-FF4C-2278B499D088}"/>
              </a:ext>
            </a:extLst>
          </p:cNvPr>
          <p:cNvSpPr/>
          <p:nvPr/>
        </p:nvSpPr>
        <p:spPr>
          <a:xfrm>
            <a:off x="15799237" y="8357241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67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66A06CA-F152-36C6-C53F-45E332AD4021}"/>
              </a:ext>
            </a:extLst>
          </p:cNvPr>
          <p:cNvSpPr txBox="1"/>
          <p:nvPr/>
        </p:nvSpPr>
        <p:spPr>
          <a:xfrm>
            <a:off x="1395614" y="414839"/>
            <a:ext cx="14149186" cy="1086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I’d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like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to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put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out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the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fire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</a:t>
            </a:r>
            <a:endParaRPr lang="en-US" sz="54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B6C5247E-8BF4-598B-0A68-4A8918E0E28D}"/>
              </a:ext>
            </a:extLst>
          </p:cNvPr>
          <p:cNvSpPr/>
          <p:nvPr/>
        </p:nvSpPr>
        <p:spPr>
          <a:xfrm>
            <a:off x="1131813" y="4286961"/>
            <a:ext cx="2138161" cy="402002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1">
            <a:extLst>
              <a:ext uri="{FF2B5EF4-FFF2-40B4-BE49-F238E27FC236}">
                <a16:creationId xmlns:a16="http://schemas.microsoft.com/office/drawing/2014/main" id="{FE9FD71D-5A56-6D03-B3C2-F09987B1189A}"/>
              </a:ext>
            </a:extLst>
          </p:cNvPr>
          <p:cNvSpPr/>
          <p:nvPr/>
        </p:nvSpPr>
        <p:spPr>
          <a:xfrm>
            <a:off x="15363949" y="4515306"/>
            <a:ext cx="2381130" cy="3528864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4">
            <a:extLst>
              <a:ext uri="{FF2B5EF4-FFF2-40B4-BE49-F238E27FC236}">
                <a16:creationId xmlns:a16="http://schemas.microsoft.com/office/drawing/2014/main" id="{CE8875E1-DAE3-ED63-D363-4A39C0C48AE0}"/>
              </a:ext>
            </a:extLst>
          </p:cNvPr>
          <p:cNvSpPr/>
          <p:nvPr/>
        </p:nvSpPr>
        <p:spPr>
          <a:xfrm>
            <a:off x="6374848" y="4371379"/>
            <a:ext cx="3136115" cy="3567443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0CC6FA3E-3086-06B3-5198-9DA833DDC453}"/>
              </a:ext>
            </a:extLst>
          </p:cNvPr>
          <p:cNvSpPr/>
          <p:nvPr/>
        </p:nvSpPr>
        <p:spPr>
          <a:xfrm>
            <a:off x="3481861" y="4523280"/>
            <a:ext cx="2292662" cy="3563337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id="{58144D35-C0C3-51E0-32C0-85A274E304ED}"/>
              </a:ext>
            </a:extLst>
          </p:cNvPr>
          <p:cNvSpPr/>
          <p:nvPr/>
        </p:nvSpPr>
        <p:spPr>
          <a:xfrm>
            <a:off x="12686116" y="4523280"/>
            <a:ext cx="1909794" cy="383646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id="{B3D83E2E-1FB0-1959-DEE6-A5F3698708CB}"/>
              </a:ext>
            </a:extLst>
          </p:cNvPr>
          <p:cNvSpPr/>
          <p:nvPr/>
        </p:nvSpPr>
        <p:spPr>
          <a:xfrm>
            <a:off x="9556589" y="3924300"/>
            <a:ext cx="2494789" cy="43434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0E6605C-E3FD-3736-39DC-E522AA8527C9}"/>
              </a:ext>
            </a:extLst>
          </p:cNvPr>
          <p:cNvSpPr/>
          <p:nvPr/>
        </p:nvSpPr>
        <p:spPr>
          <a:xfrm>
            <a:off x="3560748" y="8278238"/>
            <a:ext cx="246818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856176-4285-1D97-8731-AE76D4806178}"/>
              </a:ext>
            </a:extLst>
          </p:cNvPr>
          <p:cNvSpPr/>
          <p:nvPr/>
        </p:nvSpPr>
        <p:spPr>
          <a:xfrm>
            <a:off x="3804525" y="8515329"/>
            <a:ext cx="20024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A31E5E7-C4CD-4F22-F79B-82AE9035C992}"/>
              </a:ext>
            </a:extLst>
          </p:cNvPr>
          <p:cNvSpPr/>
          <p:nvPr/>
        </p:nvSpPr>
        <p:spPr>
          <a:xfrm>
            <a:off x="6355676" y="8346654"/>
            <a:ext cx="278832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D7DDF6-4489-2275-4D0B-B06599DE6590}"/>
              </a:ext>
            </a:extLst>
          </p:cNvPr>
          <p:cNvSpPr/>
          <p:nvPr/>
        </p:nvSpPr>
        <p:spPr>
          <a:xfrm>
            <a:off x="6357222" y="8583745"/>
            <a:ext cx="2701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A7956451-7052-FAC4-B26C-A4473AAF1DA1}"/>
              </a:ext>
            </a:extLst>
          </p:cNvPr>
          <p:cNvSpPr/>
          <p:nvPr/>
        </p:nvSpPr>
        <p:spPr>
          <a:xfrm>
            <a:off x="576301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93E0BA-7096-7615-E58F-D902AD053CBB}"/>
              </a:ext>
            </a:extLst>
          </p:cNvPr>
          <p:cNvSpPr/>
          <p:nvPr/>
        </p:nvSpPr>
        <p:spPr>
          <a:xfrm>
            <a:off x="671612" y="8583745"/>
            <a:ext cx="2299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D4025141-4D93-DA36-B9C1-DB22C1DD98F4}"/>
              </a:ext>
            </a:extLst>
          </p:cNvPr>
          <p:cNvSpPr/>
          <p:nvPr/>
        </p:nvSpPr>
        <p:spPr>
          <a:xfrm>
            <a:off x="12435398" y="8320762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1E2E25-FE5A-3E8E-A654-5433118FCB5E}"/>
              </a:ext>
            </a:extLst>
          </p:cNvPr>
          <p:cNvSpPr/>
          <p:nvPr/>
        </p:nvSpPr>
        <p:spPr>
          <a:xfrm>
            <a:off x="12442831" y="8557853"/>
            <a:ext cx="2475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8AAF13C9-0DBD-617E-E27C-63719BB97861}"/>
              </a:ext>
            </a:extLst>
          </p:cNvPr>
          <p:cNvSpPr/>
          <p:nvPr/>
        </p:nvSpPr>
        <p:spPr>
          <a:xfrm>
            <a:off x="9270404" y="8278238"/>
            <a:ext cx="292227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D79644-78E3-FB53-9C79-A0202A04F496}"/>
              </a:ext>
            </a:extLst>
          </p:cNvPr>
          <p:cNvSpPr/>
          <p:nvPr/>
        </p:nvSpPr>
        <p:spPr>
          <a:xfrm>
            <a:off x="9271951" y="8515329"/>
            <a:ext cx="2922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0F3B29CD-A5C1-5783-2675-461D5BCD0D77}"/>
              </a:ext>
            </a:extLst>
          </p:cNvPr>
          <p:cNvSpPr/>
          <p:nvPr/>
        </p:nvSpPr>
        <p:spPr>
          <a:xfrm>
            <a:off x="15466489" y="8120150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C5FA65-DE37-005B-FF4C-2278B499D088}"/>
              </a:ext>
            </a:extLst>
          </p:cNvPr>
          <p:cNvSpPr/>
          <p:nvPr/>
        </p:nvSpPr>
        <p:spPr>
          <a:xfrm>
            <a:off x="15799237" y="8357241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97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03927" y="-188737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5096195" y="-3453332"/>
            <a:ext cx="9144000" cy="17240142"/>
          </a:xfrm>
          <a:custGeom>
            <a:avLst/>
            <a:gdLst/>
            <a:ahLst/>
            <a:cxnLst/>
            <a:rect l="l" t="t" r="r" b="b"/>
            <a:pathLst>
              <a:path w="9159033" h="13839198">
                <a:moveTo>
                  <a:pt x="0" y="0"/>
                </a:moveTo>
                <a:lnTo>
                  <a:pt x="9159033" y="0"/>
                </a:lnTo>
                <a:lnTo>
                  <a:pt x="9159033" y="13839198"/>
                </a:lnTo>
                <a:lnTo>
                  <a:pt x="0" y="13839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307079" y="2971814"/>
            <a:ext cx="10180107" cy="991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01. Warm-up and Review</a:t>
            </a:r>
            <a:endParaRPr lang="en-US" sz="7200" dirty="0">
              <a:solidFill>
                <a:srgbClr val="704848"/>
              </a:solidFill>
              <a:latin typeface="Happy Font TH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537852" y="1028700"/>
            <a:ext cx="12651941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369"/>
              </a:lnSpc>
            </a:pPr>
            <a:r>
              <a:rPr lang="en-US" sz="10527" dirty="0">
                <a:solidFill>
                  <a:srgbClr val="704848"/>
                </a:solidFill>
                <a:latin typeface="Bryndan Write"/>
              </a:rPr>
              <a:t>TABLE OF CONTENTs</a:t>
            </a:r>
          </a:p>
        </p:txBody>
      </p:sp>
      <p:sp>
        <p:nvSpPr>
          <p:cNvPr id="7" name="Freeform 7"/>
          <p:cNvSpPr/>
          <p:nvPr/>
        </p:nvSpPr>
        <p:spPr>
          <a:xfrm rot="828769">
            <a:off x="16340810" y="4335398"/>
            <a:ext cx="1729750" cy="1662683"/>
          </a:xfrm>
          <a:custGeom>
            <a:avLst/>
            <a:gdLst/>
            <a:ahLst/>
            <a:cxnLst/>
            <a:rect l="l" t="t" r="r" b="b"/>
            <a:pathLst>
              <a:path w="3478678" h="3383805">
                <a:moveTo>
                  <a:pt x="0" y="0"/>
                </a:moveTo>
                <a:lnTo>
                  <a:pt x="3478678" y="0"/>
                </a:lnTo>
                <a:lnTo>
                  <a:pt x="3478678" y="3383805"/>
                </a:lnTo>
                <a:lnTo>
                  <a:pt x="0" y="33838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144949">
            <a:off x="15188030" y="-131201"/>
            <a:ext cx="2439571" cy="1432266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6"/>
                </a:lnTo>
                <a:lnTo>
                  <a:pt x="0" y="20911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37336" y="1885108"/>
            <a:ext cx="1704681" cy="1810592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949693" y="2789283"/>
            <a:ext cx="2520199" cy="1822439"/>
          </a:xfrm>
          <a:custGeom>
            <a:avLst/>
            <a:gdLst/>
            <a:ahLst/>
            <a:cxnLst/>
            <a:rect l="l" t="t" r="r" b="b"/>
            <a:pathLst>
              <a:path w="5040401" h="4114800">
                <a:moveTo>
                  <a:pt x="0" y="0"/>
                </a:moveTo>
                <a:lnTo>
                  <a:pt x="5040400" y="0"/>
                </a:lnTo>
                <a:lnTo>
                  <a:pt x="5040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EBCA425-1EE4-5574-2CBC-D4F16BF3F691}"/>
              </a:ext>
            </a:extLst>
          </p:cNvPr>
          <p:cNvSpPr txBox="1"/>
          <p:nvPr/>
        </p:nvSpPr>
        <p:spPr>
          <a:xfrm>
            <a:off x="3276600" y="4208035"/>
            <a:ext cx="13504926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02. </a:t>
            </a:r>
            <a:r>
              <a:rPr lang="vi-VN" sz="60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</a:t>
            </a:r>
            <a:r>
              <a:rPr lang="vi-VN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60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and</a:t>
            </a:r>
            <a:r>
              <a:rPr lang="vi-VN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60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tick</a:t>
            </a: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 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728CA9E-F247-C83E-F732-A5B51ABF14E3}"/>
              </a:ext>
            </a:extLst>
          </p:cNvPr>
          <p:cNvSpPr txBox="1"/>
          <p:nvPr/>
        </p:nvSpPr>
        <p:spPr>
          <a:xfrm>
            <a:off x="3246120" y="5562248"/>
            <a:ext cx="13320281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03. </a:t>
            </a:r>
            <a:r>
              <a:rPr lang="vi-VN" sz="60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Read</a:t>
            </a:r>
            <a:r>
              <a:rPr lang="vi-VN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60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and</a:t>
            </a:r>
            <a:r>
              <a:rPr lang="vi-VN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60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complete</a:t>
            </a: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0CA27BCD-E945-AFED-01C4-CEF9AB94761D}"/>
              </a:ext>
            </a:extLst>
          </p:cNvPr>
          <p:cNvSpPr txBox="1"/>
          <p:nvPr/>
        </p:nvSpPr>
        <p:spPr>
          <a:xfrm>
            <a:off x="3298115" y="6882843"/>
            <a:ext cx="6843281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04. Let’s </a:t>
            </a:r>
            <a:r>
              <a:rPr lang="vi-VN" sz="60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play</a:t>
            </a: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3DFF7192-E01E-2972-5CCC-485CF137CEF0}"/>
              </a:ext>
            </a:extLst>
          </p:cNvPr>
          <p:cNvSpPr txBox="1"/>
          <p:nvPr/>
        </p:nvSpPr>
        <p:spPr>
          <a:xfrm>
            <a:off x="3276600" y="8076603"/>
            <a:ext cx="11673093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</a:t>
            </a:r>
            <a:r>
              <a:rPr lang="vi-VN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5</a:t>
            </a: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 </a:t>
            </a:r>
            <a:r>
              <a:rPr lang="vi-VN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Fun corner and </a:t>
            </a: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</a:t>
            </a:r>
            <a:r>
              <a:rPr lang="vi-VN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rap-up</a:t>
            </a:r>
            <a:endParaRPr lang="en-US" sz="60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8" y="1181100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01.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4114800" y="2095500"/>
            <a:ext cx="11816607" cy="596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Warm-up</a:t>
            </a:r>
          </a:p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and Review</a:t>
            </a:r>
          </a:p>
        </p:txBody>
      </p:sp>
    </p:spTree>
    <p:extLst>
      <p:ext uri="{BB962C8B-B14F-4D97-AF65-F5344CB8AC3E}">
        <p14:creationId xmlns:p14="http://schemas.microsoft.com/office/powerpoint/2010/main" val="1386036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1CB4ACEA-C8E1-DD65-9330-57B5412CA3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93772" y="647700"/>
            <a:ext cx="3523793" cy="3724979"/>
          </a:xfrm>
          <a:prstGeom prst="rect">
            <a:avLst/>
          </a:prstGeom>
        </p:spPr>
      </p:pic>
      <p:pic>
        <p:nvPicPr>
          <p:cNvPr id="20" name="Picture 19">
            <a:hlinkClick r:id="rId14" action="ppaction://hlinksldjump"/>
            <a:extLst>
              <a:ext uri="{FF2B5EF4-FFF2-40B4-BE49-F238E27FC236}">
                <a16:creationId xmlns:a16="http://schemas.microsoft.com/office/drawing/2014/main" id="{C8F2F711-D801-E710-1792-15B22E93E6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51158" y="817190"/>
            <a:ext cx="3523793" cy="3724979"/>
          </a:xfrm>
          <a:prstGeom prst="rect">
            <a:avLst/>
          </a:prstGeom>
        </p:spPr>
      </p:pic>
      <p:sp>
        <p:nvSpPr>
          <p:cNvPr id="33" name="Arrow: Right 32">
            <a:hlinkClick r:id="rId16" action="ppaction://hlinksldjump"/>
            <a:extLst>
              <a:ext uri="{FF2B5EF4-FFF2-40B4-BE49-F238E27FC236}">
                <a16:creationId xmlns:a16="http://schemas.microsoft.com/office/drawing/2014/main" id="{E782E68C-E334-06F2-6EC9-E7805440D4DB}"/>
              </a:ext>
            </a:extLst>
          </p:cNvPr>
          <p:cNvSpPr/>
          <p:nvPr/>
        </p:nvSpPr>
        <p:spPr>
          <a:xfrm>
            <a:off x="15167503" y="9029083"/>
            <a:ext cx="1371600" cy="7997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hlinkClick r:id="rId17" action="ppaction://hlinksldjump"/>
            <a:extLst>
              <a:ext uri="{FF2B5EF4-FFF2-40B4-BE49-F238E27FC236}">
                <a16:creationId xmlns:a16="http://schemas.microsoft.com/office/drawing/2014/main" id="{FF5B8BD8-5D26-F043-2198-A473B039588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619217" y="954012"/>
            <a:ext cx="3523793" cy="3718882"/>
          </a:xfrm>
          <a:prstGeom prst="rect">
            <a:avLst/>
          </a:prstGeom>
        </p:spPr>
      </p:pic>
      <p:pic>
        <p:nvPicPr>
          <p:cNvPr id="39" name="Picture 38">
            <a:hlinkClick r:id="rId19" action="ppaction://hlinksldjump"/>
            <a:extLst>
              <a:ext uri="{FF2B5EF4-FFF2-40B4-BE49-F238E27FC236}">
                <a16:creationId xmlns:a16="http://schemas.microsoft.com/office/drawing/2014/main" id="{3E149A7E-12D6-622C-4433-562E43C0D08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44801" y="5562623"/>
            <a:ext cx="3523793" cy="3718882"/>
          </a:xfrm>
          <a:prstGeom prst="rect">
            <a:avLst/>
          </a:prstGeom>
        </p:spPr>
      </p:pic>
      <p:pic>
        <p:nvPicPr>
          <p:cNvPr id="42" name="Picture 41">
            <a:hlinkClick r:id="rId21" action="ppaction://hlinksldjump"/>
            <a:extLst>
              <a:ext uri="{FF2B5EF4-FFF2-40B4-BE49-F238E27FC236}">
                <a16:creationId xmlns:a16="http://schemas.microsoft.com/office/drawing/2014/main" id="{DFD00474-9719-9068-D8E6-0AB2E6A3DF6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251158" y="5494742"/>
            <a:ext cx="3523793" cy="3718882"/>
          </a:xfrm>
          <a:prstGeom prst="rect">
            <a:avLst/>
          </a:prstGeom>
        </p:spPr>
      </p:pic>
      <p:pic>
        <p:nvPicPr>
          <p:cNvPr id="45" name="Picture 44">
            <a:hlinkClick r:id="rId23" action="ppaction://hlinksldjump"/>
            <a:extLst>
              <a:ext uri="{FF2B5EF4-FFF2-40B4-BE49-F238E27FC236}">
                <a16:creationId xmlns:a16="http://schemas.microsoft.com/office/drawing/2014/main" id="{6708BB49-9AC9-C4DE-CD33-A1703AF9426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2737008" y="5331508"/>
            <a:ext cx="3523793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6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5608FE2-E339-7AD6-7371-0BA341D27152}"/>
              </a:ext>
            </a:extLst>
          </p:cNvPr>
          <p:cNvSpPr/>
          <p:nvPr/>
        </p:nvSpPr>
        <p:spPr>
          <a:xfrm>
            <a:off x="1880187" y="1015350"/>
            <a:ext cx="7540132" cy="2047760"/>
          </a:xfrm>
          <a:prstGeom prst="wedgeRectCallout">
            <a:avLst>
              <a:gd name="adj1" fmla="val -52062"/>
              <a:gd name="adj2" fmla="val 114942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Why would you like to be </a:t>
            </a:r>
            <a:r>
              <a:rPr lang="en-US" sz="5400" u="sng" dirty="0">
                <a:solidFill>
                  <a:srgbClr val="FF0000"/>
                </a:solidFill>
                <a:latin typeface="Happy Font TH" panose="020B0604020202020204" charset="-34"/>
                <a:cs typeface="Happy Font TH" panose="020B0604020202020204" charset="-34"/>
              </a:rPr>
              <a:t>a teacher</a:t>
            </a:r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3A4B940-1857-3CCA-9335-3A4D4A2D0922}"/>
              </a:ext>
            </a:extLst>
          </p:cNvPr>
          <p:cNvSpPr/>
          <p:nvPr/>
        </p:nvSpPr>
        <p:spPr>
          <a:xfrm>
            <a:off x="10733868" y="3522456"/>
            <a:ext cx="6934200" cy="1828800"/>
          </a:xfrm>
          <a:prstGeom prst="wedgeRectCallout">
            <a:avLst>
              <a:gd name="adj1" fmla="val 40961"/>
              <a:gd name="adj2" fmla="val 89826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Happy Font TH" panose="020B0604020202020204" charset="-34"/>
                <a:cs typeface="Happy Font TH" panose="020B0604020202020204" charset="-34"/>
              </a:rPr>
              <a:t>Because I’d like to  …………………………………….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724A25ED-D22C-BB86-EB7A-F7D1BA2AA90C}"/>
              </a:ext>
            </a:extLst>
          </p:cNvPr>
          <p:cNvSpPr/>
          <p:nvPr/>
        </p:nvSpPr>
        <p:spPr>
          <a:xfrm>
            <a:off x="1646616" y="8165588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8C9E474-4477-B241-CD1F-E2AAEF013C4A}"/>
              </a:ext>
            </a:extLst>
          </p:cNvPr>
          <p:cNvSpPr/>
          <p:nvPr/>
        </p:nvSpPr>
        <p:spPr>
          <a:xfrm>
            <a:off x="9710383" y="8000016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90045B-A2CB-F98B-0A16-FDC46EF77244}"/>
              </a:ext>
            </a:extLst>
          </p:cNvPr>
          <p:cNvSpPr/>
          <p:nvPr/>
        </p:nvSpPr>
        <p:spPr>
          <a:xfrm>
            <a:off x="2039580" y="8485570"/>
            <a:ext cx="4977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 children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3BD2C6-2913-CCC9-A48C-0677D109AE06}"/>
              </a:ext>
            </a:extLst>
          </p:cNvPr>
          <p:cNvSpPr/>
          <p:nvPr/>
        </p:nvSpPr>
        <p:spPr>
          <a:xfrm>
            <a:off x="9957568" y="8297749"/>
            <a:ext cx="56351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 the news</a:t>
            </a:r>
            <a:r>
              <a:rPr lang="en-US" sz="54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35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7A7885EE-833D-19A5-44A9-4CAFF0D2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354" y="6055913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Freeform 28">
            <a:extLst>
              <a:ext uri="{FF2B5EF4-FFF2-40B4-BE49-F238E27FC236}">
                <a16:creationId xmlns:a16="http://schemas.microsoft.com/office/drawing/2014/main" id="{298C74BB-DAC7-74DB-D5D6-A765114BF8F3}"/>
              </a:ext>
            </a:extLst>
          </p:cNvPr>
          <p:cNvSpPr/>
          <p:nvPr/>
        </p:nvSpPr>
        <p:spPr>
          <a:xfrm>
            <a:off x="7084386" y="3533975"/>
            <a:ext cx="3525890" cy="5066913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Cartoon Boy Face Images - Free Download on Freepik">
            <a:extLst>
              <a:ext uri="{FF2B5EF4-FFF2-40B4-BE49-F238E27FC236}">
                <a16:creationId xmlns:a16="http://schemas.microsoft.com/office/drawing/2014/main" id="{84BC441D-4E3F-A756-3CF1-27CC82E7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1" y="2816433"/>
            <a:ext cx="1954309" cy="21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girl face expression clipart design illustration 9400936 PNG">
            <a:extLst>
              <a:ext uri="{FF2B5EF4-FFF2-40B4-BE49-F238E27FC236}">
                <a16:creationId xmlns:a16="http://schemas.microsoft.com/office/drawing/2014/main" id="{C91E4C16-6A18-ABB9-9176-4DF028B9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270" y="5351256"/>
            <a:ext cx="1949703" cy="19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ey coins clipart transparent background 24043960 PNG">
            <a:extLst>
              <a:ext uri="{FF2B5EF4-FFF2-40B4-BE49-F238E27FC236}">
                <a16:creationId xmlns:a16="http://schemas.microsoft.com/office/drawing/2014/main" id="{713E9DE9-BE84-08E8-04A6-F60690A0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996" y="731899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Money coins clipart transparent background 24043960 PNG">
            <a:extLst>
              <a:ext uri="{FF2B5EF4-FFF2-40B4-BE49-F238E27FC236}">
                <a16:creationId xmlns:a16="http://schemas.microsoft.com/office/drawing/2014/main" id="{9991BFD9-037A-B778-9B71-74226EA36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501" y="768188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oney coins clipart transparent background 24043960 PNG">
            <a:extLst>
              <a:ext uri="{FF2B5EF4-FFF2-40B4-BE49-F238E27FC236}">
                <a16:creationId xmlns:a16="http://schemas.microsoft.com/office/drawing/2014/main" id="{C6D9D3E7-E32E-9E4E-7D2A-ACA3A735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5655" y="782369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ork Bag PNG Transparent Images Free Download | Vector Files | Pngtree">
            <a:hlinkClick r:id="rId18" action="ppaction://hlinksldjump"/>
            <a:extLst>
              <a:ext uri="{FF2B5EF4-FFF2-40B4-BE49-F238E27FC236}">
                <a16:creationId xmlns:a16="http://schemas.microsoft.com/office/drawing/2014/main" id="{95BE98DD-563B-15DA-5983-F39E52F34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476" y="8191283"/>
            <a:ext cx="2058387" cy="205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71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33" grpId="0"/>
      <p:bldP spid="34" grpId="0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5608FE2-E339-7AD6-7371-0BA341D27152}"/>
              </a:ext>
            </a:extLst>
          </p:cNvPr>
          <p:cNvSpPr/>
          <p:nvPr/>
        </p:nvSpPr>
        <p:spPr>
          <a:xfrm>
            <a:off x="1880187" y="1015350"/>
            <a:ext cx="7540132" cy="2047760"/>
          </a:xfrm>
          <a:prstGeom prst="wedgeRectCallout">
            <a:avLst>
              <a:gd name="adj1" fmla="val -52062"/>
              <a:gd name="adj2" fmla="val 114942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Why would you like to be </a:t>
            </a:r>
            <a:r>
              <a:rPr lang="en-US" sz="5400" u="sng" dirty="0">
                <a:solidFill>
                  <a:srgbClr val="FF0000"/>
                </a:solidFill>
                <a:latin typeface="Happy Font TH" panose="020B0604020202020204" charset="-34"/>
                <a:cs typeface="Happy Font TH" panose="020B0604020202020204" charset="-34"/>
              </a:rPr>
              <a:t>a writer</a:t>
            </a:r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3A4B940-1857-3CCA-9335-3A4D4A2D0922}"/>
              </a:ext>
            </a:extLst>
          </p:cNvPr>
          <p:cNvSpPr/>
          <p:nvPr/>
        </p:nvSpPr>
        <p:spPr>
          <a:xfrm>
            <a:off x="10733868" y="3522456"/>
            <a:ext cx="6934200" cy="1828800"/>
          </a:xfrm>
          <a:prstGeom prst="wedgeRectCallout">
            <a:avLst>
              <a:gd name="adj1" fmla="val 40961"/>
              <a:gd name="adj2" fmla="val 89826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Happy Font TH" panose="020B0604020202020204" charset="-34"/>
                <a:cs typeface="Happy Font TH" panose="020B0604020202020204" charset="-34"/>
              </a:rPr>
              <a:t>Because I’d like to  …………………………………….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724A25ED-D22C-BB86-EB7A-F7D1BA2AA90C}"/>
              </a:ext>
            </a:extLst>
          </p:cNvPr>
          <p:cNvSpPr/>
          <p:nvPr/>
        </p:nvSpPr>
        <p:spPr>
          <a:xfrm>
            <a:off x="1646616" y="8165588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8C9E474-4477-B241-CD1F-E2AAEF013C4A}"/>
              </a:ext>
            </a:extLst>
          </p:cNvPr>
          <p:cNvSpPr/>
          <p:nvPr/>
        </p:nvSpPr>
        <p:spPr>
          <a:xfrm>
            <a:off x="9710383" y="8000016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90045B-A2CB-F98B-0A16-FDC46EF77244}"/>
              </a:ext>
            </a:extLst>
          </p:cNvPr>
          <p:cNvSpPr/>
          <p:nvPr/>
        </p:nvSpPr>
        <p:spPr>
          <a:xfrm>
            <a:off x="1716707" y="8485570"/>
            <a:ext cx="56229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help sick people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3BD2C6-2913-CCC9-A48C-0677D109AE06}"/>
              </a:ext>
            </a:extLst>
          </p:cNvPr>
          <p:cNvSpPr/>
          <p:nvPr/>
        </p:nvSpPr>
        <p:spPr>
          <a:xfrm>
            <a:off x="10582872" y="8297749"/>
            <a:ext cx="43845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 stories</a:t>
            </a:r>
            <a:endParaRPr lang="en-US" sz="5400" dirty="0">
              <a:solidFill>
                <a:srgbClr val="704848"/>
              </a:solidFill>
              <a:latin typeface="Happy Font TH"/>
            </a:endParaRPr>
          </a:p>
        </p:txBody>
      </p:sp>
      <p:pic>
        <p:nvPicPr>
          <p:cNvPr id="35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7A7885EE-833D-19A5-44A9-4CAFF0D2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969" y="5761824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Boy Face Images - Free Download on Freepik">
            <a:extLst>
              <a:ext uri="{FF2B5EF4-FFF2-40B4-BE49-F238E27FC236}">
                <a16:creationId xmlns:a16="http://schemas.microsoft.com/office/drawing/2014/main" id="{84BC441D-4E3F-A756-3CF1-27CC82E7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1" y="2816433"/>
            <a:ext cx="1954309" cy="21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girl face expression clipart design illustration 9400936 PNG">
            <a:extLst>
              <a:ext uri="{FF2B5EF4-FFF2-40B4-BE49-F238E27FC236}">
                <a16:creationId xmlns:a16="http://schemas.microsoft.com/office/drawing/2014/main" id="{C91E4C16-6A18-ABB9-9176-4DF028B9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270" y="5351256"/>
            <a:ext cx="1949703" cy="19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ey coins clipart transparent background 24043960 PNG">
            <a:extLst>
              <a:ext uri="{FF2B5EF4-FFF2-40B4-BE49-F238E27FC236}">
                <a16:creationId xmlns:a16="http://schemas.microsoft.com/office/drawing/2014/main" id="{713E9DE9-BE84-08E8-04A6-F60690A0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996" y="731899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oney coins clipart transparent background 24043960 PNG">
            <a:extLst>
              <a:ext uri="{FF2B5EF4-FFF2-40B4-BE49-F238E27FC236}">
                <a16:creationId xmlns:a16="http://schemas.microsoft.com/office/drawing/2014/main" id="{C6D9D3E7-E32E-9E4E-7D2A-ACA3A735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8822" y="756459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41">
            <a:extLst>
              <a:ext uri="{FF2B5EF4-FFF2-40B4-BE49-F238E27FC236}">
                <a16:creationId xmlns:a16="http://schemas.microsoft.com/office/drawing/2014/main" id="{898545F7-A19A-9D38-4826-EC9113C3EFB4}"/>
              </a:ext>
            </a:extLst>
          </p:cNvPr>
          <p:cNvSpPr/>
          <p:nvPr/>
        </p:nvSpPr>
        <p:spPr>
          <a:xfrm>
            <a:off x="6790542" y="3849676"/>
            <a:ext cx="3054923" cy="3937949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8" descr="Work Bag PNG Transparent Images Free Download | Vector Files | Pngtree">
            <a:hlinkClick r:id="rId18" action="ppaction://hlinksldjump"/>
            <a:extLst>
              <a:ext uri="{FF2B5EF4-FFF2-40B4-BE49-F238E27FC236}">
                <a16:creationId xmlns:a16="http://schemas.microsoft.com/office/drawing/2014/main" id="{37016FAC-0DF9-49AE-8300-82C99BD34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6606" y="8297749"/>
            <a:ext cx="2058387" cy="205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03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33" grpId="0"/>
      <p:bldP spid="34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5608FE2-E339-7AD6-7371-0BA341D27152}"/>
              </a:ext>
            </a:extLst>
          </p:cNvPr>
          <p:cNvSpPr/>
          <p:nvPr/>
        </p:nvSpPr>
        <p:spPr>
          <a:xfrm>
            <a:off x="1880187" y="1015350"/>
            <a:ext cx="7540132" cy="2047760"/>
          </a:xfrm>
          <a:prstGeom prst="wedgeRectCallout">
            <a:avLst>
              <a:gd name="adj1" fmla="val -52062"/>
              <a:gd name="adj2" fmla="val 114942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Why would you like to be </a:t>
            </a:r>
            <a:r>
              <a:rPr lang="en-US" sz="5400" u="sng" dirty="0">
                <a:solidFill>
                  <a:srgbClr val="FF0000"/>
                </a:solidFill>
                <a:latin typeface="Happy Font TH" panose="020B0604020202020204" charset="-34"/>
                <a:cs typeface="Happy Font TH" panose="020B0604020202020204" charset="-34"/>
              </a:rPr>
              <a:t>a gardener</a:t>
            </a:r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3A4B940-1857-3CCA-9335-3A4D4A2D0922}"/>
              </a:ext>
            </a:extLst>
          </p:cNvPr>
          <p:cNvSpPr/>
          <p:nvPr/>
        </p:nvSpPr>
        <p:spPr>
          <a:xfrm>
            <a:off x="10733868" y="3522456"/>
            <a:ext cx="6934200" cy="1828800"/>
          </a:xfrm>
          <a:prstGeom prst="wedgeRectCallout">
            <a:avLst>
              <a:gd name="adj1" fmla="val 40961"/>
              <a:gd name="adj2" fmla="val 89826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Happy Font TH" panose="020B0604020202020204" charset="-34"/>
                <a:cs typeface="Happy Font TH" panose="020B0604020202020204" charset="-34"/>
              </a:rPr>
              <a:t>Because I’d like to  …………………………………….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724A25ED-D22C-BB86-EB7A-F7D1BA2AA90C}"/>
              </a:ext>
            </a:extLst>
          </p:cNvPr>
          <p:cNvSpPr/>
          <p:nvPr/>
        </p:nvSpPr>
        <p:spPr>
          <a:xfrm>
            <a:off x="1646616" y="8165588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8C9E474-4477-B241-CD1F-E2AAEF013C4A}"/>
              </a:ext>
            </a:extLst>
          </p:cNvPr>
          <p:cNvSpPr/>
          <p:nvPr/>
        </p:nvSpPr>
        <p:spPr>
          <a:xfrm>
            <a:off x="9710383" y="8000016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90045B-A2CB-F98B-0A16-FDC46EF77244}"/>
              </a:ext>
            </a:extLst>
          </p:cNvPr>
          <p:cNvSpPr/>
          <p:nvPr/>
        </p:nvSpPr>
        <p:spPr>
          <a:xfrm>
            <a:off x="2272824" y="8485570"/>
            <a:ext cx="4510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grow flowers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3BD2C6-2913-CCC9-A48C-0677D109AE06}"/>
              </a:ext>
            </a:extLst>
          </p:cNvPr>
          <p:cNvSpPr/>
          <p:nvPr/>
        </p:nvSpPr>
        <p:spPr>
          <a:xfrm>
            <a:off x="10858173" y="8297749"/>
            <a:ext cx="38339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put out fire</a:t>
            </a:r>
            <a:endParaRPr lang="en-US" sz="5400" dirty="0">
              <a:solidFill>
                <a:srgbClr val="704848"/>
              </a:solidFill>
              <a:latin typeface="Happy Font TH"/>
            </a:endParaRPr>
          </a:p>
        </p:txBody>
      </p:sp>
      <p:pic>
        <p:nvPicPr>
          <p:cNvPr id="35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7A7885EE-833D-19A5-44A9-4CAFF0D2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819" y="5710588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Boy Face Images - Free Download on Freepik">
            <a:extLst>
              <a:ext uri="{FF2B5EF4-FFF2-40B4-BE49-F238E27FC236}">
                <a16:creationId xmlns:a16="http://schemas.microsoft.com/office/drawing/2014/main" id="{84BC441D-4E3F-A756-3CF1-27CC82E7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1" y="2816433"/>
            <a:ext cx="1954309" cy="21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girl face expression clipart design illustration 9400936 PNG">
            <a:extLst>
              <a:ext uri="{FF2B5EF4-FFF2-40B4-BE49-F238E27FC236}">
                <a16:creationId xmlns:a16="http://schemas.microsoft.com/office/drawing/2014/main" id="{C91E4C16-6A18-ABB9-9176-4DF028B9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270" y="5351256"/>
            <a:ext cx="1949703" cy="19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ey coins clipart transparent background 24043960 PNG">
            <a:extLst>
              <a:ext uri="{FF2B5EF4-FFF2-40B4-BE49-F238E27FC236}">
                <a16:creationId xmlns:a16="http://schemas.microsoft.com/office/drawing/2014/main" id="{713E9DE9-BE84-08E8-04A6-F60690A0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826" y="368417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oney coins clipart transparent background 24043960 PNG">
            <a:extLst>
              <a:ext uri="{FF2B5EF4-FFF2-40B4-BE49-F238E27FC236}">
                <a16:creationId xmlns:a16="http://schemas.microsoft.com/office/drawing/2014/main" id="{C6D9D3E7-E32E-9E4E-7D2A-ACA3A735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024" y="597510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Money coins clipart transparent background 24043960 PNG">
            <a:extLst>
              <a:ext uri="{FF2B5EF4-FFF2-40B4-BE49-F238E27FC236}">
                <a16:creationId xmlns:a16="http://schemas.microsoft.com/office/drawing/2014/main" id="{1C071A45-8208-320C-1C3F-C9030AD27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8847" y="721265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44">
            <a:extLst>
              <a:ext uri="{FF2B5EF4-FFF2-40B4-BE49-F238E27FC236}">
                <a16:creationId xmlns:a16="http://schemas.microsoft.com/office/drawing/2014/main" id="{7916B0C6-8781-A1C2-9C21-E6CA724CA5D5}"/>
              </a:ext>
            </a:extLst>
          </p:cNvPr>
          <p:cNvSpPr/>
          <p:nvPr/>
        </p:nvSpPr>
        <p:spPr>
          <a:xfrm>
            <a:off x="6473416" y="3620275"/>
            <a:ext cx="4023547" cy="3981001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1" name="Picture 8" descr="Work Bag PNG Transparent Images Free Download | Vector Files | Pngtree">
            <a:hlinkClick r:id="rId18" action="ppaction://hlinksldjump"/>
            <a:extLst>
              <a:ext uri="{FF2B5EF4-FFF2-40B4-BE49-F238E27FC236}">
                <a16:creationId xmlns:a16="http://schemas.microsoft.com/office/drawing/2014/main" id="{758CB424-FCE5-DDBD-968D-6CF314F72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476" y="8191283"/>
            <a:ext cx="2058387" cy="205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59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33" grpId="0"/>
      <p:bldP spid="34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5608FE2-E339-7AD6-7371-0BA341D27152}"/>
              </a:ext>
            </a:extLst>
          </p:cNvPr>
          <p:cNvSpPr/>
          <p:nvPr/>
        </p:nvSpPr>
        <p:spPr>
          <a:xfrm>
            <a:off x="1880187" y="1015350"/>
            <a:ext cx="7540132" cy="2047760"/>
          </a:xfrm>
          <a:prstGeom prst="wedgeRectCallout">
            <a:avLst>
              <a:gd name="adj1" fmla="val -52062"/>
              <a:gd name="adj2" fmla="val 114942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Why would you like to be </a:t>
            </a:r>
            <a:r>
              <a:rPr lang="en-US" sz="5400" u="sng" dirty="0">
                <a:solidFill>
                  <a:srgbClr val="FF0000"/>
                </a:solidFill>
                <a:latin typeface="Happy Font TH" panose="020B0604020202020204" charset="-34"/>
                <a:cs typeface="Happy Font TH" panose="020B0604020202020204" charset="-34"/>
              </a:rPr>
              <a:t>a doctor</a:t>
            </a:r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3A4B940-1857-3CCA-9335-3A4D4A2D0922}"/>
              </a:ext>
            </a:extLst>
          </p:cNvPr>
          <p:cNvSpPr/>
          <p:nvPr/>
        </p:nvSpPr>
        <p:spPr>
          <a:xfrm>
            <a:off x="10733868" y="3522456"/>
            <a:ext cx="6934200" cy="1828800"/>
          </a:xfrm>
          <a:prstGeom prst="wedgeRectCallout">
            <a:avLst>
              <a:gd name="adj1" fmla="val 40961"/>
              <a:gd name="adj2" fmla="val 89826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Happy Font TH" panose="020B0604020202020204" charset="-34"/>
                <a:cs typeface="Happy Font TH" panose="020B0604020202020204" charset="-34"/>
              </a:rPr>
              <a:t>Because I’d like to  …………………………………….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724A25ED-D22C-BB86-EB7A-F7D1BA2AA90C}"/>
              </a:ext>
            </a:extLst>
          </p:cNvPr>
          <p:cNvSpPr/>
          <p:nvPr/>
        </p:nvSpPr>
        <p:spPr>
          <a:xfrm>
            <a:off x="1646616" y="8165588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8C9E474-4477-B241-CD1F-E2AAEF013C4A}"/>
              </a:ext>
            </a:extLst>
          </p:cNvPr>
          <p:cNvSpPr/>
          <p:nvPr/>
        </p:nvSpPr>
        <p:spPr>
          <a:xfrm>
            <a:off x="9710383" y="8000016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90045B-A2CB-F98B-0A16-FDC46EF77244}"/>
              </a:ext>
            </a:extLst>
          </p:cNvPr>
          <p:cNvSpPr/>
          <p:nvPr/>
        </p:nvSpPr>
        <p:spPr>
          <a:xfrm>
            <a:off x="1716716" y="8485570"/>
            <a:ext cx="56229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help sick people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3BD2C6-2913-CCC9-A48C-0677D109AE06}"/>
              </a:ext>
            </a:extLst>
          </p:cNvPr>
          <p:cNvSpPr/>
          <p:nvPr/>
        </p:nvSpPr>
        <p:spPr>
          <a:xfrm>
            <a:off x="10519785" y="8297749"/>
            <a:ext cx="4510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grow flowers</a:t>
            </a:r>
            <a:endParaRPr lang="en-US" sz="5400" dirty="0">
              <a:solidFill>
                <a:srgbClr val="704848"/>
              </a:solidFill>
              <a:latin typeface="Happy Font TH"/>
            </a:endParaRPr>
          </a:p>
        </p:txBody>
      </p:sp>
      <p:pic>
        <p:nvPicPr>
          <p:cNvPr id="35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7A7885EE-833D-19A5-44A9-4CAFF0D2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506" y="5635674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Boy Face Images - Free Download on Freepik">
            <a:extLst>
              <a:ext uri="{FF2B5EF4-FFF2-40B4-BE49-F238E27FC236}">
                <a16:creationId xmlns:a16="http://schemas.microsoft.com/office/drawing/2014/main" id="{84BC441D-4E3F-A756-3CF1-27CC82E7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1" y="2816433"/>
            <a:ext cx="1954309" cy="21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girl face expression clipart design illustration 9400936 PNG">
            <a:extLst>
              <a:ext uri="{FF2B5EF4-FFF2-40B4-BE49-F238E27FC236}">
                <a16:creationId xmlns:a16="http://schemas.microsoft.com/office/drawing/2014/main" id="{C91E4C16-6A18-ABB9-9176-4DF028B9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270" y="5351256"/>
            <a:ext cx="1949703" cy="19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ey coins clipart transparent background 24043960 PNG">
            <a:extLst>
              <a:ext uri="{FF2B5EF4-FFF2-40B4-BE49-F238E27FC236}">
                <a16:creationId xmlns:a16="http://schemas.microsoft.com/office/drawing/2014/main" id="{713E9DE9-BE84-08E8-04A6-F60690A0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412" y="432010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oney coins clipart transparent background 24043960 PNG">
            <a:extLst>
              <a:ext uri="{FF2B5EF4-FFF2-40B4-BE49-F238E27FC236}">
                <a16:creationId xmlns:a16="http://schemas.microsoft.com/office/drawing/2014/main" id="{C6D9D3E7-E32E-9E4E-7D2A-ACA3A735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278" y="324474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Money coins clipart transparent background 24043960 PNG">
            <a:extLst>
              <a:ext uri="{FF2B5EF4-FFF2-40B4-BE49-F238E27FC236}">
                <a16:creationId xmlns:a16="http://schemas.microsoft.com/office/drawing/2014/main" id="{1C071A45-8208-320C-1C3F-C9030AD27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888" y="410804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Money coins clipart transparent background 24043960 PNG">
            <a:extLst>
              <a:ext uri="{FF2B5EF4-FFF2-40B4-BE49-F238E27FC236}">
                <a16:creationId xmlns:a16="http://schemas.microsoft.com/office/drawing/2014/main" id="{F9466AC9-B659-91F2-391F-A6EA6B27C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195" y="1728006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Money coins clipart transparent background 24043960 PNG">
            <a:extLst>
              <a:ext uri="{FF2B5EF4-FFF2-40B4-BE49-F238E27FC236}">
                <a16:creationId xmlns:a16="http://schemas.microsoft.com/office/drawing/2014/main" id="{826A842E-70F2-1FAF-E160-B13E6ED3E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963" y="1691717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17">
            <a:extLst>
              <a:ext uri="{FF2B5EF4-FFF2-40B4-BE49-F238E27FC236}">
                <a16:creationId xmlns:a16="http://schemas.microsoft.com/office/drawing/2014/main" id="{4CD118AD-90D0-C689-C995-6DB342860287}"/>
              </a:ext>
            </a:extLst>
          </p:cNvPr>
          <p:cNvSpPr/>
          <p:nvPr/>
        </p:nvSpPr>
        <p:spPr>
          <a:xfrm>
            <a:off x="7140118" y="3988748"/>
            <a:ext cx="2941421" cy="3976419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8" descr="Work Bag PNG Transparent Images Free Download | Vector Files | Pngtree">
            <a:hlinkClick r:id="rId17" action="ppaction://hlinksldjump"/>
            <a:extLst>
              <a:ext uri="{FF2B5EF4-FFF2-40B4-BE49-F238E27FC236}">
                <a16:creationId xmlns:a16="http://schemas.microsoft.com/office/drawing/2014/main" id="{5BF35234-35CB-EDD8-7384-8AB0568A1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476" y="8191283"/>
            <a:ext cx="2058387" cy="205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8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33" grpId="0"/>
      <p:bldP spid="34" grpId="0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2077</TotalTime>
  <Words>318</Words>
  <Application>Microsoft Office PowerPoint</Application>
  <PresentationFormat>Custom</PresentationFormat>
  <Paragraphs>101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Bryndan Write</vt:lpstr>
      <vt:lpstr>Arial</vt:lpstr>
      <vt:lpstr>Calibri</vt:lpstr>
      <vt:lpstr>Arial Rounded MT Bold</vt:lpstr>
      <vt:lpstr>Happy Font TH</vt:lpstr>
      <vt:lpstr>Bryndan Write Bold</vt:lpstr>
      <vt:lpstr>Sport Day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Pink Pastel Colorful Illustration Business Financial Report Presentation</dc:title>
  <dc:creator>DELL</dc:creator>
  <cp:lastModifiedBy>Ngan-BanNgoaiNgu</cp:lastModifiedBy>
  <cp:revision>48</cp:revision>
  <dcterms:created xsi:type="dcterms:W3CDTF">2006-08-16T00:00:00Z</dcterms:created>
  <dcterms:modified xsi:type="dcterms:W3CDTF">2024-10-17T03:44:04Z</dcterms:modified>
  <dc:identifier>DAFxeRqm-tw</dc:identifier>
</cp:coreProperties>
</file>