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1"/>
  </p:notesMasterIdLst>
  <p:sldIdLst>
    <p:sldId id="340" r:id="rId3"/>
    <p:sldId id="256" r:id="rId4"/>
    <p:sldId id="257" r:id="rId5"/>
    <p:sldId id="273" r:id="rId6"/>
    <p:sldId id="316" r:id="rId7"/>
    <p:sldId id="341" r:id="rId8"/>
    <p:sldId id="265" r:id="rId9"/>
    <p:sldId id="317" r:id="rId10"/>
    <p:sldId id="318" r:id="rId11"/>
    <p:sldId id="320" r:id="rId12"/>
    <p:sldId id="319" r:id="rId13"/>
    <p:sldId id="322" r:id="rId14"/>
    <p:sldId id="321" r:id="rId15"/>
    <p:sldId id="259" r:id="rId16"/>
    <p:sldId id="260" r:id="rId17"/>
    <p:sldId id="274" r:id="rId18"/>
    <p:sldId id="275" r:id="rId19"/>
    <p:sldId id="286" r:id="rId20"/>
    <p:sldId id="278" r:id="rId21"/>
    <p:sldId id="281" r:id="rId22"/>
    <p:sldId id="280" r:id="rId23"/>
    <p:sldId id="279" r:id="rId24"/>
    <p:sldId id="323" r:id="rId25"/>
    <p:sldId id="282" r:id="rId26"/>
    <p:sldId id="345" r:id="rId27"/>
    <p:sldId id="276" r:id="rId28"/>
    <p:sldId id="261" r:id="rId29"/>
    <p:sldId id="277" r:id="rId30"/>
    <p:sldId id="343" r:id="rId31"/>
    <p:sldId id="307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11" r:id="rId40"/>
  </p:sldIdLst>
  <p:sldSz cx="18288000" cy="10287000"/>
  <p:notesSz cx="6858000" cy="9144000"/>
  <p:embeddedFontLst>
    <p:embeddedFont>
      <p:font typeface="Arial Rounded MT Bold" panose="020F0704030504030204" pitchFamily="34" charset="0"/>
      <p:regular r:id="rId42"/>
    </p:embeddedFont>
    <p:embeddedFont>
      <p:font typeface="Bryndan Write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Happy Font TH" panose="020B0604020202020204" charset="-34"/>
      <p:regular r:id="rId48"/>
    </p:embeddedFont>
    <p:embeddedFont>
      <p:font typeface="Sport Day" panose="020B060402020202020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2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27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84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8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08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36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1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5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42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63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4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083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67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68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69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70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" Type="http://schemas.openxmlformats.org/officeDocument/2006/relationships/audio" Target="../media/media1.mp3"/><Relationship Id="rId16" Type="http://schemas.openxmlformats.org/officeDocument/2006/relationships/image" Target="../media/image79.png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10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74.svg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" Type="http://schemas.openxmlformats.org/officeDocument/2006/relationships/audio" Target="../media/media2.mp3"/><Relationship Id="rId16" Type="http://schemas.openxmlformats.org/officeDocument/2006/relationships/image" Target="../media/image79.png"/><Relationship Id="rId1" Type="http://schemas.microsoft.com/office/2007/relationships/media" Target="../media/media2.mp3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10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74.svg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79.png"/><Relationship Id="rId2" Type="http://schemas.openxmlformats.org/officeDocument/2006/relationships/audio" Target="../media/media3.mp3"/><Relationship Id="rId16" Type="http://schemas.openxmlformats.org/officeDocument/2006/relationships/image" Target="../media/image88.jpeg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11" Type="http://schemas.openxmlformats.org/officeDocument/2006/relationships/image" Target="../media/image85.svg"/><Relationship Id="rId5" Type="http://schemas.openxmlformats.org/officeDocument/2006/relationships/image" Target="../media/image72.svg"/><Relationship Id="rId15" Type="http://schemas.openxmlformats.org/officeDocument/2006/relationships/image" Target="../media/image87.svg"/><Relationship Id="rId10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83.sv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79.png"/><Relationship Id="rId2" Type="http://schemas.openxmlformats.org/officeDocument/2006/relationships/audio" Target="../media/media4.mp3"/><Relationship Id="rId16" Type="http://schemas.openxmlformats.org/officeDocument/2006/relationships/image" Target="../media/image89.jpeg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11" Type="http://schemas.openxmlformats.org/officeDocument/2006/relationships/image" Target="../media/image85.svg"/><Relationship Id="rId5" Type="http://schemas.openxmlformats.org/officeDocument/2006/relationships/image" Target="../media/image72.svg"/><Relationship Id="rId15" Type="http://schemas.openxmlformats.org/officeDocument/2006/relationships/image" Target="../media/image87.svg"/><Relationship Id="rId10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83.svg"/><Relationship Id="rId1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79.png"/><Relationship Id="rId2" Type="http://schemas.openxmlformats.org/officeDocument/2006/relationships/audio" Target="../media/media5.mp3"/><Relationship Id="rId16" Type="http://schemas.openxmlformats.org/officeDocument/2006/relationships/image" Target="../media/image90.jpeg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85.svg"/><Relationship Id="rId5" Type="http://schemas.openxmlformats.org/officeDocument/2006/relationships/image" Target="../media/image72.svg"/><Relationship Id="rId15" Type="http://schemas.openxmlformats.org/officeDocument/2006/relationships/image" Target="../media/image87.svg"/><Relationship Id="rId10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83.svg"/><Relationship Id="rId1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1.sv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microsoft.com/office/2007/relationships/hdphoto" Target="../media/hdphoto3.wdp"/><Relationship Id="rId2" Type="http://schemas.openxmlformats.org/officeDocument/2006/relationships/audio" Target="../media/media6.mp3"/><Relationship Id="rId16" Type="http://schemas.openxmlformats.org/officeDocument/2006/relationships/image" Target="../media/image91.png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11" Type="http://schemas.openxmlformats.org/officeDocument/2006/relationships/image" Target="../media/image85.svg"/><Relationship Id="rId5" Type="http://schemas.openxmlformats.org/officeDocument/2006/relationships/image" Target="../media/image72.svg"/><Relationship Id="rId15" Type="http://schemas.openxmlformats.org/officeDocument/2006/relationships/image" Target="../media/image87.svg"/><Relationship Id="rId10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83.svg"/><Relationship Id="rId1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18" Type="http://schemas.openxmlformats.org/officeDocument/2006/relationships/image" Target="../media/image88.jpeg"/><Relationship Id="rId3" Type="http://schemas.openxmlformats.org/officeDocument/2006/relationships/image" Target="../media/image72.svg"/><Relationship Id="rId7" Type="http://schemas.openxmlformats.org/officeDocument/2006/relationships/image" Target="../media/image83.svg"/><Relationship Id="rId12" Type="http://schemas.openxmlformats.org/officeDocument/2006/relationships/image" Target="../media/image86.png"/><Relationship Id="rId17" Type="http://schemas.openxmlformats.org/officeDocument/2006/relationships/image" Target="../media/image89.jpeg"/><Relationship Id="rId2" Type="http://schemas.openxmlformats.org/officeDocument/2006/relationships/image" Target="../media/image71.png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5.svg"/><Relationship Id="rId1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18" Type="http://schemas.openxmlformats.org/officeDocument/2006/relationships/image" Target="../media/image91.png"/><Relationship Id="rId3" Type="http://schemas.openxmlformats.org/officeDocument/2006/relationships/image" Target="../media/image72.svg"/><Relationship Id="rId7" Type="http://schemas.openxmlformats.org/officeDocument/2006/relationships/image" Target="../media/image83.svg"/><Relationship Id="rId12" Type="http://schemas.openxmlformats.org/officeDocument/2006/relationships/image" Target="../media/image86.png"/><Relationship Id="rId17" Type="http://schemas.openxmlformats.org/officeDocument/2006/relationships/image" Target="../media/image90.jpeg"/><Relationship Id="rId2" Type="http://schemas.openxmlformats.org/officeDocument/2006/relationships/image" Target="../media/image71.png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88.jpeg"/><Relationship Id="rId10" Type="http://schemas.openxmlformats.org/officeDocument/2006/relationships/image" Target="../media/image10.png"/><Relationship Id="rId19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85.svg"/><Relationship Id="rId1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7.svg"/><Relationship Id="rId3" Type="http://schemas.openxmlformats.org/officeDocument/2006/relationships/image" Target="../media/image72.svg"/><Relationship Id="rId7" Type="http://schemas.openxmlformats.org/officeDocument/2006/relationships/image" Target="../media/image83.svg"/><Relationship Id="rId12" Type="http://schemas.openxmlformats.org/officeDocument/2006/relationships/image" Target="../media/image8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5.svg"/><Relationship Id="rId5" Type="http://schemas.openxmlformats.org/officeDocument/2006/relationships/image" Target="../media/image3.svg"/><Relationship Id="rId10" Type="http://schemas.openxmlformats.org/officeDocument/2006/relationships/image" Target="../media/image84.png"/><Relationship Id="rId4" Type="http://schemas.openxmlformats.org/officeDocument/2006/relationships/image" Target="../media/image2.png"/><Relationship Id="rId9" Type="http://schemas.openxmlformats.org/officeDocument/2006/relationships/image" Target="../media/image11.svg"/><Relationship Id="rId1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55.png"/><Relationship Id="rId2" Type="http://schemas.openxmlformats.org/officeDocument/2006/relationships/video" Target="../media/media8.mp4"/><Relationship Id="rId16" Type="http://schemas.openxmlformats.org/officeDocument/2006/relationships/image" Target="../media/image96.png"/><Relationship Id="rId1" Type="http://schemas.microsoft.com/office/2007/relationships/media" Target="../media/media8.mp4"/><Relationship Id="rId6" Type="http://schemas.openxmlformats.org/officeDocument/2006/relationships/image" Target="../media/image59.png"/><Relationship Id="rId11" Type="http://schemas.openxmlformats.org/officeDocument/2006/relationships/image" Target="../media/image54.svg"/><Relationship Id="rId5" Type="http://schemas.microsoft.com/office/2007/relationships/hdphoto" Target="../media/hdphoto4.wdp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95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96.png"/><Relationship Id="rId17" Type="http://schemas.openxmlformats.org/officeDocument/2006/relationships/image" Target="../media/image65.gif"/><Relationship Id="rId2" Type="http://schemas.openxmlformats.org/officeDocument/2006/relationships/video" Target="../media/media8.mp4"/><Relationship Id="rId16" Type="http://schemas.microsoft.com/office/2007/relationships/hdphoto" Target="../media/hdphoto1.wdp"/><Relationship Id="rId1" Type="http://schemas.microsoft.com/office/2007/relationships/media" Target="../media/media8.mp4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96.png"/><Relationship Id="rId17" Type="http://schemas.openxmlformats.org/officeDocument/2006/relationships/image" Target="../media/image67.gif"/><Relationship Id="rId2" Type="http://schemas.openxmlformats.org/officeDocument/2006/relationships/video" Target="../media/media8.mp4"/><Relationship Id="rId16" Type="http://schemas.microsoft.com/office/2007/relationships/hdphoto" Target="../media/hdphoto4.wdp"/><Relationship Id="rId1" Type="http://schemas.microsoft.com/office/2007/relationships/media" Target="../media/media8.mp4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95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96.png"/><Relationship Id="rId17" Type="http://schemas.openxmlformats.org/officeDocument/2006/relationships/image" Target="../media/image63.png"/><Relationship Id="rId2" Type="http://schemas.openxmlformats.org/officeDocument/2006/relationships/video" Target="../media/media8.mp4"/><Relationship Id="rId16" Type="http://schemas.microsoft.com/office/2007/relationships/hdphoto" Target="../media/hdphoto1.wdp"/><Relationship Id="rId1" Type="http://schemas.microsoft.com/office/2007/relationships/media" Target="../media/media8.mp4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96.png"/><Relationship Id="rId17" Type="http://schemas.openxmlformats.org/officeDocument/2006/relationships/image" Target="../media/image68.gif"/><Relationship Id="rId2" Type="http://schemas.openxmlformats.org/officeDocument/2006/relationships/video" Target="../media/media8.mp4"/><Relationship Id="rId16" Type="http://schemas.microsoft.com/office/2007/relationships/hdphoto" Target="../media/hdphoto4.wdp"/><Relationship Id="rId1" Type="http://schemas.microsoft.com/office/2007/relationships/media" Target="../media/media8.mp4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95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55.png"/><Relationship Id="rId17" Type="http://schemas.openxmlformats.org/officeDocument/2006/relationships/image" Target="../media/image97.gif"/><Relationship Id="rId2" Type="http://schemas.openxmlformats.org/officeDocument/2006/relationships/video" Target="../media/media8.mp4"/><Relationship Id="rId16" Type="http://schemas.openxmlformats.org/officeDocument/2006/relationships/image" Target="../media/image96.png"/><Relationship Id="rId1" Type="http://schemas.microsoft.com/office/2007/relationships/media" Target="../media/media8.mp4"/><Relationship Id="rId6" Type="http://schemas.openxmlformats.org/officeDocument/2006/relationships/image" Target="../media/image59.png"/><Relationship Id="rId11" Type="http://schemas.openxmlformats.org/officeDocument/2006/relationships/image" Target="../media/image54.svg"/><Relationship Id="rId5" Type="http://schemas.microsoft.com/office/2007/relationships/hdphoto" Target="../media/hdphoto4.wdp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95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55.png"/><Relationship Id="rId17" Type="http://schemas.openxmlformats.org/officeDocument/2006/relationships/image" Target="../media/image70.gif"/><Relationship Id="rId2" Type="http://schemas.openxmlformats.org/officeDocument/2006/relationships/video" Target="../media/media8.mp4"/><Relationship Id="rId16" Type="http://schemas.openxmlformats.org/officeDocument/2006/relationships/image" Target="../media/image96.png"/><Relationship Id="rId1" Type="http://schemas.microsoft.com/office/2007/relationships/media" Target="../media/media8.mp4"/><Relationship Id="rId6" Type="http://schemas.openxmlformats.org/officeDocument/2006/relationships/image" Target="../media/image59.png"/><Relationship Id="rId11" Type="http://schemas.openxmlformats.org/officeDocument/2006/relationships/image" Target="../media/image54.svg"/><Relationship Id="rId5" Type="http://schemas.microsoft.com/office/2007/relationships/hdphoto" Target="../media/hdphoto4.wdp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95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96.png"/><Relationship Id="rId17" Type="http://schemas.openxmlformats.org/officeDocument/2006/relationships/image" Target="../media/image98.gif"/><Relationship Id="rId2" Type="http://schemas.openxmlformats.org/officeDocument/2006/relationships/video" Target="../media/media8.mp4"/><Relationship Id="rId16" Type="http://schemas.microsoft.com/office/2007/relationships/hdphoto" Target="../media/hdphoto1.wdp"/><Relationship Id="rId1" Type="http://schemas.microsoft.com/office/2007/relationships/media" Target="../media/media8.mp4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63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1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svg"/><Relationship Id="rId19" Type="http://schemas.openxmlformats.org/officeDocument/2006/relationships/image" Target="../media/image64.gif"/><Relationship Id="rId4" Type="http://schemas.openxmlformats.org/officeDocument/2006/relationships/image" Target="../media/image3.svg"/><Relationship Id="rId9" Type="http://schemas.openxmlformats.org/officeDocument/2006/relationships/image" Target="../media/image55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65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66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4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B71BEB05-5AE2-B051-6113-9452D0C00563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386320" y="1648525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611712" y="397179"/>
            <a:ext cx="1356360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You can see her on TV or on the radio. She reports the news.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e p _ _ t _ 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172200" y="803729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658990-3AEE-6D9C-593F-AB6A60CAC884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6146" name="Picture 2" descr="Reporting Breaking News Sticker by Carolynn for iOS &amp; Android | GIPHY |  Animated clipart, Cartoon news, Animated gift">
              <a:extLst>
                <a:ext uri="{FF2B5EF4-FFF2-40B4-BE49-F238E27FC236}">
                  <a16:creationId xmlns:a16="http://schemas.microsoft.com/office/drawing/2014/main" id="{198D15D1-62B8-2423-87F7-E4A9E2B8F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2651202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6285707-33CD-2BA5-D53D-E5AD4712E4CA}"/>
              </a:ext>
            </a:extLst>
          </p:cNvPr>
          <p:cNvSpPr txBox="1"/>
          <p:nvPr/>
        </p:nvSpPr>
        <p:spPr>
          <a:xfrm>
            <a:off x="9026613" y="7991967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D9A93-2D43-50DD-FEE6-C5CC7E8D5876}"/>
              </a:ext>
            </a:extLst>
          </p:cNvPr>
          <p:cNvSpPr txBox="1"/>
          <p:nvPr/>
        </p:nvSpPr>
        <p:spPr>
          <a:xfrm>
            <a:off x="10152657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A55F1-2B6C-E9BD-D937-8FDB92EE9EAC}"/>
              </a:ext>
            </a:extLst>
          </p:cNvPr>
          <p:cNvSpPr txBox="1"/>
          <p:nvPr/>
        </p:nvSpPr>
        <p:spPr>
          <a:xfrm>
            <a:off x="11613811" y="7957676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3356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4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75377" y="1529455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3224141" y="206954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She loves  reading stories and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writing new stories.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r _ _ e 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832691" y="7922082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34785C-0156-2AF9-901A-B9747FF9CA3A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4098" name="Picture 2" descr="Pin by lina faisal on انفو جرافيييك | Animated images, Book gif, Cute gif">
              <a:extLst>
                <a:ext uri="{FF2B5EF4-FFF2-40B4-BE49-F238E27FC236}">
                  <a16:creationId xmlns:a16="http://schemas.microsoft.com/office/drawing/2014/main" id="{FDD8F3A3-3FC0-6470-03BB-86501A304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3606" y="285750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C03E24E-1CD6-FA60-0882-7C6CCE1E42D4}"/>
              </a:ext>
            </a:extLst>
          </p:cNvPr>
          <p:cNvSpPr txBox="1"/>
          <p:nvPr/>
        </p:nvSpPr>
        <p:spPr>
          <a:xfrm>
            <a:off x="8872564" y="7964753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i</a:t>
            </a:r>
            <a:endParaRPr lang="en-US" sz="9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E53E0-670F-36B6-D1EC-16F2729A50DC}"/>
              </a:ext>
            </a:extLst>
          </p:cNvPr>
          <p:cNvSpPr txBox="1"/>
          <p:nvPr/>
        </p:nvSpPr>
        <p:spPr>
          <a:xfrm>
            <a:off x="9649606" y="7970128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4991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586220" y="165735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861727" y="360346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helps sick people.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works in the hospital.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o _ t o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858000" y="793126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A5263B-8CE9-7523-C3DC-AA819A54FFEC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7172" name="Picture 4" descr="Doctor Cartoon GIF - Vector Characters">
              <a:extLst>
                <a:ext uri="{FF2B5EF4-FFF2-40B4-BE49-F238E27FC236}">
                  <a16:creationId xmlns:a16="http://schemas.microsoft.com/office/drawing/2014/main" id="{3E1BC485-8A79-BA6E-BBB2-E098160EB4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7" t="2739" r="13644" b="3928"/>
            <a:stretch/>
          </p:blipFill>
          <p:spPr bwMode="auto">
            <a:xfrm>
              <a:off x="8484886" y="3002488"/>
              <a:ext cx="2329439" cy="411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147AB8A-2B25-50AC-35C3-0FAA85E3666E}"/>
              </a:ext>
            </a:extLst>
          </p:cNvPr>
          <p:cNvSpPr txBox="1"/>
          <p:nvPr/>
        </p:nvSpPr>
        <p:spPr>
          <a:xfrm>
            <a:off x="8753829" y="7953357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01B20-A914-921D-C0D1-4B908C05E2BD}"/>
              </a:ext>
            </a:extLst>
          </p:cNvPr>
          <p:cNvSpPr txBox="1"/>
          <p:nvPr/>
        </p:nvSpPr>
        <p:spPr>
          <a:xfrm>
            <a:off x="11696520" y="7998242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3275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30544" y="1565222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3293494" y="347871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works in the restaurant.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loves cooking.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_ o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7772400" y="7921353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23567E-A30D-642B-A980-13303A4FFE39}"/>
              </a:ext>
            </a:extLst>
          </p:cNvPr>
          <p:cNvGrpSpPr/>
          <p:nvPr/>
        </p:nvGrpSpPr>
        <p:grpSpPr>
          <a:xfrm>
            <a:off x="4572000" y="2476500"/>
            <a:ext cx="10155212" cy="5192998"/>
            <a:chOff x="4572000" y="2476500"/>
            <a:chExt cx="10155212" cy="5192998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8194" name="Picture 2" descr="animated cook gif png - Clip Art Library">
              <a:extLst>
                <a:ext uri="{FF2B5EF4-FFF2-40B4-BE49-F238E27FC236}">
                  <a16:creationId xmlns:a16="http://schemas.microsoft.com/office/drawing/2014/main" id="{8DDA9110-68A0-45D6-ACC8-8B1B2EF96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2476500"/>
              <a:ext cx="4882604" cy="4882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A330ACC-F9D7-7F83-5028-05E8DB56E5EB}"/>
              </a:ext>
            </a:extLst>
          </p:cNvPr>
          <p:cNvSpPr txBox="1"/>
          <p:nvPr/>
        </p:nvSpPr>
        <p:spPr>
          <a:xfrm>
            <a:off x="8679400" y="787791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FE331-1216-52E4-DA2B-BAB1BD52A49F}"/>
              </a:ext>
            </a:extLst>
          </p:cNvPr>
          <p:cNvSpPr txBox="1"/>
          <p:nvPr/>
        </p:nvSpPr>
        <p:spPr>
          <a:xfrm>
            <a:off x="10625841" y="795889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08899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99726" y="2066725"/>
            <a:ext cx="4116892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505200" y="3629168"/>
            <a:ext cx="130358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E0A7CF-9308-A4F3-F610-38AF9E1104A8}"/>
              </a:ext>
            </a:extLst>
          </p:cNvPr>
          <p:cNvSpPr/>
          <p:nvPr/>
        </p:nvSpPr>
        <p:spPr>
          <a:xfrm>
            <a:off x="3163516" y="665905"/>
            <a:ext cx="9088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18" name="Track 49 (mp3cut.net)">
            <a:hlinkClick r:id="" action="ppaction://media"/>
            <a:extLst>
              <a:ext uri="{FF2B5EF4-FFF2-40B4-BE49-F238E27FC236}">
                <a16:creationId xmlns:a16="http://schemas.microsoft.com/office/drawing/2014/main" id="{6CCE0E0F-9C99-7715-986B-394B261BF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059115" y="957267"/>
            <a:ext cx="1200024" cy="1200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8F5AE-F568-F0C7-A2E5-FF673AE023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63516" y="2189987"/>
            <a:ext cx="11471365" cy="7800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5165" y="-3071982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4E408-7AA3-FCA5-24BD-DE00CDDE421C}"/>
              </a:ext>
            </a:extLst>
          </p:cNvPr>
          <p:cNvSpPr/>
          <p:nvPr/>
        </p:nvSpPr>
        <p:spPr>
          <a:xfrm>
            <a:off x="4763919" y="952500"/>
            <a:ext cx="9088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18" name="Track 49 (mp3cut.net)">
            <a:hlinkClick r:id="" action="ppaction://media"/>
            <a:extLst>
              <a:ext uri="{FF2B5EF4-FFF2-40B4-BE49-F238E27FC236}">
                <a16:creationId xmlns:a16="http://schemas.microsoft.com/office/drawing/2014/main" id="{E384EF50-C8C8-8A31-D87D-086001AE8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971143" y="1107690"/>
            <a:ext cx="1013057" cy="1013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D749C-338C-17E0-0976-D76BBFF051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1001" y="2250236"/>
            <a:ext cx="10589598" cy="69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010400" y="2628900"/>
            <a:ext cx="3888292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159778" y="4035522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1528316" y="1891879"/>
            <a:ext cx="15264011" cy="6180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600" dirty="0">
                <a:solidFill>
                  <a:srgbClr val="704848"/>
                </a:solidFill>
                <a:latin typeface="Happy Font TH"/>
              </a:rPr>
              <a:t>New words </a:t>
            </a:r>
          </a:p>
          <a:p>
            <a:pPr algn="ctr">
              <a:lnSpc>
                <a:spcPct val="150000"/>
              </a:lnSpc>
            </a:pPr>
            <a:endParaRPr lang="en-US" sz="115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39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4338572" y="8122507"/>
            <a:ext cx="1064624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8" name="Picture 6" descr="Teacher Gif PNG Transparent Images Free Download | Vector Files | Pngtree">
            <a:extLst>
              <a:ext uri="{FF2B5EF4-FFF2-40B4-BE49-F238E27FC236}">
                <a16:creationId xmlns:a16="http://schemas.microsoft.com/office/drawing/2014/main" id="{355B196D-5499-27E9-D618-BB18250D9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3"/>
          <a:stretch/>
        </p:blipFill>
        <p:spPr bwMode="auto">
          <a:xfrm>
            <a:off x="5364032" y="935342"/>
            <a:ext cx="8153400" cy="70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each children">
            <a:hlinkClick r:id="" action="ppaction://media"/>
            <a:extLst>
              <a:ext uri="{FF2B5EF4-FFF2-40B4-BE49-F238E27FC236}">
                <a16:creationId xmlns:a16="http://schemas.microsoft.com/office/drawing/2014/main" id="{04238935-69EA-7E6E-F17A-06EB0C835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951167" y="7959517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07813" y="2436241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360E5519-743E-4A1B-ABAF-9E6EB96DF894}"/>
              </a:ext>
            </a:extLst>
          </p:cNvPr>
          <p:cNvSpPr txBox="1"/>
          <p:nvPr/>
        </p:nvSpPr>
        <p:spPr>
          <a:xfrm>
            <a:off x="5085333" y="461458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2 - Period 3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216909B3-0917-4D7E-90A1-8A965A08D6AD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2 - Period 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BF1F1-1E45-66F7-EAE8-082D494B2A64}"/>
              </a:ext>
            </a:extLst>
          </p:cNvPr>
          <p:cNvSpPr/>
          <p:nvPr/>
        </p:nvSpPr>
        <p:spPr>
          <a:xfrm>
            <a:off x="3576469" y="8424952"/>
            <a:ext cx="1184183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9218" name="Picture 2" descr="Cartoon Reporter Images - Free Download on Freepik">
            <a:extLst>
              <a:ext uri="{FF2B5EF4-FFF2-40B4-BE49-F238E27FC236}">
                <a16:creationId xmlns:a16="http://schemas.microsoft.com/office/drawing/2014/main" id="{6CE20008-B4F9-A2C9-E044-D58612A62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49" y="266700"/>
            <a:ext cx="6056147" cy="87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port the news">
            <a:hlinkClick r:id="" action="ppaction://media"/>
            <a:extLst>
              <a:ext uri="{FF2B5EF4-FFF2-40B4-BE49-F238E27FC236}">
                <a16:creationId xmlns:a16="http://schemas.microsoft.com/office/drawing/2014/main" id="{8E8025AE-B19C-4EEC-1C3F-CB8B9E86E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771221" y="7732170"/>
            <a:ext cx="1281829" cy="12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AD263-47E7-8CD3-5486-E8771888DD83}"/>
              </a:ext>
            </a:extLst>
          </p:cNvPr>
          <p:cNvSpPr/>
          <p:nvPr/>
        </p:nvSpPr>
        <p:spPr>
          <a:xfrm>
            <a:off x="4978099" y="8106867"/>
            <a:ext cx="940039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1266" name="Picture 2" descr="Man gardener planting and admiring flower Vector Image">
            <a:extLst>
              <a:ext uri="{FF2B5EF4-FFF2-40B4-BE49-F238E27FC236}">
                <a16:creationId xmlns:a16="http://schemas.microsoft.com/office/drawing/2014/main" id="{3D0521C6-1903-541C-DC5C-1AD056BDF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818" r="7163" b="17824"/>
          <a:stretch/>
        </p:blipFill>
        <p:spPr bwMode="auto">
          <a:xfrm>
            <a:off x="5351679" y="1395862"/>
            <a:ext cx="8158604" cy="637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ow flowers">
            <a:hlinkClick r:id="" action="ppaction://media"/>
            <a:extLst>
              <a:ext uri="{FF2B5EF4-FFF2-40B4-BE49-F238E27FC236}">
                <a16:creationId xmlns:a16="http://schemas.microsoft.com/office/drawing/2014/main" id="{256FADFD-5867-360D-306A-89F0B936F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644683" y="7701068"/>
            <a:ext cx="1235451" cy="12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5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B9080-FCE0-910D-BFC0-97AACBC6BB51}"/>
              </a:ext>
            </a:extLst>
          </p:cNvPr>
          <p:cNvSpPr/>
          <p:nvPr/>
        </p:nvSpPr>
        <p:spPr>
          <a:xfrm>
            <a:off x="4808024" y="8242379"/>
            <a:ext cx="91326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2290" name="Picture 2" descr="Exam Writing Clip Art Clipart - Taking Test Clipart, HD Png Download -  559x588(#4539169) - PngFind">
            <a:extLst>
              <a:ext uri="{FF2B5EF4-FFF2-40B4-BE49-F238E27FC236}">
                <a16:creationId xmlns:a16="http://schemas.microsoft.com/office/drawing/2014/main" id="{56BFBFFF-70E2-8E42-E173-C4C2862E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36" y="952500"/>
            <a:ext cx="7772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write stories">
            <a:hlinkClick r:id="" action="ppaction://media"/>
            <a:extLst>
              <a:ext uri="{FF2B5EF4-FFF2-40B4-BE49-F238E27FC236}">
                <a16:creationId xmlns:a16="http://schemas.microsoft.com/office/drawing/2014/main" id="{F35B88E5-451A-F778-1937-E0A71BF4E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275385" y="8091924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D22112-A1EA-A8A8-80AD-B36BA6E6B12A}"/>
              </a:ext>
            </a:extLst>
          </p:cNvPr>
          <p:cNvGrpSpPr/>
          <p:nvPr/>
        </p:nvGrpSpPr>
        <p:grpSpPr>
          <a:xfrm>
            <a:off x="11118331" y="5848985"/>
            <a:ext cx="5630067" cy="4225754"/>
            <a:chOff x="11118331" y="5848985"/>
            <a:chExt cx="5630067" cy="42257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9B9080-FCE0-910D-BFC0-97AACBC6BB51}"/>
                </a:ext>
              </a:extLst>
            </p:cNvPr>
            <p:cNvSpPr/>
            <p:nvPr/>
          </p:nvSpPr>
          <p:spPr>
            <a:xfrm>
              <a:off x="11118331" y="8905188"/>
              <a:ext cx="5630067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write stories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12290" name="Picture 2" descr="Exam Writing Clip Art Clipart - Taking Test Clipart, HD Png Download -  559x588(#4539169) - PngFind">
              <a:extLst>
                <a:ext uri="{FF2B5EF4-FFF2-40B4-BE49-F238E27FC236}">
                  <a16:creationId xmlns:a16="http://schemas.microsoft.com/office/drawing/2014/main" id="{56BFBFFF-70E2-8E42-E173-C4C2862EC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167" y="5848985"/>
              <a:ext cx="30480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46802F-CDF7-5106-0207-FFFBADFC8EBF}"/>
              </a:ext>
            </a:extLst>
          </p:cNvPr>
          <p:cNvGrpSpPr/>
          <p:nvPr/>
        </p:nvGrpSpPr>
        <p:grpSpPr>
          <a:xfrm>
            <a:off x="2179919" y="5806289"/>
            <a:ext cx="5791585" cy="4223137"/>
            <a:chOff x="2179919" y="5806289"/>
            <a:chExt cx="5791585" cy="42231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6CE208-7FB9-6F82-2F81-FB3C9229AF2D}"/>
                </a:ext>
              </a:extLst>
            </p:cNvPr>
            <p:cNvSpPr/>
            <p:nvPr/>
          </p:nvSpPr>
          <p:spPr>
            <a:xfrm>
              <a:off x="2179919" y="8859875"/>
              <a:ext cx="5791585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grow flowers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6" name="Picture 2" descr="Man gardener planting and admiring flower Vector Image">
              <a:extLst>
                <a:ext uri="{FF2B5EF4-FFF2-40B4-BE49-F238E27FC236}">
                  <a16:creationId xmlns:a16="http://schemas.microsoft.com/office/drawing/2014/main" id="{3A75983B-14B7-3D5F-D464-3FA57FBA71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2" t="8818" r="7163" b="17824"/>
            <a:stretch/>
          </p:blipFill>
          <p:spPr bwMode="auto">
            <a:xfrm>
              <a:off x="2936488" y="5806289"/>
              <a:ext cx="3985283" cy="3116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5D2366-5B01-4F97-9D12-846EB02F7090}"/>
              </a:ext>
            </a:extLst>
          </p:cNvPr>
          <p:cNvGrpSpPr/>
          <p:nvPr/>
        </p:nvGrpSpPr>
        <p:grpSpPr>
          <a:xfrm>
            <a:off x="9142474" y="445477"/>
            <a:ext cx="7023205" cy="4814631"/>
            <a:chOff x="9142474" y="445477"/>
            <a:chExt cx="7023205" cy="48146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E667EA-6918-6C2D-4740-C26DBA6E60D7}"/>
                </a:ext>
              </a:extLst>
            </p:cNvPr>
            <p:cNvSpPr/>
            <p:nvPr/>
          </p:nvSpPr>
          <p:spPr>
            <a:xfrm>
              <a:off x="9142474" y="4090557"/>
              <a:ext cx="7023205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report the news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9" name="Picture 2" descr="Cartoon Reporter Images - Free Download on Freepik">
              <a:extLst>
                <a:ext uri="{FF2B5EF4-FFF2-40B4-BE49-F238E27FC236}">
                  <a16:creationId xmlns:a16="http://schemas.microsoft.com/office/drawing/2014/main" id="{400C247C-2020-9B92-6481-0F3689F4E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6250" y="445477"/>
              <a:ext cx="2681850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0CCABC-756B-1970-BEFF-205C7E52D408}"/>
              </a:ext>
            </a:extLst>
          </p:cNvPr>
          <p:cNvGrpSpPr/>
          <p:nvPr/>
        </p:nvGrpSpPr>
        <p:grpSpPr>
          <a:xfrm>
            <a:off x="1055552" y="676462"/>
            <a:ext cx="6619312" cy="4845655"/>
            <a:chOff x="1055552" y="676462"/>
            <a:chExt cx="6619312" cy="48456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2AB552-3639-50F3-07E8-961CA07165C4}"/>
                </a:ext>
              </a:extLst>
            </p:cNvPr>
            <p:cNvSpPr/>
            <p:nvPr/>
          </p:nvSpPr>
          <p:spPr>
            <a:xfrm>
              <a:off x="1055552" y="4352566"/>
              <a:ext cx="6619312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teach children</a:t>
              </a:r>
              <a:r>
                <a:rPr lang="en-US" sz="7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 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15" name="Picture 6" descr="Teacher Gif PNG Transparent Images Free Download | Vector Files | Pngtree">
              <a:extLst>
                <a:ext uri="{FF2B5EF4-FFF2-40B4-BE49-F238E27FC236}">
                  <a16:creationId xmlns:a16="http://schemas.microsoft.com/office/drawing/2014/main" id="{4A060CBB-62CC-7A96-EB75-1BB292C0C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33"/>
            <a:stretch/>
          </p:blipFill>
          <p:spPr bwMode="auto">
            <a:xfrm>
              <a:off x="1537039" y="676462"/>
              <a:ext cx="4091883" cy="3562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57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F91911-96C4-CD35-B66B-7FF1E17E9F52}"/>
              </a:ext>
            </a:extLst>
          </p:cNvPr>
          <p:cNvSpPr/>
          <p:nvPr/>
        </p:nvSpPr>
        <p:spPr>
          <a:xfrm>
            <a:off x="4593862" y="-73325"/>
            <a:ext cx="95609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D7BE3-7C04-41BE-8727-EA5DFC47BC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48" t="32916" r="64617" b="56955"/>
          <a:stretch/>
        </p:blipFill>
        <p:spPr>
          <a:xfrm>
            <a:off x="1145800" y="2925389"/>
            <a:ext cx="10131800" cy="3844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19FBD7-E98C-538B-0C79-B8260FAC8B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987" t="45646" r="65717" b="44162"/>
          <a:stretch/>
        </p:blipFill>
        <p:spPr>
          <a:xfrm>
            <a:off x="8258485" y="6367367"/>
            <a:ext cx="8992711" cy="3121698"/>
          </a:xfrm>
          <a:prstGeom prst="rect">
            <a:avLst/>
          </a:prstGeom>
        </p:spPr>
      </p:pic>
      <p:pic>
        <p:nvPicPr>
          <p:cNvPr id="15" name="Picture 6" descr="Teacher Gif PNG Transparent Images Free Download | Vector Files | Pngtree">
            <a:extLst>
              <a:ext uri="{FF2B5EF4-FFF2-40B4-BE49-F238E27FC236}">
                <a16:creationId xmlns:a16="http://schemas.microsoft.com/office/drawing/2014/main" id="{2CAD799E-ABCF-A863-2EA6-0131BB8B1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3"/>
          <a:stretch/>
        </p:blipFill>
        <p:spPr bwMode="auto">
          <a:xfrm>
            <a:off x="12682130" y="1805436"/>
            <a:ext cx="4045713" cy="352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artoon Reporter Images - Free Download on Freepik">
            <a:extLst>
              <a:ext uri="{FF2B5EF4-FFF2-40B4-BE49-F238E27FC236}">
                <a16:creationId xmlns:a16="http://schemas.microsoft.com/office/drawing/2014/main" id="{1B7C9CB2-20DC-F435-672F-35EFA4C5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539" y="1128215"/>
            <a:ext cx="336545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an gardener planting and admiring flower Vector Image">
            <a:extLst>
              <a:ext uri="{FF2B5EF4-FFF2-40B4-BE49-F238E27FC236}">
                <a16:creationId xmlns:a16="http://schemas.microsoft.com/office/drawing/2014/main" id="{D56C246F-506D-951D-E04A-A30B9904D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818" r="7163" b="17824"/>
          <a:stretch/>
        </p:blipFill>
        <p:spPr bwMode="auto">
          <a:xfrm>
            <a:off x="12406989" y="1700153"/>
            <a:ext cx="4899683" cy="383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xam Writing Clip Art Clipart - Taking Test Clipart, HD Png Download -  559x588(#4539169) - PngFind">
            <a:extLst>
              <a:ext uri="{FF2B5EF4-FFF2-40B4-BE49-F238E27FC236}">
                <a16:creationId xmlns:a16="http://schemas.microsoft.com/office/drawing/2014/main" id="{BE8752B3-1D35-B417-E3A9-C72DB7505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017" y="1428024"/>
            <a:ext cx="4280811" cy="428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ABD38-1486-47E1-8AD8-582E01B5C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087" y="2019300"/>
            <a:ext cx="12315825" cy="5610225"/>
          </a:xfrm>
          <a:prstGeom prst="rect">
            <a:avLst/>
          </a:prstGeom>
        </p:spPr>
      </p:pic>
      <p:pic>
        <p:nvPicPr>
          <p:cNvPr id="6" name="Track 50">
            <a:hlinkClick r:id="" action="ppaction://media"/>
            <a:extLst>
              <a:ext uri="{FF2B5EF4-FFF2-40B4-BE49-F238E27FC236}">
                <a16:creationId xmlns:a16="http://schemas.microsoft.com/office/drawing/2014/main" id="{0B2080A9-7DCB-4148-BB91-D29268454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3999" y="217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151095" y="2400300"/>
            <a:ext cx="3812093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2B87F-F0C5-ABEA-F9AD-D180C17BDB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1232" y="1181100"/>
            <a:ext cx="15599659" cy="77723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99726" y="1573994"/>
            <a:ext cx="3697727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438400" y="3235154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1528316" y="1891879"/>
            <a:ext cx="15264011" cy="6180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600" dirty="0">
                <a:solidFill>
                  <a:srgbClr val="704848"/>
                </a:solidFill>
                <a:latin typeface="Happy Font TH"/>
              </a:rPr>
              <a:t>Look and say. </a:t>
            </a:r>
          </a:p>
          <a:p>
            <a:pPr algn="ctr">
              <a:lnSpc>
                <a:spcPct val="150000"/>
              </a:lnSpc>
            </a:pPr>
            <a:endParaRPr lang="en-US" sz="115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7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51961" y="-3435807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80" y="2971814"/>
            <a:ext cx="11767394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Look, listen and repeat.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Listen, point and say.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7002429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Let’s talk.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08204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Fun corner and Wrap-up</a:t>
            </a:r>
            <a:r>
              <a:rPr lang="en-US" sz="72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4CB4CF4-8C62-8387-46B6-41A620913E14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90841-E617-4FE3-8691-66119B29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8208" y="2275745"/>
            <a:ext cx="5976984" cy="264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36DE6D-F2D9-429B-A941-A2B8F1C20189}"/>
              </a:ext>
            </a:extLst>
          </p:cNvPr>
          <p:cNvSpPr txBox="1"/>
          <p:nvPr/>
        </p:nvSpPr>
        <p:spPr>
          <a:xfrm>
            <a:off x="838200" y="778949"/>
            <a:ext cx="17983202" cy="1948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</a:t>
            </a:r>
            <a:r>
              <a:rPr lang="en-US" altLang="zh-CN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 would you like to be </a:t>
            </a:r>
          </a:p>
          <a:p>
            <a:pPr algn="ctr">
              <a:lnSpc>
                <a:spcPct val="65000"/>
              </a:lnSpc>
            </a:pPr>
            <a:r>
              <a:rPr lang="en-US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in the future?</a:t>
            </a:r>
          </a:p>
        </p:txBody>
      </p:sp>
      <p:pic>
        <p:nvPicPr>
          <p:cNvPr id="1026" name="Picture 2" descr="Chalk lines in different colors Premium Vector">
            <a:extLst>
              <a:ext uri="{FF2B5EF4-FFF2-40B4-BE49-F238E27FC236}">
                <a16:creationId xmlns:a16="http://schemas.microsoft.com/office/drawing/2014/main" id="{BF5E1FB3-C5D0-468F-B155-3BBF1B68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32658" y="1913706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6;p25">
            <a:extLst>
              <a:ext uri="{FF2B5EF4-FFF2-40B4-BE49-F238E27FC236}">
                <a16:creationId xmlns:a16="http://schemas.microsoft.com/office/drawing/2014/main" id="{8EE6C4AE-C6F3-416C-BB34-8E35A91F0878}"/>
              </a:ext>
            </a:extLst>
          </p:cNvPr>
          <p:cNvSpPr txBox="1">
            <a:spLocks/>
          </p:cNvSpPr>
          <p:nvPr/>
        </p:nvSpPr>
        <p:spPr>
          <a:xfrm>
            <a:off x="6371408" y="3305282"/>
            <a:ext cx="5334000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A. Why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86E443-569E-4A0A-B044-BD8BCDC1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2808" y="4470401"/>
            <a:ext cx="5976984" cy="2646878"/>
          </a:xfrm>
          <a:prstGeom prst="rect">
            <a:avLst/>
          </a:prstGeom>
        </p:spPr>
      </p:pic>
      <p:sp>
        <p:nvSpPr>
          <p:cNvPr id="12" name="Google Shape;266;p25">
            <a:extLst>
              <a:ext uri="{FF2B5EF4-FFF2-40B4-BE49-F238E27FC236}">
                <a16:creationId xmlns:a16="http://schemas.microsoft.com/office/drawing/2014/main" id="{9FBB33DA-6713-4C35-8BCD-1B2BB28D698B}"/>
              </a:ext>
            </a:extLst>
          </p:cNvPr>
          <p:cNvSpPr txBox="1">
            <a:spLocks/>
          </p:cNvSpPr>
          <p:nvPr/>
        </p:nvSpPr>
        <p:spPr>
          <a:xfrm>
            <a:off x="6371408" y="5414797"/>
            <a:ext cx="5334000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B. What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0B65E-6AD0-4212-9878-1490B0FCB7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508" y="6826349"/>
            <a:ext cx="5976984" cy="2646878"/>
          </a:xfrm>
          <a:prstGeom prst="rect">
            <a:avLst/>
          </a:prstGeom>
        </p:spPr>
      </p:pic>
      <p:sp>
        <p:nvSpPr>
          <p:cNvPr id="14" name="Google Shape;266;p25">
            <a:extLst>
              <a:ext uri="{FF2B5EF4-FFF2-40B4-BE49-F238E27FC236}">
                <a16:creationId xmlns:a16="http://schemas.microsoft.com/office/drawing/2014/main" id="{CD910169-CE1C-436A-82C4-6FE9C449D64D}"/>
              </a:ext>
            </a:extLst>
          </p:cNvPr>
          <p:cNvSpPr txBox="1">
            <a:spLocks/>
          </p:cNvSpPr>
          <p:nvPr/>
        </p:nvSpPr>
        <p:spPr>
          <a:xfrm>
            <a:off x="6198886" y="7834706"/>
            <a:ext cx="5334000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C. Because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EADC2-3946-4047-8CCD-A2B763648712}"/>
              </a:ext>
            </a:extLst>
          </p:cNvPr>
          <p:cNvSpPr txBox="1"/>
          <p:nvPr/>
        </p:nvSpPr>
        <p:spPr>
          <a:xfrm>
            <a:off x="1125731" y="512532"/>
            <a:ext cx="7518402" cy="1111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9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What</a:t>
            </a: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015797B1-545C-0DC5-B66D-D0C518F8DAB3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7D73309-65A7-D56E-A5CE-5A6BE588D57D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0165C8E7-E614-77C8-88D0-777A65C4FCAB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B45DF71-4728-73F4-78E9-19D0921493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4B5732EA-2A5B-CF60-B4A8-747AB2390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7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4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7F5DD-12C9-4B82-3428-88D262830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321" y="2622112"/>
            <a:ext cx="5976984" cy="2646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723A6-C3C6-CB48-1CCA-EC02A07333E9}"/>
              </a:ext>
            </a:extLst>
          </p:cNvPr>
          <p:cNvSpPr txBox="1"/>
          <p:nvPr/>
        </p:nvSpPr>
        <p:spPr>
          <a:xfrm>
            <a:off x="304800" y="377712"/>
            <a:ext cx="181356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A: Why would you like to be a gardener?</a:t>
            </a:r>
          </a:p>
          <a:p>
            <a:pPr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         B: .............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 I like to grow flowers.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10C22-5B8E-5316-27FD-E240EB36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7538" y="4874583"/>
            <a:ext cx="5976985" cy="274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3193B9-1452-8C82-E51E-5DE4CF0B0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6703" y="7186496"/>
            <a:ext cx="6299230" cy="2740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3761D4-F6A5-7710-B3B5-3DDFD238C873}"/>
              </a:ext>
            </a:extLst>
          </p:cNvPr>
          <p:cNvSpPr txBox="1"/>
          <p:nvPr/>
        </p:nvSpPr>
        <p:spPr>
          <a:xfrm>
            <a:off x="1828800" y="1364625"/>
            <a:ext cx="5516154" cy="792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6600" b="1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Because</a:t>
            </a:r>
          </a:p>
        </p:txBody>
      </p:sp>
      <p:pic>
        <p:nvPicPr>
          <p:cNvPr id="14" name="Picture 2" descr="Chalk lines in different colors Premium Vector">
            <a:extLst>
              <a:ext uri="{FF2B5EF4-FFF2-40B4-BE49-F238E27FC236}">
                <a16:creationId xmlns:a16="http://schemas.microsoft.com/office/drawing/2014/main" id="{DA6728CE-2577-61DE-FFE1-25FA0FDE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993705" y="1706912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87CCF384-0BC7-344E-9F32-C537EFEDF3F6}"/>
              </a:ext>
            </a:extLst>
          </p:cNvPr>
          <p:cNvSpPr txBox="1">
            <a:spLocks/>
          </p:cNvSpPr>
          <p:nvPr/>
        </p:nvSpPr>
        <p:spPr>
          <a:xfrm>
            <a:off x="7059526" y="3634015"/>
            <a:ext cx="497767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 A. What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CC2B87B2-C401-6D44-A557-DABC9CA8BABA}"/>
              </a:ext>
            </a:extLst>
          </p:cNvPr>
          <p:cNvSpPr txBox="1">
            <a:spLocks/>
          </p:cNvSpPr>
          <p:nvPr/>
        </p:nvSpPr>
        <p:spPr>
          <a:xfrm>
            <a:off x="6883166" y="5957691"/>
            <a:ext cx="533039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 B. When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1A771C61-D121-807F-E919-B5F154F2188F}"/>
              </a:ext>
            </a:extLst>
          </p:cNvPr>
          <p:cNvSpPr txBox="1">
            <a:spLocks/>
          </p:cNvSpPr>
          <p:nvPr/>
        </p:nvSpPr>
        <p:spPr>
          <a:xfrm>
            <a:off x="6851498" y="8213709"/>
            <a:ext cx="523781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C. Because</a:t>
            </a:r>
          </a:p>
        </p:txBody>
      </p:sp>
      <p:pic>
        <p:nvPicPr>
          <p:cNvPr id="18" name="Picture 2" descr="Pin on Gifs">
            <a:extLst>
              <a:ext uri="{FF2B5EF4-FFF2-40B4-BE49-F238E27FC236}">
                <a16:creationId xmlns:a16="http://schemas.microsoft.com/office/drawing/2014/main" id="{25742420-28C1-BFDC-BA9E-6DC60DEF5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9BB8D3"/>
              </a:clrFrom>
              <a:clrTo>
                <a:srgbClr val="9BB8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903" y="4140162"/>
            <a:ext cx="4141849" cy="39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98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2" descr="Chalk lines in different colors Premium Vector">
            <a:extLst>
              <a:ext uri="{FF2B5EF4-FFF2-40B4-BE49-F238E27FC236}">
                <a16:creationId xmlns:a16="http://schemas.microsoft.com/office/drawing/2014/main" id="{530C3427-6617-4715-7AD6-FD8473967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ECB82-757E-79CB-4C9B-0741523548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2901" y="2544782"/>
            <a:ext cx="6027315" cy="2669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3FD22-2A30-BB60-D561-4E1BB39989B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8943" y="4558196"/>
            <a:ext cx="6027315" cy="2669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91011-B342-FF0F-0B59-B7CF3660326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0961" y="6726142"/>
            <a:ext cx="5994068" cy="2654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8045FE-1E55-6239-2312-63B165E1CD4C}"/>
              </a:ext>
            </a:extLst>
          </p:cNvPr>
          <p:cNvSpPr txBox="1"/>
          <p:nvPr/>
        </p:nvSpPr>
        <p:spPr>
          <a:xfrm>
            <a:off x="3339986" y="328157"/>
            <a:ext cx="12175849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</a:t>
            </a:r>
          </a:p>
          <a:p>
            <a:pPr algn="ctr">
              <a:lnSpc>
                <a:spcPct val="90000"/>
              </a:lnSpc>
            </a:pPr>
            <a:r>
              <a:rPr lang="en-US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be a ........</a:t>
            </a:r>
            <a:r>
              <a:rPr lang="en-US" altLang="zh-CN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</a:t>
            </a:r>
            <a:r>
              <a:rPr lang="en-US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B4D769-903B-FED2-87AE-CA603849FBE2}"/>
              </a:ext>
            </a:extLst>
          </p:cNvPr>
          <p:cNvSpPr txBox="1"/>
          <p:nvPr/>
        </p:nvSpPr>
        <p:spPr>
          <a:xfrm>
            <a:off x="7924800" y="1545132"/>
            <a:ext cx="479771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reporter</a:t>
            </a:r>
          </a:p>
        </p:txBody>
      </p:sp>
      <p:pic>
        <p:nvPicPr>
          <p:cNvPr id="14" name="Picture 2" descr="Reporting Breaking News Sticker by Carolynn for iOS &amp; Android | GIPHY |  Animated clipart, Cartoon news, Animated gift">
            <a:extLst>
              <a:ext uri="{FF2B5EF4-FFF2-40B4-BE49-F238E27FC236}">
                <a16:creationId xmlns:a16="http://schemas.microsoft.com/office/drawing/2014/main" id="{189F2DBE-A730-5245-D80B-35B74E66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474" y="360169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C941A531-C3A9-5243-6CC6-B66D4A0C66C4}"/>
              </a:ext>
            </a:extLst>
          </p:cNvPr>
          <p:cNvSpPr txBox="1">
            <a:spLocks/>
          </p:cNvSpPr>
          <p:nvPr/>
        </p:nvSpPr>
        <p:spPr>
          <a:xfrm>
            <a:off x="7086600" y="3632866"/>
            <a:ext cx="5417482" cy="10446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reporter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0E3C92A7-C968-9502-2922-96B6F494FCF2}"/>
              </a:ext>
            </a:extLst>
          </p:cNvPr>
          <p:cNvSpPr txBox="1">
            <a:spLocks/>
          </p:cNvSpPr>
          <p:nvPr/>
        </p:nvSpPr>
        <p:spPr>
          <a:xfrm>
            <a:off x="7391400" y="5702782"/>
            <a:ext cx="4953000" cy="10233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gardener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4CFCFF58-9F86-326F-8764-FF1287046797}"/>
              </a:ext>
            </a:extLst>
          </p:cNvPr>
          <p:cNvSpPr txBox="1">
            <a:spLocks/>
          </p:cNvSpPr>
          <p:nvPr/>
        </p:nvSpPr>
        <p:spPr>
          <a:xfrm>
            <a:off x="7293051" y="7849880"/>
            <a:ext cx="4632317" cy="115615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C</a:t>
            </a:r>
            <a:r>
              <a:rPr lang="en-US" sz="7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. doctor</a:t>
            </a:r>
          </a:p>
        </p:txBody>
      </p:sp>
    </p:spTree>
    <p:extLst>
      <p:ext uri="{BB962C8B-B14F-4D97-AF65-F5344CB8AC3E}">
        <p14:creationId xmlns:p14="http://schemas.microsoft.com/office/powerpoint/2010/main" val="312556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7F5DD-12C9-4B82-3428-88D262830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321" y="2622112"/>
            <a:ext cx="5976984" cy="2646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723A6-C3C6-CB48-1CCA-EC02A07333E9}"/>
              </a:ext>
            </a:extLst>
          </p:cNvPr>
          <p:cNvSpPr txBox="1"/>
          <p:nvPr/>
        </p:nvSpPr>
        <p:spPr>
          <a:xfrm>
            <a:off x="304800" y="377712"/>
            <a:ext cx="181356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teacher?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...........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 to teach children.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10C22-5B8E-5316-27FD-E240EB36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7538" y="4874583"/>
            <a:ext cx="5976985" cy="274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3193B9-1452-8C82-E51E-5DE4CF0B0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6703" y="7186496"/>
            <a:ext cx="6299230" cy="2740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3761D4-F6A5-7710-B3B5-3DDFD238C873}"/>
              </a:ext>
            </a:extLst>
          </p:cNvPr>
          <p:cNvSpPr txBox="1"/>
          <p:nvPr/>
        </p:nvSpPr>
        <p:spPr>
          <a:xfrm>
            <a:off x="5486400" y="1272486"/>
            <a:ext cx="551615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b="1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like</a:t>
            </a:r>
          </a:p>
        </p:txBody>
      </p:sp>
      <p:pic>
        <p:nvPicPr>
          <p:cNvPr id="14" name="Picture 2" descr="Chalk lines in different colors Premium Vector">
            <a:extLst>
              <a:ext uri="{FF2B5EF4-FFF2-40B4-BE49-F238E27FC236}">
                <a16:creationId xmlns:a16="http://schemas.microsoft.com/office/drawing/2014/main" id="{DA6728CE-2577-61DE-FFE1-25FA0FDE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87CCF384-0BC7-344E-9F32-C537EFEDF3F6}"/>
              </a:ext>
            </a:extLst>
          </p:cNvPr>
          <p:cNvSpPr txBox="1">
            <a:spLocks/>
          </p:cNvSpPr>
          <p:nvPr/>
        </p:nvSpPr>
        <p:spPr>
          <a:xfrm>
            <a:off x="7059526" y="3634015"/>
            <a:ext cx="497767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A. to like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CC2B87B2-C401-6D44-A557-DABC9CA8BABA}"/>
              </a:ext>
            </a:extLst>
          </p:cNvPr>
          <p:cNvSpPr txBox="1">
            <a:spLocks/>
          </p:cNvSpPr>
          <p:nvPr/>
        </p:nvSpPr>
        <p:spPr>
          <a:xfrm>
            <a:off x="6422392" y="5945928"/>
            <a:ext cx="533039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B. likes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1A771C61-D121-807F-E919-B5F154F2188F}"/>
              </a:ext>
            </a:extLst>
          </p:cNvPr>
          <p:cNvSpPr txBox="1">
            <a:spLocks/>
          </p:cNvSpPr>
          <p:nvPr/>
        </p:nvSpPr>
        <p:spPr>
          <a:xfrm>
            <a:off x="6352012" y="8213709"/>
            <a:ext cx="523781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C. like</a:t>
            </a:r>
          </a:p>
        </p:txBody>
      </p:sp>
      <p:pic>
        <p:nvPicPr>
          <p:cNvPr id="13" name="Picture 8" descr="Free Animated Teacher Cliparts, Download Free Animated Teacher Cliparts png  images, Free ClipArts on Clipart Library">
            <a:extLst>
              <a:ext uri="{FF2B5EF4-FFF2-40B4-BE49-F238E27FC236}">
                <a16:creationId xmlns:a16="http://schemas.microsoft.com/office/drawing/2014/main" id="{13755113-9C11-BE36-0739-22B242B76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666" r="10446" b="11468"/>
          <a:stretch/>
        </p:blipFill>
        <p:spPr bwMode="auto">
          <a:xfrm>
            <a:off x="12998513" y="4737183"/>
            <a:ext cx="4191994" cy="41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62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06423" y="-3567456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39306" y="9238426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61278" y="-49905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31636" y="11193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61511" y="8393508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84200" y="9196305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2" descr="Chalk lines in different colors Premium Vector">
            <a:extLst>
              <a:ext uri="{FF2B5EF4-FFF2-40B4-BE49-F238E27FC236}">
                <a16:creationId xmlns:a16="http://schemas.microsoft.com/office/drawing/2014/main" id="{530C3427-6617-4715-7AD6-FD8473967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37012" y="2004465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ECB82-757E-79CB-4C9B-0741523548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1266" y="2543727"/>
            <a:ext cx="6027315" cy="2669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3FD22-2A30-BB60-D561-4E1BB39989B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79" y="4610802"/>
            <a:ext cx="6027315" cy="2669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91011-B342-FF0F-0B59-B7CF3660326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9326" y="6725087"/>
            <a:ext cx="5994068" cy="2654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8045FE-1E55-6239-2312-63B165E1CD4C}"/>
              </a:ext>
            </a:extLst>
          </p:cNvPr>
          <p:cNvSpPr txBox="1"/>
          <p:nvPr/>
        </p:nvSpPr>
        <p:spPr>
          <a:xfrm>
            <a:off x="1383629" y="557976"/>
            <a:ext cx="16558501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write new stories.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B4D769-903B-FED2-87AE-CA603849FBE2}"/>
              </a:ext>
            </a:extLst>
          </p:cNvPr>
          <p:cNvSpPr txBox="1"/>
          <p:nvPr/>
        </p:nvSpPr>
        <p:spPr>
          <a:xfrm>
            <a:off x="11930949" y="489683"/>
            <a:ext cx="479771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writer</a:t>
            </a:r>
          </a:p>
        </p:txBody>
      </p:sp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C941A531-C3A9-5243-6CC6-B66D4A0C66C4}"/>
              </a:ext>
            </a:extLst>
          </p:cNvPr>
          <p:cNvSpPr txBox="1">
            <a:spLocks/>
          </p:cNvSpPr>
          <p:nvPr/>
        </p:nvSpPr>
        <p:spPr>
          <a:xfrm>
            <a:off x="6864699" y="3552438"/>
            <a:ext cx="5417482" cy="10446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writer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0E3C92A7-C968-9502-2922-96B6F494FCF2}"/>
              </a:ext>
            </a:extLst>
          </p:cNvPr>
          <p:cNvSpPr txBox="1">
            <a:spLocks/>
          </p:cNvSpPr>
          <p:nvPr/>
        </p:nvSpPr>
        <p:spPr>
          <a:xfrm>
            <a:off x="6793152" y="5585274"/>
            <a:ext cx="4953000" cy="10233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cook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4CFCFF58-9F86-326F-8764-FF1287046797}"/>
              </a:ext>
            </a:extLst>
          </p:cNvPr>
          <p:cNvSpPr txBox="1">
            <a:spLocks/>
          </p:cNvSpPr>
          <p:nvPr/>
        </p:nvSpPr>
        <p:spPr>
          <a:xfrm>
            <a:off x="7520106" y="7653534"/>
            <a:ext cx="4632317" cy="115615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farmer</a:t>
            </a:r>
          </a:p>
        </p:txBody>
      </p:sp>
      <p:pic>
        <p:nvPicPr>
          <p:cNvPr id="18" name="Picture 2" descr="Pin by lina faisal on انفو جرافيييك | Animated images, Book gif, Cute gif">
            <a:extLst>
              <a:ext uri="{FF2B5EF4-FFF2-40B4-BE49-F238E27FC236}">
                <a16:creationId xmlns:a16="http://schemas.microsoft.com/office/drawing/2014/main" id="{B27BB823-DCBD-7263-4F1B-8AD41EFBA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755" y="372674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32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4CB4CF4-8C62-8387-46B6-41A620913E14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90841-E617-4FE3-8691-66119B29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4069" y="2334560"/>
            <a:ext cx="8153400" cy="264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36DE6D-F2D9-429B-A941-A2B8F1C20189}"/>
              </a:ext>
            </a:extLst>
          </p:cNvPr>
          <p:cNvSpPr txBox="1"/>
          <p:nvPr/>
        </p:nvSpPr>
        <p:spPr>
          <a:xfrm>
            <a:off x="838200" y="778949"/>
            <a:ext cx="17983202" cy="1453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doctor?</a:t>
            </a:r>
          </a:p>
          <a:p>
            <a:pPr algn="ctr">
              <a:lnSpc>
                <a:spcPct val="65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...............................</a:t>
            </a:r>
            <a:endParaRPr lang="en-US" sz="6600" dirty="0">
              <a:solidFill>
                <a:srgbClr val="002060"/>
              </a:solidFill>
              <a:latin typeface="Happy Font TH" panose="02010600030101010101" charset="-34"/>
              <a:cs typeface="Happy Font TH" panose="02010600030101010101" charset="-34"/>
              <a:sym typeface="Sue Ellen Francisco"/>
            </a:endParaRPr>
          </a:p>
        </p:txBody>
      </p:sp>
      <p:pic>
        <p:nvPicPr>
          <p:cNvPr id="1026" name="Picture 2" descr="Chalk lines in different colors Premium Vector">
            <a:extLst>
              <a:ext uri="{FF2B5EF4-FFF2-40B4-BE49-F238E27FC236}">
                <a16:creationId xmlns:a16="http://schemas.microsoft.com/office/drawing/2014/main" id="{BF5E1FB3-C5D0-468F-B155-3BBF1B68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045524" y="1890568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6;p25">
            <a:extLst>
              <a:ext uri="{FF2B5EF4-FFF2-40B4-BE49-F238E27FC236}">
                <a16:creationId xmlns:a16="http://schemas.microsoft.com/office/drawing/2014/main" id="{8EE6C4AE-C6F3-416C-BB34-8E35A91F0878}"/>
              </a:ext>
            </a:extLst>
          </p:cNvPr>
          <p:cNvSpPr txBox="1">
            <a:spLocks/>
          </p:cNvSpPr>
          <p:nvPr/>
        </p:nvSpPr>
        <p:spPr>
          <a:xfrm>
            <a:off x="6371408" y="3472586"/>
            <a:ext cx="68873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teach children</a:t>
            </a:r>
            <a:endParaRPr lang="en-US" sz="8000" dirty="0">
              <a:solidFill>
                <a:schemeClr val="bg1">
                  <a:lumMod val="95000"/>
                </a:schemeClr>
              </a:solidFill>
              <a:latin typeface="Happy Font TH" panose="02010600030101010101" charset="-34"/>
              <a:cs typeface="Happy Font TH" panose="02010600030101010101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86E443-569E-4A0A-B044-BD8BCDC1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1643" y="4438986"/>
            <a:ext cx="8153400" cy="2646878"/>
          </a:xfrm>
          <a:prstGeom prst="rect">
            <a:avLst/>
          </a:prstGeom>
        </p:spPr>
      </p:pic>
      <p:sp>
        <p:nvSpPr>
          <p:cNvPr id="12" name="Google Shape;266;p25">
            <a:extLst>
              <a:ext uri="{FF2B5EF4-FFF2-40B4-BE49-F238E27FC236}">
                <a16:creationId xmlns:a16="http://schemas.microsoft.com/office/drawing/2014/main" id="{9FBB33DA-6713-4C35-8BCD-1B2BB28D698B}"/>
              </a:ext>
            </a:extLst>
          </p:cNvPr>
          <p:cNvSpPr txBox="1">
            <a:spLocks/>
          </p:cNvSpPr>
          <p:nvPr/>
        </p:nvSpPr>
        <p:spPr>
          <a:xfrm>
            <a:off x="6371408" y="5499187"/>
            <a:ext cx="68111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help sick people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0B65E-6AD0-4212-9878-1490B0FCB7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4612" y="6505910"/>
            <a:ext cx="8168005" cy="2646878"/>
          </a:xfrm>
          <a:prstGeom prst="rect">
            <a:avLst/>
          </a:prstGeom>
        </p:spPr>
      </p:pic>
      <p:sp>
        <p:nvSpPr>
          <p:cNvPr id="14" name="Google Shape;266;p25">
            <a:extLst>
              <a:ext uri="{FF2B5EF4-FFF2-40B4-BE49-F238E27FC236}">
                <a16:creationId xmlns:a16="http://schemas.microsoft.com/office/drawing/2014/main" id="{CD910169-CE1C-436A-82C4-6FE9C449D64D}"/>
              </a:ext>
            </a:extLst>
          </p:cNvPr>
          <p:cNvSpPr txBox="1">
            <a:spLocks/>
          </p:cNvSpPr>
          <p:nvPr/>
        </p:nvSpPr>
        <p:spPr>
          <a:xfrm>
            <a:off x="5849982" y="7566111"/>
            <a:ext cx="7178069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play football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EADC2-3946-4047-8CCD-A2B763648712}"/>
              </a:ext>
            </a:extLst>
          </p:cNvPr>
          <p:cNvSpPr txBox="1"/>
          <p:nvPr/>
        </p:nvSpPr>
        <p:spPr>
          <a:xfrm>
            <a:off x="10307742" y="1379606"/>
            <a:ext cx="7518402" cy="792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6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help sick people</a:t>
            </a: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015797B1-545C-0DC5-B66D-D0C518F8DAB3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7D73309-65A7-D56E-A5CE-5A6BE588D57D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0165C8E7-E614-77C8-88D0-777A65C4FCAB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B45DF71-4728-73F4-78E9-19D0921493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4B5732EA-2A5B-CF60-B4A8-747AB2390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16386" name="Picture 2" descr="carolynnyoe — Hello Doctor!">
            <a:extLst>
              <a:ext uri="{FF2B5EF4-FFF2-40B4-BE49-F238E27FC236}">
                <a16:creationId xmlns:a16="http://schemas.microsoft.com/office/drawing/2014/main" id="{2DD7A5BA-0E26-723C-FDD3-FB662E8DF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9FAFBE"/>
              </a:clrFrom>
              <a:clrTo>
                <a:srgbClr val="9FA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5000" r="9000"/>
          <a:stretch/>
        </p:blipFill>
        <p:spPr bwMode="auto">
          <a:xfrm>
            <a:off x="1689457" y="3385995"/>
            <a:ext cx="4026267" cy="51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0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4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4CB4CF4-8C62-8387-46B6-41A620913E14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90841-E617-4FE3-8691-66119B29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4069" y="2334560"/>
            <a:ext cx="8153400" cy="264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36DE6D-F2D9-429B-A941-A2B8F1C20189}"/>
              </a:ext>
            </a:extLst>
          </p:cNvPr>
          <p:cNvSpPr txBox="1"/>
          <p:nvPr/>
        </p:nvSpPr>
        <p:spPr>
          <a:xfrm>
            <a:off x="857992" y="352169"/>
            <a:ext cx="179832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A: Why would you like to be a 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...................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?</a:t>
            </a:r>
          </a:p>
          <a:p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          B: Because I like to 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cook.</a:t>
            </a:r>
            <a:endParaRPr lang="en-US" sz="6600" dirty="0">
              <a:solidFill>
                <a:srgbClr val="002060"/>
              </a:solidFill>
              <a:latin typeface="Happy Font TH" panose="02010600030101010101" charset="-34"/>
              <a:cs typeface="Happy Font TH" panose="02010600030101010101" charset="-34"/>
              <a:sym typeface="Sue Ellen Francisco"/>
            </a:endParaRPr>
          </a:p>
        </p:txBody>
      </p:sp>
      <p:pic>
        <p:nvPicPr>
          <p:cNvPr id="1026" name="Picture 2" descr="Chalk lines in different colors Premium Vector">
            <a:extLst>
              <a:ext uri="{FF2B5EF4-FFF2-40B4-BE49-F238E27FC236}">
                <a16:creationId xmlns:a16="http://schemas.microsoft.com/office/drawing/2014/main" id="{BF5E1FB3-C5D0-468F-B155-3BBF1B68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045524" y="1890568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6;p25">
            <a:extLst>
              <a:ext uri="{FF2B5EF4-FFF2-40B4-BE49-F238E27FC236}">
                <a16:creationId xmlns:a16="http://schemas.microsoft.com/office/drawing/2014/main" id="{8EE6C4AE-C6F3-416C-BB34-8E35A91F0878}"/>
              </a:ext>
            </a:extLst>
          </p:cNvPr>
          <p:cNvSpPr txBox="1">
            <a:spLocks/>
          </p:cNvSpPr>
          <p:nvPr/>
        </p:nvSpPr>
        <p:spPr>
          <a:xfrm>
            <a:off x="6333308" y="3215277"/>
            <a:ext cx="68873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farmer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86E443-569E-4A0A-B044-BD8BCDC1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1643" y="4438986"/>
            <a:ext cx="8153400" cy="2646878"/>
          </a:xfrm>
          <a:prstGeom prst="rect">
            <a:avLst/>
          </a:prstGeom>
        </p:spPr>
      </p:pic>
      <p:sp>
        <p:nvSpPr>
          <p:cNvPr id="12" name="Google Shape;266;p25">
            <a:extLst>
              <a:ext uri="{FF2B5EF4-FFF2-40B4-BE49-F238E27FC236}">
                <a16:creationId xmlns:a16="http://schemas.microsoft.com/office/drawing/2014/main" id="{9FBB33DA-6713-4C35-8BCD-1B2BB28D698B}"/>
              </a:ext>
            </a:extLst>
          </p:cNvPr>
          <p:cNvSpPr txBox="1">
            <a:spLocks/>
          </p:cNvSpPr>
          <p:nvPr/>
        </p:nvSpPr>
        <p:spPr>
          <a:xfrm>
            <a:off x="6371408" y="5499187"/>
            <a:ext cx="68111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   B. cook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0B65E-6AD0-4212-9878-1490B0FCB7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4612" y="6505910"/>
            <a:ext cx="8168005" cy="2646878"/>
          </a:xfrm>
          <a:prstGeom prst="rect">
            <a:avLst/>
          </a:prstGeom>
        </p:spPr>
      </p:pic>
      <p:sp>
        <p:nvSpPr>
          <p:cNvPr id="14" name="Google Shape;266;p25">
            <a:extLst>
              <a:ext uri="{FF2B5EF4-FFF2-40B4-BE49-F238E27FC236}">
                <a16:creationId xmlns:a16="http://schemas.microsoft.com/office/drawing/2014/main" id="{CD910169-CE1C-436A-82C4-6FE9C449D64D}"/>
              </a:ext>
            </a:extLst>
          </p:cNvPr>
          <p:cNvSpPr txBox="1">
            <a:spLocks/>
          </p:cNvSpPr>
          <p:nvPr/>
        </p:nvSpPr>
        <p:spPr>
          <a:xfrm>
            <a:off x="6333308" y="7406787"/>
            <a:ext cx="7178069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dancer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EADC2-3946-4047-8CCD-A2B763648712}"/>
              </a:ext>
            </a:extLst>
          </p:cNvPr>
          <p:cNvSpPr txBox="1"/>
          <p:nvPr/>
        </p:nvSpPr>
        <p:spPr>
          <a:xfrm>
            <a:off x="11125200" y="411266"/>
            <a:ext cx="7518402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cook</a:t>
            </a: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015797B1-545C-0DC5-B66D-D0C518F8DAB3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7D73309-65A7-D56E-A5CE-5A6BE588D57D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0165C8E7-E614-77C8-88D0-777A65C4FCAB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B45DF71-4728-73F4-78E9-19D0921493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4B5732EA-2A5B-CF60-B4A8-747AB2390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15" name="Picture 2" descr="animated cook gif png - Clip Art Library">
            <a:extLst>
              <a:ext uri="{FF2B5EF4-FFF2-40B4-BE49-F238E27FC236}">
                <a16:creationId xmlns:a16="http://schemas.microsoft.com/office/drawing/2014/main" id="{7EAB1CBE-9B6A-514B-73FD-C831DD35B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9" y="3176970"/>
            <a:ext cx="5347217" cy="53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4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7F5DD-12C9-4B82-3428-88D262830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133" y="2622112"/>
            <a:ext cx="7210172" cy="2646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723A6-C3C6-CB48-1CCA-EC02A07333E9}"/>
              </a:ext>
            </a:extLst>
          </p:cNvPr>
          <p:cNvSpPr txBox="1"/>
          <p:nvPr/>
        </p:nvSpPr>
        <p:spPr>
          <a:xfrm>
            <a:off x="304800" y="377712"/>
            <a:ext cx="181356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singer?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...........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10C22-5B8E-5316-27FD-E240EB36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133" y="4850987"/>
            <a:ext cx="7208123" cy="274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3193B9-1452-8C82-E51E-5DE4CF0B0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7186496"/>
            <a:ext cx="7333333" cy="2740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3761D4-F6A5-7710-B3B5-3DDFD238C873}"/>
              </a:ext>
            </a:extLst>
          </p:cNvPr>
          <p:cNvSpPr txBox="1"/>
          <p:nvPr/>
        </p:nvSpPr>
        <p:spPr>
          <a:xfrm>
            <a:off x="9982888" y="1266814"/>
            <a:ext cx="551615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b="1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sing</a:t>
            </a:r>
          </a:p>
        </p:txBody>
      </p:sp>
      <p:pic>
        <p:nvPicPr>
          <p:cNvPr id="14" name="Picture 2" descr="Chalk lines in different colors Premium Vector">
            <a:extLst>
              <a:ext uri="{FF2B5EF4-FFF2-40B4-BE49-F238E27FC236}">
                <a16:creationId xmlns:a16="http://schemas.microsoft.com/office/drawing/2014/main" id="{DA6728CE-2577-61DE-FFE1-25FA0FDE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87CCF384-0BC7-344E-9F32-C537EFEDF3F6}"/>
              </a:ext>
            </a:extLst>
          </p:cNvPr>
          <p:cNvSpPr txBox="1">
            <a:spLocks/>
          </p:cNvSpPr>
          <p:nvPr/>
        </p:nvSpPr>
        <p:spPr>
          <a:xfrm>
            <a:off x="5867400" y="3633979"/>
            <a:ext cx="6041361" cy="88467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A. help people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CC2B87B2-C401-6D44-A557-DABC9CA8BABA}"/>
              </a:ext>
            </a:extLst>
          </p:cNvPr>
          <p:cNvSpPr txBox="1">
            <a:spLocks/>
          </p:cNvSpPr>
          <p:nvPr/>
        </p:nvSpPr>
        <p:spPr>
          <a:xfrm>
            <a:off x="5779293" y="5905698"/>
            <a:ext cx="6268422" cy="12060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6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B. write stories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1A771C61-D121-807F-E919-B5F154F2188F}"/>
              </a:ext>
            </a:extLst>
          </p:cNvPr>
          <p:cNvSpPr txBox="1">
            <a:spLocks/>
          </p:cNvSpPr>
          <p:nvPr/>
        </p:nvSpPr>
        <p:spPr>
          <a:xfrm>
            <a:off x="4794921" y="8191008"/>
            <a:ext cx="523781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C. sing</a:t>
            </a:r>
          </a:p>
        </p:txBody>
      </p:sp>
      <p:pic>
        <p:nvPicPr>
          <p:cNvPr id="22530" name="Picture 2" descr="Girl Singing Sticker by Carolynn for iOS &amp; Android | GIPHY">
            <a:extLst>
              <a:ext uri="{FF2B5EF4-FFF2-40B4-BE49-F238E27FC236}">
                <a16:creationId xmlns:a16="http://schemas.microsoft.com/office/drawing/2014/main" id="{3F3A4F97-476C-E8A9-8CFE-40D540DC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61" y="3568786"/>
            <a:ext cx="5482107" cy="54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87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2400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992600" y="2705100"/>
            <a:ext cx="3043827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648200" y="3470482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16C0C130-8631-49B3-8F33-FF478C76968D}"/>
              </a:ext>
            </a:extLst>
          </p:cNvPr>
          <p:cNvSpPr txBox="1"/>
          <p:nvPr/>
        </p:nvSpPr>
        <p:spPr>
          <a:xfrm>
            <a:off x="2122090" y="3551368"/>
            <a:ext cx="1426651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1371195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364018" y="165735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971799" y="534455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She loves children.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She works at school.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_ a c _ e_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477000" y="803729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EA4E72-74C6-9285-AA7D-46E0D1391BA5}"/>
              </a:ext>
            </a:extLst>
          </p:cNvPr>
          <p:cNvSpPr txBox="1"/>
          <p:nvPr/>
        </p:nvSpPr>
        <p:spPr>
          <a:xfrm>
            <a:off x="7377476" y="7986408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E48BF-ABB7-37F7-B796-092FF729F907}"/>
              </a:ext>
            </a:extLst>
          </p:cNvPr>
          <p:cNvSpPr txBox="1"/>
          <p:nvPr/>
        </p:nvSpPr>
        <p:spPr>
          <a:xfrm>
            <a:off x="10379611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3C844-6133-7EB0-67AE-FCBDE9B9C522}"/>
              </a:ext>
            </a:extLst>
          </p:cNvPr>
          <p:cNvSpPr txBox="1"/>
          <p:nvPr/>
        </p:nvSpPr>
        <p:spPr>
          <a:xfrm>
            <a:off x="12154027" y="7975581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474CFC-A336-8DFA-68B4-D43646F9D212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A893FC-3175-2E67-C58D-43FAA612B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683" b="96585" l="2715" r="97436">
                          <a14:foregroundMark x1="6637" y1="3902" x2="6637" y2="3902"/>
                          <a14:foregroundMark x1="10860" y1="3659" x2="10860" y2="3659"/>
                          <a14:foregroundMark x1="14480" y1="2927" x2="14480" y2="2927"/>
                          <a14:foregroundMark x1="18401" y1="3659" x2="18401" y2="3659"/>
                          <a14:foregroundMark x1="22021" y1="2927" x2="22021" y2="2927"/>
                          <a14:foregroundMark x1="27149" y1="3902" x2="27149" y2="3902"/>
                          <a14:foregroundMark x1="32127" y1="3902" x2="32127" y2="3902"/>
                          <a14:foregroundMark x1="34087" y1="3659" x2="34087" y2="3659"/>
                          <a14:foregroundMark x1="35596" y1="3659" x2="35596" y2="3659"/>
                          <a14:foregroundMark x1="40573" y1="3659" x2="40573" y2="3659"/>
                          <a14:foregroundMark x1="44796" y1="3415" x2="44796" y2="3415"/>
                          <a14:foregroundMark x1="49774" y1="3415" x2="49774" y2="3415"/>
                          <a14:foregroundMark x1="53243" y1="3659" x2="53243" y2="3659"/>
                          <a14:foregroundMark x1="57315" y1="3659" x2="57315" y2="3659"/>
                          <a14:foregroundMark x1="61237" y1="3659" x2="61237" y2="3659"/>
                          <a14:foregroundMark x1="66063" y1="3659" x2="66063" y2="3659"/>
                          <a14:foregroundMark x1="68778" y1="3659" x2="68778" y2="3659"/>
                          <a14:foregroundMark x1="73152" y1="3659" x2="73152" y2="3659"/>
                          <a14:foregroundMark x1="77979" y1="3659" x2="77979" y2="3659"/>
                          <a14:foregroundMark x1="81599" y1="2683" x2="81599" y2="2683"/>
                          <a14:foregroundMark x1="84615" y1="2927" x2="84615" y2="2927"/>
                          <a14:foregroundMark x1="88839" y1="3659" x2="88839" y2="3659"/>
                          <a14:foregroundMark x1="92911" y1="3415" x2="92911" y2="3415"/>
                          <a14:foregroundMark x1="97436" y1="3902" x2="97436" y2="3902"/>
                          <a14:foregroundMark x1="97134" y1="15122" x2="97134" y2="15122"/>
                          <a14:foregroundMark x1="96833" y1="23902" x2="96833" y2="23902"/>
                          <a14:foregroundMark x1="97285" y1="13171" x2="97285" y2="13171"/>
                          <a14:foregroundMark x1="97285" y1="9512" x2="97285" y2="9512"/>
                          <a14:foregroundMark x1="97285" y1="18049" x2="97285" y2="18049"/>
                          <a14:foregroundMark x1="96833" y1="28049" x2="96833" y2="28049"/>
                          <a14:foregroundMark x1="96833" y1="33902" x2="96833" y2="33902"/>
                          <a14:foregroundMark x1="97436" y1="32927" x2="97436" y2="32927"/>
                          <a14:foregroundMark x1="97134" y1="27073" x2="97134" y2="27073"/>
                          <a14:foregroundMark x1="97134" y1="38049" x2="97134" y2="38049"/>
                          <a14:foregroundMark x1="96833" y1="44634" x2="96833" y2="44634"/>
                          <a14:foregroundMark x1="97134" y1="50732" x2="97134" y2="50732"/>
                          <a14:foregroundMark x1="97285" y1="57073" x2="97285" y2="57073"/>
                          <a14:foregroundMark x1="97285" y1="62195" x2="97285" y2="62195"/>
                          <a14:foregroundMark x1="97285" y1="55366" x2="97285" y2="55366"/>
                          <a14:foregroundMark x1="97134" y1="65854" x2="97134" y2="65854"/>
                          <a14:foregroundMark x1="96833" y1="70244" x2="96833" y2="70244"/>
                          <a14:foregroundMark x1="96833" y1="74634" x2="96833" y2="74634"/>
                          <a14:foregroundMark x1="97436" y1="79512" x2="97436" y2="79512"/>
                          <a14:foregroundMark x1="97436" y1="84634" x2="97436" y2="84634"/>
                          <a14:foregroundMark x1="97134" y1="90488" x2="97134" y2="90488"/>
                          <a14:foregroundMark x1="97134" y1="97073" x2="97134" y2="97073"/>
                          <a14:foregroundMark x1="94118" y1="96341" x2="94118" y2="96341"/>
                          <a14:foregroundMark x1="90045" y1="95122" x2="90045" y2="95122"/>
                          <a14:foregroundMark x1="85973" y1="95122" x2="85973" y2="95122"/>
                          <a14:foregroundMark x1="82051" y1="95122" x2="82051" y2="95122"/>
                          <a14:foregroundMark x1="77828" y1="95122" x2="77828" y2="95122"/>
                          <a14:foregroundMark x1="74811" y1="95122" x2="74811" y2="95122"/>
                          <a14:foregroundMark x1="71946" y1="94146" x2="71946" y2="94146"/>
                          <a14:foregroundMark x1="68175" y1="95122" x2="68175" y2="95122"/>
                          <a14:foregroundMark x1="64253" y1="95122" x2="64253" y2="95122"/>
                          <a14:foregroundMark x1="65309" y1="96341" x2="65309" y2="96341"/>
                          <a14:foregroundMark x1="62293" y1="96098" x2="62293" y2="96098"/>
                          <a14:foregroundMark x1="58673" y1="96098" x2="58673" y2="96098"/>
                          <a14:foregroundMark x1="54902" y1="95366" x2="54902" y2="95366"/>
                          <a14:foregroundMark x1="48265" y1="95122" x2="48265" y2="95122"/>
                          <a14:foregroundMark x1="49774" y1="95122" x2="49774" y2="95122"/>
                          <a14:foregroundMark x1="46154" y1="95122" x2="46154" y2="95122"/>
                          <a14:foregroundMark x1="42232" y1="96098" x2="42232" y2="96098"/>
                          <a14:foregroundMark x1="38160" y1="96098" x2="38160" y2="96098"/>
                          <a14:foregroundMark x1="32278" y1="96341" x2="32278" y2="96341"/>
                          <a14:foregroundMark x1="28658" y1="97073" x2="28658" y2="97073"/>
                          <a14:foregroundMark x1="22926" y1="96585" x2="22926" y2="96585"/>
                          <a14:foregroundMark x1="20060" y1="96341" x2="20060" y2="96341"/>
                          <a14:foregroundMark x1="25038" y1="96341" x2="25038" y2="96341"/>
                          <a14:foregroundMark x1="24434" y1="95610" x2="24434" y2="95610"/>
                          <a14:foregroundMark x1="15083" y1="96585" x2="15083" y2="96585"/>
                          <a14:foregroundMark x1="9955" y1="97073" x2="9955" y2="97073"/>
                          <a14:foregroundMark x1="3017" y1="96341" x2="3017" y2="96341"/>
                          <a14:foregroundMark x1="3017" y1="89512" x2="3771" y2="88780"/>
                          <a14:foregroundMark x1="2715" y1="78780" x2="2715" y2="78780"/>
                          <a14:foregroundMark x1="3771" y1="72927" x2="3771" y2="72927"/>
                          <a14:foregroundMark x1="3318" y1="64390" x2="3318" y2="64390"/>
                          <a14:foregroundMark x1="3318" y1="80488" x2="3318" y2="80488"/>
                          <a14:foregroundMark x1="2715" y1="57561" x2="3017" y2="56585"/>
                          <a14:foregroundMark x1="3620" y1="49268" x2="3620" y2="49268"/>
                          <a14:foregroundMark x1="3017" y1="42683" x2="3017" y2="42683"/>
                          <a14:foregroundMark x1="3318" y1="37073" x2="3318" y2="37073"/>
                          <a14:foregroundMark x1="3620" y1="30732" x2="3620" y2="30732"/>
                          <a14:foregroundMark x1="3017" y1="21951" x2="3017" y2="21951"/>
                          <a14:foregroundMark x1="3167" y1="16098" x2="3167" y2="16098"/>
                          <a14:foregroundMark x1="3167" y1="8780" x2="3167" y2="8780"/>
                          <a14:foregroundMark x1="3620" y1="4878" x2="3620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2590022"/>
              <a:ext cx="10155212" cy="507947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3DA56E-66AF-BA9D-E60C-610F630D1AA4}"/>
                </a:ext>
              </a:extLst>
            </p:cNvPr>
            <p:cNvSpPr/>
            <p:nvPr/>
          </p:nvSpPr>
          <p:spPr>
            <a:xfrm>
              <a:off x="5227638" y="3034794"/>
              <a:ext cx="8851120" cy="41150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056" name="Picture 8" descr="Free Animated Teacher Cliparts, Download Free Animated Teacher Cliparts png  images, Free ClipArts on Clipart Library">
              <a:extLst>
                <a:ext uri="{FF2B5EF4-FFF2-40B4-BE49-F238E27FC236}">
                  <a16:creationId xmlns:a16="http://schemas.microsoft.com/office/drawing/2014/main" id="{28B798BC-D38E-6D6B-5B6F-D5BD163995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10666" r="10446" b="11468"/>
            <a:stretch/>
          </p:blipFill>
          <p:spPr bwMode="auto">
            <a:xfrm>
              <a:off x="7539854" y="2960769"/>
              <a:ext cx="4191994" cy="416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953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364018" y="165735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971799" y="534455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sometimes works in the office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and sometimes in the street. 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o l _ _ e m _ 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5308737" y="800151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89D7E1-6ACD-6AEA-8314-92DECA5FE9DD}"/>
              </a:ext>
            </a:extLst>
          </p:cNvPr>
          <p:cNvSpPr txBox="1"/>
          <p:nvPr/>
        </p:nvSpPr>
        <p:spPr>
          <a:xfrm>
            <a:off x="8077200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i</a:t>
            </a:r>
            <a:endParaRPr lang="en-US" sz="9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8FF3FC-59CA-7429-17D0-EBA43BC98B05}"/>
              </a:ext>
            </a:extLst>
          </p:cNvPr>
          <p:cNvSpPr txBox="1"/>
          <p:nvPr/>
        </p:nvSpPr>
        <p:spPr>
          <a:xfrm>
            <a:off x="8902517" y="7964285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0B3108-6880-2DAF-C0CA-FF0452AE658E}"/>
              </a:ext>
            </a:extLst>
          </p:cNvPr>
          <p:cNvSpPr txBox="1"/>
          <p:nvPr/>
        </p:nvSpPr>
        <p:spPr>
          <a:xfrm>
            <a:off x="12152611" y="7964285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85F10A71-DCC9-9C75-BA15-4627BB1996A3}"/>
              </a:ext>
            </a:extLst>
          </p:cNvPr>
          <p:cNvGrpSpPr/>
          <p:nvPr/>
        </p:nvGrpSpPr>
        <p:grpSpPr>
          <a:xfrm>
            <a:off x="4572000" y="1910682"/>
            <a:ext cx="10155212" cy="6611055"/>
            <a:chOff x="4572000" y="1910682"/>
            <a:chExt cx="10155212" cy="66110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A893FC-3175-2E67-C58D-43FAA612B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683" b="96585" l="2715" r="97436">
                          <a14:foregroundMark x1="6637" y1="3902" x2="6637" y2="3902"/>
                          <a14:foregroundMark x1="10860" y1="3659" x2="10860" y2="3659"/>
                          <a14:foregroundMark x1="14480" y1="2927" x2="14480" y2="2927"/>
                          <a14:foregroundMark x1="18401" y1="3659" x2="18401" y2="3659"/>
                          <a14:foregroundMark x1="22021" y1="2927" x2="22021" y2="2927"/>
                          <a14:foregroundMark x1="27149" y1="3902" x2="27149" y2="3902"/>
                          <a14:foregroundMark x1="32127" y1="3902" x2="32127" y2="3902"/>
                          <a14:foregroundMark x1="34087" y1="3659" x2="34087" y2="3659"/>
                          <a14:foregroundMark x1="35596" y1="3659" x2="35596" y2="3659"/>
                          <a14:foregroundMark x1="40573" y1="3659" x2="40573" y2="3659"/>
                          <a14:foregroundMark x1="44796" y1="3415" x2="44796" y2="3415"/>
                          <a14:foregroundMark x1="49774" y1="3415" x2="49774" y2="3415"/>
                          <a14:foregroundMark x1="53243" y1="3659" x2="53243" y2="3659"/>
                          <a14:foregroundMark x1="57315" y1="3659" x2="57315" y2="3659"/>
                          <a14:foregroundMark x1="61237" y1="3659" x2="61237" y2="3659"/>
                          <a14:foregroundMark x1="66063" y1="3659" x2="66063" y2="3659"/>
                          <a14:foregroundMark x1="68778" y1="3659" x2="68778" y2="3659"/>
                          <a14:foregroundMark x1="73152" y1="3659" x2="73152" y2="3659"/>
                          <a14:foregroundMark x1="77979" y1="3659" x2="77979" y2="3659"/>
                          <a14:foregroundMark x1="81599" y1="2683" x2="81599" y2="2683"/>
                          <a14:foregroundMark x1="84615" y1="2927" x2="84615" y2="2927"/>
                          <a14:foregroundMark x1="88839" y1="3659" x2="88839" y2="3659"/>
                          <a14:foregroundMark x1="92911" y1="3415" x2="92911" y2="3415"/>
                          <a14:foregroundMark x1="97436" y1="3902" x2="97436" y2="3902"/>
                          <a14:foregroundMark x1="97134" y1="15122" x2="97134" y2="15122"/>
                          <a14:foregroundMark x1="96833" y1="23902" x2="96833" y2="23902"/>
                          <a14:foregroundMark x1="97285" y1="13171" x2="97285" y2="13171"/>
                          <a14:foregroundMark x1="97285" y1="9512" x2="97285" y2="9512"/>
                          <a14:foregroundMark x1="97285" y1="18049" x2="97285" y2="18049"/>
                          <a14:foregroundMark x1="96833" y1="28049" x2="96833" y2="28049"/>
                          <a14:foregroundMark x1="96833" y1="33902" x2="96833" y2="33902"/>
                          <a14:foregroundMark x1="97436" y1="32927" x2="97436" y2="32927"/>
                          <a14:foregroundMark x1="97134" y1="27073" x2="97134" y2="27073"/>
                          <a14:foregroundMark x1="97134" y1="38049" x2="97134" y2="38049"/>
                          <a14:foregroundMark x1="96833" y1="44634" x2="96833" y2="44634"/>
                          <a14:foregroundMark x1="97134" y1="50732" x2="97134" y2="50732"/>
                          <a14:foregroundMark x1="97285" y1="57073" x2="97285" y2="57073"/>
                          <a14:foregroundMark x1="97285" y1="62195" x2="97285" y2="62195"/>
                          <a14:foregroundMark x1="97285" y1="55366" x2="97285" y2="55366"/>
                          <a14:foregroundMark x1="97134" y1="65854" x2="97134" y2="65854"/>
                          <a14:foregroundMark x1="96833" y1="70244" x2="96833" y2="70244"/>
                          <a14:foregroundMark x1="96833" y1="74634" x2="96833" y2="74634"/>
                          <a14:foregroundMark x1="97436" y1="79512" x2="97436" y2="79512"/>
                          <a14:foregroundMark x1="97436" y1="84634" x2="97436" y2="84634"/>
                          <a14:foregroundMark x1="97134" y1="90488" x2="97134" y2="90488"/>
                          <a14:foregroundMark x1="97134" y1="97073" x2="97134" y2="97073"/>
                          <a14:foregroundMark x1="94118" y1="96341" x2="94118" y2="96341"/>
                          <a14:foregroundMark x1="90045" y1="95122" x2="90045" y2="95122"/>
                          <a14:foregroundMark x1="85973" y1="95122" x2="85973" y2="95122"/>
                          <a14:foregroundMark x1="82051" y1="95122" x2="82051" y2="95122"/>
                          <a14:foregroundMark x1="77828" y1="95122" x2="77828" y2="95122"/>
                          <a14:foregroundMark x1="74811" y1="95122" x2="74811" y2="95122"/>
                          <a14:foregroundMark x1="71946" y1="94146" x2="71946" y2="94146"/>
                          <a14:foregroundMark x1="68175" y1="95122" x2="68175" y2="95122"/>
                          <a14:foregroundMark x1="64253" y1="95122" x2="64253" y2="95122"/>
                          <a14:foregroundMark x1="65309" y1="96341" x2="65309" y2="96341"/>
                          <a14:foregroundMark x1="62293" y1="96098" x2="62293" y2="96098"/>
                          <a14:foregroundMark x1="58673" y1="96098" x2="58673" y2="96098"/>
                          <a14:foregroundMark x1="54902" y1="95366" x2="54902" y2="95366"/>
                          <a14:foregroundMark x1="48265" y1="95122" x2="48265" y2="95122"/>
                          <a14:foregroundMark x1="49774" y1="95122" x2="49774" y2="95122"/>
                          <a14:foregroundMark x1="46154" y1="95122" x2="46154" y2="95122"/>
                          <a14:foregroundMark x1="42232" y1="96098" x2="42232" y2="96098"/>
                          <a14:foregroundMark x1="38160" y1="96098" x2="38160" y2="96098"/>
                          <a14:foregroundMark x1="32278" y1="96341" x2="32278" y2="96341"/>
                          <a14:foregroundMark x1="28658" y1="97073" x2="28658" y2="97073"/>
                          <a14:foregroundMark x1="22926" y1="96585" x2="22926" y2="96585"/>
                          <a14:foregroundMark x1="20060" y1="96341" x2="20060" y2="96341"/>
                          <a14:foregroundMark x1="25038" y1="96341" x2="25038" y2="96341"/>
                          <a14:foregroundMark x1="24434" y1="95610" x2="24434" y2="95610"/>
                          <a14:foregroundMark x1="15083" y1="96585" x2="15083" y2="96585"/>
                          <a14:foregroundMark x1="9955" y1="97073" x2="9955" y2="97073"/>
                          <a14:foregroundMark x1="3017" y1="96341" x2="3017" y2="96341"/>
                          <a14:foregroundMark x1="3017" y1="89512" x2="3771" y2="88780"/>
                          <a14:foregroundMark x1="2715" y1="78780" x2="2715" y2="78780"/>
                          <a14:foregroundMark x1="3771" y1="72927" x2="3771" y2="72927"/>
                          <a14:foregroundMark x1="3318" y1="64390" x2="3318" y2="64390"/>
                          <a14:foregroundMark x1="3318" y1="80488" x2="3318" y2="80488"/>
                          <a14:foregroundMark x1="2715" y1="57561" x2="3017" y2="56585"/>
                          <a14:foregroundMark x1="3620" y1="49268" x2="3620" y2="49268"/>
                          <a14:foregroundMark x1="3017" y1="42683" x2="3017" y2="42683"/>
                          <a14:foregroundMark x1="3318" y1="37073" x2="3318" y2="37073"/>
                          <a14:foregroundMark x1="3620" y1="30732" x2="3620" y2="30732"/>
                          <a14:foregroundMark x1="3017" y1="21951" x2="3017" y2="21951"/>
                          <a14:foregroundMark x1="3167" y1="16098" x2="3167" y2="16098"/>
                          <a14:foregroundMark x1="3167" y1="8780" x2="3167" y2="8780"/>
                          <a14:foregroundMark x1="3620" y1="4878" x2="3620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2590022"/>
              <a:ext cx="10155212" cy="507947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3DA56E-66AF-BA9D-E60C-610F630D1AA4}"/>
                </a:ext>
              </a:extLst>
            </p:cNvPr>
            <p:cNvSpPr/>
            <p:nvPr/>
          </p:nvSpPr>
          <p:spPr>
            <a:xfrm>
              <a:off x="5227638" y="3034794"/>
              <a:ext cx="8851120" cy="41150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030" name="Picture 6" descr="Car Sticker for iOS &amp; Android | GIPHY">
              <a:extLst>
                <a:ext uri="{FF2B5EF4-FFF2-40B4-BE49-F238E27FC236}">
                  <a16:creationId xmlns:a16="http://schemas.microsoft.com/office/drawing/2014/main" id="{A543F73E-D05A-E667-2DE4-290D9E44C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637" y="1910682"/>
              <a:ext cx="6652634" cy="6611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40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30545" y="108519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971799" y="534455"/>
            <a:ext cx="1259593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dirty="0">
                <a:solidFill>
                  <a:srgbClr val="704848"/>
                </a:solidFill>
                <a:latin typeface="Happy Font TH"/>
              </a:rPr>
              <a:t>She loves plants and flowers. 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 _ r d_ n e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7008547" y="7960300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B09BA6-77C1-FBE4-4BD6-09A1F5110465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3074" name="Picture 2" descr="Pin on Gifs">
              <a:extLst>
                <a:ext uri="{FF2B5EF4-FFF2-40B4-BE49-F238E27FC236}">
                  <a16:creationId xmlns:a16="http://schemas.microsoft.com/office/drawing/2014/main" id="{D147C898-9CD6-D22D-A133-E72D8DBAA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9BB8D3"/>
                </a:clrFrom>
                <a:clrTo>
                  <a:srgbClr val="9BB8D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8681" y="3071449"/>
              <a:ext cx="4141849" cy="3977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216DE0B-78B7-4F87-ECC9-23DCA2361C32}"/>
              </a:ext>
            </a:extLst>
          </p:cNvPr>
          <p:cNvSpPr txBox="1"/>
          <p:nvPr/>
        </p:nvSpPr>
        <p:spPr>
          <a:xfrm>
            <a:off x="9620906" y="7943971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92B91-33FB-2F0C-03C9-38EA6A5C680B}"/>
              </a:ext>
            </a:extLst>
          </p:cNvPr>
          <p:cNvSpPr txBox="1"/>
          <p:nvPr/>
        </p:nvSpPr>
        <p:spPr>
          <a:xfrm>
            <a:off x="12703180" y="7960300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1931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30545" y="108519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971799" y="534455"/>
            <a:ext cx="125959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is very brave. He can stop fire.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</a:t>
            </a:r>
            <a:r>
              <a:rPr lang="en-US" sz="9600" dirty="0" err="1">
                <a:solidFill>
                  <a:srgbClr val="704848"/>
                </a:solidFill>
                <a:latin typeface="Arial Rounded MT Bold" panose="020F0704030504030204" pitchFamily="34" charset="0"/>
              </a:rPr>
              <a:t>i</a:t>
            </a: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 r _ f </a:t>
            </a:r>
            <a:r>
              <a:rPr lang="en-US" sz="9600" dirty="0" err="1">
                <a:solidFill>
                  <a:srgbClr val="704848"/>
                </a:solidFill>
                <a:latin typeface="Arial Rounded MT Bold" panose="020F0704030504030204" pitchFamily="34" charset="0"/>
              </a:rPr>
              <a:t>i</a:t>
            </a: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 _ h t _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5094239" y="825888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f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B471BF-B962-DA3C-2D98-231AEDCFFC36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5122" name="Picture 2" descr="Firefighter putting out a fire, Cartoon GIF - GIFPoster">
              <a:extLst>
                <a:ext uri="{FF2B5EF4-FFF2-40B4-BE49-F238E27FC236}">
                  <a16:creationId xmlns:a16="http://schemas.microsoft.com/office/drawing/2014/main" id="{55B1BF0C-E831-FBC9-662A-2D3FEF206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393" y="3140508"/>
              <a:ext cx="6906101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F3A766-8B52-C7F1-6B9A-43B59613884D}"/>
              </a:ext>
            </a:extLst>
          </p:cNvPr>
          <p:cNvSpPr txBox="1"/>
          <p:nvPr/>
        </p:nvSpPr>
        <p:spPr>
          <a:xfrm>
            <a:off x="7399570" y="803729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2A7AEB-41D4-D060-3001-E477A0A76EB3}"/>
              </a:ext>
            </a:extLst>
          </p:cNvPr>
          <p:cNvSpPr txBox="1"/>
          <p:nvPr/>
        </p:nvSpPr>
        <p:spPr>
          <a:xfrm>
            <a:off x="9755443" y="7970196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7A0C3-98FC-904E-859F-6E1DBBC20ADA}"/>
              </a:ext>
            </a:extLst>
          </p:cNvPr>
          <p:cNvSpPr txBox="1"/>
          <p:nvPr/>
        </p:nvSpPr>
        <p:spPr>
          <a:xfrm>
            <a:off x="12615377" y="8064508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9C83F-3890-A7CA-D4F5-842A98125FA4}"/>
              </a:ext>
            </a:extLst>
          </p:cNvPr>
          <p:cNvSpPr txBox="1"/>
          <p:nvPr/>
        </p:nvSpPr>
        <p:spPr>
          <a:xfrm>
            <a:off x="13534119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77706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3" grpId="0"/>
      <p:bldP spid="4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2629</TotalTime>
  <Words>528</Words>
  <Application>Microsoft Office PowerPoint</Application>
  <PresentationFormat>Custom</PresentationFormat>
  <Paragraphs>136</Paragraphs>
  <Slides>38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Bryndan Write Bold</vt:lpstr>
      <vt:lpstr>Arial</vt:lpstr>
      <vt:lpstr>Calibri</vt:lpstr>
      <vt:lpstr>Arial Rounded MT Bold</vt:lpstr>
      <vt:lpstr>Sport Day</vt:lpstr>
      <vt:lpstr>Happy Font TH</vt:lpstr>
      <vt:lpstr>Bryndan Write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Ngan-BanNgoaiNgu</cp:lastModifiedBy>
  <cp:revision>63</cp:revision>
  <dcterms:created xsi:type="dcterms:W3CDTF">2006-08-16T00:00:00Z</dcterms:created>
  <dcterms:modified xsi:type="dcterms:W3CDTF">2024-10-17T03:42:55Z</dcterms:modified>
  <dc:identifier>DAFxeRqm-tw</dc:identifier>
</cp:coreProperties>
</file>