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23"/>
  </p:notesMasterIdLst>
  <p:sldIdLst>
    <p:sldId id="260" r:id="rId4"/>
    <p:sldId id="401" r:id="rId5"/>
    <p:sldId id="382" r:id="rId6"/>
    <p:sldId id="267" r:id="rId7"/>
    <p:sldId id="395" r:id="rId8"/>
    <p:sldId id="385" r:id="rId9"/>
    <p:sldId id="270" r:id="rId10"/>
    <p:sldId id="388" r:id="rId11"/>
    <p:sldId id="389" r:id="rId12"/>
    <p:sldId id="392" r:id="rId13"/>
    <p:sldId id="368" r:id="rId14"/>
    <p:sldId id="264" r:id="rId15"/>
    <p:sldId id="275" r:id="rId16"/>
    <p:sldId id="274" r:id="rId17"/>
    <p:sldId id="262" r:id="rId18"/>
    <p:sldId id="402" r:id="rId19"/>
    <p:sldId id="403" r:id="rId20"/>
    <p:sldId id="365" r:id="rId21"/>
    <p:sldId id="36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CC"/>
    <a:srgbClr val="66CCFF"/>
    <a:srgbClr val="FF0066"/>
    <a:srgbClr val="CCFFFF"/>
    <a:srgbClr val="FFCCC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2937" autoAdjust="0"/>
  </p:normalViewPr>
  <p:slideViewPr>
    <p:cSldViewPr snapToGrid="0">
      <p:cViewPr varScale="1">
        <p:scale>
          <a:sx n="96" d="100"/>
          <a:sy n="96" d="100"/>
        </p:scale>
        <p:origin x="293" y="7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65F1F7-9276-4203-A72E-50E0A23C7096}" type="datetimeFigureOut">
              <a:rPr lang="en-US" smtClean="0"/>
              <a:t>10/5/2025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A781C-5928-4893-833E-63793861C740}" type="slidenum">
              <a:rPr lang="en-US" smtClean="0"/>
              <a:t>‹#›</a:t>
            </a:fld>
            <a:endParaRPr lang="en-US"/>
          </a:p>
        </p:txBody>
      </p:sp>
    </p:spTree>
    <p:extLst>
      <p:ext uri="{BB962C8B-B14F-4D97-AF65-F5344CB8AC3E}">
        <p14:creationId xmlns:p14="http://schemas.microsoft.com/office/powerpoint/2010/main" val="2893347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932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405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932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476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13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FF9A-EBB0-CC70-22BB-ED07FCC69CA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E80801-2281-BC0F-041C-935C5D0D42F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0A8DDF-0E1C-7A10-2776-9835FF217431}"/>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10/5/2025</a:t>
            </a:fld>
            <a:endParaRPr lang="en-US"/>
          </a:p>
        </p:txBody>
      </p:sp>
      <p:sp>
        <p:nvSpPr>
          <p:cNvPr id="5" name="Footer Placeholder 4">
            <a:extLst>
              <a:ext uri="{FF2B5EF4-FFF2-40B4-BE49-F238E27FC236}">
                <a16:creationId xmlns:a16="http://schemas.microsoft.com/office/drawing/2014/main" id="{7F5DFE92-381E-581A-3D54-82D4F563B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A86FF3-F0C5-6999-2681-45DA93E725C3}"/>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157558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B4E3-D225-D33A-C738-4F75E84ED7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799EE8-2E77-1CE4-CB7F-92C2E455EB0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2448E-742A-C27D-DFB4-958CE7513DC3}"/>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10/5/2025</a:t>
            </a:fld>
            <a:endParaRPr lang="en-US"/>
          </a:p>
        </p:txBody>
      </p:sp>
      <p:sp>
        <p:nvSpPr>
          <p:cNvPr id="5" name="Footer Placeholder 4">
            <a:extLst>
              <a:ext uri="{FF2B5EF4-FFF2-40B4-BE49-F238E27FC236}">
                <a16:creationId xmlns:a16="http://schemas.microsoft.com/office/drawing/2014/main" id="{8A1773B0-7F08-B267-AC0B-5F923A040F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602E86-4A05-1848-5D47-ED4A733F2F0F}"/>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089485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3ED281-5CE5-C8F8-8C6B-96F1010DEE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3894BD-00E4-5214-D418-900D9BDF7A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CB634-12DC-5183-AD74-008143FD19BE}"/>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10/5/2025</a:t>
            </a:fld>
            <a:endParaRPr lang="en-US"/>
          </a:p>
        </p:txBody>
      </p:sp>
      <p:sp>
        <p:nvSpPr>
          <p:cNvPr id="5" name="Footer Placeholder 4">
            <a:extLst>
              <a:ext uri="{FF2B5EF4-FFF2-40B4-BE49-F238E27FC236}">
                <a16:creationId xmlns:a16="http://schemas.microsoft.com/office/drawing/2014/main" id="{30A58A29-B047-C1B1-6A8F-E280982928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439461-C9E3-67B2-3159-4161ED139D9D}"/>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1795831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p:txBody>
          <a:bodyPr/>
          <a:lstStyle/>
          <a:p>
            <a:fld id="{8090572C-BD3D-4F5D-890C-7DE828D145EE}" type="datetimeFigureOut">
              <a:rPr lang="en-US" smtClean="0"/>
              <a:t>10/5/2025</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572354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p:txBody>
          <a:bodyPr/>
          <a:lstStyle/>
          <a:p>
            <a:fld id="{8090572C-BD3D-4F5D-890C-7DE828D145EE}" type="datetimeFigureOut">
              <a:rPr lang="en-US" smtClean="0"/>
              <a:t>10/5/2025</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494918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p:txBody>
          <a:bodyPr/>
          <a:lstStyle/>
          <a:p>
            <a:fld id="{8090572C-BD3D-4F5D-890C-7DE828D145EE}" type="datetimeFigureOut">
              <a:rPr lang="en-US" smtClean="0"/>
              <a:t>10/5/2025</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190021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p:txBody>
          <a:bodyPr/>
          <a:lstStyle/>
          <a:p>
            <a:fld id="{8090572C-BD3D-4F5D-890C-7DE828D145EE}" type="datetimeFigureOut">
              <a:rPr lang="en-US" smtClean="0"/>
              <a:t>10/5/2025</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843074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p:txBody>
          <a:bodyPr/>
          <a:lstStyle/>
          <a:p>
            <a:fld id="{8090572C-BD3D-4F5D-890C-7DE828D145EE}" type="datetimeFigureOut">
              <a:rPr lang="en-US" smtClean="0"/>
              <a:t>10/5/2025</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91931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p:txBody>
          <a:bodyPr/>
          <a:lstStyle/>
          <a:p>
            <a:fld id="{8090572C-BD3D-4F5D-890C-7DE828D145EE}" type="datetimeFigureOut">
              <a:rPr lang="en-US" smtClean="0"/>
              <a:t>10/5/2025</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07634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p:txBody>
          <a:bodyPr/>
          <a:lstStyle/>
          <a:p>
            <a:fld id="{8090572C-BD3D-4F5D-890C-7DE828D145EE}" type="datetimeFigureOut">
              <a:rPr lang="en-US" smtClean="0"/>
              <a:t>10/5/2025</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618393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p:txBody>
          <a:bodyPr/>
          <a:lstStyle/>
          <a:p>
            <a:fld id="{8090572C-BD3D-4F5D-890C-7DE828D145EE}" type="datetimeFigureOut">
              <a:rPr lang="en-US" smtClean="0"/>
              <a:t>10/5/2025</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617176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EC8C-5600-9F9A-4A0E-6000437282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352AC9-EC02-8D3C-DA42-83BD7CDD358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0FAE2-C414-BC32-9599-4C409814265D}"/>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10/5/2025</a:t>
            </a:fld>
            <a:endParaRPr lang="en-US"/>
          </a:p>
        </p:txBody>
      </p:sp>
      <p:sp>
        <p:nvSpPr>
          <p:cNvPr id="5" name="Footer Placeholder 4">
            <a:extLst>
              <a:ext uri="{FF2B5EF4-FFF2-40B4-BE49-F238E27FC236}">
                <a16:creationId xmlns:a16="http://schemas.microsoft.com/office/drawing/2014/main" id="{41ED8814-49ED-572B-BE76-E1863573FE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F8ED80-7FAD-CEF1-64F9-4B28BF26F1E1}"/>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887183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p:txBody>
          <a:bodyPr/>
          <a:lstStyle/>
          <a:p>
            <a:fld id="{8090572C-BD3D-4F5D-890C-7DE828D145EE}" type="datetimeFigureOut">
              <a:rPr lang="en-US" smtClean="0"/>
              <a:t>10/5/2025</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131690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p:txBody>
          <a:bodyPr/>
          <a:lstStyle/>
          <a:p>
            <a:fld id="{8090572C-BD3D-4F5D-890C-7DE828D145EE}" type="datetimeFigureOut">
              <a:rPr lang="en-US" smtClean="0"/>
              <a:t>10/5/2025</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734150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p:txBody>
          <a:bodyPr/>
          <a:lstStyle/>
          <a:p>
            <a:fld id="{8090572C-BD3D-4F5D-890C-7DE828D145EE}" type="datetimeFigureOut">
              <a:rPr lang="en-US" smtClean="0"/>
              <a:t>10/5/2025</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185523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05/10/2025</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79978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05/10/2025</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811627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05/10/2025</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744067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05/10/2025</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318889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05/10/2025</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648885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05/10/2025</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2474709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05/10/2025</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360779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2E5B-FB87-2899-DC8C-578C436E757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63D5A4-5D3E-BBA4-CC08-FEF85D85EB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257F-693F-B3EC-1455-AF40D4F2A21D}"/>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10/5/2025</a:t>
            </a:fld>
            <a:endParaRPr lang="en-US"/>
          </a:p>
        </p:txBody>
      </p:sp>
      <p:sp>
        <p:nvSpPr>
          <p:cNvPr id="5" name="Footer Placeholder 4">
            <a:extLst>
              <a:ext uri="{FF2B5EF4-FFF2-40B4-BE49-F238E27FC236}">
                <a16:creationId xmlns:a16="http://schemas.microsoft.com/office/drawing/2014/main" id="{FC72C116-1081-E08E-4A5E-8209471BD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E3E4FB-6200-B44E-7746-8DA5E2CD3276}"/>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0007658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05/10/2025</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640827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05/10/2025</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448067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05/10/2025</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55236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05/10/2025</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10919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AE28-E52D-240E-8D7D-5A3E30D132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2062A7E-77F8-6212-9CB1-86CB965025B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E2EE07-20C3-1815-D0B2-157B1BB087A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2636C-AD78-99E5-4222-759FBDFA4DF4}"/>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10/5/2025</a:t>
            </a:fld>
            <a:endParaRPr lang="en-US"/>
          </a:p>
        </p:txBody>
      </p:sp>
      <p:sp>
        <p:nvSpPr>
          <p:cNvPr id="6" name="Footer Placeholder 5">
            <a:extLst>
              <a:ext uri="{FF2B5EF4-FFF2-40B4-BE49-F238E27FC236}">
                <a16:creationId xmlns:a16="http://schemas.microsoft.com/office/drawing/2014/main" id="{F6F2B442-626A-5E55-5D28-0992D4DA9F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2BA477-1197-01A0-587E-79C6FC292242}"/>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13690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B005-0291-434E-F327-6538A80A0D9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1B6588-0F74-7636-9DCB-284D9CCB84B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B95A1E-505D-3D36-944B-6B586597607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9F106-665F-213C-814E-06A85EDBCF8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DEB00-CDDF-D3F4-0630-575A13D852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2B0220-1229-3D30-5522-AB02E350E629}"/>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10/5/2025</a:t>
            </a:fld>
            <a:endParaRPr lang="en-US"/>
          </a:p>
        </p:txBody>
      </p:sp>
      <p:sp>
        <p:nvSpPr>
          <p:cNvPr id="8" name="Footer Placeholder 7">
            <a:extLst>
              <a:ext uri="{FF2B5EF4-FFF2-40B4-BE49-F238E27FC236}">
                <a16:creationId xmlns:a16="http://schemas.microsoft.com/office/drawing/2014/main" id="{6569C7C8-F2ED-4C72-B913-AA0D3784A4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F4B043-8AE3-9DA4-B6DB-E01D1DD232D6}"/>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823123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81E1-DA21-4A49-F4F3-514F785A4F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101B3E5-83B2-6299-C505-AB13BADA4104}"/>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10/5/2025</a:t>
            </a:fld>
            <a:endParaRPr lang="en-US"/>
          </a:p>
        </p:txBody>
      </p:sp>
      <p:sp>
        <p:nvSpPr>
          <p:cNvPr id="4" name="Footer Placeholder 3">
            <a:extLst>
              <a:ext uri="{FF2B5EF4-FFF2-40B4-BE49-F238E27FC236}">
                <a16:creationId xmlns:a16="http://schemas.microsoft.com/office/drawing/2014/main" id="{440EB139-CC0D-B0AF-5110-8DC34AC2DF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0249F0D-3C24-7462-595D-D4BB1198177B}"/>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780889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64634-3299-3D1E-5995-482065FFA45C}"/>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10/5/2025</a:t>
            </a:fld>
            <a:endParaRPr lang="en-US"/>
          </a:p>
        </p:txBody>
      </p:sp>
      <p:sp>
        <p:nvSpPr>
          <p:cNvPr id="3" name="Footer Placeholder 2">
            <a:extLst>
              <a:ext uri="{FF2B5EF4-FFF2-40B4-BE49-F238E27FC236}">
                <a16:creationId xmlns:a16="http://schemas.microsoft.com/office/drawing/2014/main" id="{3F902ABD-0F09-1A8F-6578-0BF83D9461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82058F-504E-DF56-429B-C5E95E008814}"/>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999611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9C8A-0C5E-DCF2-87C0-ECF504E463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1DD95C-7953-977B-43CD-7D12188C4B1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4042AE-266D-3C55-2E9F-15C76766D6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9B731-5EFB-F3CD-9B48-DBFCB733DF6C}"/>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10/5/2025</a:t>
            </a:fld>
            <a:endParaRPr lang="en-US"/>
          </a:p>
        </p:txBody>
      </p:sp>
      <p:sp>
        <p:nvSpPr>
          <p:cNvPr id="6" name="Footer Placeholder 5">
            <a:extLst>
              <a:ext uri="{FF2B5EF4-FFF2-40B4-BE49-F238E27FC236}">
                <a16:creationId xmlns:a16="http://schemas.microsoft.com/office/drawing/2014/main" id="{BA6B066D-FD01-1E3E-E15E-7662166FF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8103CD-03E5-4A7A-2571-FDEAF4DF97CD}"/>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06208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F31D-D3C2-C0A4-5A55-AC4253B297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41CE94-3EBD-DA09-C2AC-8A6EA17A598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ED5FC2-B70A-97E0-0B85-55B491D280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256EC-12F0-C611-B92A-19FB66CCE0CE}"/>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10/5/2025</a:t>
            </a:fld>
            <a:endParaRPr lang="en-US"/>
          </a:p>
        </p:txBody>
      </p:sp>
      <p:sp>
        <p:nvSpPr>
          <p:cNvPr id="6" name="Footer Placeholder 5">
            <a:extLst>
              <a:ext uri="{FF2B5EF4-FFF2-40B4-BE49-F238E27FC236}">
                <a16:creationId xmlns:a16="http://schemas.microsoft.com/office/drawing/2014/main" id="{A843C479-479C-A33D-9E7A-83C1D245B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F40189-B42C-B538-941F-D7F0526F4115}"/>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479561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DFD7E88B-DD80-F0B4-1496-88243BBB8B0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4756" y="143586"/>
            <a:ext cx="1774665" cy="1774665"/>
          </a:xfrm>
          <a:prstGeom prst="rect">
            <a:avLst/>
          </a:prstGeom>
        </p:spPr>
      </p:pic>
    </p:spTree>
    <p:extLst>
      <p:ext uri="{BB962C8B-B14F-4D97-AF65-F5344CB8AC3E}">
        <p14:creationId xmlns:p14="http://schemas.microsoft.com/office/powerpoint/2010/main" val="11991008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B7C9A13-3C0E-7E32-7867-1F7A8EEF076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4FFCEF1-3216-004D-2955-B67520F51D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275646-2828-DD4D-A085-E4C0DF176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18637-2043-BCD5-B20E-3AF7A54F91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0572C-BD3D-4F5D-890C-7DE828D145EE}" type="datetimeFigureOut">
              <a:rPr lang="en-US" smtClean="0"/>
              <a:t>10/5/2025</a:t>
            </a:fld>
            <a:endParaRPr lang="en-US"/>
          </a:p>
        </p:txBody>
      </p:sp>
      <p:sp>
        <p:nvSpPr>
          <p:cNvPr id="5" name="Footer Placeholder 4">
            <a:extLst>
              <a:ext uri="{FF2B5EF4-FFF2-40B4-BE49-F238E27FC236}">
                <a16:creationId xmlns:a16="http://schemas.microsoft.com/office/drawing/2014/main" id="{02CE6124-FC6D-23F7-FA7C-0CB4F314C2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3E4859-AD73-1471-4DEE-50FBC0231D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D8CF8-DF26-4E15-8028-6CB626DC93E6}"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C3A912CB-34C0-ECB7-466D-13AA2169311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4756" y="143586"/>
            <a:ext cx="1774665" cy="1774665"/>
          </a:xfrm>
          <a:prstGeom prst="rect">
            <a:avLst/>
          </a:prstGeom>
        </p:spPr>
      </p:pic>
    </p:spTree>
    <p:extLst>
      <p:ext uri="{BB962C8B-B14F-4D97-AF65-F5344CB8AC3E}">
        <p14:creationId xmlns:p14="http://schemas.microsoft.com/office/powerpoint/2010/main" val="39485475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05/10/2025</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37957154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6.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7.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microsoft.com/office/2007/relationships/hdphoto" Target="../media/hdphoto8.wdp"/><Relationship Id="rId3" Type="http://schemas.microsoft.com/office/2007/relationships/media" Target="../media/media3.mp3"/><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audio" Target="../media/media2.mp3"/><Relationship Id="rId16" Type="http://schemas.openxmlformats.org/officeDocument/2006/relationships/image" Target="../media/image32.svg"/><Relationship Id="rId1" Type="http://schemas.microsoft.com/office/2007/relationships/media" Target="../media/media2.mp3"/><Relationship Id="rId6" Type="http://schemas.openxmlformats.org/officeDocument/2006/relationships/notesSlide" Target="../notesSlides/notesSlide1.xml"/><Relationship Id="rId11" Type="http://schemas.openxmlformats.org/officeDocument/2006/relationships/image" Target="../media/image27.png"/><Relationship Id="rId5" Type="http://schemas.openxmlformats.org/officeDocument/2006/relationships/slideLayout" Target="../slideLayouts/slideLayout24.xml"/><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audio" Target="../media/media3.mp3"/><Relationship Id="rId9" Type="http://schemas.openxmlformats.org/officeDocument/2006/relationships/image" Target="../media/image25.png"/><Relationship Id="rId14" Type="http://schemas.openxmlformats.org/officeDocument/2006/relationships/image" Target="../media/image30.sv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microsoft.com/office/2007/relationships/hdphoto" Target="../media/hdphoto8.wdp"/><Relationship Id="rId3" Type="http://schemas.microsoft.com/office/2007/relationships/media" Target="../media/media3.mp3"/><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audio" Target="../media/media2.mp3"/><Relationship Id="rId16" Type="http://schemas.openxmlformats.org/officeDocument/2006/relationships/image" Target="../media/image32.svg"/><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27.png"/><Relationship Id="rId5" Type="http://schemas.openxmlformats.org/officeDocument/2006/relationships/slideLayout" Target="../slideLayouts/slideLayout24.xml"/><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audio" Target="../media/media3.mp3"/><Relationship Id="rId9" Type="http://schemas.openxmlformats.org/officeDocument/2006/relationships/image" Target="../media/image25.png"/><Relationship Id="rId14" Type="http://schemas.openxmlformats.org/officeDocument/2006/relationships/image" Target="../media/image30.sv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3.png"/><Relationship Id="rId18" Type="http://schemas.openxmlformats.org/officeDocument/2006/relationships/image" Target="../media/image32.svg"/><Relationship Id="rId3" Type="http://schemas.microsoft.com/office/2007/relationships/media" Target="../media/media3.mp3"/><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1.png"/><Relationship Id="rId2" Type="http://schemas.openxmlformats.org/officeDocument/2006/relationships/audio" Target="../media/media2.mp3"/><Relationship Id="rId16" Type="http://schemas.openxmlformats.org/officeDocument/2006/relationships/image" Target="../media/image30.svg"/><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7.png"/><Relationship Id="rId5" Type="http://schemas.openxmlformats.org/officeDocument/2006/relationships/slideLayout" Target="../slideLayouts/slideLayout24.xml"/><Relationship Id="rId15" Type="http://schemas.openxmlformats.org/officeDocument/2006/relationships/image" Target="../media/image29.png"/><Relationship Id="rId10" Type="http://schemas.openxmlformats.org/officeDocument/2006/relationships/image" Target="../media/image26.svg"/><Relationship Id="rId4" Type="http://schemas.openxmlformats.org/officeDocument/2006/relationships/audio" Target="../media/media3.mp3"/><Relationship Id="rId9" Type="http://schemas.openxmlformats.org/officeDocument/2006/relationships/image" Target="../media/image25.png"/><Relationship Id="rId14" Type="http://schemas.microsoft.com/office/2007/relationships/hdphoto" Target="../media/hdphoto8.wdp"/></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microsoft.com/office/2007/relationships/hdphoto" Target="../media/hdphoto8.wdp"/><Relationship Id="rId3" Type="http://schemas.microsoft.com/office/2007/relationships/media" Target="../media/media3.mp3"/><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audio" Target="../media/media2.mp3"/><Relationship Id="rId16" Type="http://schemas.openxmlformats.org/officeDocument/2006/relationships/image" Target="../media/image32.svg"/><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27.png"/><Relationship Id="rId5" Type="http://schemas.openxmlformats.org/officeDocument/2006/relationships/slideLayout" Target="../slideLayouts/slideLayout24.xml"/><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audio" Target="../media/media3.mp3"/><Relationship Id="rId9" Type="http://schemas.openxmlformats.org/officeDocument/2006/relationships/image" Target="../media/image25.png"/><Relationship Id="rId14" Type="http://schemas.openxmlformats.org/officeDocument/2006/relationships/image" Target="../media/image30.sv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microsoft.com/office/2007/relationships/hdphoto" Target="../media/hdphoto8.wdp"/><Relationship Id="rId3" Type="http://schemas.microsoft.com/office/2007/relationships/media" Target="../media/media3.mp3"/><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audio" Target="../media/media2.mp3"/><Relationship Id="rId16" Type="http://schemas.openxmlformats.org/officeDocument/2006/relationships/image" Target="../media/image32.svg"/><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27.png"/><Relationship Id="rId5" Type="http://schemas.openxmlformats.org/officeDocument/2006/relationships/slideLayout" Target="../slideLayouts/slideLayout24.xml"/><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audio" Target="../media/media3.mp3"/><Relationship Id="rId9" Type="http://schemas.openxmlformats.org/officeDocument/2006/relationships/image" Target="../media/image25.png"/><Relationship Id="rId14" Type="http://schemas.openxmlformats.org/officeDocument/2006/relationships/image" Target="../media/image30.sv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2050" name="Picture 2" descr="Hình ảnh Cá Heo PNG , Clipart Cá Heo, Nước, Cá Heo PNG miễn phí tải tập tin  PSDComment và Vector">
            <a:extLst>
              <a:ext uri="{FF2B5EF4-FFF2-40B4-BE49-F238E27FC236}">
                <a16:creationId xmlns:a16="http://schemas.microsoft.com/office/drawing/2014/main" id="{1653BFCD-F412-BBCE-127B-6513A400679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9583" y1="30417" x2="59250" y2="37583"/>
                        <a14:foregroundMark x1="33000" y1="31250" x2="40917" y2="35167"/>
                        <a14:foregroundMark x1="42000" y1="34333" x2="48333" y2="36750"/>
                        <a14:foregroundMark x1="60167" y1="32333" x2="70833" y2="39583"/>
                        <a14:foregroundMark x1="68250" y1="50500" x2="71083" y2="54167"/>
                        <a14:foregroundMark x1="63167" y1="34500" x2="68667" y2="42583"/>
                        <a14:foregroundMark x1="42833" y1="53750" x2="55333" y2="63417"/>
                        <a14:foregroundMark x1="49000" y1="56167" x2="53333" y2="59417"/>
                      </a14:backgroundRemoval>
                    </a14:imgEffect>
                  </a14:imgLayer>
                </a14:imgProps>
              </a:ext>
              <a:ext uri="{28A0092B-C50C-407E-A947-70E740481C1C}">
                <a14:useLocalDpi xmlns:a14="http://schemas.microsoft.com/office/drawing/2010/main" val="0"/>
              </a:ext>
            </a:extLst>
          </a:blip>
          <a:srcRect/>
          <a:stretch>
            <a:fillRect/>
          </a:stretch>
        </p:blipFill>
        <p:spPr bwMode="auto">
          <a:xfrm>
            <a:off x="-975609" y="-373518"/>
            <a:ext cx="7970703" cy="79707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32F3ED6-5FA3-4700-889A-BB4077E2F7DF}"/>
              </a:ext>
            </a:extLst>
          </p:cNvPr>
          <p:cNvPicPr>
            <a:picLocks noChangeAspect="1"/>
          </p:cNvPicPr>
          <p:nvPr/>
        </p:nvPicPr>
        <p:blipFill>
          <a:blip r:embed="rId5"/>
          <a:stretch>
            <a:fillRect/>
          </a:stretch>
        </p:blipFill>
        <p:spPr>
          <a:xfrm>
            <a:off x="5681472" y="0"/>
            <a:ext cx="6925056" cy="6858000"/>
          </a:xfrm>
          <a:prstGeom prst="rect">
            <a:avLst/>
          </a:prstGeom>
        </p:spPr>
      </p:pic>
    </p:spTree>
    <p:extLst>
      <p:ext uri="{BB962C8B-B14F-4D97-AF65-F5344CB8AC3E}">
        <p14:creationId xmlns:p14="http://schemas.microsoft.com/office/powerpoint/2010/main" val="412746278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17BF91-106F-CD86-1445-D0A9B0EB31A8}"/>
              </a:ext>
            </a:extLst>
          </p:cNvPr>
          <p:cNvSpPr/>
          <p:nvPr/>
        </p:nvSpPr>
        <p:spPr>
          <a:xfrm>
            <a:off x="4578385" y="2455362"/>
            <a:ext cx="7047155" cy="3289041"/>
          </a:xfrm>
          <a:prstGeom prst="roundRect">
            <a:avLst>
              <a:gd name="adj" fmla="val 8726"/>
            </a:avLst>
          </a:prstGeom>
          <a:solidFill>
            <a:schemeClr val="bg1">
              <a:alpha val="85000"/>
            </a:schemeClr>
          </a:solidFill>
          <a:ln w="381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74" name="Picture 2" descr="Minh Họa Cá Heo | Công cụ đồ họa PSD Tải xuống miễn phí - Pikbest">
            <a:extLst>
              <a:ext uri="{FF2B5EF4-FFF2-40B4-BE49-F238E27FC236}">
                <a16:creationId xmlns:a16="http://schemas.microsoft.com/office/drawing/2014/main" id="{0913EFC9-1C95-E00D-B8BB-27BB5B3FA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60" y="380121"/>
            <a:ext cx="5211210" cy="52112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green and red text on a black background&#10;&#10;Description automatically generated">
            <a:extLst>
              <a:ext uri="{FF2B5EF4-FFF2-40B4-BE49-F238E27FC236}">
                <a16:creationId xmlns:a16="http://schemas.microsoft.com/office/drawing/2014/main" id="{37B1A11D-2978-C345-4652-40BE23234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000" y="2353245"/>
            <a:ext cx="4958391" cy="3991925"/>
          </a:xfrm>
          <a:prstGeom prst="rect">
            <a:avLst/>
          </a:prstGeom>
        </p:spPr>
      </p:pic>
    </p:spTree>
    <p:extLst>
      <p:ext uri="{BB962C8B-B14F-4D97-AF65-F5344CB8AC3E}">
        <p14:creationId xmlns:p14="http://schemas.microsoft.com/office/powerpoint/2010/main" val="571487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F56391B9-45A2-7F5E-093D-339A6FE5C54B}"/>
              </a:ext>
            </a:extLst>
          </p:cNvPr>
          <p:cNvSpPr/>
          <p:nvPr/>
        </p:nvSpPr>
        <p:spPr>
          <a:xfrm>
            <a:off x="634973" y="1471183"/>
            <a:ext cx="11127476" cy="4539342"/>
          </a:xfrm>
          <a:prstGeom prst="roundRect">
            <a:avLst>
              <a:gd name="adj" fmla="val 8726"/>
            </a:avLst>
          </a:prstGeom>
          <a:solidFill>
            <a:schemeClr val="bg1">
              <a:alpha val="85000"/>
            </a:schemeClr>
          </a:solidFill>
          <a:ln w="381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4" name="Group 23">
            <a:extLst>
              <a:ext uri="{FF2B5EF4-FFF2-40B4-BE49-F238E27FC236}">
                <a16:creationId xmlns:a16="http://schemas.microsoft.com/office/drawing/2014/main" id="{789101BD-56F4-7037-F06B-0A0D7F85E6C9}"/>
              </a:ext>
            </a:extLst>
          </p:cNvPr>
          <p:cNvGrpSpPr/>
          <p:nvPr/>
        </p:nvGrpSpPr>
        <p:grpSpPr>
          <a:xfrm>
            <a:off x="2214815" y="1849120"/>
            <a:ext cx="8168770" cy="3060285"/>
            <a:chOff x="2686172" y="3362960"/>
            <a:chExt cx="8168770" cy="3060285"/>
          </a:xfrm>
        </p:grpSpPr>
        <p:sp>
          <p:nvSpPr>
            <p:cNvPr id="13" name="Rectangle: Rounded Corners 12">
              <a:extLst>
                <a:ext uri="{FF2B5EF4-FFF2-40B4-BE49-F238E27FC236}">
                  <a16:creationId xmlns:a16="http://schemas.microsoft.com/office/drawing/2014/main" id="{9D838DF7-52D7-B04C-4CF3-BABA0614CD76}"/>
                </a:ext>
              </a:extLst>
            </p:cNvPr>
            <p:cNvSpPr/>
            <p:nvPr/>
          </p:nvSpPr>
          <p:spPr>
            <a:xfrm>
              <a:off x="2686172" y="3362960"/>
              <a:ext cx="7672031" cy="3060285"/>
            </a:xfrm>
            <a:prstGeom prst="roundRect">
              <a:avLst>
                <a:gd name="adj" fmla="val 50000"/>
              </a:avLst>
            </a:prstGeom>
            <a:solidFill>
              <a:srgbClr val="FFCCCC"/>
            </a:solidFill>
            <a:ln>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t>Tìm hiểu và giới thiệu một hoạt động của quân và dân Việt Nam góp phần thực thi và bảo vệ chủ quyền ở Biển Đông. Nêu suy nghĩ của em về việc làm đó.</a:t>
              </a:r>
              <a:endParaRPr lang="en-US" sz="3600" dirty="0"/>
            </a:p>
          </p:txBody>
        </p:sp>
        <p:pic>
          <p:nvPicPr>
            <p:cNvPr id="14" name="Picture 2" descr="Hình ảnh Trẻ Em Bằng Tay Vẽ Hoạt Hình Vẽ Hoạt Hình Ngôi Sao Năm Cánh PNG ,  Những Ngôi Sao Nhỏ, đáng Yêu, Vẽ Tay PNG miễn phí tải tập tin">
              <a:extLst>
                <a:ext uri="{FF2B5EF4-FFF2-40B4-BE49-F238E27FC236}">
                  <a16:creationId xmlns:a16="http://schemas.microsoft.com/office/drawing/2014/main" id="{8DE9D787-A55E-1327-6A3A-CDA87B1AF78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67" b="93083" l="8750" r="93000">
                          <a14:foregroundMark x1="40417" y1="36417" x2="46750" y2="44333"/>
                          <a14:foregroundMark x1="59833" y1="40667" x2="66833" y2="48583"/>
                          <a14:foregroundMark x1="57583" y1="44333" x2="62167" y2="50583"/>
                          <a14:foregroundMark x1="57417" y1="5167" x2="57417" y2="5167"/>
                          <a14:foregroundMark x1="8833" y1="29417" x2="8833" y2="29417"/>
                          <a14:foregroundMark x1="93083" y1="49750" x2="93083" y2="49750"/>
                          <a14:foregroundMark x1="63500" y1="93083" x2="63500" y2="93083"/>
                        </a14:backgroundRemoval>
                      </a14:imgEffect>
                    </a14:imgLayer>
                  </a14:imgProps>
                </a:ext>
                <a:ext uri="{28A0092B-C50C-407E-A947-70E740481C1C}">
                  <a14:useLocalDpi xmlns:a14="http://schemas.microsoft.com/office/drawing/2010/main" val="0"/>
                </a:ext>
              </a:extLst>
            </a:blip>
            <a:srcRect l="5857" t="3578" r="3295" b="5538"/>
            <a:stretch/>
          </p:blipFill>
          <p:spPr bwMode="auto">
            <a:xfrm>
              <a:off x="9567907" y="3699618"/>
              <a:ext cx="1287035" cy="12875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grpSp>
      <p:pic>
        <p:nvPicPr>
          <p:cNvPr id="20" name="Picture 3">
            <a:extLst>
              <a:ext uri="{FF2B5EF4-FFF2-40B4-BE49-F238E27FC236}">
                <a16:creationId xmlns:a16="http://schemas.microsoft.com/office/drawing/2014/main" id="{91B9EE85-68CF-EF80-753F-11EC4A08EEEF}"/>
              </a:ext>
            </a:extLst>
          </p:cNvPr>
          <p:cNvPicPr>
            <a:picLocks noChangeAspect="1"/>
          </p:cNvPicPr>
          <p:nvPr/>
        </p:nvPicPr>
        <p:blipFill>
          <a:blip r:embed="rId6"/>
          <a:srcRect/>
          <a:stretch>
            <a:fillRect/>
          </a:stretch>
        </p:blipFill>
        <p:spPr>
          <a:xfrm flipH="1">
            <a:off x="15633" y="2005024"/>
            <a:ext cx="1773810" cy="3503821"/>
          </a:xfrm>
          <a:prstGeom prst="rect">
            <a:avLst/>
          </a:prstGeom>
        </p:spPr>
      </p:pic>
    </p:spTree>
    <p:extLst>
      <p:ext uri="{BB962C8B-B14F-4D97-AF65-F5344CB8AC3E}">
        <p14:creationId xmlns:p14="http://schemas.microsoft.com/office/powerpoint/2010/main" val="2902721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2050" name="Picture 2" descr="Premium Vector | Cute boy cartoon character with a gesture of megaphone  shout.">
            <a:extLst>
              <a:ext uri="{FF2B5EF4-FFF2-40B4-BE49-F238E27FC236}">
                <a16:creationId xmlns:a16="http://schemas.microsoft.com/office/drawing/2014/main" id="{08E61D58-0684-C711-EA41-57411DF57F4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911" b="92492" l="9585" r="89617">
                        <a14:foregroundMark x1="11182" y1="14696" x2="11182" y2="14696"/>
                        <a14:foregroundMark x1="12620" y1="14058" x2="12620" y2="14058"/>
                        <a14:foregroundMark x1="15655" y1="11182" x2="15655" y2="11182"/>
                        <a14:foregroundMark x1="19169" y1="7188" x2="19169" y2="7188"/>
                        <a14:foregroundMark x1="24760" y1="5911" x2="24760" y2="5911"/>
                        <a14:foregroundMark x1="28275" y1="6230" x2="28275" y2="6230"/>
                        <a14:foregroundMark x1="44249" y1="87380" x2="44249" y2="87380"/>
                        <a14:foregroundMark x1="55431" y1="92492" x2="55431" y2="92492"/>
                      </a14:backgroundRemoval>
                    </a14:imgEffect>
                  </a14:imgLayer>
                </a14:imgProps>
              </a:ext>
              <a:ext uri="{28A0092B-C50C-407E-A947-70E740481C1C}">
                <a14:useLocalDpi xmlns:a14="http://schemas.microsoft.com/office/drawing/2010/main" val="0"/>
              </a:ext>
            </a:extLst>
          </a:blip>
          <a:srcRect l="8930" t="6218" r="16216" b="3781"/>
          <a:stretch/>
        </p:blipFill>
        <p:spPr bwMode="auto">
          <a:xfrm flipH="1">
            <a:off x="-99658" y="4211206"/>
            <a:ext cx="2200492" cy="264576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59BC183D-DA65-2800-4794-265FC681026B}"/>
              </a:ext>
            </a:extLst>
          </p:cNvPr>
          <p:cNvGrpSpPr/>
          <p:nvPr/>
        </p:nvGrpSpPr>
        <p:grpSpPr>
          <a:xfrm>
            <a:off x="1311470" y="71120"/>
            <a:ext cx="10385685" cy="6420201"/>
            <a:chOff x="248782" y="3429000"/>
            <a:chExt cx="2270961" cy="8094523"/>
          </a:xfrm>
        </p:grpSpPr>
        <p:sp>
          <p:nvSpPr>
            <p:cNvPr id="13" name="Rectangle: Rounded Corners 12">
              <a:extLst>
                <a:ext uri="{FF2B5EF4-FFF2-40B4-BE49-F238E27FC236}">
                  <a16:creationId xmlns:a16="http://schemas.microsoft.com/office/drawing/2014/main" id="{E5CC07EC-4D12-E191-AD1C-74CFA7C0A5E0}"/>
                </a:ext>
              </a:extLst>
            </p:cNvPr>
            <p:cNvSpPr/>
            <p:nvPr/>
          </p:nvSpPr>
          <p:spPr>
            <a:xfrm>
              <a:off x="248782" y="3429000"/>
              <a:ext cx="2270961" cy="8094523"/>
            </a:xfrm>
            <a:prstGeom prst="roundRect">
              <a:avLst/>
            </a:prstGeom>
            <a:solidFill>
              <a:schemeClr val="accent4">
                <a:lumMod val="20000"/>
                <a:lumOff val="80000"/>
              </a:schemeClr>
            </a:solidFill>
            <a:ln>
              <a:solidFill>
                <a:schemeClr val="accent2">
                  <a:lumMod val="5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FD07263-9C60-D489-7A22-1A8EFAD80664}"/>
                </a:ext>
              </a:extLst>
            </p:cNvPr>
            <p:cNvSpPr txBox="1"/>
            <p:nvPr/>
          </p:nvSpPr>
          <p:spPr>
            <a:xfrm>
              <a:off x="317653" y="3836738"/>
              <a:ext cx="2165889" cy="7566809"/>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Một trong những hoạt động của nhân dân Việt Nam góp phần thực thi và bảo vệ chủ quyền ở Biển Đông là: duy trì Lễ khao lề thế lính Hoàng Sa.</a:t>
              </a:r>
            </a:p>
            <a:p>
              <a:pPr algn="just"/>
              <a:r>
                <a:rPr lang="vi-VN" sz="2400" b="0" i="0" dirty="0">
                  <a:solidFill>
                    <a:srgbClr val="000000"/>
                  </a:solidFill>
                  <a:effectLst/>
                  <a:latin typeface="Cambria" panose="02040503050406030204" pitchFamily="18" charset="0"/>
                  <a:ea typeface="Cambria" panose="02040503050406030204" pitchFamily="18" charset="0"/>
                </a:rPr>
                <a:t>+ Nguồn gốc Lễ Khao lề thế lính Hoàng Sa: Tương truyền xưa kia, mỗi cuộc đi biển vô cùng khó khăn, người lính trong Đội Hoàng Sa khi đi thực hiện nhiệm vụ phải chuẩn bị cho mình một đôi chiếu, 7 nẹp tre và 7 sợi dây mây. Nếu không may xấu số bỏ mạng trên biển thì sẽ dùng đề bó xác thả xuống biển. Nghi lễ “cúng thế lính” được tổ chức theo quan niệm của người dân, dùng những hình nộm bằng giấy hoặc bột gạo đặt lên thuyền làm bằng thân cây chuối để giả những đội binh thuyền Hoàng Sa ... Nghi lễ thể hiện mong muốn đội thuyền kia sẽ chịu rủi ro thay cho những người lính của Đội Hoàng Sa, đồng thời tạo niềm tin cho người lính hoàn thành nhiệm vụ.</a:t>
              </a:r>
            </a:p>
            <a:p>
              <a:pPr algn="just"/>
              <a:r>
                <a:rPr lang="vi-VN" sz="2400" b="0" i="0" dirty="0">
                  <a:solidFill>
                    <a:srgbClr val="000000"/>
                  </a:solidFill>
                  <a:effectLst/>
                  <a:latin typeface="Cambria" panose="02040503050406030204" pitchFamily="18" charset="0"/>
                  <a:ea typeface="Cambria" panose="02040503050406030204" pitchFamily="18" charset="0"/>
                </a:rPr>
                <a:t>+ Lễ Khao lề thế lính Hoàng Sa thường được tổ chức trên đảo Lý Sơn vào tháng 2, tháng 3 (âm lịch) hằng năm.</a:t>
              </a:r>
            </a:p>
            <a:p>
              <a:pPr algn="just"/>
              <a:r>
                <a:rPr lang="vi-VN" sz="2400" b="1" i="0" dirty="0">
                  <a:solidFill>
                    <a:srgbClr val="000000"/>
                  </a:solidFill>
                  <a:effectLst/>
                  <a:latin typeface="Cambria" panose="02040503050406030204" pitchFamily="18" charset="0"/>
                  <a:ea typeface="Cambria" panose="02040503050406030204" pitchFamily="18" charset="0"/>
                </a:rPr>
                <a:t>- Ý nghĩa:</a:t>
              </a:r>
              <a:r>
                <a:rPr lang="vi-VN" sz="2400" b="0" i="0" dirty="0">
                  <a:solidFill>
                    <a:srgbClr val="000000"/>
                  </a:solidFill>
                  <a:effectLst/>
                  <a:latin typeface="Cambria" panose="02040503050406030204" pitchFamily="18" charset="0"/>
                  <a:ea typeface="Cambria" panose="02040503050406030204" pitchFamily="18" charset="0"/>
                </a:rPr>
                <a:t> duy trì Lễ Khao lề thế lính Hoàng Sa nhằm tri ân những người đi thực hiện nhiệm vụ và giáo dục thế hệ trẻ có ý thức, trách nhiệm giữ gìn biển, đảo Việt Nam.</a:t>
              </a:r>
            </a:p>
          </p:txBody>
        </p:sp>
      </p:grpSp>
    </p:spTree>
    <p:extLst>
      <p:ext uri="{BB962C8B-B14F-4D97-AF65-F5344CB8AC3E}">
        <p14:creationId xmlns:p14="http://schemas.microsoft.com/office/powerpoint/2010/main" val="1708670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CE2430-BE02-7C89-5059-D657DBC3777A}"/>
              </a:ext>
            </a:extLst>
          </p:cNvPr>
          <p:cNvPicPr>
            <a:picLocks noChangeAspect="1"/>
          </p:cNvPicPr>
          <p:nvPr/>
        </p:nvPicPr>
        <p:blipFill rotWithShape="1">
          <a:blip r:embed="rId7"/>
          <a:srcRect t="5171"/>
          <a:stretch/>
        </p:blipFill>
        <p:spPr>
          <a:xfrm>
            <a:off x="0" y="0"/>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89"/>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8792" y="969689"/>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8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89"/>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871854" y="481759"/>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B050"/>
                </a:solidFill>
                <a:effectLst/>
                <a:uLnTx/>
                <a:uFillTx/>
                <a:latin typeface="Calibri" panose="020F0502020204030204"/>
                <a:ea typeface="+mn-ea"/>
                <a:cs typeface="+mn-cs"/>
              </a:rPr>
              <a:t>Câu 1: Địa danh nào nước ta được UNESCO công nhận là Di sản thiên nhiên thế giới? </a:t>
            </a:r>
            <a:endParaRPr kumimoji="0" lang="en-US" sz="3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5" y="2851480"/>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Vịnh</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Lan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Hạ</a:t>
              </a:r>
              <a:endParaRPr kumimoji="0" lang="en-US" sz="4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4" y="2934328"/>
            <a:ext cx="5308220" cy="1459872"/>
            <a:chOff x="9105900" y="4442090"/>
            <a:chExt cx="7962329" cy="2189808"/>
          </a:xfrm>
        </p:grpSpPr>
        <p:sp>
          <p:nvSpPr>
            <p:cNvPr id="4" name="b">
              <a:extLst>
                <a:ext uri="{FF2B5EF4-FFF2-40B4-BE49-F238E27FC236}">
                  <a16:creationId xmlns:a16="http://schemas.microsoft.com/office/drawing/2014/main" id="{58B2C650-1CC2-929E-B9A9-18C31B8740E5}"/>
                </a:ext>
              </a:extLst>
            </p:cNvPr>
            <p:cNvSpPr/>
            <p:nvPr/>
          </p:nvSpPr>
          <p:spPr>
            <a:xfrm>
              <a:off x="10369642" y="4457701"/>
              <a:ext cx="6698587"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9999"/>
                  </a:solidFill>
                  <a:effectLst/>
                  <a:uLnTx/>
                  <a:uFillTx/>
                  <a:latin typeface="Calibri" panose="020F0502020204030204"/>
                  <a:ea typeface="+mn-ea"/>
                  <a:cs typeface="+mn-cs"/>
                </a:rPr>
                <a:t>Vịnh</a:t>
              </a:r>
              <a:r>
                <a:rPr kumimoji="0" lang="en-US" sz="48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9999"/>
                  </a:solidFill>
                  <a:effectLst/>
                  <a:uLnTx/>
                  <a:uFillTx/>
                  <a:latin typeface="Calibri" panose="020F0502020204030204"/>
                  <a:ea typeface="+mn-ea"/>
                  <a:cs typeface="+mn-cs"/>
                </a:rPr>
                <a:t>Vĩnh</a:t>
              </a:r>
              <a:r>
                <a:rPr kumimoji="0" lang="en-US" sz="4800" b="1" i="0" u="none" strike="noStrike" kern="1200" cap="none" spc="0" normalizeH="0" baseline="0" noProof="0" dirty="0">
                  <a:ln>
                    <a:noFill/>
                  </a:ln>
                  <a:solidFill>
                    <a:srgbClr val="009999"/>
                  </a:solidFill>
                  <a:effectLst/>
                  <a:uLnTx/>
                  <a:uFillTx/>
                  <a:latin typeface="Calibri" panose="020F0502020204030204"/>
                  <a:ea typeface="+mn-ea"/>
                  <a:cs typeface="+mn-cs"/>
                </a:rPr>
                <a:t> Hy</a:t>
              </a:r>
              <a:endParaRPr kumimoji="0" lang="en-US" sz="48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05900" y="4442090"/>
              <a:ext cx="1968090"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59600"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508395" y="7429560"/>
              <a:ext cx="6873605"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Vịnh</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Hạ</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Long.</a:t>
              </a:r>
              <a:endParaRPr kumimoji="0" lang="en-US" sz="4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5"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10363440" y="7429560"/>
              <a:ext cx="6704789"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Vịnh</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Nha</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Trang</a:t>
              </a:r>
              <a:endParaRPr kumimoji="0" lang="en-US" sz="4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023498" y="7402261"/>
              <a:ext cx="2010918" cy="2209800"/>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342993" y="5108914"/>
            <a:ext cx="1486303" cy="1189041"/>
          </a:xfrm>
          <a:prstGeom prst="rect">
            <a:avLst/>
          </a:prstGeom>
        </p:spPr>
      </p:pic>
    </p:spTree>
    <p:extLst>
      <p:ext uri="{BB962C8B-B14F-4D97-AF65-F5344CB8AC3E}">
        <p14:creationId xmlns:p14="http://schemas.microsoft.com/office/powerpoint/2010/main" val="35851838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19"/>
                                            </p:tgtEl>
                                            <p:attrNameLst>
                                              <p:attrName>ppt_w</p:attrName>
                                            </p:attrNameLst>
                                          </p:cBhvr>
                                          <p:tavLst>
                                            <p:tav tm="0">
                                              <p:val>
                                                <p:strVal val="ppt_w"/>
                                              </p:val>
                                            </p:tav>
                                            <p:tav tm="100000">
                                              <p:val>
                                                <p:fltVal val="0"/>
                                              </p:val>
                                            </p:tav>
                                          </p:tavLst>
                                        </p:anim>
                                        <p:anim calcmode="lin" valueType="num">
                                          <p:cBhvr>
                                            <p:cTn id="55" dur="1000"/>
                                            <p:tgtEl>
                                              <p:spTgt spid="19"/>
                                            </p:tgtEl>
                                            <p:attrNameLst>
                                              <p:attrName>ppt_h</p:attrName>
                                            </p:attrNameLst>
                                          </p:cBhvr>
                                          <p:tavLst>
                                            <p:tav tm="0">
                                              <p:val>
                                                <p:strVal val="ppt_h"/>
                                              </p:val>
                                            </p:tav>
                                            <p:tav tm="100000">
                                              <p:val>
                                                <p:fltVal val="0"/>
                                              </p:val>
                                            </p:tav>
                                          </p:tavLst>
                                        </p:anim>
                                        <p:anim calcmode="lin" valueType="num">
                                          <p:cBhvr>
                                            <p:cTn id="56" dur="1000"/>
                                            <p:tgtEl>
                                              <p:spTgt spid="19"/>
                                            </p:tgtEl>
                                            <p:attrNameLst>
                                              <p:attrName>style.rotation</p:attrName>
                                            </p:attrNameLst>
                                          </p:cBhvr>
                                          <p:tavLst>
                                            <p:tav tm="0">
                                              <p:val>
                                                <p:fltVal val="0"/>
                                              </p:val>
                                            </p:tav>
                                            <p:tav tm="100000">
                                              <p:val>
                                                <p:fltVal val="90"/>
                                              </p:val>
                                            </p:tav>
                                          </p:tavLst>
                                        </p:anim>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23"/>
                                            </p:tgtEl>
                                            <p:attrNameLst>
                                              <p:attrName>ppt_w</p:attrName>
                                            </p:attrNameLst>
                                          </p:cBhvr>
                                          <p:tavLst>
                                            <p:tav tm="0">
                                              <p:val>
                                                <p:strVal val="ppt_w"/>
                                              </p:val>
                                            </p:tav>
                                            <p:tav tm="100000">
                                              <p:val>
                                                <p:fltVal val="0"/>
                                              </p:val>
                                            </p:tav>
                                          </p:tavLst>
                                        </p:anim>
                                        <p:anim calcmode="lin" valueType="num">
                                          <p:cBhvr>
                                            <p:cTn id="61" dur="1000"/>
                                            <p:tgtEl>
                                              <p:spTgt spid="23"/>
                                            </p:tgtEl>
                                            <p:attrNameLst>
                                              <p:attrName>ppt_h</p:attrName>
                                            </p:attrNameLst>
                                          </p:cBhvr>
                                          <p:tavLst>
                                            <p:tav tm="0">
                                              <p:val>
                                                <p:strVal val="ppt_h"/>
                                              </p:val>
                                            </p:tav>
                                            <p:tav tm="100000">
                                              <p:val>
                                                <p:fltVal val="0"/>
                                              </p:val>
                                            </p:tav>
                                          </p:tavLst>
                                        </p:anim>
                                        <p:anim calcmode="lin" valueType="num">
                                          <p:cBhvr>
                                            <p:cTn id="62" dur="1000"/>
                                            <p:tgtEl>
                                              <p:spTgt spid="23"/>
                                            </p:tgtEl>
                                            <p:attrNameLst>
                                              <p:attrName>style.rotation</p:attrName>
                                            </p:attrNameLst>
                                          </p:cBhvr>
                                          <p:tavLst>
                                            <p:tav tm="0">
                                              <p:val>
                                                <p:fltVal val="0"/>
                                              </p:val>
                                            </p:tav>
                                            <p:tav tm="100000">
                                              <p:val>
                                                <p:fltVal val="90"/>
                                              </p:val>
                                            </p:tav>
                                          </p:tavLst>
                                        </p:anim>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withEffect">
                                      <p:stCondLst>
                                        <p:cond delay="0"/>
                                      </p:stCondLst>
                                      <p:childTnLst>
                                        <p:cmd type="call" cmd="playFrom(0.0)">
                                          <p:cBhvr>
                                            <p:cTn id="75" dur="5120" fill="hold"/>
                                            <p:tgtEl>
                                              <p:spTgt spid="9"/>
                                            </p:tgtEl>
                                          </p:cBhvr>
                                        </p:cmd>
                                      </p:childTnLst>
                                    </p:cTn>
                                  </p:par>
                                  <p:par>
                                    <p:cTn id="76" presetID="26" presetClass="emph" presetSubtype="0" fill="hold" nodeType="withEffect">
                                      <p:stCondLst>
                                        <p:cond delay="0"/>
                                      </p:stCondLst>
                                      <p:childTnLst>
                                        <p:animEffect transition="out" filter="fade">
                                          <p:cBhvr>
                                            <p:cTn id="77" dur="500" tmFilter="0, 0; .2, .5; .8, .5; 1, 0"/>
                                            <p:tgtEl>
                                              <p:spTgt spid="23"/>
                                            </p:tgtEl>
                                          </p:cBhvr>
                                        </p:animEffect>
                                        <p:animScale>
                                          <p:cBhvr>
                                            <p:cTn id="7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10"/>
                                            </p:tgtEl>
                                          </p:cBhvr>
                                        </p:cmd>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19"/>
                                            </p:tgtEl>
                                            <p:attrNameLst>
                                              <p:attrName>ppt_w</p:attrName>
                                            </p:attrNameLst>
                                          </p:cBhvr>
                                          <p:tavLst>
                                            <p:tav tm="0">
                                              <p:val>
                                                <p:strVal val="ppt_w"/>
                                              </p:val>
                                            </p:tav>
                                            <p:tav tm="100000">
                                              <p:val>
                                                <p:fltVal val="0"/>
                                              </p:val>
                                            </p:tav>
                                          </p:tavLst>
                                        </p:anim>
                                        <p:anim calcmode="lin" valueType="num">
                                          <p:cBhvr>
                                            <p:cTn id="55" dur="1000"/>
                                            <p:tgtEl>
                                              <p:spTgt spid="19"/>
                                            </p:tgtEl>
                                            <p:attrNameLst>
                                              <p:attrName>ppt_h</p:attrName>
                                            </p:attrNameLst>
                                          </p:cBhvr>
                                          <p:tavLst>
                                            <p:tav tm="0">
                                              <p:val>
                                                <p:strVal val="ppt_h"/>
                                              </p:val>
                                            </p:tav>
                                            <p:tav tm="100000">
                                              <p:val>
                                                <p:fltVal val="0"/>
                                              </p:val>
                                            </p:tav>
                                          </p:tavLst>
                                        </p:anim>
                                        <p:anim calcmode="lin" valueType="num">
                                          <p:cBhvr>
                                            <p:cTn id="56" dur="1000"/>
                                            <p:tgtEl>
                                              <p:spTgt spid="19"/>
                                            </p:tgtEl>
                                            <p:attrNameLst>
                                              <p:attrName>style.rotation</p:attrName>
                                            </p:attrNameLst>
                                          </p:cBhvr>
                                          <p:tavLst>
                                            <p:tav tm="0">
                                              <p:val>
                                                <p:fltVal val="0"/>
                                              </p:val>
                                            </p:tav>
                                            <p:tav tm="100000">
                                              <p:val>
                                                <p:fltVal val="90"/>
                                              </p:val>
                                            </p:tav>
                                          </p:tavLst>
                                        </p:anim>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23"/>
                                            </p:tgtEl>
                                            <p:attrNameLst>
                                              <p:attrName>ppt_w</p:attrName>
                                            </p:attrNameLst>
                                          </p:cBhvr>
                                          <p:tavLst>
                                            <p:tav tm="0">
                                              <p:val>
                                                <p:strVal val="ppt_w"/>
                                              </p:val>
                                            </p:tav>
                                            <p:tav tm="100000">
                                              <p:val>
                                                <p:fltVal val="0"/>
                                              </p:val>
                                            </p:tav>
                                          </p:tavLst>
                                        </p:anim>
                                        <p:anim calcmode="lin" valueType="num">
                                          <p:cBhvr>
                                            <p:cTn id="61" dur="1000"/>
                                            <p:tgtEl>
                                              <p:spTgt spid="23"/>
                                            </p:tgtEl>
                                            <p:attrNameLst>
                                              <p:attrName>ppt_h</p:attrName>
                                            </p:attrNameLst>
                                          </p:cBhvr>
                                          <p:tavLst>
                                            <p:tav tm="0">
                                              <p:val>
                                                <p:strVal val="ppt_h"/>
                                              </p:val>
                                            </p:tav>
                                            <p:tav tm="100000">
                                              <p:val>
                                                <p:fltVal val="0"/>
                                              </p:val>
                                            </p:tav>
                                          </p:tavLst>
                                        </p:anim>
                                        <p:anim calcmode="lin" valueType="num">
                                          <p:cBhvr>
                                            <p:cTn id="62" dur="1000"/>
                                            <p:tgtEl>
                                              <p:spTgt spid="23"/>
                                            </p:tgtEl>
                                            <p:attrNameLst>
                                              <p:attrName>style.rotation</p:attrName>
                                            </p:attrNameLst>
                                          </p:cBhvr>
                                          <p:tavLst>
                                            <p:tav tm="0">
                                              <p:val>
                                                <p:fltVal val="0"/>
                                              </p:val>
                                            </p:tav>
                                            <p:tav tm="100000">
                                              <p:val>
                                                <p:fltVal val="90"/>
                                              </p:val>
                                            </p:tav>
                                          </p:tavLst>
                                        </p:anim>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withEffect">
                                      <p:stCondLst>
                                        <p:cond delay="0"/>
                                      </p:stCondLst>
                                      <p:childTnLst>
                                        <p:cmd type="call" cmd="playFrom(0.0)">
                                          <p:cBhvr>
                                            <p:cTn id="75" dur="5120" fill="hold"/>
                                            <p:tgtEl>
                                              <p:spTgt spid="9"/>
                                            </p:tgtEl>
                                          </p:cBhvr>
                                        </p:cmd>
                                      </p:childTnLst>
                                    </p:cTn>
                                  </p:par>
                                  <p:par>
                                    <p:cTn id="76" presetID="26" presetClass="emph" presetSubtype="0" fill="hold" nodeType="withEffect">
                                      <p:stCondLst>
                                        <p:cond delay="0"/>
                                      </p:stCondLst>
                                      <p:childTnLst>
                                        <p:animEffect transition="out" filter="fade">
                                          <p:cBhvr>
                                            <p:cTn id="77" dur="500" tmFilter="0, 0; .2, .5; .8, .5; 1, 0"/>
                                            <p:tgtEl>
                                              <p:spTgt spid="23"/>
                                            </p:tgtEl>
                                          </p:cBhvr>
                                        </p:animEffect>
                                        <p:animScale>
                                          <p:cBhvr>
                                            <p:cTn id="7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10"/>
                                            </p:tgtEl>
                                          </p:cBhvr>
                                        </p:cmd>
                                      </p:childTnLst>
                                    </p:cTn>
                                  </p:par>
                                </p:childTnLst>
                              </p:cTn>
                            </p:par>
                          </p:childTnLst>
                        </p:cTn>
                      </p:par>
                    </p:childTnLst>
                  </p:cTn>
                  <p:nextCondLst>
                    <p:cond evt="onClick" delay="0">
                      <p:tgtEl>
                        <p:spTgt spid="20"/>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C91FC8-C3F6-3203-B331-DECEF0B06CD7}"/>
              </a:ext>
            </a:extLst>
          </p:cNvPr>
          <p:cNvPicPr>
            <a:picLocks noChangeAspect="1"/>
          </p:cNvPicPr>
          <p:nvPr/>
        </p:nvPicPr>
        <p:blipFill rotWithShape="1">
          <a:blip r:embed="rId7"/>
          <a:srcRect t="5171"/>
          <a:stretch/>
        </p:blipFill>
        <p:spPr>
          <a:xfrm>
            <a:off x="0" y="0"/>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4"/>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0"/>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6"/>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762000" y="482600"/>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00B050"/>
                </a:solidFill>
                <a:latin typeface="Calibri" panose="020F0502020204030204"/>
              </a:rPr>
              <a:t>Câu</a:t>
            </a:r>
            <a:r>
              <a:rPr lang="en-US" sz="4400" b="1" dirty="0">
                <a:solidFill>
                  <a:srgbClr val="00B050"/>
                </a:solidFill>
                <a:latin typeface="Calibri" panose="020F0502020204030204"/>
              </a:rPr>
              <a:t> 2: </a:t>
            </a:r>
            <a:r>
              <a:rPr kumimoji="0" lang="vi-VN" sz="4400" b="1" i="0" u="none" strike="noStrike" kern="1200" cap="none" spc="0" normalizeH="0" baseline="0" noProof="0" dirty="0">
                <a:ln>
                  <a:noFill/>
                </a:ln>
                <a:solidFill>
                  <a:srgbClr val="00B050"/>
                </a:solidFill>
                <a:effectLst/>
                <a:uLnTx/>
                <a:uFillTx/>
                <a:latin typeface="Calibri" panose="020F0502020204030204"/>
                <a:ea typeface="+mn-ea"/>
                <a:cs typeface="+mn-cs"/>
              </a:rPr>
              <a:t>Đội Hoàng Sa được lập vào thời gian nào?</a:t>
            </a:r>
            <a:endParaRPr kumimoji="0" lang="en-US" sz="4400" b="0" i="0" u="none" strike="noStrike" kern="1200" cap="none" spc="0" normalizeH="0" baseline="0" noProof="0" dirty="0">
              <a:ln>
                <a:noFill/>
              </a:ln>
              <a:solidFill>
                <a:srgbClr val="00B050"/>
              </a:solidFill>
              <a:effectLst/>
              <a:uLnTx/>
              <a:uFillTx/>
              <a:latin typeface="Calibri" panose="020F0502020204030204"/>
              <a:ea typeface="+mn-ea"/>
              <a:cs typeface="Calibri" panose="020F0502020204030204" pitchFamily="34" charset="0"/>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5" y="2851480"/>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Thế</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kỉ</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XV</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4" y="2934328"/>
            <a:ext cx="5308221" cy="1459872"/>
            <a:chOff x="9105900" y="4442090"/>
            <a:chExt cx="7962331" cy="2189808"/>
          </a:xfrm>
        </p:grpSpPr>
        <p:sp>
          <p:nvSpPr>
            <p:cNvPr id="4" name="b">
              <a:extLst>
                <a:ext uri="{FF2B5EF4-FFF2-40B4-BE49-F238E27FC236}">
                  <a16:creationId xmlns:a16="http://schemas.microsoft.com/office/drawing/2014/main" id="{58B2C650-1CC2-929E-B9A9-18C31B8740E5}"/>
                </a:ext>
              </a:extLst>
            </p:cNvPr>
            <p:cNvSpPr/>
            <p:nvPr/>
          </p:nvSpPr>
          <p:spPr>
            <a:xfrm>
              <a:off x="9765047"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Thế</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kỉ</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XVI</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05900" y="4442090"/>
              <a:ext cx="1968090"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59600"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Thế</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kỉ</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X</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5"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Thế</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kỉ</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XVII</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023498" y="7402261"/>
              <a:ext cx="2010918" cy="2209800"/>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289825" y="4953040"/>
            <a:ext cx="1486303" cy="1189041"/>
          </a:xfrm>
          <a:prstGeom prst="rect">
            <a:avLst/>
          </a:prstGeom>
        </p:spPr>
      </p:pic>
    </p:spTree>
    <p:extLst>
      <p:ext uri="{BB962C8B-B14F-4D97-AF65-F5344CB8AC3E}">
        <p14:creationId xmlns:p14="http://schemas.microsoft.com/office/powerpoint/2010/main" val="14612543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par>
                                    <p:cTn id="53" presetID="1" presetClass="mediacall" presetSubtype="0" fill="hold" nodeType="withEffect">
                                      <p:stCondLst>
                                        <p:cond delay="0"/>
                                      </p:stCondLst>
                                      <p:childTnLst>
                                        <p:cmd type="call" cmd="playFrom(0.0)">
                                          <p:cBhvr>
                                            <p:cTn id="54" dur="3448" fill="hold"/>
                                            <p:tgtEl>
                                              <p:spTgt spid="8"/>
                                            </p:tgtEl>
                                          </p:cBhvr>
                                        </p:cmd>
                                      </p:childTnLst>
                                    </p:cTn>
                                  </p:par>
                                  <p:par>
                                    <p:cTn id="55" presetID="32" presetClass="emph" presetSubtype="0" fill="hold" nodeType="withEffect">
                                      <p:stCondLst>
                                        <p:cond delay="200"/>
                                      </p:st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24"/>
                                            </p:tgtEl>
                                            <p:attrNameLst>
                                              <p:attrName>ppt_w</p:attrName>
                                            </p:attrNameLst>
                                          </p:cBhvr>
                                          <p:tavLst>
                                            <p:tav tm="0">
                                              <p:val>
                                                <p:strVal val="ppt_w"/>
                                              </p:val>
                                            </p:tav>
                                            <p:tav tm="100000">
                                              <p:val>
                                                <p:fltVal val="0"/>
                                              </p:val>
                                            </p:tav>
                                          </p:tavLst>
                                        </p:anim>
                                        <p:anim calcmode="lin" valueType="num">
                                          <p:cBhvr>
                                            <p:cTn id="69" dur="1000"/>
                                            <p:tgtEl>
                                              <p:spTgt spid="24"/>
                                            </p:tgtEl>
                                            <p:attrNameLst>
                                              <p:attrName>ppt_h</p:attrName>
                                            </p:attrNameLst>
                                          </p:cBhvr>
                                          <p:tavLst>
                                            <p:tav tm="0">
                                              <p:val>
                                                <p:strVal val="ppt_h"/>
                                              </p:val>
                                            </p:tav>
                                            <p:tav tm="100000">
                                              <p:val>
                                                <p:fltVal val="0"/>
                                              </p:val>
                                            </p:tav>
                                          </p:tavLst>
                                        </p:anim>
                                        <p:anim calcmode="lin" valueType="num">
                                          <p:cBhvr>
                                            <p:cTn id="70" dur="1000"/>
                                            <p:tgtEl>
                                              <p:spTgt spid="24"/>
                                            </p:tgtEl>
                                            <p:attrNameLst>
                                              <p:attrName>style.rotation</p:attrName>
                                            </p:attrNameLst>
                                          </p:cBhvr>
                                          <p:tavLst>
                                            <p:tav tm="0">
                                              <p:val>
                                                <p:fltVal val="0"/>
                                              </p:val>
                                            </p:tav>
                                            <p:tav tm="100000">
                                              <p:val>
                                                <p:fltVal val="90"/>
                                              </p:val>
                                            </p:tav>
                                          </p:tavLst>
                                        </p:anim>
                                        <p:animEffect transition="out" filter="fade">
                                          <p:cBhvr>
                                            <p:cTn id="71" dur="1000"/>
                                            <p:tgtEl>
                                              <p:spTgt spid="24"/>
                                            </p:tgtEl>
                                          </p:cBhvr>
                                        </p:animEffect>
                                        <p:set>
                                          <p:cBhvr>
                                            <p:cTn id="72" dur="1" fill="hold">
                                              <p:stCondLst>
                                                <p:cond delay="999"/>
                                              </p:stCondLst>
                                            </p:cTn>
                                            <p:tgtEl>
                                              <p:spTgt spid="24"/>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20"/>
                                            </p:tgtEl>
                                            <p:attrNameLst>
                                              <p:attrName>ppt_w</p:attrName>
                                            </p:attrNameLst>
                                          </p:cBhvr>
                                          <p:tavLst>
                                            <p:tav tm="0">
                                              <p:val>
                                                <p:strVal val="ppt_w"/>
                                              </p:val>
                                            </p:tav>
                                            <p:tav tm="100000">
                                              <p:val>
                                                <p:fltVal val="0"/>
                                              </p:val>
                                            </p:tav>
                                          </p:tavLst>
                                        </p:anim>
                                        <p:anim calcmode="lin" valueType="num">
                                          <p:cBhvr>
                                            <p:cTn id="75" dur="1000"/>
                                            <p:tgtEl>
                                              <p:spTgt spid="20"/>
                                            </p:tgtEl>
                                            <p:attrNameLst>
                                              <p:attrName>ppt_h</p:attrName>
                                            </p:attrNameLst>
                                          </p:cBhvr>
                                          <p:tavLst>
                                            <p:tav tm="0">
                                              <p:val>
                                                <p:strVal val="ppt_h"/>
                                              </p:val>
                                            </p:tav>
                                            <p:tav tm="100000">
                                              <p:val>
                                                <p:fltVal val="0"/>
                                              </p:val>
                                            </p:tav>
                                          </p:tavLst>
                                        </p:anim>
                                        <p:anim calcmode="lin" valueType="num">
                                          <p:cBhvr>
                                            <p:cTn id="76" dur="1000"/>
                                            <p:tgtEl>
                                              <p:spTgt spid="20"/>
                                            </p:tgtEl>
                                            <p:attrNameLst>
                                              <p:attrName>style.rotation</p:attrName>
                                            </p:attrNameLst>
                                          </p:cBhvr>
                                          <p:tavLst>
                                            <p:tav tm="0">
                                              <p:val>
                                                <p:fltVal val="0"/>
                                              </p:val>
                                            </p:tav>
                                            <p:tav tm="100000">
                                              <p:val>
                                                <p:fltVal val="90"/>
                                              </p:val>
                                            </p:tav>
                                          </p:tavLst>
                                        </p:anim>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9"/>
                                            </p:tgtEl>
                                          </p:cBhvr>
                                        </p:cmd>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par>
                                    <p:cTn id="53" presetID="1" presetClass="mediacall" presetSubtype="0" fill="hold" nodeType="withEffect">
                                      <p:stCondLst>
                                        <p:cond delay="0"/>
                                      </p:stCondLst>
                                      <p:childTnLst>
                                        <p:cmd type="call" cmd="playFrom(0.0)">
                                          <p:cBhvr>
                                            <p:cTn id="54" dur="3448" fill="hold"/>
                                            <p:tgtEl>
                                              <p:spTgt spid="8"/>
                                            </p:tgtEl>
                                          </p:cBhvr>
                                        </p:cmd>
                                      </p:childTnLst>
                                    </p:cTn>
                                  </p:par>
                                  <p:par>
                                    <p:cTn id="55" presetID="32" presetClass="emph" presetSubtype="0" fill="hold" nodeType="withEffect">
                                      <p:stCondLst>
                                        <p:cond delay="200"/>
                                      </p:st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24"/>
                                            </p:tgtEl>
                                            <p:attrNameLst>
                                              <p:attrName>ppt_w</p:attrName>
                                            </p:attrNameLst>
                                          </p:cBhvr>
                                          <p:tavLst>
                                            <p:tav tm="0">
                                              <p:val>
                                                <p:strVal val="ppt_w"/>
                                              </p:val>
                                            </p:tav>
                                            <p:tav tm="100000">
                                              <p:val>
                                                <p:fltVal val="0"/>
                                              </p:val>
                                            </p:tav>
                                          </p:tavLst>
                                        </p:anim>
                                        <p:anim calcmode="lin" valueType="num">
                                          <p:cBhvr>
                                            <p:cTn id="69" dur="1000"/>
                                            <p:tgtEl>
                                              <p:spTgt spid="24"/>
                                            </p:tgtEl>
                                            <p:attrNameLst>
                                              <p:attrName>ppt_h</p:attrName>
                                            </p:attrNameLst>
                                          </p:cBhvr>
                                          <p:tavLst>
                                            <p:tav tm="0">
                                              <p:val>
                                                <p:strVal val="ppt_h"/>
                                              </p:val>
                                            </p:tav>
                                            <p:tav tm="100000">
                                              <p:val>
                                                <p:fltVal val="0"/>
                                              </p:val>
                                            </p:tav>
                                          </p:tavLst>
                                        </p:anim>
                                        <p:anim calcmode="lin" valueType="num">
                                          <p:cBhvr>
                                            <p:cTn id="70" dur="1000"/>
                                            <p:tgtEl>
                                              <p:spTgt spid="24"/>
                                            </p:tgtEl>
                                            <p:attrNameLst>
                                              <p:attrName>style.rotation</p:attrName>
                                            </p:attrNameLst>
                                          </p:cBhvr>
                                          <p:tavLst>
                                            <p:tav tm="0">
                                              <p:val>
                                                <p:fltVal val="0"/>
                                              </p:val>
                                            </p:tav>
                                            <p:tav tm="100000">
                                              <p:val>
                                                <p:fltVal val="90"/>
                                              </p:val>
                                            </p:tav>
                                          </p:tavLst>
                                        </p:anim>
                                        <p:animEffect transition="out" filter="fade">
                                          <p:cBhvr>
                                            <p:cTn id="71" dur="1000"/>
                                            <p:tgtEl>
                                              <p:spTgt spid="24"/>
                                            </p:tgtEl>
                                          </p:cBhvr>
                                        </p:animEffect>
                                        <p:set>
                                          <p:cBhvr>
                                            <p:cTn id="72" dur="1" fill="hold">
                                              <p:stCondLst>
                                                <p:cond delay="999"/>
                                              </p:stCondLst>
                                            </p:cTn>
                                            <p:tgtEl>
                                              <p:spTgt spid="24"/>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20"/>
                                            </p:tgtEl>
                                            <p:attrNameLst>
                                              <p:attrName>ppt_w</p:attrName>
                                            </p:attrNameLst>
                                          </p:cBhvr>
                                          <p:tavLst>
                                            <p:tav tm="0">
                                              <p:val>
                                                <p:strVal val="ppt_w"/>
                                              </p:val>
                                            </p:tav>
                                            <p:tav tm="100000">
                                              <p:val>
                                                <p:fltVal val="0"/>
                                              </p:val>
                                            </p:tav>
                                          </p:tavLst>
                                        </p:anim>
                                        <p:anim calcmode="lin" valueType="num">
                                          <p:cBhvr>
                                            <p:cTn id="75" dur="1000"/>
                                            <p:tgtEl>
                                              <p:spTgt spid="20"/>
                                            </p:tgtEl>
                                            <p:attrNameLst>
                                              <p:attrName>ppt_h</p:attrName>
                                            </p:attrNameLst>
                                          </p:cBhvr>
                                          <p:tavLst>
                                            <p:tav tm="0">
                                              <p:val>
                                                <p:strVal val="ppt_h"/>
                                              </p:val>
                                            </p:tav>
                                            <p:tav tm="100000">
                                              <p:val>
                                                <p:fltVal val="0"/>
                                              </p:val>
                                            </p:tav>
                                          </p:tavLst>
                                        </p:anim>
                                        <p:anim calcmode="lin" valueType="num">
                                          <p:cBhvr>
                                            <p:cTn id="76" dur="1000"/>
                                            <p:tgtEl>
                                              <p:spTgt spid="20"/>
                                            </p:tgtEl>
                                            <p:attrNameLst>
                                              <p:attrName>style.rotation</p:attrName>
                                            </p:attrNameLst>
                                          </p:cBhvr>
                                          <p:tavLst>
                                            <p:tav tm="0">
                                              <p:val>
                                                <p:fltVal val="0"/>
                                              </p:val>
                                            </p:tav>
                                            <p:tav tm="100000">
                                              <p:val>
                                                <p:fltVal val="90"/>
                                              </p:val>
                                            </p:tav>
                                          </p:tavLst>
                                        </p:anim>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9"/>
                                            </p:tgtEl>
                                          </p:cBhvr>
                                        </p:cmd>
                                      </p:childTnLst>
                                    </p:cTn>
                                  </p:par>
                                </p:childTnLst>
                              </p:cTn>
                            </p:par>
                          </p:childTnLst>
                        </p:cTn>
                      </p:par>
                    </p:childTnLst>
                  </p:cTn>
                  <p:nextCondLst>
                    <p:cond evt="onClick" delay="0">
                      <p:tgtEl>
                        <p:spTgt spid="20"/>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430D0-9E90-9E69-FE2D-E9D3B9DD8848}"/>
              </a:ext>
            </a:extLst>
          </p:cNvPr>
          <p:cNvPicPr>
            <a:picLocks noChangeAspect="1"/>
          </p:cNvPicPr>
          <p:nvPr/>
        </p:nvPicPr>
        <p:blipFill rotWithShape="1">
          <a:blip r:embed="rId7"/>
          <a:srcRect t="5171"/>
          <a:stretch/>
        </p:blipFill>
        <p:spPr>
          <a:xfrm>
            <a:off x="0" y="0"/>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4"/>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0"/>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6"/>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762000" y="482600"/>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Câu</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 3: </a:t>
            </a: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Những</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thành</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viên</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đội</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 Hoàng Sa </a:t>
            </a: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đến</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từ</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đâu</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a:t>
            </a:r>
            <a:endParaRPr kumimoji="0" lang="en-US" sz="4400" b="0" i="0" u="none" strike="noStrike" kern="1200" cap="none" spc="0" normalizeH="0" baseline="0" noProof="0" dirty="0">
              <a:ln>
                <a:noFill/>
              </a:ln>
              <a:solidFill>
                <a:srgbClr val="00B050"/>
              </a:solidFill>
              <a:effectLst/>
              <a:uLnTx/>
              <a:uFillTx/>
              <a:latin typeface="Calibri Light" panose="020F0302020204030204"/>
              <a:ea typeface="+mn-ea"/>
              <a:cs typeface="Calibri" panose="020F0502020204030204" pitchFamily="34" charset="0"/>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5" y="2851480"/>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661679" y="4457700"/>
              <a:ext cx="6720321" cy="2071398"/>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Quảng</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Bình</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4" y="2934328"/>
            <a:ext cx="5308220" cy="1459872"/>
            <a:chOff x="9105900" y="4442090"/>
            <a:chExt cx="7962329" cy="2189808"/>
          </a:xfrm>
        </p:grpSpPr>
        <p:sp>
          <p:nvSpPr>
            <p:cNvPr id="4" name="b">
              <a:extLst>
                <a:ext uri="{FF2B5EF4-FFF2-40B4-BE49-F238E27FC236}">
                  <a16:creationId xmlns:a16="http://schemas.microsoft.com/office/drawing/2014/main" id="{58B2C650-1CC2-929E-B9A9-18C31B8740E5}"/>
                </a:ext>
              </a:extLst>
            </p:cNvPr>
            <p:cNvSpPr/>
            <p:nvPr/>
          </p:nvSpPr>
          <p:spPr>
            <a:xfrm>
              <a:off x="10278202" y="4457701"/>
              <a:ext cx="6790027"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795"/>
                  </a:solidFill>
                  <a:effectLst/>
                  <a:uLnTx/>
                  <a:uFillTx/>
                  <a:latin typeface="Calibri" panose="020F0502020204030204"/>
                  <a:ea typeface="+mn-ea"/>
                  <a:cs typeface="+mn-cs"/>
                </a:rPr>
                <a:t>Quảng</a:t>
              </a:r>
              <a:r>
                <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002795"/>
                  </a:solidFill>
                  <a:effectLst/>
                  <a:uLnTx/>
                  <a:uFillTx/>
                  <a:latin typeface="Calibri" panose="020F0502020204030204"/>
                  <a:ea typeface="+mn-ea"/>
                  <a:cs typeface="+mn-cs"/>
                </a:rPr>
                <a:t>Ngãi</a:t>
              </a:r>
              <a:r>
                <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rPr>
                <a:t>.</a:t>
              </a: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05900" y="4442090"/>
              <a:ext cx="1968090" cy="2189808"/>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096000" y="2986879"/>
            <a:ext cx="1486303" cy="1189041"/>
          </a:xfrm>
          <a:prstGeom prst="rect">
            <a:avLst/>
          </a:prstGeom>
        </p:spPr>
      </p:pic>
      <p:grpSp>
        <p:nvGrpSpPr>
          <p:cNvPr id="24" name="Group 23">
            <a:extLst>
              <a:ext uri="{FF2B5EF4-FFF2-40B4-BE49-F238E27FC236}">
                <a16:creationId xmlns:a16="http://schemas.microsoft.com/office/drawing/2014/main" id="{8F3B9162-783E-4BCC-1BC5-A7955DD08F99}"/>
              </a:ext>
            </a:extLst>
          </p:cNvPr>
          <p:cNvGrpSpPr/>
          <p:nvPr/>
        </p:nvGrpSpPr>
        <p:grpSpPr>
          <a:xfrm>
            <a:off x="359600"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767475" y="7429560"/>
              <a:ext cx="6614525"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Quảng</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Trị</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5"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10043400" y="7429560"/>
              <a:ext cx="7024829"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Quảng</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Nam.</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023498" y="7402261"/>
              <a:ext cx="2010918" cy="2209800"/>
            </a:xfrm>
            <a:prstGeom prst="rect">
              <a:avLst/>
            </a:prstGeom>
          </p:spPr>
        </p:pic>
      </p:grpSp>
    </p:spTree>
    <p:extLst>
      <p:ext uri="{BB962C8B-B14F-4D97-AF65-F5344CB8AC3E}">
        <p14:creationId xmlns:p14="http://schemas.microsoft.com/office/powerpoint/2010/main" val="3845442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0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0667">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0667">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withEffect">
                                      <p:stCondLst>
                                        <p:cond delay="0"/>
                                      </p:stCondLst>
                                      <p:childTnLst>
                                        <p:cmd type="call" cmd="playFrom(0.0)">
                                          <p:cBhvr>
                                            <p:cTn id="45" dur="5120" fill="hold"/>
                                            <p:tgtEl>
                                              <p:spTgt spid="9"/>
                                            </p:tgtEl>
                                          </p:cBhvr>
                                        </p:cmd>
                                      </p:childTnLst>
                                    </p:cTn>
                                  </p:par>
                                  <p:par>
                                    <p:cTn id="46" presetID="26" presetClass="emph" presetSubtype="0" fill="hold" nodeType="withEffect">
                                      <p:stCondLst>
                                        <p:cond delay="0"/>
                                      </p:stCondLst>
                                      <p:childTnLst>
                                        <p:animEffect transition="out" filter="fade">
                                          <p:cBhvr>
                                            <p:cTn id="47" dur="500" tmFilter="0, 0; .2, .5; .8, .5; 1, 0"/>
                                            <p:tgtEl>
                                              <p:spTgt spid="23"/>
                                            </p:tgtEl>
                                          </p:cBhvr>
                                        </p:animEffect>
                                        <p:animScale>
                                          <p:cBhvr>
                                            <p:cTn id="4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par>
                                    <p:cTn id="55" presetID="49" presetClass="entr" presetSubtype="0" decel="10000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 calcmode="lin" valueType="num">
                                          <p:cBhvr>
                                            <p:cTn id="59" dur="500" fill="hold"/>
                                            <p:tgtEl>
                                              <p:spTgt spid="6"/>
                                            </p:tgtEl>
                                            <p:attrNameLst>
                                              <p:attrName>style.rotation</p:attrName>
                                            </p:attrNameLst>
                                          </p:cBhvr>
                                          <p:tavLst>
                                            <p:tav tm="0">
                                              <p:val>
                                                <p:fltVal val="360"/>
                                              </p:val>
                                            </p:tav>
                                            <p:tav tm="100000">
                                              <p:val>
                                                <p:fltVal val="0"/>
                                              </p:val>
                                            </p:tav>
                                          </p:tavLst>
                                        </p:anim>
                                        <p:animEffect transition="in" filter="fade">
                                          <p:cBhvr>
                                            <p:cTn id="60" dur="500"/>
                                            <p:tgtEl>
                                              <p:spTgt spid="6"/>
                                            </p:tgtEl>
                                          </p:cBhvr>
                                        </p:animEffect>
                                      </p:childTnLst>
                                    </p:cTn>
                                  </p:par>
                                  <p:par>
                                    <p:cTn id="61" presetID="1" presetClass="mediacall" presetSubtype="0" fill="hold" nodeType="withEffect">
                                      <p:stCondLst>
                                        <p:cond delay="0"/>
                                      </p:stCondLst>
                                      <p:childTnLst>
                                        <p:cmd type="call" cmd="playFrom(0.0)">
                                          <p:cBhvr>
                                            <p:cTn id="62" dur="3448" fill="hold"/>
                                            <p:tgtEl>
                                              <p:spTgt spid="8"/>
                                            </p:tgtEl>
                                          </p:cBhvr>
                                        </p:cmd>
                                      </p:childTnLst>
                                    </p:cTn>
                                  </p:par>
                                  <p:par>
                                    <p:cTn id="63" presetID="32" presetClass="emph" presetSubtype="0" fill="hold" nodeType="withEffect">
                                      <p:stCondLst>
                                        <p:cond delay="200"/>
                                      </p:stCondLst>
                                      <p:childTnLst>
                                        <p:animRot by="120000">
                                          <p:cBhvr>
                                            <p:cTn id="64" dur="100" fill="hold">
                                              <p:stCondLst>
                                                <p:cond delay="0"/>
                                              </p:stCondLst>
                                            </p:cTn>
                                            <p:tgtEl>
                                              <p:spTgt spid="6"/>
                                            </p:tgtEl>
                                            <p:attrNameLst>
                                              <p:attrName>r</p:attrName>
                                            </p:attrNameLst>
                                          </p:cBhvr>
                                        </p:animRot>
                                        <p:animRot by="-240000">
                                          <p:cBhvr>
                                            <p:cTn id="65" dur="200" fill="hold">
                                              <p:stCondLst>
                                                <p:cond delay="200"/>
                                              </p:stCondLst>
                                            </p:cTn>
                                            <p:tgtEl>
                                              <p:spTgt spid="6"/>
                                            </p:tgtEl>
                                            <p:attrNameLst>
                                              <p:attrName>r</p:attrName>
                                            </p:attrNameLst>
                                          </p:cBhvr>
                                        </p:animRot>
                                        <p:animRot by="240000">
                                          <p:cBhvr>
                                            <p:cTn id="66" dur="200" fill="hold">
                                              <p:stCondLst>
                                                <p:cond delay="400"/>
                                              </p:stCondLst>
                                            </p:cTn>
                                            <p:tgtEl>
                                              <p:spTgt spid="6"/>
                                            </p:tgtEl>
                                            <p:attrNameLst>
                                              <p:attrName>r</p:attrName>
                                            </p:attrNameLst>
                                          </p:cBhvr>
                                        </p:animRot>
                                        <p:animRot by="-240000">
                                          <p:cBhvr>
                                            <p:cTn id="67" dur="200" fill="hold">
                                              <p:stCondLst>
                                                <p:cond delay="600"/>
                                              </p:stCondLst>
                                            </p:cTn>
                                            <p:tgtEl>
                                              <p:spTgt spid="6"/>
                                            </p:tgtEl>
                                            <p:attrNameLst>
                                              <p:attrName>r</p:attrName>
                                            </p:attrNameLst>
                                          </p:cBhvr>
                                        </p:animRot>
                                        <p:animRot by="120000">
                                          <p:cBhvr>
                                            <p:cTn id="68" dur="200" fill="hold">
                                              <p:stCondLst>
                                                <p:cond delay="800"/>
                                              </p:stCondLst>
                                            </p:cTn>
                                            <p:tgtEl>
                                              <p:spTgt spid="6"/>
                                            </p:tgtEl>
                                            <p:attrNameLst>
                                              <p:attrName>r</p:attrName>
                                            </p:attrNameLst>
                                          </p:cBhvr>
                                        </p:animRot>
                                      </p:childTnLst>
                                    </p:cTn>
                                  </p:par>
                                  <p:par>
                                    <p:cTn id="69" presetID="31" presetClass="exit" presetSubtype="0" fill="hold" nodeType="withEffect">
                                      <p:stCondLst>
                                        <p:cond delay="200"/>
                                      </p:stCondLst>
                                      <p:childTnLst>
                                        <p:anim calcmode="lin" valueType="num">
                                          <p:cBhvr>
                                            <p:cTn id="70" dur="1000"/>
                                            <p:tgtEl>
                                              <p:spTgt spid="19"/>
                                            </p:tgtEl>
                                            <p:attrNameLst>
                                              <p:attrName>ppt_w</p:attrName>
                                            </p:attrNameLst>
                                          </p:cBhvr>
                                          <p:tavLst>
                                            <p:tav tm="0">
                                              <p:val>
                                                <p:strVal val="ppt_w"/>
                                              </p:val>
                                            </p:tav>
                                            <p:tav tm="100000">
                                              <p:val>
                                                <p:fltVal val="0"/>
                                              </p:val>
                                            </p:tav>
                                          </p:tavLst>
                                        </p:anim>
                                        <p:anim calcmode="lin" valueType="num">
                                          <p:cBhvr>
                                            <p:cTn id="71" dur="1000"/>
                                            <p:tgtEl>
                                              <p:spTgt spid="19"/>
                                            </p:tgtEl>
                                            <p:attrNameLst>
                                              <p:attrName>ppt_h</p:attrName>
                                            </p:attrNameLst>
                                          </p:cBhvr>
                                          <p:tavLst>
                                            <p:tav tm="0">
                                              <p:val>
                                                <p:strVal val="ppt_h"/>
                                              </p:val>
                                            </p:tav>
                                            <p:tav tm="100000">
                                              <p:val>
                                                <p:fltVal val="0"/>
                                              </p:val>
                                            </p:tav>
                                          </p:tavLst>
                                        </p:anim>
                                        <p:anim calcmode="lin" valueType="num">
                                          <p:cBhvr>
                                            <p:cTn id="72" dur="1000"/>
                                            <p:tgtEl>
                                              <p:spTgt spid="19"/>
                                            </p:tgtEl>
                                            <p:attrNameLst>
                                              <p:attrName>style.rotation</p:attrName>
                                            </p:attrNameLst>
                                          </p:cBhvr>
                                          <p:tavLst>
                                            <p:tav tm="0">
                                              <p:val>
                                                <p:fltVal val="0"/>
                                              </p:val>
                                            </p:tav>
                                            <p:tav tm="100000">
                                              <p:val>
                                                <p:fltVal val="90"/>
                                              </p:val>
                                            </p:tav>
                                          </p:tavLst>
                                        </p:anim>
                                        <p:animEffect transition="out" filter="fade">
                                          <p:cBhvr>
                                            <p:cTn id="73" dur="1000"/>
                                            <p:tgtEl>
                                              <p:spTgt spid="19"/>
                                            </p:tgtEl>
                                          </p:cBhvr>
                                        </p:animEffect>
                                        <p:set>
                                          <p:cBhvr>
                                            <p:cTn id="74" dur="1" fill="hold">
                                              <p:stCondLst>
                                                <p:cond delay="999"/>
                                              </p:stCondLst>
                                            </p:cTn>
                                            <p:tgtEl>
                                              <p:spTgt spid="19"/>
                                            </p:tgtEl>
                                            <p:attrNameLst>
                                              <p:attrName>style.visibility</p:attrName>
                                            </p:attrNameLst>
                                          </p:cBhvr>
                                          <p:to>
                                            <p:strVal val="hidden"/>
                                          </p:to>
                                        </p:set>
                                      </p:childTnLst>
                                    </p:cTn>
                                  </p:par>
                                  <p:par>
                                    <p:cTn id="75" presetID="31" presetClass="exit" presetSubtype="0" fill="hold" nodeType="withEffect">
                                      <p:stCondLst>
                                        <p:cond delay="200"/>
                                      </p:stCondLst>
                                      <p:childTnLst>
                                        <p:anim calcmode="lin" valueType="num">
                                          <p:cBhvr>
                                            <p:cTn id="76" dur="1000"/>
                                            <p:tgtEl>
                                              <p:spTgt spid="24"/>
                                            </p:tgtEl>
                                            <p:attrNameLst>
                                              <p:attrName>ppt_w</p:attrName>
                                            </p:attrNameLst>
                                          </p:cBhvr>
                                          <p:tavLst>
                                            <p:tav tm="0">
                                              <p:val>
                                                <p:strVal val="ppt_w"/>
                                              </p:val>
                                            </p:tav>
                                            <p:tav tm="100000">
                                              <p:val>
                                                <p:fltVal val="0"/>
                                              </p:val>
                                            </p:tav>
                                          </p:tavLst>
                                        </p:anim>
                                        <p:anim calcmode="lin" valueType="num">
                                          <p:cBhvr>
                                            <p:cTn id="77" dur="1000"/>
                                            <p:tgtEl>
                                              <p:spTgt spid="24"/>
                                            </p:tgtEl>
                                            <p:attrNameLst>
                                              <p:attrName>ppt_h</p:attrName>
                                            </p:attrNameLst>
                                          </p:cBhvr>
                                          <p:tavLst>
                                            <p:tav tm="0">
                                              <p:val>
                                                <p:strVal val="ppt_h"/>
                                              </p:val>
                                            </p:tav>
                                            <p:tav tm="100000">
                                              <p:val>
                                                <p:fltVal val="0"/>
                                              </p:val>
                                            </p:tav>
                                          </p:tavLst>
                                        </p:anim>
                                        <p:anim calcmode="lin" valueType="num">
                                          <p:cBhvr>
                                            <p:cTn id="78" dur="1000"/>
                                            <p:tgtEl>
                                              <p:spTgt spid="24"/>
                                            </p:tgtEl>
                                            <p:attrNameLst>
                                              <p:attrName>style.rotation</p:attrName>
                                            </p:attrNameLst>
                                          </p:cBhvr>
                                          <p:tavLst>
                                            <p:tav tm="0">
                                              <p:val>
                                                <p:fltVal val="0"/>
                                              </p:val>
                                            </p:tav>
                                            <p:tav tm="100000">
                                              <p:val>
                                                <p:fltVal val="90"/>
                                              </p:val>
                                            </p:tav>
                                          </p:tavLst>
                                        </p:anim>
                                        <p:animEffect transition="out" filter="fade">
                                          <p:cBhvr>
                                            <p:cTn id="79" dur="1000"/>
                                            <p:tgtEl>
                                              <p:spTgt spid="24"/>
                                            </p:tgtEl>
                                          </p:cBhvr>
                                        </p:animEffect>
                                        <p:set>
                                          <p:cBhvr>
                                            <p:cTn id="80" dur="1" fill="hold">
                                              <p:stCondLst>
                                                <p:cond delay="999"/>
                                              </p:stCondLst>
                                            </p:cTn>
                                            <p:tgtEl>
                                              <p:spTgt spid="24"/>
                                            </p:tgtEl>
                                            <p:attrNameLst>
                                              <p:attrName>style.visibility</p:attrName>
                                            </p:attrNameLst>
                                          </p:cBhvr>
                                          <p:to>
                                            <p:strVal val="hidden"/>
                                          </p:to>
                                        </p:set>
                                      </p:childTnLst>
                                    </p:cTn>
                                  </p:par>
                                  <p:par>
                                    <p:cTn id="81" presetID="31" presetClass="exit" presetSubtype="0" fill="hold" nodeType="withEffect">
                                      <p:stCondLst>
                                        <p:cond delay="200"/>
                                      </p:stCondLst>
                                      <p:childTnLst>
                                        <p:anim calcmode="lin" valueType="num">
                                          <p:cBhvr>
                                            <p:cTn id="82" dur="1000"/>
                                            <p:tgtEl>
                                              <p:spTgt spid="23"/>
                                            </p:tgtEl>
                                            <p:attrNameLst>
                                              <p:attrName>ppt_w</p:attrName>
                                            </p:attrNameLst>
                                          </p:cBhvr>
                                          <p:tavLst>
                                            <p:tav tm="0">
                                              <p:val>
                                                <p:strVal val="ppt_w"/>
                                              </p:val>
                                            </p:tav>
                                            <p:tav tm="100000">
                                              <p:val>
                                                <p:fltVal val="0"/>
                                              </p:val>
                                            </p:tav>
                                          </p:tavLst>
                                        </p:anim>
                                        <p:anim calcmode="lin" valueType="num">
                                          <p:cBhvr>
                                            <p:cTn id="83" dur="1000"/>
                                            <p:tgtEl>
                                              <p:spTgt spid="23"/>
                                            </p:tgtEl>
                                            <p:attrNameLst>
                                              <p:attrName>ppt_h</p:attrName>
                                            </p:attrNameLst>
                                          </p:cBhvr>
                                          <p:tavLst>
                                            <p:tav tm="0">
                                              <p:val>
                                                <p:strVal val="ppt_h"/>
                                              </p:val>
                                            </p:tav>
                                            <p:tav tm="100000">
                                              <p:val>
                                                <p:fltVal val="0"/>
                                              </p:val>
                                            </p:tav>
                                          </p:tavLst>
                                        </p:anim>
                                        <p:anim calcmode="lin" valueType="num">
                                          <p:cBhvr>
                                            <p:cTn id="84" dur="1000"/>
                                            <p:tgtEl>
                                              <p:spTgt spid="23"/>
                                            </p:tgtEl>
                                            <p:attrNameLst>
                                              <p:attrName>style.rotation</p:attrName>
                                            </p:attrNameLst>
                                          </p:cBhvr>
                                          <p:tavLst>
                                            <p:tav tm="0">
                                              <p:val>
                                                <p:fltVal val="0"/>
                                              </p:val>
                                            </p:tav>
                                            <p:tav tm="100000">
                                              <p:val>
                                                <p:fltVal val="90"/>
                                              </p:val>
                                            </p:tav>
                                          </p:tavLst>
                                        </p:anim>
                                        <p:animEffect transition="out" filter="fade">
                                          <p:cBhvr>
                                            <p:cTn id="85" dur="1000"/>
                                            <p:tgtEl>
                                              <p:spTgt spid="23"/>
                                            </p:tgtEl>
                                          </p:cBhvr>
                                        </p:animEffect>
                                        <p:set>
                                          <p:cBhvr>
                                            <p:cTn id="8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withEffect">
                                      <p:stCondLst>
                                        <p:cond delay="0"/>
                                      </p:stCondLst>
                                      <p:childTnLst>
                                        <p:cmd type="call" cmd="playFrom(0.0)">
                                          <p:cBhvr>
                                            <p:cTn id="45" dur="5120" fill="hold"/>
                                            <p:tgtEl>
                                              <p:spTgt spid="9"/>
                                            </p:tgtEl>
                                          </p:cBhvr>
                                        </p:cmd>
                                      </p:childTnLst>
                                    </p:cTn>
                                  </p:par>
                                  <p:par>
                                    <p:cTn id="46" presetID="26" presetClass="emph" presetSubtype="0" fill="hold" nodeType="withEffect">
                                      <p:stCondLst>
                                        <p:cond delay="0"/>
                                      </p:stCondLst>
                                      <p:childTnLst>
                                        <p:animEffect transition="out" filter="fade">
                                          <p:cBhvr>
                                            <p:cTn id="47" dur="500" tmFilter="0, 0; .2, .5; .8, .5; 1, 0"/>
                                            <p:tgtEl>
                                              <p:spTgt spid="23"/>
                                            </p:tgtEl>
                                          </p:cBhvr>
                                        </p:animEffect>
                                        <p:animScale>
                                          <p:cBhvr>
                                            <p:cTn id="4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par>
                                    <p:cTn id="55" presetID="49" presetClass="entr" presetSubtype="0" decel="10000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 calcmode="lin" valueType="num">
                                          <p:cBhvr>
                                            <p:cTn id="59" dur="500" fill="hold"/>
                                            <p:tgtEl>
                                              <p:spTgt spid="6"/>
                                            </p:tgtEl>
                                            <p:attrNameLst>
                                              <p:attrName>style.rotation</p:attrName>
                                            </p:attrNameLst>
                                          </p:cBhvr>
                                          <p:tavLst>
                                            <p:tav tm="0">
                                              <p:val>
                                                <p:fltVal val="360"/>
                                              </p:val>
                                            </p:tav>
                                            <p:tav tm="100000">
                                              <p:val>
                                                <p:fltVal val="0"/>
                                              </p:val>
                                            </p:tav>
                                          </p:tavLst>
                                        </p:anim>
                                        <p:animEffect transition="in" filter="fade">
                                          <p:cBhvr>
                                            <p:cTn id="60" dur="500"/>
                                            <p:tgtEl>
                                              <p:spTgt spid="6"/>
                                            </p:tgtEl>
                                          </p:cBhvr>
                                        </p:animEffect>
                                      </p:childTnLst>
                                    </p:cTn>
                                  </p:par>
                                  <p:par>
                                    <p:cTn id="61" presetID="1" presetClass="mediacall" presetSubtype="0" fill="hold" nodeType="withEffect">
                                      <p:stCondLst>
                                        <p:cond delay="0"/>
                                      </p:stCondLst>
                                      <p:childTnLst>
                                        <p:cmd type="call" cmd="playFrom(0.0)">
                                          <p:cBhvr>
                                            <p:cTn id="62" dur="3448" fill="hold"/>
                                            <p:tgtEl>
                                              <p:spTgt spid="8"/>
                                            </p:tgtEl>
                                          </p:cBhvr>
                                        </p:cmd>
                                      </p:childTnLst>
                                    </p:cTn>
                                  </p:par>
                                  <p:par>
                                    <p:cTn id="63" presetID="32" presetClass="emph" presetSubtype="0" fill="hold" nodeType="withEffect">
                                      <p:stCondLst>
                                        <p:cond delay="200"/>
                                      </p:stCondLst>
                                      <p:childTnLst>
                                        <p:animRot by="120000">
                                          <p:cBhvr>
                                            <p:cTn id="64" dur="100" fill="hold">
                                              <p:stCondLst>
                                                <p:cond delay="0"/>
                                              </p:stCondLst>
                                            </p:cTn>
                                            <p:tgtEl>
                                              <p:spTgt spid="6"/>
                                            </p:tgtEl>
                                            <p:attrNameLst>
                                              <p:attrName>r</p:attrName>
                                            </p:attrNameLst>
                                          </p:cBhvr>
                                        </p:animRot>
                                        <p:animRot by="-240000">
                                          <p:cBhvr>
                                            <p:cTn id="65" dur="200" fill="hold">
                                              <p:stCondLst>
                                                <p:cond delay="200"/>
                                              </p:stCondLst>
                                            </p:cTn>
                                            <p:tgtEl>
                                              <p:spTgt spid="6"/>
                                            </p:tgtEl>
                                            <p:attrNameLst>
                                              <p:attrName>r</p:attrName>
                                            </p:attrNameLst>
                                          </p:cBhvr>
                                        </p:animRot>
                                        <p:animRot by="240000">
                                          <p:cBhvr>
                                            <p:cTn id="66" dur="200" fill="hold">
                                              <p:stCondLst>
                                                <p:cond delay="400"/>
                                              </p:stCondLst>
                                            </p:cTn>
                                            <p:tgtEl>
                                              <p:spTgt spid="6"/>
                                            </p:tgtEl>
                                            <p:attrNameLst>
                                              <p:attrName>r</p:attrName>
                                            </p:attrNameLst>
                                          </p:cBhvr>
                                        </p:animRot>
                                        <p:animRot by="-240000">
                                          <p:cBhvr>
                                            <p:cTn id="67" dur="200" fill="hold">
                                              <p:stCondLst>
                                                <p:cond delay="600"/>
                                              </p:stCondLst>
                                            </p:cTn>
                                            <p:tgtEl>
                                              <p:spTgt spid="6"/>
                                            </p:tgtEl>
                                            <p:attrNameLst>
                                              <p:attrName>r</p:attrName>
                                            </p:attrNameLst>
                                          </p:cBhvr>
                                        </p:animRot>
                                        <p:animRot by="120000">
                                          <p:cBhvr>
                                            <p:cTn id="68" dur="200" fill="hold">
                                              <p:stCondLst>
                                                <p:cond delay="800"/>
                                              </p:stCondLst>
                                            </p:cTn>
                                            <p:tgtEl>
                                              <p:spTgt spid="6"/>
                                            </p:tgtEl>
                                            <p:attrNameLst>
                                              <p:attrName>r</p:attrName>
                                            </p:attrNameLst>
                                          </p:cBhvr>
                                        </p:animRot>
                                      </p:childTnLst>
                                    </p:cTn>
                                  </p:par>
                                  <p:par>
                                    <p:cTn id="69" presetID="31" presetClass="exit" presetSubtype="0" fill="hold" nodeType="withEffect">
                                      <p:stCondLst>
                                        <p:cond delay="200"/>
                                      </p:stCondLst>
                                      <p:childTnLst>
                                        <p:anim calcmode="lin" valueType="num">
                                          <p:cBhvr>
                                            <p:cTn id="70" dur="1000"/>
                                            <p:tgtEl>
                                              <p:spTgt spid="19"/>
                                            </p:tgtEl>
                                            <p:attrNameLst>
                                              <p:attrName>ppt_w</p:attrName>
                                            </p:attrNameLst>
                                          </p:cBhvr>
                                          <p:tavLst>
                                            <p:tav tm="0">
                                              <p:val>
                                                <p:strVal val="ppt_w"/>
                                              </p:val>
                                            </p:tav>
                                            <p:tav tm="100000">
                                              <p:val>
                                                <p:fltVal val="0"/>
                                              </p:val>
                                            </p:tav>
                                          </p:tavLst>
                                        </p:anim>
                                        <p:anim calcmode="lin" valueType="num">
                                          <p:cBhvr>
                                            <p:cTn id="71" dur="1000"/>
                                            <p:tgtEl>
                                              <p:spTgt spid="19"/>
                                            </p:tgtEl>
                                            <p:attrNameLst>
                                              <p:attrName>ppt_h</p:attrName>
                                            </p:attrNameLst>
                                          </p:cBhvr>
                                          <p:tavLst>
                                            <p:tav tm="0">
                                              <p:val>
                                                <p:strVal val="ppt_h"/>
                                              </p:val>
                                            </p:tav>
                                            <p:tav tm="100000">
                                              <p:val>
                                                <p:fltVal val="0"/>
                                              </p:val>
                                            </p:tav>
                                          </p:tavLst>
                                        </p:anim>
                                        <p:anim calcmode="lin" valueType="num">
                                          <p:cBhvr>
                                            <p:cTn id="72" dur="1000"/>
                                            <p:tgtEl>
                                              <p:spTgt spid="19"/>
                                            </p:tgtEl>
                                            <p:attrNameLst>
                                              <p:attrName>style.rotation</p:attrName>
                                            </p:attrNameLst>
                                          </p:cBhvr>
                                          <p:tavLst>
                                            <p:tav tm="0">
                                              <p:val>
                                                <p:fltVal val="0"/>
                                              </p:val>
                                            </p:tav>
                                            <p:tav tm="100000">
                                              <p:val>
                                                <p:fltVal val="90"/>
                                              </p:val>
                                            </p:tav>
                                          </p:tavLst>
                                        </p:anim>
                                        <p:animEffect transition="out" filter="fade">
                                          <p:cBhvr>
                                            <p:cTn id="73" dur="1000"/>
                                            <p:tgtEl>
                                              <p:spTgt spid="19"/>
                                            </p:tgtEl>
                                          </p:cBhvr>
                                        </p:animEffect>
                                        <p:set>
                                          <p:cBhvr>
                                            <p:cTn id="74" dur="1" fill="hold">
                                              <p:stCondLst>
                                                <p:cond delay="999"/>
                                              </p:stCondLst>
                                            </p:cTn>
                                            <p:tgtEl>
                                              <p:spTgt spid="19"/>
                                            </p:tgtEl>
                                            <p:attrNameLst>
                                              <p:attrName>style.visibility</p:attrName>
                                            </p:attrNameLst>
                                          </p:cBhvr>
                                          <p:to>
                                            <p:strVal val="hidden"/>
                                          </p:to>
                                        </p:set>
                                      </p:childTnLst>
                                    </p:cTn>
                                  </p:par>
                                  <p:par>
                                    <p:cTn id="75" presetID="31" presetClass="exit" presetSubtype="0" fill="hold" nodeType="withEffect">
                                      <p:stCondLst>
                                        <p:cond delay="200"/>
                                      </p:stCondLst>
                                      <p:childTnLst>
                                        <p:anim calcmode="lin" valueType="num">
                                          <p:cBhvr>
                                            <p:cTn id="76" dur="1000"/>
                                            <p:tgtEl>
                                              <p:spTgt spid="24"/>
                                            </p:tgtEl>
                                            <p:attrNameLst>
                                              <p:attrName>ppt_w</p:attrName>
                                            </p:attrNameLst>
                                          </p:cBhvr>
                                          <p:tavLst>
                                            <p:tav tm="0">
                                              <p:val>
                                                <p:strVal val="ppt_w"/>
                                              </p:val>
                                            </p:tav>
                                            <p:tav tm="100000">
                                              <p:val>
                                                <p:fltVal val="0"/>
                                              </p:val>
                                            </p:tav>
                                          </p:tavLst>
                                        </p:anim>
                                        <p:anim calcmode="lin" valueType="num">
                                          <p:cBhvr>
                                            <p:cTn id="77" dur="1000"/>
                                            <p:tgtEl>
                                              <p:spTgt spid="24"/>
                                            </p:tgtEl>
                                            <p:attrNameLst>
                                              <p:attrName>ppt_h</p:attrName>
                                            </p:attrNameLst>
                                          </p:cBhvr>
                                          <p:tavLst>
                                            <p:tav tm="0">
                                              <p:val>
                                                <p:strVal val="ppt_h"/>
                                              </p:val>
                                            </p:tav>
                                            <p:tav tm="100000">
                                              <p:val>
                                                <p:fltVal val="0"/>
                                              </p:val>
                                            </p:tav>
                                          </p:tavLst>
                                        </p:anim>
                                        <p:anim calcmode="lin" valueType="num">
                                          <p:cBhvr>
                                            <p:cTn id="78" dur="1000"/>
                                            <p:tgtEl>
                                              <p:spTgt spid="24"/>
                                            </p:tgtEl>
                                            <p:attrNameLst>
                                              <p:attrName>style.rotation</p:attrName>
                                            </p:attrNameLst>
                                          </p:cBhvr>
                                          <p:tavLst>
                                            <p:tav tm="0">
                                              <p:val>
                                                <p:fltVal val="0"/>
                                              </p:val>
                                            </p:tav>
                                            <p:tav tm="100000">
                                              <p:val>
                                                <p:fltVal val="90"/>
                                              </p:val>
                                            </p:tav>
                                          </p:tavLst>
                                        </p:anim>
                                        <p:animEffect transition="out" filter="fade">
                                          <p:cBhvr>
                                            <p:cTn id="79" dur="1000"/>
                                            <p:tgtEl>
                                              <p:spTgt spid="24"/>
                                            </p:tgtEl>
                                          </p:cBhvr>
                                        </p:animEffect>
                                        <p:set>
                                          <p:cBhvr>
                                            <p:cTn id="80" dur="1" fill="hold">
                                              <p:stCondLst>
                                                <p:cond delay="999"/>
                                              </p:stCondLst>
                                            </p:cTn>
                                            <p:tgtEl>
                                              <p:spTgt spid="24"/>
                                            </p:tgtEl>
                                            <p:attrNameLst>
                                              <p:attrName>style.visibility</p:attrName>
                                            </p:attrNameLst>
                                          </p:cBhvr>
                                          <p:to>
                                            <p:strVal val="hidden"/>
                                          </p:to>
                                        </p:set>
                                      </p:childTnLst>
                                    </p:cTn>
                                  </p:par>
                                  <p:par>
                                    <p:cTn id="81" presetID="31" presetClass="exit" presetSubtype="0" fill="hold" nodeType="withEffect">
                                      <p:stCondLst>
                                        <p:cond delay="200"/>
                                      </p:stCondLst>
                                      <p:childTnLst>
                                        <p:anim calcmode="lin" valueType="num">
                                          <p:cBhvr>
                                            <p:cTn id="82" dur="1000"/>
                                            <p:tgtEl>
                                              <p:spTgt spid="23"/>
                                            </p:tgtEl>
                                            <p:attrNameLst>
                                              <p:attrName>ppt_w</p:attrName>
                                            </p:attrNameLst>
                                          </p:cBhvr>
                                          <p:tavLst>
                                            <p:tav tm="0">
                                              <p:val>
                                                <p:strVal val="ppt_w"/>
                                              </p:val>
                                            </p:tav>
                                            <p:tav tm="100000">
                                              <p:val>
                                                <p:fltVal val="0"/>
                                              </p:val>
                                            </p:tav>
                                          </p:tavLst>
                                        </p:anim>
                                        <p:anim calcmode="lin" valueType="num">
                                          <p:cBhvr>
                                            <p:cTn id="83" dur="1000"/>
                                            <p:tgtEl>
                                              <p:spTgt spid="23"/>
                                            </p:tgtEl>
                                            <p:attrNameLst>
                                              <p:attrName>ppt_h</p:attrName>
                                            </p:attrNameLst>
                                          </p:cBhvr>
                                          <p:tavLst>
                                            <p:tav tm="0">
                                              <p:val>
                                                <p:strVal val="ppt_h"/>
                                              </p:val>
                                            </p:tav>
                                            <p:tav tm="100000">
                                              <p:val>
                                                <p:fltVal val="0"/>
                                              </p:val>
                                            </p:tav>
                                          </p:tavLst>
                                        </p:anim>
                                        <p:anim calcmode="lin" valueType="num">
                                          <p:cBhvr>
                                            <p:cTn id="84" dur="1000"/>
                                            <p:tgtEl>
                                              <p:spTgt spid="23"/>
                                            </p:tgtEl>
                                            <p:attrNameLst>
                                              <p:attrName>style.rotation</p:attrName>
                                            </p:attrNameLst>
                                          </p:cBhvr>
                                          <p:tavLst>
                                            <p:tav tm="0">
                                              <p:val>
                                                <p:fltVal val="0"/>
                                              </p:val>
                                            </p:tav>
                                            <p:tav tm="100000">
                                              <p:val>
                                                <p:fltVal val="90"/>
                                              </p:val>
                                            </p:tav>
                                          </p:tavLst>
                                        </p:anim>
                                        <p:animEffect transition="out" filter="fade">
                                          <p:cBhvr>
                                            <p:cTn id="85" dur="1000"/>
                                            <p:tgtEl>
                                              <p:spTgt spid="23"/>
                                            </p:tgtEl>
                                          </p:cBhvr>
                                        </p:animEffect>
                                        <p:set>
                                          <p:cBhvr>
                                            <p:cTn id="8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CE2430-BE02-7C89-5059-D657DBC3777A}"/>
              </a:ext>
            </a:extLst>
          </p:cNvPr>
          <p:cNvPicPr>
            <a:picLocks noChangeAspect="1"/>
          </p:cNvPicPr>
          <p:nvPr/>
        </p:nvPicPr>
        <p:blipFill rotWithShape="1">
          <a:blip r:embed="rId7"/>
          <a:srcRect t="5171"/>
          <a:stretch/>
        </p:blipFill>
        <p:spPr>
          <a:xfrm>
            <a:off x="0" y="0"/>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89"/>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8792" y="969689"/>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8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89"/>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871854" y="481759"/>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B050"/>
                </a:solidFill>
                <a:effectLst/>
                <a:uLnTx/>
                <a:uFillTx/>
                <a:latin typeface="Calibri" panose="020F0502020204030204"/>
                <a:ea typeface="+mn-ea"/>
                <a:cs typeface="+mn-cs"/>
              </a:rPr>
              <a:t>Câu 4: Để tưởng nhớ công ơn của đội Hoàng Sa, người dân đã tổ chức lễ gì? </a:t>
            </a:r>
            <a:endParaRPr kumimoji="0" lang="en-US" sz="3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5" y="2851480"/>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Lồng</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Tồng</a:t>
              </a:r>
              <a:endParaRPr kumimoji="0" lang="en-US" sz="4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4" y="2934328"/>
            <a:ext cx="5308220" cy="1459872"/>
            <a:chOff x="9105900" y="4442090"/>
            <a:chExt cx="7962329" cy="2189808"/>
          </a:xfrm>
        </p:grpSpPr>
        <p:sp>
          <p:nvSpPr>
            <p:cNvPr id="4" name="b">
              <a:extLst>
                <a:ext uri="{FF2B5EF4-FFF2-40B4-BE49-F238E27FC236}">
                  <a16:creationId xmlns:a16="http://schemas.microsoft.com/office/drawing/2014/main" id="{58B2C650-1CC2-929E-B9A9-18C31B8740E5}"/>
                </a:ext>
              </a:extLst>
            </p:cNvPr>
            <p:cNvSpPr/>
            <p:nvPr/>
          </p:nvSpPr>
          <p:spPr>
            <a:xfrm>
              <a:off x="10369642" y="4457701"/>
              <a:ext cx="6698587"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9999"/>
                  </a:solidFill>
                  <a:effectLst/>
                  <a:uLnTx/>
                  <a:uFillTx/>
                  <a:latin typeface="Calibri" panose="020F0502020204030204"/>
                  <a:ea typeface="+mn-ea"/>
                  <a:cs typeface="+mn-cs"/>
                </a:rPr>
                <a:t>Tịch</a:t>
              </a:r>
              <a:r>
                <a:rPr kumimoji="0" lang="en-US" sz="48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9999"/>
                  </a:solidFill>
                  <a:effectLst/>
                  <a:uLnTx/>
                  <a:uFillTx/>
                  <a:latin typeface="Calibri" panose="020F0502020204030204"/>
                  <a:ea typeface="+mn-ea"/>
                  <a:cs typeface="+mn-cs"/>
                </a:rPr>
                <a:t>điền</a:t>
              </a:r>
              <a:endParaRPr kumimoji="0" lang="en-US" sz="48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05900" y="4442090"/>
              <a:ext cx="1968090"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59600"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797955" y="7429560"/>
              <a:ext cx="6584045"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Khao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lề</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thế</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lính</a:t>
              </a:r>
              <a:endParaRPr kumimoji="0" lang="en-US" sz="4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5"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10363440" y="7429560"/>
              <a:ext cx="6704789"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Nghing</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Ông</a:t>
              </a:r>
              <a:endParaRPr kumimoji="0" lang="en-US" sz="4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023498" y="7402261"/>
              <a:ext cx="2010918" cy="2209800"/>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342993" y="5108914"/>
            <a:ext cx="1486303" cy="1189041"/>
          </a:xfrm>
          <a:prstGeom prst="rect">
            <a:avLst/>
          </a:prstGeom>
        </p:spPr>
      </p:pic>
    </p:spTree>
    <p:extLst>
      <p:ext uri="{BB962C8B-B14F-4D97-AF65-F5344CB8AC3E}">
        <p14:creationId xmlns:p14="http://schemas.microsoft.com/office/powerpoint/2010/main" val="2285470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19"/>
                                            </p:tgtEl>
                                            <p:attrNameLst>
                                              <p:attrName>ppt_w</p:attrName>
                                            </p:attrNameLst>
                                          </p:cBhvr>
                                          <p:tavLst>
                                            <p:tav tm="0">
                                              <p:val>
                                                <p:strVal val="ppt_w"/>
                                              </p:val>
                                            </p:tav>
                                            <p:tav tm="100000">
                                              <p:val>
                                                <p:fltVal val="0"/>
                                              </p:val>
                                            </p:tav>
                                          </p:tavLst>
                                        </p:anim>
                                        <p:anim calcmode="lin" valueType="num">
                                          <p:cBhvr>
                                            <p:cTn id="55" dur="1000"/>
                                            <p:tgtEl>
                                              <p:spTgt spid="19"/>
                                            </p:tgtEl>
                                            <p:attrNameLst>
                                              <p:attrName>ppt_h</p:attrName>
                                            </p:attrNameLst>
                                          </p:cBhvr>
                                          <p:tavLst>
                                            <p:tav tm="0">
                                              <p:val>
                                                <p:strVal val="ppt_h"/>
                                              </p:val>
                                            </p:tav>
                                            <p:tav tm="100000">
                                              <p:val>
                                                <p:fltVal val="0"/>
                                              </p:val>
                                            </p:tav>
                                          </p:tavLst>
                                        </p:anim>
                                        <p:anim calcmode="lin" valueType="num">
                                          <p:cBhvr>
                                            <p:cTn id="56" dur="1000"/>
                                            <p:tgtEl>
                                              <p:spTgt spid="19"/>
                                            </p:tgtEl>
                                            <p:attrNameLst>
                                              <p:attrName>style.rotation</p:attrName>
                                            </p:attrNameLst>
                                          </p:cBhvr>
                                          <p:tavLst>
                                            <p:tav tm="0">
                                              <p:val>
                                                <p:fltVal val="0"/>
                                              </p:val>
                                            </p:tav>
                                            <p:tav tm="100000">
                                              <p:val>
                                                <p:fltVal val="90"/>
                                              </p:val>
                                            </p:tav>
                                          </p:tavLst>
                                        </p:anim>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23"/>
                                            </p:tgtEl>
                                            <p:attrNameLst>
                                              <p:attrName>ppt_w</p:attrName>
                                            </p:attrNameLst>
                                          </p:cBhvr>
                                          <p:tavLst>
                                            <p:tav tm="0">
                                              <p:val>
                                                <p:strVal val="ppt_w"/>
                                              </p:val>
                                            </p:tav>
                                            <p:tav tm="100000">
                                              <p:val>
                                                <p:fltVal val="0"/>
                                              </p:val>
                                            </p:tav>
                                          </p:tavLst>
                                        </p:anim>
                                        <p:anim calcmode="lin" valueType="num">
                                          <p:cBhvr>
                                            <p:cTn id="61" dur="1000"/>
                                            <p:tgtEl>
                                              <p:spTgt spid="23"/>
                                            </p:tgtEl>
                                            <p:attrNameLst>
                                              <p:attrName>ppt_h</p:attrName>
                                            </p:attrNameLst>
                                          </p:cBhvr>
                                          <p:tavLst>
                                            <p:tav tm="0">
                                              <p:val>
                                                <p:strVal val="ppt_h"/>
                                              </p:val>
                                            </p:tav>
                                            <p:tav tm="100000">
                                              <p:val>
                                                <p:fltVal val="0"/>
                                              </p:val>
                                            </p:tav>
                                          </p:tavLst>
                                        </p:anim>
                                        <p:anim calcmode="lin" valueType="num">
                                          <p:cBhvr>
                                            <p:cTn id="62" dur="1000"/>
                                            <p:tgtEl>
                                              <p:spTgt spid="23"/>
                                            </p:tgtEl>
                                            <p:attrNameLst>
                                              <p:attrName>style.rotation</p:attrName>
                                            </p:attrNameLst>
                                          </p:cBhvr>
                                          <p:tavLst>
                                            <p:tav tm="0">
                                              <p:val>
                                                <p:fltVal val="0"/>
                                              </p:val>
                                            </p:tav>
                                            <p:tav tm="100000">
                                              <p:val>
                                                <p:fltVal val="90"/>
                                              </p:val>
                                            </p:tav>
                                          </p:tavLst>
                                        </p:anim>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withEffect">
                                      <p:stCondLst>
                                        <p:cond delay="0"/>
                                      </p:stCondLst>
                                      <p:childTnLst>
                                        <p:cmd type="call" cmd="playFrom(0.0)">
                                          <p:cBhvr>
                                            <p:cTn id="75" dur="5120" fill="hold"/>
                                            <p:tgtEl>
                                              <p:spTgt spid="9"/>
                                            </p:tgtEl>
                                          </p:cBhvr>
                                        </p:cmd>
                                      </p:childTnLst>
                                    </p:cTn>
                                  </p:par>
                                  <p:par>
                                    <p:cTn id="76" presetID="26" presetClass="emph" presetSubtype="0" fill="hold" nodeType="withEffect">
                                      <p:stCondLst>
                                        <p:cond delay="0"/>
                                      </p:stCondLst>
                                      <p:childTnLst>
                                        <p:animEffect transition="out" filter="fade">
                                          <p:cBhvr>
                                            <p:cTn id="77" dur="500" tmFilter="0, 0; .2, .5; .8, .5; 1, 0"/>
                                            <p:tgtEl>
                                              <p:spTgt spid="23"/>
                                            </p:tgtEl>
                                          </p:cBhvr>
                                        </p:animEffect>
                                        <p:animScale>
                                          <p:cBhvr>
                                            <p:cTn id="7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10"/>
                                            </p:tgtEl>
                                          </p:cBhvr>
                                        </p:cmd>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19"/>
                                            </p:tgtEl>
                                            <p:attrNameLst>
                                              <p:attrName>ppt_w</p:attrName>
                                            </p:attrNameLst>
                                          </p:cBhvr>
                                          <p:tavLst>
                                            <p:tav tm="0">
                                              <p:val>
                                                <p:strVal val="ppt_w"/>
                                              </p:val>
                                            </p:tav>
                                            <p:tav tm="100000">
                                              <p:val>
                                                <p:fltVal val="0"/>
                                              </p:val>
                                            </p:tav>
                                          </p:tavLst>
                                        </p:anim>
                                        <p:anim calcmode="lin" valueType="num">
                                          <p:cBhvr>
                                            <p:cTn id="55" dur="1000"/>
                                            <p:tgtEl>
                                              <p:spTgt spid="19"/>
                                            </p:tgtEl>
                                            <p:attrNameLst>
                                              <p:attrName>ppt_h</p:attrName>
                                            </p:attrNameLst>
                                          </p:cBhvr>
                                          <p:tavLst>
                                            <p:tav tm="0">
                                              <p:val>
                                                <p:strVal val="ppt_h"/>
                                              </p:val>
                                            </p:tav>
                                            <p:tav tm="100000">
                                              <p:val>
                                                <p:fltVal val="0"/>
                                              </p:val>
                                            </p:tav>
                                          </p:tavLst>
                                        </p:anim>
                                        <p:anim calcmode="lin" valueType="num">
                                          <p:cBhvr>
                                            <p:cTn id="56" dur="1000"/>
                                            <p:tgtEl>
                                              <p:spTgt spid="19"/>
                                            </p:tgtEl>
                                            <p:attrNameLst>
                                              <p:attrName>style.rotation</p:attrName>
                                            </p:attrNameLst>
                                          </p:cBhvr>
                                          <p:tavLst>
                                            <p:tav tm="0">
                                              <p:val>
                                                <p:fltVal val="0"/>
                                              </p:val>
                                            </p:tav>
                                            <p:tav tm="100000">
                                              <p:val>
                                                <p:fltVal val="90"/>
                                              </p:val>
                                            </p:tav>
                                          </p:tavLst>
                                        </p:anim>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23"/>
                                            </p:tgtEl>
                                            <p:attrNameLst>
                                              <p:attrName>ppt_w</p:attrName>
                                            </p:attrNameLst>
                                          </p:cBhvr>
                                          <p:tavLst>
                                            <p:tav tm="0">
                                              <p:val>
                                                <p:strVal val="ppt_w"/>
                                              </p:val>
                                            </p:tav>
                                            <p:tav tm="100000">
                                              <p:val>
                                                <p:fltVal val="0"/>
                                              </p:val>
                                            </p:tav>
                                          </p:tavLst>
                                        </p:anim>
                                        <p:anim calcmode="lin" valueType="num">
                                          <p:cBhvr>
                                            <p:cTn id="61" dur="1000"/>
                                            <p:tgtEl>
                                              <p:spTgt spid="23"/>
                                            </p:tgtEl>
                                            <p:attrNameLst>
                                              <p:attrName>ppt_h</p:attrName>
                                            </p:attrNameLst>
                                          </p:cBhvr>
                                          <p:tavLst>
                                            <p:tav tm="0">
                                              <p:val>
                                                <p:strVal val="ppt_h"/>
                                              </p:val>
                                            </p:tav>
                                            <p:tav tm="100000">
                                              <p:val>
                                                <p:fltVal val="0"/>
                                              </p:val>
                                            </p:tav>
                                          </p:tavLst>
                                        </p:anim>
                                        <p:anim calcmode="lin" valueType="num">
                                          <p:cBhvr>
                                            <p:cTn id="62" dur="1000"/>
                                            <p:tgtEl>
                                              <p:spTgt spid="23"/>
                                            </p:tgtEl>
                                            <p:attrNameLst>
                                              <p:attrName>style.rotation</p:attrName>
                                            </p:attrNameLst>
                                          </p:cBhvr>
                                          <p:tavLst>
                                            <p:tav tm="0">
                                              <p:val>
                                                <p:fltVal val="0"/>
                                              </p:val>
                                            </p:tav>
                                            <p:tav tm="100000">
                                              <p:val>
                                                <p:fltVal val="90"/>
                                              </p:val>
                                            </p:tav>
                                          </p:tavLst>
                                        </p:anim>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withEffect">
                                      <p:stCondLst>
                                        <p:cond delay="0"/>
                                      </p:stCondLst>
                                      <p:childTnLst>
                                        <p:cmd type="call" cmd="playFrom(0.0)">
                                          <p:cBhvr>
                                            <p:cTn id="75" dur="5120" fill="hold"/>
                                            <p:tgtEl>
                                              <p:spTgt spid="9"/>
                                            </p:tgtEl>
                                          </p:cBhvr>
                                        </p:cmd>
                                      </p:childTnLst>
                                    </p:cTn>
                                  </p:par>
                                  <p:par>
                                    <p:cTn id="76" presetID="26" presetClass="emph" presetSubtype="0" fill="hold" nodeType="withEffect">
                                      <p:stCondLst>
                                        <p:cond delay="0"/>
                                      </p:stCondLst>
                                      <p:childTnLst>
                                        <p:animEffect transition="out" filter="fade">
                                          <p:cBhvr>
                                            <p:cTn id="77" dur="500" tmFilter="0, 0; .2, .5; .8, .5; 1, 0"/>
                                            <p:tgtEl>
                                              <p:spTgt spid="23"/>
                                            </p:tgtEl>
                                          </p:cBhvr>
                                        </p:animEffect>
                                        <p:animScale>
                                          <p:cBhvr>
                                            <p:cTn id="7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10"/>
                                            </p:tgtEl>
                                          </p:cBhvr>
                                        </p:cmd>
                                      </p:childTnLst>
                                    </p:cTn>
                                  </p:par>
                                </p:childTnLst>
                              </p:cTn>
                            </p:par>
                          </p:childTnLst>
                        </p:cTn>
                      </p:par>
                    </p:childTnLst>
                  </p:cTn>
                  <p:nextCondLst>
                    <p:cond evt="onClick" delay="0">
                      <p:tgtEl>
                        <p:spTgt spid="20"/>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C91FC8-C3F6-3203-B331-DECEF0B06CD7}"/>
              </a:ext>
            </a:extLst>
          </p:cNvPr>
          <p:cNvPicPr>
            <a:picLocks noChangeAspect="1"/>
          </p:cNvPicPr>
          <p:nvPr/>
        </p:nvPicPr>
        <p:blipFill rotWithShape="1">
          <a:blip r:embed="rId7"/>
          <a:srcRect t="5171"/>
          <a:stretch/>
        </p:blipFill>
        <p:spPr>
          <a:xfrm>
            <a:off x="0" y="0"/>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4"/>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0"/>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6"/>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762000" y="482600"/>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1000"/>
              </a:spcAft>
            </a:pPr>
            <a:r>
              <a:rPr lang="vi-VN" sz="3200" b="1"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Câu 5:</a:t>
            </a:r>
            <a:r>
              <a:rPr lang="vi-VN" sz="32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Việt Nam tham gia Công ước của Liên hợp quốc về Luật biển năm nào?</a:t>
            </a:r>
            <a:endParaRPr lang="en-US" sz="3200" dirty="0">
              <a:effectLst/>
              <a:latin typeface="Calibri" panose="020F0502020204030204" pitchFamily="34" charset="0"/>
              <a:ea typeface="SimSun" panose="02010600030101010101" pitchFamily="2" charset="-122"/>
              <a:cs typeface="Calibri" panose="020F0502020204030204" pitchFamily="34" charset="0"/>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5" y="2851480"/>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1992</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4" y="2934328"/>
            <a:ext cx="5308221" cy="1459872"/>
            <a:chOff x="9105900" y="4442090"/>
            <a:chExt cx="7962331" cy="2189808"/>
          </a:xfrm>
        </p:grpSpPr>
        <p:sp>
          <p:nvSpPr>
            <p:cNvPr id="4" name="b">
              <a:extLst>
                <a:ext uri="{FF2B5EF4-FFF2-40B4-BE49-F238E27FC236}">
                  <a16:creationId xmlns:a16="http://schemas.microsoft.com/office/drawing/2014/main" id="{58B2C650-1CC2-929E-B9A9-18C31B8740E5}"/>
                </a:ext>
              </a:extLst>
            </p:cNvPr>
            <p:cNvSpPr/>
            <p:nvPr/>
          </p:nvSpPr>
          <p:spPr>
            <a:xfrm>
              <a:off x="9765047"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1993</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05900" y="4442090"/>
              <a:ext cx="1968090"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59600"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1983</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5"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1982</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023498" y="7402261"/>
              <a:ext cx="2010918" cy="2209800"/>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289825" y="4953040"/>
            <a:ext cx="1486303" cy="1189041"/>
          </a:xfrm>
          <a:prstGeom prst="rect">
            <a:avLst/>
          </a:prstGeom>
        </p:spPr>
      </p:pic>
    </p:spTree>
    <p:extLst>
      <p:ext uri="{BB962C8B-B14F-4D97-AF65-F5344CB8AC3E}">
        <p14:creationId xmlns:p14="http://schemas.microsoft.com/office/powerpoint/2010/main" val="3136945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par>
                                    <p:cTn id="53" presetID="1" presetClass="mediacall" presetSubtype="0" fill="hold" nodeType="withEffect">
                                      <p:stCondLst>
                                        <p:cond delay="0"/>
                                      </p:stCondLst>
                                      <p:childTnLst>
                                        <p:cmd type="call" cmd="playFrom(0.0)">
                                          <p:cBhvr>
                                            <p:cTn id="54" dur="3448" fill="hold"/>
                                            <p:tgtEl>
                                              <p:spTgt spid="8"/>
                                            </p:tgtEl>
                                          </p:cBhvr>
                                        </p:cmd>
                                      </p:childTnLst>
                                    </p:cTn>
                                  </p:par>
                                  <p:par>
                                    <p:cTn id="55" presetID="32" presetClass="emph" presetSubtype="0" fill="hold" nodeType="withEffect">
                                      <p:stCondLst>
                                        <p:cond delay="200"/>
                                      </p:st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24"/>
                                            </p:tgtEl>
                                            <p:attrNameLst>
                                              <p:attrName>ppt_w</p:attrName>
                                            </p:attrNameLst>
                                          </p:cBhvr>
                                          <p:tavLst>
                                            <p:tav tm="0">
                                              <p:val>
                                                <p:strVal val="ppt_w"/>
                                              </p:val>
                                            </p:tav>
                                            <p:tav tm="100000">
                                              <p:val>
                                                <p:fltVal val="0"/>
                                              </p:val>
                                            </p:tav>
                                          </p:tavLst>
                                        </p:anim>
                                        <p:anim calcmode="lin" valueType="num">
                                          <p:cBhvr>
                                            <p:cTn id="69" dur="1000"/>
                                            <p:tgtEl>
                                              <p:spTgt spid="24"/>
                                            </p:tgtEl>
                                            <p:attrNameLst>
                                              <p:attrName>ppt_h</p:attrName>
                                            </p:attrNameLst>
                                          </p:cBhvr>
                                          <p:tavLst>
                                            <p:tav tm="0">
                                              <p:val>
                                                <p:strVal val="ppt_h"/>
                                              </p:val>
                                            </p:tav>
                                            <p:tav tm="100000">
                                              <p:val>
                                                <p:fltVal val="0"/>
                                              </p:val>
                                            </p:tav>
                                          </p:tavLst>
                                        </p:anim>
                                        <p:anim calcmode="lin" valueType="num">
                                          <p:cBhvr>
                                            <p:cTn id="70" dur="1000"/>
                                            <p:tgtEl>
                                              <p:spTgt spid="24"/>
                                            </p:tgtEl>
                                            <p:attrNameLst>
                                              <p:attrName>style.rotation</p:attrName>
                                            </p:attrNameLst>
                                          </p:cBhvr>
                                          <p:tavLst>
                                            <p:tav tm="0">
                                              <p:val>
                                                <p:fltVal val="0"/>
                                              </p:val>
                                            </p:tav>
                                            <p:tav tm="100000">
                                              <p:val>
                                                <p:fltVal val="90"/>
                                              </p:val>
                                            </p:tav>
                                          </p:tavLst>
                                        </p:anim>
                                        <p:animEffect transition="out" filter="fade">
                                          <p:cBhvr>
                                            <p:cTn id="71" dur="1000"/>
                                            <p:tgtEl>
                                              <p:spTgt spid="24"/>
                                            </p:tgtEl>
                                          </p:cBhvr>
                                        </p:animEffect>
                                        <p:set>
                                          <p:cBhvr>
                                            <p:cTn id="72" dur="1" fill="hold">
                                              <p:stCondLst>
                                                <p:cond delay="999"/>
                                              </p:stCondLst>
                                            </p:cTn>
                                            <p:tgtEl>
                                              <p:spTgt spid="24"/>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20"/>
                                            </p:tgtEl>
                                            <p:attrNameLst>
                                              <p:attrName>ppt_w</p:attrName>
                                            </p:attrNameLst>
                                          </p:cBhvr>
                                          <p:tavLst>
                                            <p:tav tm="0">
                                              <p:val>
                                                <p:strVal val="ppt_w"/>
                                              </p:val>
                                            </p:tav>
                                            <p:tav tm="100000">
                                              <p:val>
                                                <p:fltVal val="0"/>
                                              </p:val>
                                            </p:tav>
                                          </p:tavLst>
                                        </p:anim>
                                        <p:anim calcmode="lin" valueType="num">
                                          <p:cBhvr>
                                            <p:cTn id="75" dur="1000"/>
                                            <p:tgtEl>
                                              <p:spTgt spid="20"/>
                                            </p:tgtEl>
                                            <p:attrNameLst>
                                              <p:attrName>ppt_h</p:attrName>
                                            </p:attrNameLst>
                                          </p:cBhvr>
                                          <p:tavLst>
                                            <p:tav tm="0">
                                              <p:val>
                                                <p:strVal val="ppt_h"/>
                                              </p:val>
                                            </p:tav>
                                            <p:tav tm="100000">
                                              <p:val>
                                                <p:fltVal val="0"/>
                                              </p:val>
                                            </p:tav>
                                          </p:tavLst>
                                        </p:anim>
                                        <p:anim calcmode="lin" valueType="num">
                                          <p:cBhvr>
                                            <p:cTn id="76" dur="1000"/>
                                            <p:tgtEl>
                                              <p:spTgt spid="20"/>
                                            </p:tgtEl>
                                            <p:attrNameLst>
                                              <p:attrName>style.rotation</p:attrName>
                                            </p:attrNameLst>
                                          </p:cBhvr>
                                          <p:tavLst>
                                            <p:tav tm="0">
                                              <p:val>
                                                <p:fltVal val="0"/>
                                              </p:val>
                                            </p:tav>
                                            <p:tav tm="100000">
                                              <p:val>
                                                <p:fltVal val="90"/>
                                              </p:val>
                                            </p:tav>
                                          </p:tavLst>
                                        </p:anim>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9"/>
                                            </p:tgtEl>
                                          </p:cBhvr>
                                        </p:cmd>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par>
                                    <p:cTn id="53" presetID="1" presetClass="mediacall" presetSubtype="0" fill="hold" nodeType="withEffect">
                                      <p:stCondLst>
                                        <p:cond delay="0"/>
                                      </p:stCondLst>
                                      <p:childTnLst>
                                        <p:cmd type="call" cmd="playFrom(0.0)">
                                          <p:cBhvr>
                                            <p:cTn id="54" dur="3448" fill="hold"/>
                                            <p:tgtEl>
                                              <p:spTgt spid="8"/>
                                            </p:tgtEl>
                                          </p:cBhvr>
                                        </p:cmd>
                                      </p:childTnLst>
                                    </p:cTn>
                                  </p:par>
                                  <p:par>
                                    <p:cTn id="55" presetID="32" presetClass="emph" presetSubtype="0" fill="hold" nodeType="withEffect">
                                      <p:stCondLst>
                                        <p:cond delay="200"/>
                                      </p:st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24"/>
                                            </p:tgtEl>
                                            <p:attrNameLst>
                                              <p:attrName>ppt_w</p:attrName>
                                            </p:attrNameLst>
                                          </p:cBhvr>
                                          <p:tavLst>
                                            <p:tav tm="0">
                                              <p:val>
                                                <p:strVal val="ppt_w"/>
                                              </p:val>
                                            </p:tav>
                                            <p:tav tm="100000">
                                              <p:val>
                                                <p:fltVal val="0"/>
                                              </p:val>
                                            </p:tav>
                                          </p:tavLst>
                                        </p:anim>
                                        <p:anim calcmode="lin" valueType="num">
                                          <p:cBhvr>
                                            <p:cTn id="69" dur="1000"/>
                                            <p:tgtEl>
                                              <p:spTgt spid="24"/>
                                            </p:tgtEl>
                                            <p:attrNameLst>
                                              <p:attrName>ppt_h</p:attrName>
                                            </p:attrNameLst>
                                          </p:cBhvr>
                                          <p:tavLst>
                                            <p:tav tm="0">
                                              <p:val>
                                                <p:strVal val="ppt_h"/>
                                              </p:val>
                                            </p:tav>
                                            <p:tav tm="100000">
                                              <p:val>
                                                <p:fltVal val="0"/>
                                              </p:val>
                                            </p:tav>
                                          </p:tavLst>
                                        </p:anim>
                                        <p:anim calcmode="lin" valueType="num">
                                          <p:cBhvr>
                                            <p:cTn id="70" dur="1000"/>
                                            <p:tgtEl>
                                              <p:spTgt spid="24"/>
                                            </p:tgtEl>
                                            <p:attrNameLst>
                                              <p:attrName>style.rotation</p:attrName>
                                            </p:attrNameLst>
                                          </p:cBhvr>
                                          <p:tavLst>
                                            <p:tav tm="0">
                                              <p:val>
                                                <p:fltVal val="0"/>
                                              </p:val>
                                            </p:tav>
                                            <p:tav tm="100000">
                                              <p:val>
                                                <p:fltVal val="90"/>
                                              </p:val>
                                            </p:tav>
                                          </p:tavLst>
                                        </p:anim>
                                        <p:animEffect transition="out" filter="fade">
                                          <p:cBhvr>
                                            <p:cTn id="71" dur="1000"/>
                                            <p:tgtEl>
                                              <p:spTgt spid="24"/>
                                            </p:tgtEl>
                                          </p:cBhvr>
                                        </p:animEffect>
                                        <p:set>
                                          <p:cBhvr>
                                            <p:cTn id="72" dur="1" fill="hold">
                                              <p:stCondLst>
                                                <p:cond delay="999"/>
                                              </p:stCondLst>
                                            </p:cTn>
                                            <p:tgtEl>
                                              <p:spTgt spid="24"/>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20"/>
                                            </p:tgtEl>
                                            <p:attrNameLst>
                                              <p:attrName>ppt_w</p:attrName>
                                            </p:attrNameLst>
                                          </p:cBhvr>
                                          <p:tavLst>
                                            <p:tav tm="0">
                                              <p:val>
                                                <p:strVal val="ppt_w"/>
                                              </p:val>
                                            </p:tav>
                                            <p:tav tm="100000">
                                              <p:val>
                                                <p:fltVal val="0"/>
                                              </p:val>
                                            </p:tav>
                                          </p:tavLst>
                                        </p:anim>
                                        <p:anim calcmode="lin" valueType="num">
                                          <p:cBhvr>
                                            <p:cTn id="75" dur="1000"/>
                                            <p:tgtEl>
                                              <p:spTgt spid="20"/>
                                            </p:tgtEl>
                                            <p:attrNameLst>
                                              <p:attrName>ppt_h</p:attrName>
                                            </p:attrNameLst>
                                          </p:cBhvr>
                                          <p:tavLst>
                                            <p:tav tm="0">
                                              <p:val>
                                                <p:strVal val="ppt_h"/>
                                              </p:val>
                                            </p:tav>
                                            <p:tav tm="100000">
                                              <p:val>
                                                <p:fltVal val="0"/>
                                              </p:val>
                                            </p:tav>
                                          </p:tavLst>
                                        </p:anim>
                                        <p:anim calcmode="lin" valueType="num">
                                          <p:cBhvr>
                                            <p:cTn id="76" dur="1000"/>
                                            <p:tgtEl>
                                              <p:spTgt spid="20"/>
                                            </p:tgtEl>
                                            <p:attrNameLst>
                                              <p:attrName>style.rotation</p:attrName>
                                            </p:attrNameLst>
                                          </p:cBhvr>
                                          <p:tavLst>
                                            <p:tav tm="0">
                                              <p:val>
                                                <p:fltVal val="0"/>
                                              </p:val>
                                            </p:tav>
                                            <p:tav tm="100000">
                                              <p:val>
                                                <p:fltVal val="90"/>
                                              </p:val>
                                            </p:tav>
                                          </p:tavLst>
                                        </p:anim>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9"/>
                                            </p:tgtEl>
                                          </p:cBhvr>
                                        </p:cmd>
                                      </p:childTnLst>
                                    </p:cTn>
                                  </p:par>
                                </p:childTnLst>
                              </p:cTn>
                            </p:par>
                          </p:childTnLst>
                        </p:cTn>
                      </p:par>
                    </p:childTnLst>
                  </p:cTn>
                  <p:nextCondLst>
                    <p:cond evt="onClick" delay="0">
                      <p:tgtEl>
                        <p:spTgt spid="20"/>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4724A5DC-5800-BB6A-AC4E-CD7D2EB546BF}"/>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A2FA205-ED9D-66E0-93C9-C2AD43FBA5E7}"/>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44417BB5-30AD-D691-B3B7-578B91A8E846}"/>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B6D6E732-A5CB-9A90-9BCC-DC2B437CB9A0}"/>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3209EE10-A433-968E-437E-5ADB6C3EE078}"/>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5EA6FC29-BF0B-1801-2200-F1EB4D69D001}"/>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D477DA2D-2677-5759-F78F-223F1FE8D6D5}"/>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51B43B2C-AB0A-7241-FB77-F10909A9FEC0}"/>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705512D2-8149-2325-1CA0-6E71CFCDAEC2}"/>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4EE01589-F335-5BE9-DE8A-44643A3611ED}"/>
              </a:ext>
            </a:extLst>
          </p:cNvPr>
          <p:cNvPicPr>
            <a:picLocks noChangeAspect="1"/>
          </p:cNvPicPr>
          <p:nvPr/>
        </p:nvPicPr>
        <p:blipFill>
          <a:blip r:embed="rId4"/>
          <a:stretch>
            <a:fillRect/>
          </a:stretch>
        </p:blipFill>
        <p:spPr>
          <a:xfrm>
            <a:off x="3196051" y="167571"/>
            <a:ext cx="6572058" cy="1585097"/>
          </a:xfrm>
          <a:prstGeom prst="rect">
            <a:avLst/>
          </a:prstGeom>
        </p:spPr>
      </p:pic>
    </p:spTree>
    <p:extLst>
      <p:ext uri="{BB962C8B-B14F-4D97-AF65-F5344CB8AC3E}">
        <p14:creationId xmlns:p14="http://schemas.microsoft.com/office/powerpoint/2010/main" val="1839187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hông có mô tả ảnh.">
            <a:extLst>
              <a:ext uri="{FF2B5EF4-FFF2-40B4-BE49-F238E27FC236}">
                <a16:creationId xmlns:a16="http://schemas.microsoft.com/office/drawing/2014/main" id="{5B42962F-F251-4853-A3E6-8C60CA3EAA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674" r="-1" b="-1"/>
          <a:stretch/>
        </p:blipFill>
        <p:spPr bwMode="auto">
          <a:xfrm>
            <a:off x="0" y="10"/>
            <a:ext cx="7282523"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pic>
        <p:nvPicPr>
          <p:cNvPr id="2" name="Picture 2" descr="Thể lệ cuộc thi vẽ tranh cổ động Bảo vệ môi trường, chống biến đổi khí -  Báo Hải Quân Việt Nam">
            <a:extLst>
              <a:ext uri="{FF2B5EF4-FFF2-40B4-BE49-F238E27FC236}">
                <a16:creationId xmlns:a16="http://schemas.microsoft.com/office/drawing/2014/main" id="{30821CF3-15D0-0AE4-F440-21A21379A372}"/>
              </a:ext>
            </a:extLst>
          </p:cNvPr>
          <p:cNvPicPr>
            <a:picLocks noChangeAspect="1" noChangeArrowheads="1"/>
          </p:cNvPicPr>
          <p:nvPr/>
        </p:nvPicPr>
        <p:blipFill rotWithShape="1">
          <a:blip r:embed="rId3">
            <a:alphaModFix/>
            <a:extLst>
              <a:ext uri="{BEBA8EAE-BF5A-486C-A8C5-ECC9F3942E4B}">
                <a14:imgProps xmlns:a14="http://schemas.microsoft.com/office/drawing/2010/main">
                  <a14:imgLayer r:embed="rId4">
                    <a14:imgEffect>
                      <a14:backgroundRemoval t="10000" b="98293" l="0" r="76667">
                        <a14:foregroundMark x1="33000" y1="10976" x2="43667" y2="9024"/>
                        <a14:foregroundMark x1="43667" y1="9024" x2="74667" y2="15854"/>
                        <a14:foregroundMark x1="74667" y1="15854" x2="76833" y2="17073"/>
                        <a14:foregroundMark x1="54500" y1="56098" x2="52167" y2="56098"/>
                        <a14:foregroundMark x1="6500" y1="51951" x2="9667" y2="48780"/>
                        <a14:foregroundMark x1="16833" y1="35366" x2="36667" y2="30244"/>
                        <a14:foregroundMark x1="36667" y1="30244" x2="36667" y2="30244"/>
                        <a14:foregroundMark x1="31500" y1="36098" x2="30167" y2="50000"/>
                        <a14:foregroundMark x1="21500" y1="38780" x2="25833" y2="37561"/>
                        <a14:foregroundMark x1="22333" y1="38780" x2="20667" y2="47317"/>
                        <a14:foregroundMark x1="18667" y1="40244" x2="32667" y2="42195"/>
                        <a14:foregroundMark x1="32667" y1="42195" x2="32500" y2="53902"/>
                        <a14:foregroundMark x1="33500" y1="50244" x2="30500" y2="61220"/>
                        <a14:foregroundMark x1="30667" y1="46829" x2="29333" y2="56098"/>
                        <a14:foregroundMark x1="26833" y1="45366" x2="27167" y2="56341"/>
                        <a14:foregroundMark x1="34000" y1="55854" x2="29667" y2="65854"/>
                        <a14:foregroundMark x1="19667" y1="57073" x2="22500" y2="54634"/>
                        <a14:foregroundMark x1="54667" y1="56829" x2="41000" y2="77805"/>
                        <a14:foregroundMark x1="41000" y1="77805" x2="37333" y2="81463"/>
                        <a14:foregroundMark x1="22667" y1="59512" x2="6500" y2="71220"/>
                        <a14:foregroundMark x1="6500" y1="71220" x2="4000" y2="83171"/>
                        <a14:foregroundMark x1="4000" y1="83171" x2="0" y2="92195"/>
                        <a14:foregroundMark x1="21667" y1="61707" x2="500" y2="98293"/>
                        <a14:foregroundMark x1="5500" y1="95366" x2="24167" y2="86829"/>
                        <a14:foregroundMark x1="24167" y1="86829" x2="36500" y2="88293"/>
                        <a14:foregroundMark x1="36500" y1="88293" x2="38833" y2="93659"/>
                        <a14:foregroundMark x1="20667" y1="69268" x2="32000" y2="67317"/>
                        <a14:foregroundMark x1="32000" y1="67317" x2="40833" y2="68780"/>
                        <a14:foregroundMark x1="40833" y1="68780" x2="41667" y2="70000"/>
                        <a14:foregroundMark x1="33333" y1="63902" x2="42667" y2="70244"/>
                        <a14:foregroundMark x1="33000" y1="63415" x2="39000" y2="66341"/>
                        <a14:foregroundMark x1="33000" y1="74146" x2="21000" y2="72195"/>
                        <a14:foregroundMark x1="21000" y1="72195" x2="19500" y2="71220"/>
                        <a14:foregroundMark x1="29667" y1="75366" x2="31000" y2="78537"/>
                        <a14:foregroundMark x1="29667" y1="79268" x2="21333" y2="75610"/>
                        <a14:foregroundMark x1="21333" y1="75610" x2="21167" y2="75610"/>
                        <a14:foregroundMark x1="45667" y1="76829" x2="48333" y2="90000"/>
                        <a14:foregroundMark x1="47167" y1="93171" x2="44667" y2="95366"/>
                        <a14:foregroundMark x1="43667" y1="97073" x2="47500" y2="95610"/>
                      </a14:backgroundRemoval>
                    </a14:imgEffect>
                  </a14:imgLayer>
                </a14:imgProps>
              </a:ext>
              <a:ext uri="{28A0092B-C50C-407E-A947-70E740481C1C}">
                <a14:useLocalDpi xmlns:a14="http://schemas.microsoft.com/office/drawing/2010/main" val="0"/>
              </a:ext>
            </a:extLst>
          </a:blip>
          <a:srcRect r="18762"/>
          <a:stretch/>
        </p:blipFill>
        <p:spPr bwMode="auto">
          <a:xfrm>
            <a:off x="311082" y="1160605"/>
            <a:ext cx="6875819" cy="57835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CE6C98C-B5B4-E800-49BD-97CDC8467935}"/>
              </a:ext>
            </a:extLst>
          </p:cNvPr>
          <p:cNvPicPr>
            <a:picLocks noChangeAspect="1"/>
          </p:cNvPicPr>
          <p:nvPr/>
        </p:nvPicPr>
        <p:blipFill>
          <a:blip r:embed="rId5"/>
          <a:stretch>
            <a:fillRect/>
          </a:stretch>
        </p:blipFill>
        <p:spPr>
          <a:xfrm>
            <a:off x="5669021" y="717057"/>
            <a:ext cx="5974598" cy="5505165"/>
          </a:xfrm>
          <a:prstGeom prst="rect">
            <a:avLst/>
          </a:prstGeom>
        </p:spPr>
      </p:pic>
    </p:spTree>
    <p:extLst>
      <p:ext uri="{BB962C8B-B14F-4D97-AF65-F5344CB8AC3E}">
        <p14:creationId xmlns:p14="http://schemas.microsoft.com/office/powerpoint/2010/main" val="3253888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08F64-0200-C880-E382-C81171D34B77}"/>
              </a:ext>
            </a:extLst>
          </p:cNvPr>
          <p:cNvSpPr>
            <a:spLocks noGrp="1"/>
          </p:cNvSpPr>
          <p:nvPr>
            <p:ph type="title"/>
          </p:nvPr>
        </p:nvSpPr>
        <p:spPr/>
        <p:txBody>
          <a:bodyPr/>
          <a:lstStyle/>
          <a:p>
            <a:endParaRPr lang="en-US"/>
          </a:p>
        </p:txBody>
      </p:sp>
      <p:pic>
        <p:nvPicPr>
          <p:cNvPr id="4" name="y2mate.com - NHÀ MÌNH ĐI BIỂN   Bài hát vui nhộn giúp bé năng động hơn   NHẠC THIẾU NHI 2020_v720P">
            <a:hlinkClick r:id="" action="ppaction://media"/>
            <a:extLst>
              <a:ext uri="{FF2B5EF4-FFF2-40B4-BE49-F238E27FC236}">
                <a16:creationId xmlns:a16="http://schemas.microsoft.com/office/drawing/2014/main" id="{F3E2A067-43C9-04D7-9652-3F4A801F758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18913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DA2CAB80-3D88-48DE-B0C5-0C2498C3A526}"/>
              </a:ext>
            </a:extLst>
          </p:cNvPr>
          <p:cNvSpPr/>
          <p:nvPr/>
        </p:nvSpPr>
        <p:spPr>
          <a:xfrm>
            <a:off x="4920344" y="-406400"/>
            <a:ext cx="9204730" cy="7678057"/>
          </a:xfrm>
          <a:prstGeom prst="ellipse">
            <a:avLst/>
          </a:prstGeom>
          <a:solidFill>
            <a:schemeClr val="bg1">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E76F66F-5509-4E6F-B2F5-4A482F53A5B7}"/>
              </a:ext>
            </a:extLst>
          </p:cNvPr>
          <p:cNvSpPr txBox="1"/>
          <p:nvPr/>
        </p:nvSpPr>
        <p:spPr>
          <a:xfrm>
            <a:off x="6215826" y="896258"/>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pic>
        <p:nvPicPr>
          <p:cNvPr id="6146" name="Picture 2" descr="Thể lệ cuộc thi vẽ tranh cổ động Bảo vệ môi trường, chống biến đổi khí -  Báo Hải Quân Việt Nam">
            <a:extLst>
              <a:ext uri="{FF2B5EF4-FFF2-40B4-BE49-F238E27FC236}">
                <a16:creationId xmlns:a16="http://schemas.microsoft.com/office/drawing/2014/main" id="{B32B71D2-4D31-4DBD-B7AA-59823D3C154E}"/>
              </a:ext>
            </a:extLst>
          </p:cNvPr>
          <p:cNvPicPr>
            <a:picLocks noChangeAspect="1" noChangeArrowheads="1"/>
          </p:cNvPicPr>
          <p:nvPr/>
        </p:nvPicPr>
        <p:blipFill rotWithShape="1">
          <a:blip r:embed="rId4">
            <a:alphaModFix/>
            <a:extLst>
              <a:ext uri="{BEBA8EAE-BF5A-486C-A8C5-ECC9F3942E4B}">
                <a14:imgProps xmlns:a14="http://schemas.microsoft.com/office/drawing/2010/main">
                  <a14:imgLayer r:embed="rId5">
                    <a14:imgEffect>
                      <a14:backgroundRemoval t="10000" b="98293" l="0" r="76667">
                        <a14:foregroundMark x1="33000" y1="10976" x2="43667" y2="9024"/>
                        <a14:foregroundMark x1="43667" y1="9024" x2="74667" y2="15854"/>
                        <a14:foregroundMark x1="74667" y1="15854" x2="76833" y2="17073"/>
                        <a14:foregroundMark x1="54500" y1="56098" x2="52167" y2="56098"/>
                        <a14:foregroundMark x1="6500" y1="51951" x2="9667" y2="48780"/>
                        <a14:foregroundMark x1="16833" y1="35366" x2="36667" y2="30244"/>
                        <a14:foregroundMark x1="36667" y1="30244" x2="36667" y2="30244"/>
                        <a14:foregroundMark x1="31500" y1="36098" x2="30167" y2="50000"/>
                        <a14:foregroundMark x1="21500" y1="38780" x2="25833" y2="37561"/>
                        <a14:foregroundMark x1="22333" y1="38780" x2="20667" y2="47317"/>
                        <a14:foregroundMark x1="18667" y1="40244" x2="32667" y2="42195"/>
                        <a14:foregroundMark x1="32667" y1="42195" x2="32500" y2="53902"/>
                        <a14:foregroundMark x1="33500" y1="50244" x2="30500" y2="61220"/>
                        <a14:foregroundMark x1="30667" y1="46829" x2="29333" y2="56098"/>
                        <a14:foregroundMark x1="26833" y1="45366" x2="27167" y2="56341"/>
                        <a14:foregroundMark x1="34000" y1="55854" x2="29667" y2="65854"/>
                        <a14:foregroundMark x1="19667" y1="57073" x2="22500" y2="54634"/>
                        <a14:foregroundMark x1="54667" y1="56829" x2="41000" y2="77805"/>
                        <a14:foregroundMark x1="41000" y1="77805" x2="37333" y2="81463"/>
                        <a14:foregroundMark x1="22667" y1="59512" x2="6500" y2="71220"/>
                        <a14:foregroundMark x1="6500" y1="71220" x2="4000" y2="83171"/>
                        <a14:foregroundMark x1="4000" y1="83171" x2="0" y2="92195"/>
                        <a14:foregroundMark x1="21667" y1="61707" x2="500" y2="98293"/>
                        <a14:foregroundMark x1="5500" y1="95366" x2="24167" y2="86829"/>
                        <a14:foregroundMark x1="24167" y1="86829" x2="36500" y2="88293"/>
                        <a14:foregroundMark x1="36500" y1="88293" x2="38833" y2="93659"/>
                        <a14:foregroundMark x1="20667" y1="69268" x2="32000" y2="67317"/>
                        <a14:foregroundMark x1="32000" y1="67317" x2="40833" y2="68780"/>
                        <a14:foregroundMark x1="40833" y1="68780" x2="41667" y2="70000"/>
                        <a14:foregroundMark x1="33333" y1="63902" x2="42667" y2="70244"/>
                        <a14:foregroundMark x1="33000" y1="63415" x2="39000" y2="66341"/>
                        <a14:foregroundMark x1="33000" y1="74146" x2="21000" y2="72195"/>
                        <a14:foregroundMark x1="21000" y1="72195" x2="19500" y2="71220"/>
                        <a14:foregroundMark x1="29667" y1="75366" x2="31000" y2="78537"/>
                        <a14:foregroundMark x1="29667" y1="79268" x2="21333" y2="75610"/>
                        <a14:foregroundMark x1="21333" y1="75610" x2="21167" y2="75610"/>
                        <a14:foregroundMark x1="45667" y1="76829" x2="48333" y2="90000"/>
                        <a14:foregroundMark x1="47167" y1="93171" x2="44667" y2="95366"/>
                        <a14:foregroundMark x1="43667" y1="97073" x2="47500" y2="95610"/>
                      </a14:backgroundRemoval>
                    </a14:imgEffect>
                  </a14:imgLayer>
                </a14:imgProps>
              </a:ext>
              <a:ext uri="{28A0092B-C50C-407E-A947-70E740481C1C}">
                <a14:useLocalDpi xmlns:a14="http://schemas.microsoft.com/office/drawing/2010/main" val="0"/>
              </a:ext>
            </a:extLst>
          </a:blip>
          <a:srcRect r="18762"/>
          <a:stretch/>
        </p:blipFill>
        <p:spPr bwMode="auto">
          <a:xfrm>
            <a:off x="311082" y="1160605"/>
            <a:ext cx="6875819" cy="57835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úc Châu - cá heo png | PNGEgg">
            <a:extLst>
              <a:ext uri="{FF2B5EF4-FFF2-40B4-BE49-F238E27FC236}">
                <a16:creationId xmlns:a16="http://schemas.microsoft.com/office/drawing/2014/main" id="{BC282E4F-A9AB-97B1-20CF-702D8CA0353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34" b="99305" l="10000" r="90000">
                        <a14:foregroundMark x1="43889" y1="4312" x2="58222" y2="34771"/>
                        <a14:foregroundMark x1="42222" y1="31433" x2="50444" y2="49235"/>
                        <a14:foregroundMark x1="38333" y1="37969" x2="35000" y2="50765"/>
                        <a14:foregroundMark x1="35556" y1="33380" x2="37667" y2="39360"/>
                        <a14:foregroundMark x1="47556" y1="37552" x2="60333" y2="62031"/>
                        <a14:foregroundMark x1="56222" y1="32823" x2="61778" y2="74965"/>
                        <a14:foregroundMark x1="60222" y1="64673" x2="60222" y2="87204"/>
                        <a14:foregroundMark x1="51111" y1="89430" x2="67889" y2="94993"/>
                        <a14:foregroundMark x1="66000" y1="87900" x2="73333" y2="93185"/>
                        <a14:foregroundMark x1="66667" y1="94993" x2="70889" y2="99305"/>
                        <a14:foregroundMark x1="66889" y1="94715" x2="66889" y2="95967"/>
                        <a14:foregroundMark x1="61222" y1="25313" x2="65111" y2="44089"/>
                        <a14:foregroundMark x1="51333" y1="14186" x2="55667" y2="26008"/>
                        <a14:foregroundMark x1="45111" y1="8484" x2="48444" y2="16412"/>
                        <a14:foregroundMark x1="46556" y1="834" x2="52111" y2="17663"/>
                        <a14:foregroundMark x1="47111" y1="834" x2="54444" y2="27538"/>
                        <a14:foregroundMark x1="35556" y1="3199" x2="49222" y2="1530"/>
                      </a14:backgroundRemoval>
                    </a14:imgEffect>
                  </a14:imgLayer>
                </a14:imgProps>
              </a:ext>
              <a:ext uri="{28A0092B-C50C-407E-A947-70E740481C1C}">
                <a14:useLocalDpi xmlns:a14="http://schemas.microsoft.com/office/drawing/2010/main" val="0"/>
              </a:ext>
            </a:extLst>
          </a:blip>
          <a:srcRect/>
          <a:stretch>
            <a:fillRect/>
          </a:stretch>
        </p:blipFill>
        <p:spPr bwMode="auto">
          <a:xfrm>
            <a:off x="8029322" y="5305494"/>
            <a:ext cx="2051223" cy="16386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997EDD-0B45-0418-74A6-A4B2B39038D8}"/>
              </a:ext>
            </a:extLst>
          </p:cNvPr>
          <p:cNvPicPr>
            <a:picLocks noChangeAspect="1"/>
          </p:cNvPicPr>
          <p:nvPr/>
        </p:nvPicPr>
        <p:blipFill>
          <a:blip r:embed="rId8"/>
          <a:stretch>
            <a:fillRect/>
          </a:stretch>
        </p:blipFill>
        <p:spPr>
          <a:xfrm>
            <a:off x="7876879" y="1568665"/>
            <a:ext cx="3895682" cy="896190"/>
          </a:xfrm>
          <a:prstGeom prst="rect">
            <a:avLst/>
          </a:prstGeom>
        </p:spPr>
      </p:pic>
      <p:pic>
        <p:nvPicPr>
          <p:cNvPr id="3" name="Picture 2">
            <a:extLst>
              <a:ext uri="{FF2B5EF4-FFF2-40B4-BE49-F238E27FC236}">
                <a16:creationId xmlns:a16="http://schemas.microsoft.com/office/drawing/2014/main" id="{325BA34B-FBFA-DE5D-0A66-EE3C5477C09B}"/>
              </a:ext>
            </a:extLst>
          </p:cNvPr>
          <p:cNvPicPr>
            <a:picLocks noChangeAspect="1"/>
          </p:cNvPicPr>
          <p:nvPr/>
        </p:nvPicPr>
        <p:blipFill>
          <a:blip r:embed="rId9"/>
          <a:stretch>
            <a:fillRect/>
          </a:stretch>
        </p:blipFill>
        <p:spPr>
          <a:xfrm>
            <a:off x="7722456" y="2266654"/>
            <a:ext cx="3676207" cy="963251"/>
          </a:xfrm>
          <a:prstGeom prst="rect">
            <a:avLst/>
          </a:prstGeom>
        </p:spPr>
      </p:pic>
      <p:pic>
        <p:nvPicPr>
          <p:cNvPr id="5" name="Picture 4">
            <a:extLst>
              <a:ext uri="{FF2B5EF4-FFF2-40B4-BE49-F238E27FC236}">
                <a16:creationId xmlns:a16="http://schemas.microsoft.com/office/drawing/2014/main" id="{536ABE24-7C43-61FC-579C-7345261B4256}"/>
              </a:ext>
            </a:extLst>
          </p:cNvPr>
          <p:cNvPicPr>
            <a:picLocks noChangeAspect="1"/>
          </p:cNvPicPr>
          <p:nvPr/>
        </p:nvPicPr>
        <p:blipFill>
          <a:blip r:embed="rId10"/>
          <a:stretch>
            <a:fillRect/>
          </a:stretch>
        </p:blipFill>
        <p:spPr>
          <a:xfrm>
            <a:off x="5179239" y="2923982"/>
            <a:ext cx="7584081" cy="1518036"/>
          </a:xfrm>
          <a:prstGeom prst="rect">
            <a:avLst/>
          </a:prstGeom>
        </p:spPr>
      </p:pic>
    </p:spTree>
    <p:extLst>
      <p:ext uri="{BB962C8B-B14F-4D97-AF65-F5344CB8AC3E}">
        <p14:creationId xmlns:p14="http://schemas.microsoft.com/office/powerpoint/2010/main" val="1176560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17BF91-106F-CD86-1445-D0A9B0EB31A8}"/>
              </a:ext>
            </a:extLst>
          </p:cNvPr>
          <p:cNvSpPr/>
          <p:nvPr/>
        </p:nvSpPr>
        <p:spPr>
          <a:xfrm>
            <a:off x="4578385" y="2455362"/>
            <a:ext cx="7047155" cy="3289041"/>
          </a:xfrm>
          <a:prstGeom prst="roundRect">
            <a:avLst>
              <a:gd name="adj" fmla="val 8726"/>
            </a:avLst>
          </a:prstGeom>
          <a:solidFill>
            <a:schemeClr val="bg1">
              <a:alpha val="85000"/>
            </a:schemeClr>
          </a:solidFill>
          <a:ln w="381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074" name="Picture 2" descr="Minh Họa Cá Heo | Công cụ đồ họa PSD Tải xuống miễn phí - Pikbest">
            <a:extLst>
              <a:ext uri="{FF2B5EF4-FFF2-40B4-BE49-F238E27FC236}">
                <a16:creationId xmlns:a16="http://schemas.microsoft.com/office/drawing/2014/main" id="{0913EFC9-1C95-E00D-B8BB-27BB5B3FA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60" y="380121"/>
            <a:ext cx="5211210" cy="52112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61B2BA1-28E9-2A0F-0DBA-B713FB78B9CA}"/>
              </a:ext>
            </a:extLst>
          </p:cNvPr>
          <p:cNvPicPr>
            <a:picLocks noChangeAspect="1"/>
          </p:cNvPicPr>
          <p:nvPr/>
        </p:nvPicPr>
        <p:blipFill>
          <a:blip r:embed="rId4"/>
          <a:stretch>
            <a:fillRect/>
          </a:stretch>
        </p:blipFill>
        <p:spPr>
          <a:xfrm>
            <a:off x="4252657" y="2704496"/>
            <a:ext cx="7364606" cy="2200847"/>
          </a:xfrm>
          <a:prstGeom prst="rect">
            <a:avLst/>
          </a:prstGeom>
        </p:spPr>
      </p:pic>
    </p:spTree>
    <p:extLst>
      <p:ext uri="{BB962C8B-B14F-4D97-AF65-F5344CB8AC3E}">
        <p14:creationId xmlns:p14="http://schemas.microsoft.com/office/powerpoint/2010/main" val="543650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780A356-8A44-5BF2-0CDE-94BEF1F58BF5}"/>
              </a:ext>
            </a:extLst>
          </p:cNvPr>
          <p:cNvGrpSpPr/>
          <p:nvPr/>
        </p:nvGrpSpPr>
        <p:grpSpPr>
          <a:xfrm>
            <a:off x="457533" y="339841"/>
            <a:ext cx="13611182" cy="1575061"/>
            <a:chOff x="5231844" y="3772945"/>
            <a:chExt cx="7885451" cy="1188931"/>
          </a:xfrm>
        </p:grpSpPr>
        <p:pic>
          <p:nvPicPr>
            <p:cNvPr id="7" name="Picture 7">
              <a:extLst>
                <a:ext uri="{FF2B5EF4-FFF2-40B4-BE49-F238E27FC236}">
                  <a16:creationId xmlns:a16="http://schemas.microsoft.com/office/drawing/2014/main" id="{49AF889C-07E7-9EEA-5FAE-08D1AFB6162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231844" y="3772945"/>
              <a:ext cx="6813030" cy="1188931"/>
            </a:xfrm>
            <a:prstGeom prst="rect">
              <a:avLst/>
            </a:prstGeom>
          </p:spPr>
        </p:pic>
        <p:sp>
          <p:nvSpPr>
            <p:cNvPr id="8" name="TextBox 7">
              <a:extLst>
                <a:ext uri="{FF2B5EF4-FFF2-40B4-BE49-F238E27FC236}">
                  <a16:creationId xmlns:a16="http://schemas.microsoft.com/office/drawing/2014/main" id="{97C4BCFA-999E-941F-220C-B304745175E5}"/>
                </a:ext>
              </a:extLst>
            </p:cNvPr>
            <p:cNvSpPr txBox="1"/>
            <p:nvPr/>
          </p:nvSpPr>
          <p:spPr>
            <a:xfrm>
              <a:off x="6856923" y="3863928"/>
              <a:ext cx="6260372" cy="6969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mn-cs"/>
                </a:rPr>
                <a:t>TRÒ CHƠI: TIẾP SỨC</a:t>
              </a:r>
            </a:p>
          </p:txBody>
        </p:sp>
      </p:grpSp>
      <p:pic>
        <p:nvPicPr>
          <p:cNvPr id="14" name="Picture 8" descr="Hình ảnh Mòng Biển Trắng Bay Hoạt Hình PNG , Hoạt Hình, Cảnh, Trên Bầu Trời  PNG miễn phí tải tập tin PSDComment và Vector">
            <a:extLst>
              <a:ext uri="{FF2B5EF4-FFF2-40B4-BE49-F238E27FC236}">
                <a16:creationId xmlns:a16="http://schemas.microsoft.com/office/drawing/2014/main" id="{6DC3649A-6834-F665-DDAA-C3713D53528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656" b="90000" l="10000" r="90000">
                        <a14:foregroundMark x1="38594" y1="35000" x2="41406" y2="37031"/>
                        <a14:foregroundMark x1="54688" y1="8281" x2="59844" y2="15156"/>
                        <a14:foregroundMark x1="66875" y1="5625" x2="66875" y2="5625"/>
                        <a14:foregroundMark x1="72969" y1="2656" x2="72969" y2="2656"/>
                        <a14:foregroundMark x1="63438" y1="9219" x2="65313" y2="6250"/>
                        <a14:foregroundMark x1="55937" y1="74688" x2="56719" y2="75156"/>
                        <a14:foregroundMark x1="51875" y1="13594" x2="51875" y2="13594"/>
                        <a14:foregroundMark x1="44844" y1="87188" x2="44844" y2="87188"/>
                        <a14:backgroundMark x1="52812" y1="47188" x2="57969" y2="56250"/>
                        <a14:backgroundMark x1="57656" y1="48281" x2="59688" y2="57656"/>
                        <a14:backgroundMark x1="50313" y1="51250" x2="51875" y2="61094"/>
                        <a14:backgroundMark x1="48125" y1="53750" x2="46875" y2="63594"/>
                        <a14:backgroundMark x1="55000" y1="54531" x2="54219" y2="60625"/>
                        <a14:backgroundMark x1="53281" y1="53750" x2="53281" y2="59375"/>
                        <a14:backgroundMark x1="45625" y1="57969" x2="43750" y2="57969"/>
                      </a14:backgroundRemoval>
                    </a14:imgEffect>
                  </a14:imgLayer>
                </a14:imgProps>
              </a:ext>
              <a:ext uri="{28A0092B-C50C-407E-A947-70E740481C1C}">
                <a14:useLocalDpi xmlns:a14="http://schemas.microsoft.com/office/drawing/2010/main" val="0"/>
              </a:ext>
            </a:extLst>
          </a:blip>
          <a:srcRect l="20949" t="63611" r="21640"/>
          <a:stretch/>
        </p:blipFill>
        <p:spPr bwMode="auto">
          <a:xfrm rot="20428357" flipH="1">
            <a:off x="10507480" y="-138997"/>
            <a:ext cx="2111202" cy="13381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74C5F82D-B6D6-22C1-D50B-DB8B85B586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 y="4399280"/>
            <a:ext cx="4521783" cy="2458719"/>
          </a:xfrm>
          <a:prstGeom prst="rect">
            <a:avLst/>
          </a:prstGeom>
        </p:spPr>
      </p:pic>
      <p:sp>
        <p:nvSpPr>
          <p:cNvPr id="3" name="Rectangle: Rounded Corners 2">
            <a:extLst>
              <a:ext uri="{FF2B5EF4-FFF2-40B4-BE49-F238E27FC236}">
                <a16:creationId xmlns:a16="http://schemas.microsoft.com/office/drawing/2014/main" id="{D23202D4-1E9B-AE8D-9A44-89E375692EA6}"/>
              </a:ext>
            </a:extLst>
          </p:cNvPr>
          <p:cNvSpPr/>
          <p:nvPr/>
        </p:nvSpPr>
        <p:spPr>
          <a:xfrm>
            <a:off x="4554845" y="2245360"/>
            <a:ext cx="7475788" cy="3962399"/>
          </a:xfrm>
          <a:prstGeom prst="roundRect">
            <a:avLst/>
          </a:prstGeom>
          <a:solidFill>
            <a:schemeClr val="bg1">
              <a:alpha val="86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lnSpc>
                <a:spcPct val="110000"/>
              </a:lnSpc>
              <a:buFont typeface="Arial" panose="020B0604020202020204" pitchFamily="34" charset="0"/>
              <a:buChar char="•"/>
              <a:defRPr/>
            </a:pPr>
            <a:r>
              <a:rPr lang="en-US" sz="3200" dirty="0">
                <a:solidFill>
                  <a:srgbClr val="000000"/>
                </a:solidFill>
                <a:latin typeface="Cambria" panose="02040503050406030204" pitchFamily="18" charset="0"/>
                <a:ea typeface="Cambria" panose="02040503050406030204" pitchFamily="18" charset="0"/>
              </a:rPr>
              <a:t>M</a:t>
            </a:r>
            <a:r>
              <a:rPr lang="vi-VN" sz="3200" dirty="0">
                <a:solidFill>
                  <a:srgbClr val="000000"/>
                </a:solidFill>
                <a:latin typeface="Cambria" panose="02040503050406030204" pitchFamily="18" charset="0"/>
                <a:ea typeface="Cambria" panose="02040503050406030204" pitchFamily="18" charset="0"/>
              </a:rPr>
              <a:t>ỗi nhóm sẽ lần lượt viết tên đảo, quần đảo của Việt Nam lên bảng.</a:t>
            </a:r>
            <a:endParaRPr lang="en-US" sz="3200" dirty="0">
              <a:solidFill>
                <a:srgbClr val="000000"/>
              </a:solidFill>
              <a:latin typeface="Cambria" panose="02040503050406030204" pitchFamily="18" charset="0"/>
              <a:ea typeface="Cambria" panose="02040503050406030204" pitchFamily="18" charset="0"/>
            </a:endParaRPr>
          </a:p>
          <a:p>
            <a:pPr marL="457200" lvl="0" indent="-457200" algn="just">
              <a:lnSpc>
                <a:spcPct val="110000"/>
              </a:lnSpc>
              <a:buFont typeface="Arial" panose="020B0604020202020204" pitchFamily="34" charset="0"/>
              <a:buChar char="•"/>
              <a:defRPr/>
            </a:pPr>
            <a:r>
              <a:rPr lang="vi-VN" sz="3200" dirty="0">
                <a:solidFill>
                  <a:srgbClr val="000000"/>
                </a:solidFill>
                <a:latin typeface="Cambria" panose="02040503050406030204" pitchFamily="18" charset="0"/>
                <a:ea typeface="Cambria" panose="02040503050406030204" pitchFamily="18" charset="0"/>
              </a:rPr>
              <a:t>Mỗi HS mỗi lần chỉ viết một tên đảo hoặc quần đảo, sau đó thành viên khác lên.</a:t>
            </a:r>
            <a:endParaRPr lang="en-US" sz="3200" dirty="0">
              <a:solidFill>
                <a:srgbClr val="000000"/>
              </a:solidFill>
              <a:latin typeface="Cambria" panose="02040503050406030204" pitchFamily="18" charset="0"/>
              <a:ea typeface="Cambria" panose="02040503050406030204" pitchFamily="18" charset="0"/>
            </a:endParaRPr>
          </a:p>
          <a:p>
            <a:pPr marL="457200" lvl="0" indent="-457200" algn="just">
              <a:lnSpc>
                <a:spcPct val="110000"/>
              </a:lnSpc>
              <a:buFont typeface="Arial" panose="020B0604020202020204" pitchFamily="34" charset="0"/>
              <a:buChar char="•"/>
              <a:defRPr/>
            </a:pPr>
            <a:r>
              <a:rPr lang="vi-VN" sz="3200" dirty="0">
                <a:solidFill>
                  <a:srgbClr val="000000"/>
                </a:solidFill>
                <a:latin typeface="Cambria" panose="02040503050406030204" pitchFamily="18" charset="0"/>
                <a:ea typeface="Cambria" panose="02040503050406030204" pitchFamily="18" charset="0"/>
              </a:rPr>
              <a:t>Nhóm nào viết được nhiều tên đảo, quần đảo sẽ chiến thắng. </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5875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4F3CA6B-B460-748A-41A4-0EAB1F5D6F1E}"/>
              </a:ext>
            </a:extLst>
          </p:cNvPr>
          <p:cNvSpPr/>
          <p:nvPr/>
        </p:nvSpPr>
        <p:spPr>
          <a:xfrm>
            <a:off x="449704" y="224851"/>
            <a:ext cx="11452485" cy="644577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FACB3013-0423-1343-8935-2F01322B0CD5}"/>
              </a:ext>
            </a:extLst>
          </p:cNvPr>
          <p:cNvGraphicFramePr>
            <a:graphicFrameLocks noGrp="1"/>
          </p:cNvGraphicFramePr>
          <p:nvPr>
            <p:extLst>
              <p:ext uri="{D42A27DB-BD31-4B8C-83A1-F6EECF244321}">
                <p14:modId xmlns:p14="http://schemas.microsoft.com/office/powerpoint/2010/main" val="3773316482"/>
              </p:ext>
            </p:extLst>
          </p:nvPr>
        </p:nvGraphicFramePr>
        <p:xfrm>
          <a:off x="1310640" y="1686560"/>
          <a:ext cx="9824720" cy="3032924"/>
        </p:xfrm>
        <a:graphic>
          <a:graphicData uri="http://schemas.openxmlformats.org/drawingml/2006/table">
            <a:tbl>
              <a:tblPr firstRow="1" firstCol="1" bandRow="1">
                <a:tableStyleId>{5C22544A-7EE6-4342-B048-85BDC9FD1C3A}</a:tableStyleId>
              </a:tblPr>
              <a:tblGrid>
                <a:gridCol w="3247452">
                  <a:extLst>
                    <a:ext uri="{9D8B030D-6E8A-4147-A177-3AD203B41FA5}">
                      <a16:colId xmlns:a16="http://schemas.microsoft.com/office/drawing/2014/main" val="3424764280"/>
                    </a:ext>
                  </a:extLst>
                </a:gridCol>
                <a:gridCol w="6577268">
                  <a:extLst>
                    <a:ext uri="{9D8B030D-6E8A-4147-A177-3AD203B41FA5}">
                      <a16:colId xmlns:a16="http://schemas.microsoft.com/office/drawing/2014/main" val="768948296"/>
                    </a:ext>
                  </a:extLst>
                </a:gridCol>
              </a:tblGrid>
              <a:tr h="1615440">
                <a:tc>
                  <a:txBody>
                    <a:bodyPr/>
                    <a:lstStyle/>
                    <a:p>
                      <a:pPr marL="0" marR="0" algn="just">
                        <a:lnSpc>
                          <a:spcPct val="150000"/>
                        </a:lnSpc>
                        <a:spcBef>
                          <a:spcPts val="0"/>
                        </a:spcBef>
                        <a:spcAft>
                          <a:spcPts val="0"/>
                        </a:spcAft>
                      </a:pPr>
                      <a:r>
                        <a:rPr lang="vi-VN" sz="2800" dirty="0">
                          <a:solidFill>
                            <a:srgbClr val="002060"/>
                          </a:solidFill>
                          <a:effectLst/>
                        </a:rPr>
                        <a:t>Tên một số quần đảo</a:t>
                      </a:r>
                      <a:endParaRPr lang="en-US" sz="32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800" b="1" dirty="0">
                          <a:solidFill>
                            <a:srgbClr val="002060"/>
                          </a:solidFill>
                          <a:effectLst/>
                        </a:rPr>
                        <a:t>Hoàng Sa, Trường Sa, Thổ Chu, Nam Du, Côn Sơn, Cô Tô...</a:t>
                      </a:r>
                      <a:endParaRPr lang="en-US" sz="32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3037263"/>
                  </a:ext>
                </a:extLst>
              </a:tr>
              <a:tr h="1417484">
                <a:tc>
                  <a:txBody>
                    <a:bodyPr/>
                    <a:lstStyle/>
                    <a:p>
                      <a:pPr marL="0" marR="0" algn="just">
                        <a:lnSpc>
                          <a:spcPct val="150000"/>
                        </a:lnSpc>
                        <a:spcBef>
                          <a:spcPts val="0"/>
                        </a:spcBef>
                        <a:spcAft>
                          <a:spcPts val="0"/>
                        </a:spcAft>
                      </a:pPr>
                      <a:r>
                        <a:rPr lang="vi-VN" sz="2800" dirty="0">
                          <a:solidFill>
                            <a:srgbClr val="002060"/>
                          </a:solidFill>
                          <a:effectLst/>
                        </a:rPr>
                        <a:t>Tên một số đảo. </a:t>
                      </a:r>
                      <a:endParaRPr lang="en-US" sz="32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800" b="1" dirty="0">
                          <a:solidFill>
                            <a:srgbClr val="002060"/>
                          </a:solidFill>
                          <a:effectLst/>
                        </a:rPr>
                        <a:t>Phú Quốc, Cái Bầu, Cát Bà, Phú Qúy, Lý Sơn...</a:t>
                      </a:r>
                      <a:endParaRPr lang="en-US" sz="32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7464591"/>
                  </a:ext>
                </a:extLst>
              </a:tr>
            </a:tbl>
          </a:graphicData>
        </a:graphic>
      </p:graphicFrame>
    </p:spTree>
    <p:extLst>
      <p:ext uri="{BB962C8B-B14F-4D97-AF65-F5344CB8AC3E}">
        <p14:creationId xmlns:p14="http://schemas.microsoft.com/office/powerpoint/2010/main" val="3516843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A000CD1-FDB8-E2F9-A83C-A0FEA2B99337}"/>
              </a:ext>
            </a:extLst>
          </p:cNvPr>
          <p:cNvGrpSpPr/>
          <p:nvPr/>
        </p:nvGrpSpPr>
        <p:grpSpPr>
          <a:xfrm>
            <a:off x="-3177914" y="-266076"/>
            <a:ext cx="8829248" cy="8060961"/>
            <a:chOff x="-3177915" y="-266076"/>
            <a:chExt cx="9114021" cy="8139659"/>
          </a:xfrm>
        </p:grpSpPr>
        <p:sp>
          <p:nvSpPr>
            <p:cNvPr id="7" name="Oval 6">
              <a:extLst>
                <a:ext uri="{FF2B5EF4-FFF2-40B4-BE49-F238E27FC236}">
                  <a16:creationId xmlns:a16="http://schemas.microsoft.com/office/drawing/2014/main" id="{B69125B1-A6F8-C1EB-D65F-DA39C6B4BE2E}"/>
                </a:ext>
              </a:extLst>
            </p:cNvPr>
            <p:cNvSpPr/>
            <p:nvPr/>
          </p:nvSpPr>
          <p:spPr>
            <a:xfrm>
              <a:off x="-3177915" y="-266076"/>
              <a:ext cx="9114021" cy="8139659"/>
            </a:xfrm>
            <a:prstGeom prst="ellipse">
              <a:avLst/>
            </a:prstGeom>
            <a:solidFill>
              <a:srgbClr val="66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human face, clothing, poster&#10;&#10;Description automatically generated">
              <a:extLst>
                <a:ext uri="{FF2B5EF4-FFF2-40B4-BE49-F238E27FC236}">
                  <a16:creationId xmlns:a16="http://schemas.microsoft.com/office/drawing/2014/main" id="{A7079467-C3A0-4E21-F509-5C0D37AA398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307" b="98614" l="6441" r="90000">
                          <a14:foregroundMark x1="23220" y1="9307" x2="23220" y2="9307"/>
                          <a14:foregroundMark x1="11017" y1="47327" x2="10000" y2="47327"/>
                          <a14:foregroundMark x1="21356" y1="91287" x2="54237" y2="93465"/>
                          <a14:foregroundMark x1="11356" y1="98614" x2="56610" y2="93069"/>
                          <a14:foregroundMark x1="56610" y1="93069" x2="56610" y2="93069"/>
                          <a14:foregroundMark x1="6441" y1="91881" x2="6441" y2="91881"/>
                          <a14:foregroundMark x1="52034" y1="97822" x2="52034" y2="97822"/>
                          <a14:foregroundMark x1="44915" y1="98020" x2="59492" y2="97030"/>
                        </a14:backgroundRemoval>
                      </a14:imgEffect>
                    </a14:imgLayer>
                  </a14:imgProps>
                </a:ext>
                <a:ext uri="{28A0092B-C50C-407E-A947-70E740481C1C}">
                  <a14:useLocalDpi xmlns:a14="http://schemas.microsoft.com/office/drawing/2010/main" val="0"/>
                </a:ext>
              </a:extLst>
            </a:blip>
            <a:srcRect t="4237" r="34302"/>
            <a:stretch/>
          </p:blipFill>
          <p:spPr>
            <a:xfrm>
              <a:off x="-393737" y="749508"/>
              <a:ext cx="4896065" cy="6108492"/>
            </a:xfrm>
            <a:prstGeom prst="rect">
              <a:avLst/>
            </a:prstGeom>
          </p:spPr>
        </p:pic>
      </p:grpSp>
      <p:grpSp>
        <p:nvGrpSpPr>
          <p:cNvPr id="17" name="Group 16">
            <a:extLst>
              <a:ext uri="{FF2B5EF4-FFF2-40B4-BE49-F238E27FC236}">
                <a16:creationId xmlns:a16="http://schemas.microsoft.com/office/drawing/2014/main" id="{4B053F86-02B8-14E2-5ACE-F26BB6BD6389}"/>
              </a:ext>
            </a:extLst>
          </p:cNvPr>
          <p:cNvGrpSpPr/>
          <p:nvPr/>
        </p:nvGrpSpPr>
        <p:grpSpPr>
          <a:xfrm>
            <a:off x="4262356" y="1514007"/>
            <a:ext cx="7799280" cy="3484713"/>
            <a:chOff x="5812972" y="2022506"/>
            <a:chExt cx="6248664" cy="4686299"/>
          </a:xfrm>
        </p:grpSpPr>
        <p:sp>
          <p:nvSpPr>
            <p:cNvPr id="16" name="Flowchart: Punched Tape 15">
              <a:extLst>
                <a:ext uri="{FF2B5EF4-FFF2-40B4-BE49-F238E27FC236}">
                  <a16:creationId xmlns:a16="http://schemas.microsoft.com/office/drawing/2014/main" id="{D8D8FAD4-333F-F9BF-C4A7-C33C71442EDA}"/>
                </a:ext>
              </a:extLst>
            </p:cNvPr>
            <p:cNvSpPr/>
            <p:nvPr/>
          </p:nvSpPr>
          <p:spPr>
            <a:xfrm>
              <a:off x="5812972" y="2022506"/>
              <a:ext cx="6248664" cy="4686299"/>
            </a:xfrm>
            <a:custGeom>
              <a:avLst/>
              <a:gdLst>
                <a:gd name="connsiteX0" fmla="*/ 17495 w 6248664"/>
                <a:gd name="connsiteY0" fmla="*/ 191199 h 4686299"/>
                <a:gd name="connsiteX1" fmla="*/ 1584035 w 6248664"/>
                <a:gd name="connsiteY1" fmla="*/ 639678 h 4686299"/>
                <a:gd name="connsiteX2" fmla="*/ 3115582 w 6248664"/>
                <a:gd name="connsiteY2" fmla="*/ 388493 h 4686299"/>
                <a:gd name="connsiteX3" fmla="*/ 4664626 w 6248664"/>
                <a:gd name="connsiteY3" fmla="*/ 5153 h 4686299"/>
                <a:gd name="connsiteX4" fmla="*/ 6248664 w 6248664"/>
                <a:gd name="connsiteY4" fmla="*/ 694508 h 4686299"/>
                <a:gd name="connsiteX5" fmla="*/ 6213045 w 6248664"/>
                <a:gd name="connsiteY5" fmla="*/ 4543834 h 4686299"/>
                <a:gd name="connsiteX6" fmla="*/ 5312613 w 6248664"/>
                <a:gd name="connsiteY6" fmla="*/ 4182989 h 4686299"/>
                <a:gd name="connsiteX7" fmla="*/ 3797936 w 6248664"/>
                <a:gd name="connsiteY7" fmla="*/ 4237818 h 4686299"/>
                <a:gd name="connsiteX8" fmla="*/ 1566539 w 6248664"/>
                <a:gd name="connsiteY8" fmla="*/ 4686297 h 4686299"/>
                <a:gd name="connsiteX9" fmla="*/ 0 w 6248664"/>
                <a:gd name="connsiteY9" fmla="*/ 4369035 h 4686299"/>
                <a:gd name="connsiteX10" fmla="*/ 17495 w 6248664"/>
                <a:gd name="connsiteY10" fmla="*/ 191199 h 4686299"/>
                <a:gd name="connsiteX0" fmla="*/ 17495 w 6248664"/>
                <a:gd name="connsiteY0" fmla="*/ 191199 h 4686299"/>
                <a:gd name="connsiteX1" fmla="*/ 1584035 w 6248664"/>
                <a:gd name="connsiteY1" fmla="*/ 639678 h 4686299"/>
                <a:gd name="connsiteX2" fmla="*/ 3115582 w 6248664"/>
                <a:gd name="connsiteY2" fmla="*/ 388493 h 4686299"/>
                <a:gd name="connsiteX3" fmla="*/ 4664626 w 6248664"/>
                <a:gd name="connsiteY3" fmla="*/ 5153 h 4686299"/>
                <a:gd name="connsiteX4" fmla="*/ 6248664 w 6248664"/>
                <a:gd name="connsiteY4" fmla="*/ 694508 h 4686299"/>
                <a:gd name="connsiteX5" fmla="*/ 6213045 w 6248664"/>
                <a:gd name="connsiteY5" fmla="*/ 4543834 h 4686299"/>
                <a:gd name="connsiteX6" fmla="*/ 5312613 w 6248664"/>
                <a:gd name="connsiteY6" fmla="*/ 4182989 h 4686299"/>
                <a:gd name="connsiteX7" fmla="*/ 3797936 w 6248664"/>
                <a:gd name="connsiteY7" fmla="*/ 4237818 h 4686299"/>
                <a:gd name="connsiteX8" fmla="*/ 1566539 w 6248664"/>
                <a:gd name="connsiteY8" fmla="*/ 4686297 h 4686299"/>
                <a:gd name="connsiteX9" fmla="*/ 0 w 6248664"/>
                <a:gd name="connsiteY9" fmla="*/ 4369035 h 4686299"/>
                <a:gd name="connsiteX10" fmla="*/ 17495 w 6248664"/>
                <a:gd name="connsiteY10" fmla="*/ 191199 h 4686299"/>
                <a:gd name="connsiteX0" fmla="*/ 17495 w 6248664"/>
                <a:gd name="connsiteY0" fmla="*/ 191199 h 4686299"/>
                <a:gd name="connsiteX1" fmla="*/ 1584035 w 6248664"/>
                <a:gd name="connsiteY1" fmla="*/ 639678 h 4686299"/>
                <a:gd name="connsiteX2" fmla="*/ 3115582 w 6248664"/>
                <a:gd name="connsiteY2" fmla="*/ 388493 h 4686299"/>
                <a:gd name="connsiteX3" fmla="*/ 4664626 w 6248664"/>
                <a:gd name="connsiteY3" fmla="*/ 5153 h 4686299"/>
                <a:gd name="connsiteX4" fmla="*/ 6248664 w 6248664"/>
                <a:gd name="connsiteY4" fmla="*/ 694508 h 4686299"/>
                <a:gd name="connsiteX5" fmla="*/ 6213045 w 6248664"/>
                <a:gd name="connsiteY5" fmla="*/ 4543834 h 4686299"/>
                <a:gd name="connsiteX6" fmla="*/ 5312613 w 6248664"/>
                <a:gd name="connsiteY6" fmla="*/ 4182989 h 4686299"/>
                <a:gd name="connsiteX7" fmla="*/ 3797936 w 6248664"/>
                <a:gd name="connsiteY7" fmla="*/ 4237818 h 4686299"/>
                <a:gd name="connsiteX8" fmla="*/ 1566539 w 6248664"/>
                <a:gd name="connsiteY8" fmla="*/ 4686297 h 4686299"/>
                <a:gd name="connsiteX9" fmla="*/ 0 w 6248664"/>
                <a:gd name="connsiteY9" fmla="*/ 4369035 h 4686299"/>
                <a:gd name="connsiteX10" fmla="*/ 17495 w 6248664"/>
                <a:gd name="connsiteY10" fmla="*/ 191199 h 468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48664" h="4686299" fill="none" extrusionOk="0">
                  <a:moveTo>
                    <a:pt x="17495" y="191199"/>
                  </a:moveTo>
                  <a:cubicBezTo>
                    <a:pt x="68894" y="577085"/>
                    <a:pt x="932201" y="772083"/>
                    <a:pt x="1584035" y="639678"/>
                  </a:cubicBezTo>
                  <a:cubicBezTo>
                    <a:pt x="1980560" y="755212"/>
                    <a:pt x="2634488" y="285055"/>
                    <a:pt x="3115582" y="388493"/>
                  </a:cubicBezTo>
                  <a:cubicBezTo>
                    <a:pt x="3788994" y="249603"/>
                    <a:pt x="4024501" y="123234"/>
                    <a:pt x="4664626" y="5153"/>
                  </a:cubicBezTo>
                  <a:cubicBezTo>
                    <a:pt x="5326489" y="-29502"/>
                    <a:pt x="6276841" y="543951"/>
                    <a:pt x="6248664" y="694508"/>
                  </a:cubicBezTo>
                  <a:cubicBezTo>
                    <a:pt x="5547354" y="1769952"/>
                    <a:pt x="5805593" y="2877359"/>
                    <a:pt x="6213045" y="4543834"/>
                  </a:cubicBezTo>
                  <a:cubicBezTo>
                    <a:pt x="6366519" y="4525033"/>
                    <a:pt x="5822029" y="3854066"/>
                    <a:pt x="5312613" y="4182989"/>
                  </a:cubicBezTo>
                  <a:cubicBezTo>
                    <a:pt x="5039075" y="3862770"/>
                    <a:pt x="4579675" y="4488847"/>
                    <a:pt x="3797936" y="4237818"/>
                  </a:cubicBezTo>
                  <a:cubicBezTo>
                    <a:pt x="3268264" y="3835043"/>
                    <a:pt x="2140874" y="4702038"/>
                    <a:pt x="1566539" y="4686297"/>
                  </a:cubicBezTo>
                  <a:cubicBezTo>
                    <a:pt x="706352" y="4838806"/>
                    <a:pt x="24759" y="4782755"/>
                    <a:pt x="0" y="4369035"/>
                  </a:cubicBezTo>
                  <a:cubicBezTo>
                    <a:pt x="349237" y="2515578"/>
                    <a:pt x="493533" y="1734918"/>
                    <a:pt x="17495" y="191199"/>
                  </a:cubicBezTo>
                  <a:close/>
                </a:path>
                <a:path w="6248664" h="4686299" stroke="0" extrusionOk="0">
                  <a:moveTo>
                    <a:pt x="17495" y="191199"/>
                  </a:moveTo>
                  <a:cubicBezTo>
                    <a:pt x="-9196" y="598829"/>
                    <a:pt x="1171945" y="606763"/>
                    <a:pt x="1584035" y="639678"/>
                  </a:cubicBezTo>
                  <a:cubicBezTo>
                    <a:pt x="2211585" y="665160"/>
                    <a:pt x="2745318" y="638134"/>
                    <a:pt x="3115582" y="388493"/>
                  </a:cubicBezTo>
                  <a:cubicBezTo>
                    <a:pt x="3610911" y="237528"/>
                    <a:pt x="4320539" y="144470"/>
                    <a:pt x="4664626" y="5153"/>
                  </a:cubicBezTo>
                  <a:cubicBezTo>
                    <a:pt x="5243547" y="34116"/>
                    <a:pt x="6174084" y="504239"/>
                    <a:pt x="6248664" y="694508"/>
                  </a:cubicBezTo>
                  <a:cubicBezTo>
                    <a:pt x="6080235" y="2271173"/>
                    <a:pt x="5619533" y="3338452"/>
                    <a:pt x="6213045" y="4543834"/>
                  </a:cubicBezTo>
                  <a:cubicBezTo>
                    <a:pt x="6134566" y="4450031"/>
                    <a:pt x="5654299" y="4166719"/>
                    <a:pt x="5312613" y="4182989"/>
                  </a:cubicBezTo>
                  <a:cubicBezTo>
                    <a:pt x="5061472" y="4191296"/>
                    <a:pt x="4327194" y="4490002"/>
                    <a:pt x="3797936" y="4237818"/>
                  </a:cubicBezTo>
                  <a:cubicBezTo>
                    <a:pt x="3489784" y="4015010"/>
                    <a:pt x="2440534" y="4914221"/>
                    <a:pt x="1566539" y="4686297"/>
                  </a:cubicBezTo>
                  <a:cubicBezTo>
                    <a:pt x="719899" y="4620912"/>
                    <a:pt x="89656" y="4542975"/>
                    <a:pt x="0" y="4369035"/>
                  </a:cubicBezTo>
                  <a:cubicBezTo>
                    <a:pt x="133126" y="2487048"/>
                    <a:pt x="131759" y="1313460"/>
                    <a:pt x="17495" y="191199"/>
                  </a:cubicBezTo>
                  <a:close/>
                </a:path>
                <a:path w="6248664" h="4686299" fill="none" stroke="0" extrusionOk="0">
                  <a:moveTo>
                    <a:pt x="17495" y="191199"/>
                  </a:moveTo>
                  <a:cubicBezTo>
                    <a:pt x="74679" y="272095"/>
                    <a:pt x="1268707" y="508936"/>
                    <a:pt x="1584035" y="639678"/>
                  </a:cubicBezTo>
                  <a:cubicBezTo>
                    <a:pt x="1985012" y="512478"/>
                    <a:pt x="2696752" y="301339"/>
                    <a:pt x="3115582" y="388493"/>
                  </a:cubicBezTo>
                  <a:cubicBezTo>
                    <a:pt x="3632653" y="81711"/>
                    <a:pt x="4248718" y="60190"/>
                    <a:pt x="4664626" y="5153"/>
                  </a:cubicBezTo>
                  <a:cubicBezTo>
                    <a:pt x="5307500" y="24416"/>
                    <a:pt x="6240691" y="478122"/>
                    <a:pt x="6248664" y="694508"/>
                  </a:cubicBezTo>
                  <a:cubicBezTo>
                    <a:pt x="5972660" y="1421270"/>
                    <a:pt x="5747215" y="3498931"/>
                    <a:pt x="6213045" y="4543834"/>
                  </a:cubicBezTo>
                  <a:cubicBezTo>
                    <a:pt x="6246073" y="4540084"/>
                    <a:pt x="5754037" y="4095381"/>
                    <a:pt x="5312613" y="4182989"/>
                  </a:cubicBezTo>
                  <a:cubicBezTo>
                    <a:pt x="5037454" y="4147893"/>
                    <a:pt x="4547819" y="4242834"/>
                    <a:pt x="3797936" y="4237818"/>
                  </a:cubicBezTo>
                  <a:cubicBezTo>
                    <a:pt x="3350011" y="4087496"/>
                    <a:pt x="2599731" y="4469610"/>
                    <a:pt x="1566539" y="4686297"/>
                  </a:cubicBezTo>
                  <a:cubicBezTo>
                    <a:pt x="729683" y="4745489"/>
                    <a:pt x="29272" y="4687995"/>
                    <a:pt x="0" y="4369035"/>
                  </a:cubicBezTo>
                  <a:cubicBezTo>
                    <a:pt x="551620" y="2410163"/>
                    <a:pt x="208099" y="1267230"/>
                    <a:pt x="17495" y="191199"/>
                  </a:cubicBezTo>
                  <a:close/>
                </a:path>
                <a:path w="6248664" h="4686299" fill="none" stroke="0" extrusionOk="0">
                  <a:moveTo>
                    <a:pt x="17495" y="191199"/>
                  </a:moveTo>
                  <a:cubicBezTo>
                    <a:pt x="75637" y="524624"/>
                    <a:pt x="1030747" y="697857"/>
                    <a:pt x="1584035" y="639678"/>
                  </a:cubicBezTo>
                  <a:cubicBezTo>
                    <a:pt x="1974164" y="726647"/>
                    <a:pt x="2626468" y="289859"/>
                    <a:pt x="3115582" y="388493"/>
                  </a:cubicBezTo>
                  <a:cubicBezTo>
                    <a:pt x="3681072" y="221697"/>
                    <a:pt x="4050288" y="117855"/>
                    <a:pt x="4664626" y="5153"/>
                  </a:cubicBezTo>
                  <a:cubicBezTo>
                    <a:pt x="5313494" y="9361"/>
                    <a:pt x="6243003" y="509151"/>
                    <a:pt x="6248664" y="694508"/>
                  </a:cubicBezTo>
                  <a:cubicBezTo>
                    <a:pt x="5934310" y="1562409"/>
                    <a:pt x="5773783" y="3007816"/>
                    <a:pt x="6213045" y="4543834"/>
                  </a:cubicBezTo>
                  <a:cubicBezTo>
                    <a:pt x="6272389" y="4589202"/>
                    <a:pt x="5795848" y="3876447"/>
                    <a:pt x="5312613" y="4182989"/>
                  </a:cubicBezTo>
                  <a:cubicBezTo>
                    <a:pt x="4835318" y="4030603"/>
                    <a:pt x="4453027" y="4499837"/>
                    <a:pt x="3797936" y="4237818"/>
                  </a:cubicBezTo>
                  <a:cubicBezTo>
                    <a:pt x="3349942" y="4059166"/>
                    <a:pt x="2441576" y="4483698"/>
                    <a:pt x="1566539" y="4686297"/>
                  </a:cubicBezTo>
                  <a:cubicBezTo>
                    <a:pt x="709515" y="4762813"/>
                    <a:pt x="122443" y="4751311"/>
                    <a:pt x="0" y="4369035"/>
                  </a:cubicBezTo>
                  <a:cubicBezTo>
                    <a:pt x="522116" y="2460659"/>
                    <a:pt x="465735" y="1573068"/>
                    <a:pt x="17495" y="191199"/>
                  </a:cubicBezTo>
                  <a:close/>
                </a:path>
              </a:pathLst>
            </a:custGeom>
            <a:solidFill>
              <a:schemeClr val="accent5">
                <a:lumMod val="20000"/>
                <a:lumOff val="80000"/>
                <a:alpha val="79000"/>
              </a:schemeClr>
            </a:solidFill>
            <a:ln w="3175">
              <a:solidFill>
                <a:schemeClr val="accent5">
                  <a:lumMod val="50000"/>
                </a:schemeClr>
              </a:solidFill>
              <a:prstDash val="lgDash"/>
              <a:extLst>
                <a:ext uri="{C807C97D-BFC1-408E-A445-0C87EB9F89A2}">
                  <ask:lineSketchStyleProps xmlns:ask="http://schemas.microsoft.com/office/drawing/2018/sketchyshapes" sd="1445250848">
                    <a:custGeom>
                      <a:avLst/>
                      <a:gdLst>
                        <a:gd name="connsiteX0" fmla="*/ 21837 w 7799280"/>
                        <a:gd name="connsiteY0" fmla="*/ 142175 h 3484713"/>
                        <a:gd name="connsiteX1" fmla="*/ 1977117 w 7799280"/>
                        <a:gd name="connsiteY1" fmla="*/ 475662 h 3484713"/>
                        <a:gd name="connsiteX2" fmla="*/ 3888719 w 7799280"/>
                        <a:gd name="connsiteY2" fmla="*/ 288882 h 3484713"/>
                        <a:gd name="connsiteX3" fmla="*/ 5822161 w 7799280"/>
                        <a:gd name="connsiteY3" fmla="*/ 3832 h 3484713"/>
                        <a:gd name="connsiteX4" fmla="*/ 7799280 w 7799280"/>
                        <a:gd name="connsiteY4" fmla="*/ 516434 h 3484713"/>
                        <a:gd name="connsiteX5" fmla="*/ 7754823 w 7799280"/>
                        <a:gd name="connsiteY5" fmla="*/ 3378777 h 3484713"/>
                        <a:gd name="connsiteX6" fmla="*/ 6630947 w 7799280"/>
                        <a:gd name="connsiteY6" fmla="*/ 3110454 h 3484713"/>
                        <a:gd name="connsiteX7" fmla="*/ 4740401 w 7799280"/>
                        <a:gd name="connsiteY7" fmla="*/ 3151225 h 3484713"/>
                        <a:gd name="connsiteX8" fmla="*/ 1955279 w 7799280"/>
                        <a:gd name="connsiteY8" fmla="*/ 3484712 h 3484713"/>
                        <a:gd name="connsiteX9" fmla="*/ 0 w 7799280"/>
                        <a:gd name="connsiteY9" fmla="*/ 3248797 h 3484713"/>
                        <a:gd name="connsiteX10" fmla="*/ 21837 w 7799280"/>
                        <a:gd name="connsiteY10" fmla="*/ 142175 h 3484713"/>
                        <a:gd name="connsiteX0" fmla="*/ 21837 w 7799280"/>
                        <a:gd name="connsiteY0" fmla="*/ 142175 h 3484713"/>
                        <a:gd name="connsiteX1" fmla="*/ 1977117 w 7799280"/>
                        <a:gd name="connsiteY1" fmla="*/ 475662 h 3484713"/>
                        <a:gd name="connsiteX2" fmla="*/ 3888719 w 7799280"/>
                        <a:gd name="connsiteY2" fmla="*/ 288882 h 3484713"/>
                        <a:gd name="connsiteX3" fmla="*/ 5822161 w 7799280"/>
                        <a:gd name="connsiteY3" fmla="*/ 3832 h 3484713"/>
                        <a:gd name="connsiteX4" fmla="*/ 7799280 w 7799280"/>
                        <a:gd name="connsiteY4" fmla="*/ 516434 h 3484713"/>
                        <a:gd name="connsiteX5" fmla="*/ 7754823 w 7799280"/>
                        <a:gd name="connsiteY5" fmla="*/ 3378777 h 3484713"/>
                        <a:gd name="connsiteX6" fmla="*/ 6630947 w 7799280"/>
                        <a:gd name="connsiteY6" fmla="*/ 3110454 h 3484713"/>
                        <a:gd name="connsiteX7" fmla="*/ 4740401 w 7799280"/>
                        <a:gd name="connsiteY7" fmla="*/ 3151225 h 3484713"/>
                        <a:gd name="connsiteX8" fmla="*/ 1955279 w 7799280"/>
                        <a:gd name="connsiteY8" fmla="*/ 3484712 h 3484713"/>
                        <a:gd name="connsiteX9" fmla="*/ 0 w 7799280"/>
                        <a:gd name="connsiteY9" fmla="*/ 3248797 h 3484713"/>
                        <a:gd name="connsiteX10" fmla="*/ 21837 w 7799280"/>
                        <a:gd name="connsiteY10" fmla="*/ 142175 h 34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280" h="3484713" fill="none" extrusionOk="0">
                          <a:moveTo>
                            <a:pt x="21837" y="142175"/>
                          </a:moveTo>
                          <a:cubicBezTo>
                            <a:pt x="70946" y="412335"/>
                            <a:pt x="1246974" y="526912"/>
                            <a:pt x="1977117" y="475662"/>
                          </a:cubicBezTo>
                          <a:cubicBezTo>
                            <a:pt x="2511822" y="550061"/>
                            <a:pt x="3280675" y="234661"/>
                            <a:pt x="3888719" y="288882"/>
                          </a:cubicBezTo>
                          <a:cubicBezTo>
                            <a:pt x="4645128" y="195526"/>
                            <a:pt x="5035168" y="84333"/>
                            <a:pt x="5822161" y="3832"/>
                          </a:cubicBezTo>
                          <a:cubicBezTo>
                            <a:pt x="6588329" y="-2491"/>
                            <a:pt x="7818601" y="367912"/>
                            <a:pt x="7799280" y="516434"/>
                          </a:cubicBezTo>
                          <a:cubicBezTo>
                            <a:pt x="7274752" y="1370444"/>
                            <a:pt x="7349907" y="2186968"/>
                            <a:pt x="7754823" y="3378777"/>
                          </a:cubicBezTo>
                          <a:cubicBezTo>
                            <a:pt x="7865522" y="3302504"/>
                            <a:pt x="7214669" y="2956363"/>
                            <a:pt x="6630947" y="3110454"/>
                          </a:cubicBezTo>
                          <a:cubicBezTo>
                            <a:pt x="6210663" y="2947818"/>
                            <a:pt x="5672937" y="3293249"/>
                            <a:pt x="4740401" y="3151225"/>
                          </a:cubicBezTo>
                          <a:cubicBezTo>
                            <a:pt x="4013133" y="3021917"/>
                            <a:pt x="2964163" y="3487211"/>
                            <a:pt x="1955279" y="3484712"/>
                          </a:cubicBezTo>
                          <a:cubicBezTo>
                            <a:pt x="885008" y="3532456"/>
                            <a:pt x="22757" y="3535251"/>
                            <a:pt x="0" y="3248797"/>
                          </a:cubicBezTo>
                          <a:cubicBezTo>
                            <a:pt x="400934" y="1895470"/>
                            <a:pt x="383858" y="1252674"/>
                            <a:pt x="21837" y="142175"/>
                          </a:cubicBezTo>
                          <a:close/>
                        </a:path>
                        <a:path w="7799280" h="3484713" stroke="0" extrusionOk="0">
                          <a:moveTo>
                            <a:pt x="21837" y="142175"/>
                          </a:moveTo>
                          <a:cubicBezTo>
                            <a:pt x="20369" y="405852"/>
                            <a:pt x="1450003" y="441084"/>
                            <a:pt x="1977117" y="475662"/>
                          </a:cubicBezTo>
                          <a:cubicBezTo>
                            <a:pt x="2620702" y="485137"/>
                            <a:pt x="3341275" y="420332"/>
                            <a:pt x="3888719" y="288882"/>
                          </a:cubicBezTo>
                          <a:cubicBezTo>
                            <a:pt x="4449241" y="158020"/>
                            <a:pt x="5347888" y="65797"/>
                            <a:pt x="5822161" y="3832"/>
                          </a:cubicBezTo>
                          <a:cubicBezTo>
                            <a:pt x="6521634" y="37381"/>
                            <a:pt x="7724871" y="356880"/>
                            <a:pt x="7799280" y="516434"/>
                          </a:cubicBezTo>
                          <a:cubicBezTo>
                            <a:pt x="7742135" y="1540884"/>
                            <a:pt x="7416800" y="2496418"/>
                            <a:pt x="7754823" y="3378777"/>
                          </a:cubicBezTo>
                          <a:cubicBezTo>
                            <a:pt x="7716684" y="3258512"/>
                            <a:pt x="7110374" y="3085910"/>
                            <a:pt x="6630947" y="3110454"/>
                          </a:cubicBezTo>
                          <a:cubicBezTo>
                            <a:pt x="6234446" y="3108581"/>
                            <a:pt x="5400479" y="3265965"/>
                            <a:pt x="4740401" y="3151225"/>
                          </a:cubicBezTo>
                          <a:cubicBezTo>
                            <a:pt x="4279247" y="3057370"/>
                            <a:pt x="3043303" y="3624226"/>
                            <a:pt x="1955279" y="3484712"/>
                          </a:cubicBezTo>
                          <a:cubicBezTo>
                            <a:pt x="892831" y="3469456"/>
                            <a:pt x="94025" y="3409061"/>
                            <a:pt x="0" y="3248797"/>
                          </a:cubicBezTo>
                          <a:cubicBezTo>
                            <a:pt x="334016" y="2025721"/>
                            <a:pt x="189079" y="1023933"/>
                            <a:pt x="21837" y="142175"/>
                          </a:cubicBezTo>
                          <a:close/>
                        </a:path>
                        <a:path w="7799280" h="3484713" fill="none" stroke="0" extrusionOk="0">
                          <a:moveTo>
                            <a:pt x="21837" y="142175"/>
                          </a:moveTo>
                          <a:cubicBezTo>
                            <a:pt x="128217" y="262176"/>
                            <a:pt x="1492146" y="400801"/>
                            <a:pt x="1977117" y="475662"/>
                          </a:cubicBezTo>
                          <a:cubicBezTo>
                            <a:pt x="2439543" y="448148"/>
                            <a:pt x="3254947" y="198697"/>
                            <a:pt x="3888719" y="288882"/>
                          </a:cubicBezTo>
                          <a:cubicBezTo>
                            <a:pt x="4521731" y="85126"/>
                            <a:pt x="5264407" y="34802"/>
                            <a:pt x="5822161" y="3832"/>
                          </a:cubicBezTo>
                          <a:cubicBezTo>
                            <a:pt x="6588179" y="27822"/>
                            <a:pt x="7780212" y="368830"/>
                            <a:pt x="7799280" y="516434"/>
                          </a:cubicBezTo>
                          <a:cubicBezTo>
                            <a:pt x="7531778" y="1276254"/>
                            <a:pt x="7282379" y="2427009"/>
                            <a:pt x="7754823" y="3378777"/>
                          </a:cubicBezTo>
                          <a:cubicBezTo>
                            <a:pt x="7757719" y="3354470"/>
                            <a:pt x="7176395" y="3051719"/>
                            <a:pt x="6630947" y="3110454"/>
                          </a:cubicBezTo>
                          <a:cubicBezTo>
                            <a:pt x="6124776" y="3067733"/>
                            <a:pt x="5562945" y="3214159"/>
                            <a:pt x="4740401" y="3151225"/>
                          </a:cubicBezTo>
                          <a:cubicBezTo>
                            <a:pt x="4270872" y="3155653"/>
                            <a:pt x="3085792" y="3203146"/>
                            <a:pt x="1955279" y="3484712"/>
                          </a:cubicBezTo>
                          <a:cubicBezTo>
                            <a:pt x="886606" y="3515414"/>
                            <a:pt x="42448" y="3472049"/>
                            <a:pt x="0" y="3248797"/>
                          </a:cubicBezTo>
                          <a:cubicBezTo>
                            <a:pt x="511156" y="1922553"/>
                            <a:pt x="279423" y="1089558"/>
                            <a:pt x="21837" y="14217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TextBox 12">
              <a:extLst>
                <a:ext uri="{FF2B5EF4-FFF2-40B4-BE49-F238E27FC236}">
                  <a16:creationId xmlns:a16="http://schemas.microsoft.com/office/drawing/2014/main" id="{41B5E61B-BF98-FB13-1F3F-871875F5A4B7}"/>
                </a:ext>
              </a:extLst>
            </p:cNvPr>
            <p:cNvSpPr txBox="1"/>
            <p:nvPr/>
          </p:nvSpPr>
          <p:spPr>
            <a:xfrm>
              <a:off x="6067059" y="2940453"/>
              <a:ext cx="5680290" cy="2399622"/>
            </a:xfrm>
            <a:prstGeom prst="rect">
              <a:avLst/>
            </a:prstGeom>
            <a:noFill/>
          </p:spPr>
          <p:txBody>
            <a:bodyPr wrap="square" rtlCol="0">
              <a:spAutoFit/>
            </a:bodyPr>
            <a:lstStyle/>
            <a:p>
              <a:pPr algn="just"/>
              <a:r>
                <a:rPr lang="vi-VN" sz="4000" dirty="0"/>
                <a:t>Đọc một số bài thơ hoặc kể lại một câu chuyện về biển, đảo Việt Nam mà em sưu tầm được.</a:t>
              </a:r>
            </a:p>
          </p:txBody>
        </p:sp>
      </p:grpSp>
    </p:spTree>
    <p:extLst>
      <p:ext uri="{BB962C8B-B14F-4D97-AF65-F5344CB8AC3E}">
        <p14:creationId xmlns:p14="http://schemas.microsoft.com/office/powerpoint/2010/main" val="4237005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125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4F3CA6B-B460-748A-41A4-0EAB1F5D6F1E}"/>
              </a:ext>
            </a:extLst>
          </p:cNvPr>
          <p:cNvSpPr/>
          <p:nvPr/>
        </p:nvSpPr>
        <p:spPr>
          <a:xfrm>
            <a:off x="449704" y="224851"/>
            <a:ext cx="11452485" cy="644577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90ECF8A-CE16-97EA-F0E7-B4178705405F}"/>
              </a:ext>
            </a:extLst>
          </p:cNvPr>
          <p:cNvSpPr txBox="1"/>
          <p:nvPr/>
        </p:nvSpPr>
        <p:spPr>
          <a:xfrm>
            <a:off x="792480" y="873760"/>
            <a:ext cx="5577840" cy="5632311"/>
          </a:xfrm>
          <a:prstGeom prst="rect">
            <a:avLst/>
          </a:prstGeom>
          <a:noFill/>
        </p:spPr>
        <p:txBody>
          <a:bodyPr wrap="square" rtlCol="0">
            <a:spAutoFit/>
          </a:bodyPr>
          <a:lstStyle/>
          <a:p>
            <a:pPr algn="just"/>
            <a:r>
              <a:rPr lang="vi-VN" b="0" i="0" dirty="0">
                <a:solidFill>
                  <a:srgbClr val="000000"/>
                </a:solidFill>
                <a:effectLst/>
                <a:latin typeface="Cambria" panose="02040503050406030204" pitchFamily="18" charset="0"/>
                <a:ea typeface="Cambria" panose="02040503050406030204" pitchFamily="18" charset="0"/>
              </a:rPr>
              <a:t>Mặt trời xuống biển như hòn lửa,</a:t>
            </a:r>
          </a:p>
          <a:p>
            <a:pPr algn="just"/>
            <a:r>
              <a:rPr lang="vi-VN" b="0" i="0" dirty="0">
                <a:solidFill>
                  <a:srgbClr val="000000"/>
                </a:solidFill>
                <a:effectLst/>
                <a:latin typeface="Cambria" panose="02040503050406030204" pitchFamily="18" charset="0"/>
                <a:ea typeface="Cambria" panose="02040503050406030204" pitchFamily="18" charset="0"/>
              </a:rPr>
              <a:t>Sóng đã cài then, đêm sập cửa.</a:t>
            </a:r>
          </a:p>
          <a:p>
            <a:pPr algn="just"/>
            <a:r>
              <a:rPr lang="vi-VN" b="0" i="0" dirty="0">
                <a:solidFill>
                  <a:srgbClr val="000000"/>
                </a:solidFill>
                <a:effectLst/>
                <a:latin typeface="Cambria" panose="02040503050406030204" pitchFamily="18" charset="0"/>
                <a:ea typeface="Cambria" panose="02040503050406030204" pitchFamily="18" charset="0"/>
              </a:rPr>
              <a:t>Đoàn thuyền đánh cá lại ra khơi,</a:t>
            </a:r>
          </a:p>
          <a:p>
            <a:pPr algn="just"/>
            <a:r>
              <a:rPr lang="vi-VN" b="0" i="0" dirty="0">
                <a:solidFill>
                  <a:srgbClr val="000000"/>
                </a:solidFill>
                <a:effectLst/>
                <a:latin typeface="Cambria" panose="02040503050406030204" pitchFamily="18" charset="0"/>
                <a:ea typeface="Cambria" panose="02040503050406030204" pitchFamily="18" charset="0"/>
              </a:rPr>
              <a:t>Câu hát căng buồm cùng gió khơi.</a:t>
            </a:r>
          </a:p>
          <a:p>
            <a:pPr algn="just"/>
            <a:r>
              <a:rPr lang="vi-VN" b="0" i="0" dirty="0">
                <a:solidFill>
                  <a:srgbClr val="000000"/>
                </a:solidFill>
                <a:effectLst/>
                <a:latin typeface="Cambria" panose="02040503050406030204" pitchFamily="18" charset="0"/>
                <a:ea typeface="Cambria" panose="02040503050406030204" pitchFamily="18" charset="0"/>
              </a:rPr>
              <a:t> </a:t>
            </a:r>
          </a:p>
          <a:p>
            <a:pPr algn="just"/>
            <a:r>
              <a:rPr lang="vi-VN" b="0" i="0" dirty="0">
                <a:solidFill>
                  <a:srgbClr val="000000"/>
                </a:solidFill>
                <a:effectLst/>
                <a:latin typeface="Cambria" panose="02040503050406030204" pitchFamily="18" charset="0"/>
                <a:ea typeface="Cambria" panose="02040503050406030204" pitchFamily="18" charset="0"/>
              </a:rPr>
              <a:t>Hát rằng: cá bạc biển Đông lặng,</a:t>
            </a:r>
          </a:p>
          <a:p>
            <a:pPr algn="just"/>
            <a:r>
              <a:rPr lang="vi-VN" b="0" i="0" dirty="0">
                <a:solidFill>
                  <a:srgbClr val="000000"/>
                </a:solidFill>
                <a:effectLst/>
                <a:latin typeface="Cambria" panose="02040503050406030204" pitchFamily="18" charset="0"/>
                <a:ea typeface="Cambria" panose="02040503050406030204" pitchFamily="18" charset="0"/>
              </a:rPr>
              <a:t>Cá thu biển Đông như đoàn thoi</a:t>
            </a:r>
          </a:p>
          <a:p>
            <a:pPr algn="just"/>
            <a:r>
              <a:rPr lang="vi-VN" b="0" i="0" dirty="0">
                <a:solidFill>
                  <a:srgbClr val="000000"/>
                </a:solidFill>
                <a:effectLst/>
                <a:latin typeface="Cambria" panose="02040503050406030204" pitchFamily="18" charset="0"/>
                <a:ea typeface="Cambria" panose="02040503050406030204" pitchFamily="18" charset="0"/>
              </a:rPr>
              <a:t>Đêm ngày dệt biển muôn luồng sáng.</a:t>
            </a:r>
          </a:p>
          <a:p>
            <a:pPr algn="just"/>
            <a:r>
              <a:rPr lang="vi-VN" b="0" i="0" dirty="0">
                <a:solidFill>
                  <a:srgbClr val="000000"/>
                </a:solidFill>
                <a:effectLst/>
                <a:latin typeface="Cambria" panose="02040503050406030204" pitchFamily="18" charset="0"/>
                <a:ea typeface="Cambria" panose="02040503050406030204" pitchFamily="18" charset="0"/>
              </a:rPr>
              <a:t>Đến dệt lưới ta, đoàn cá ơi!</a:t>
            </a:r>
          </a:p>
          <a:p>
            <a:pPr algn="just"/>
            <a:r>
              <a:rPr lang="vi-VN" b="0" i="0" dirty="0">
                <a:solidFill>
                  <a:srgbClr val="000000"/>
                </a:solidFill>
                <a:effectLst/>
                <a:latin typeface="Cambria" panose="02040503050406030204" pitchFamily="18" charset="0"/>
                <a:ea typeface="Cambria" panose="02040503050406030204" pitchFamily="18" charset="0"/>
              </a:rPr>
              <a:t> </a:t>
            </a:r>
          </a:p>
          <a:p>
            <a:pPr algn="just"/>
            <a:r>
              <a:rPr lang="vi-VN" b="0" i="0" dirty="0">
                <a:solidFill>
                  <a:srgbClr val="000000"/>
                </a:solidFill>
                <a:effectLst/>
                <a:latin typeface="Cambria" panose="02040503050406030204" pitchFamily="18" charset="0"/>
                <a:ea typeface="Cambria" panose="02040503050406030204" pitchFamily="18" charset="0"/>
              </a:rPr>
              <a:t>Thuyền ta lái gió với buồm trăng</a:t>
            </a:r>
          </a:p>
          <a:p>
            <a:pPr algn="just"/>
            <a:r>
              <a:rPr lang="vi-VN" b="0" i="0" dirty="0">
                <a:solidFill>
                  <a:srgbClr val="000000"/>
                </a:solidFill>
                <a:effectLst/>
                <a:latin typeface="Cambria" panose="02040503050406030204" pitchFamily="18" charset="0"/>
                <a:ea typeface="Cambria" panose="02040503050406030204" pitchFamily="18" charset="0"/>
              </a:rPr>
              <a:t>Lướt giữa mây cao với biển bằng,</a:t>
            </a:r>
          </a:p>
          <a:p>
            <a:pPr algn="just"/>
            <a:r>
              <a:rPr lang="vi-VN" b="0" i="0" dirty="0">
                <a:solidFill>
                  <a:srgbClr val="000000"/>
                </a:solidFill>
                <a:effectLst/>
                <a:latin typeface="Cambria" panose="02040503050406030204" pitchFamily="18" charset="0"/>
                <a:ea typeface="Cambria" panose="02040503050406030204" pitchFamily="18" charset="0"/>
              </a:rPr>
              <a:t>Ra đậu dặm xa dò bụng biển,</a:t>
            </a:r>
          </a:p>
          <a:p>
            <a:pPr algn="just"/>
            <a:r>
              <a:rPr lang="vi-VN" b="0" i="0" dirty="0">
                <a:solidFill>
                  <a:srgbClr val="000000"/>
                </a:solidFill>
                <a:effectLst/>
                <a:latin typeface="Cambria" panose="02040503050406030204" pitchFamily="18" charset="0"/>
                <a:ea typeface="Cambria" panose="02040503050406030204" pitchFamily="18" charset="0"/>
              </a:rPr>
              <a:t>Dàn đan thế trận lưới vây giăng.</a:t>
            </a:r>
          </a:p>
          <a:p>
            <a:pPr algn="just"/>
            <a:r>
              <a:rPr lang="vi-VN" b="0" i="0" dirty="0">
                <a:solidFill>
                  <a:srgbClr val="000000"/>
                </a:solidFill>
                <a:effectLst/>
                <a:latin typeface="Cambria" panose="02040503050406030204" pitchFamily="18" charset="0"/>
                <a:ea typeface="Cambria" panose="02040503050406030204" pitchFamily="18" charset="0"/>
              </a:rPr>
              <a:t> </a:t>
            </a:r>
          </a:p>
          <a:p>
            <a:pPr algn="just"/>
            <a:r>
              <a:rPr lang="vi-VN" b="0" i="0" dirty="0">
                <a:solidFill>
                  <a:srgbClr val="000000"/>
                </a:solidFill>
                <a:effectLst/>
                <a:latin typeface="Cambria" panose="02040503050406030204" pitchFamily="18" charset="0"/>
                <a:ea typeface="Cambria" panose="02040503050406030204" pitchFamily="18" charset="0"/>
              </a:rPr>
              <a:t>Cá nhụ cá chim cùng cá đé,</a:t>
            </a:r>
          </a:p>
          <a:p>
            <a:pPr algn="just"/>
            <a:r>
              <a:rPr lang="vi-VN" b="0" i="0" dirty="0">
                <a:solidFill>
                  <a:srgbClr val="000000"/>
                </a:solidFill>
                <a:effectLst/>
                <a:latin typeface="Cambria" panose="02040503050406030204" pitchFamily="18" charset="0"/>
                <a:ea typeface="Cambria" panose="02040503050406030204" pitchFamily="18" charset="0"/>
              </a:rPr>
              <a:t>Cá song lấp lánh đuốc đen hồng,</a:t>
            </a:r>
          </a:p>
          <a:p>
            <a:pPr algn="just"/>
            <a:r>
              <a:rPr lang="vi-VN" b="0" i="0" dirty="0">
                <a:solidFill>
                  <a:srgbClr val="000000"/>
                </a:solidFill>
                <a:effectLst/>
                <a:latin typeface="Cambria" panose="02040503050406030204" pitchFamily="18" charset="0"/>
                <a:ea typeface="Cambria" panose="02040503050406030204" pitchFamily="18" charset="0"/>
              </a:rPr>
              <a:t>Cái đuôi em quẫy trăng vàng choé.</a:t>
            </a:r>
          </a:p>
          <a:p>
            <a:pPr algn="just"/>
            <a:r>
              <a:rPr lang="vi-VN" b="0" i="0" dirty="0">
                <a:solidFill>
                  <a:srgbClr val="000000"/>
                </a:solidFill>
                <a:effectLst/>
                <a:latin typeface="Cambria" panose="02040503050406030204" pitchFamily="18" charset="0"/>
                <a:ea typeface="Cambria" panose="02040503050406030204" pitchFamily="18" charset="0"/>
              </a:rPr>
              <a:t>Đêm thở: sao lùa nước Hạ Long.</a:t>
            </a:r>
          </a:p>
          <a:p>
            <a:pPr algn="just"/>
            <a:endParaRPr lang="en-US"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004F2DC0-8882-2721-D6A4-59E33D087E50}"/>
              </a:ext>
            </a:extLst>
          </p:cNvPr>
          <p:cNvSpPr txBox="1"/>
          <p:nvPr/>
        </p:nvSpPr>
        <p:spPr>
          <a:xfrm>
            <a:off x="6614160" y="965200"/>
            <a:ext cx="5577840" cy="3970318"/>
          </a:xfrm>
          <a:prstGeom prst="rect">
            <a:avLst/>
          </a:prstGeom>
          <a:noFill/>
        </p:spPr>
        <p:txBody>
          <a:bodyPr wrap="square" rtlCol="0">
            <a:spAutoFit/>
          </a:bodyPr>
          <a:lstStyle/>
          <a:p>
            <a:pPr algn="just"/>
            <a:r>
              <a:rPr lang="vi-VN" b="0" i="0" dirty="0">
                <a:solidFill>
                  <a:srgbClr val="000000"/>
                </a:solidFill>
                <a:effectLst/>
                <a:latin typeface="Cambria" panose="02040503050406030204" pitchFamily="18" charset="0"/>
                <a:ea typeface="Cambria" panose="02040503050406030204" pitchFamily="18" charset="0"/>
              </a:rPr>
              <a:t>Ta hát bài ca gọi cá vào,</a:t>
            </a:r>
          </a:p>
          <a:p>
            <a:pPr algn="just"/>
            <a:r>
              <a:rPr lang="vi-VN" b="0" i="0" dirty="0">
                <a:solidFill>
                  <a:srgbClr val="000000"/>
                </a:solidFill>
                <a:effectLst/>
                <a:latin typeface="Cambria" panose="02040503050406030204" pitchFamily="18" charset="0"/>
                <a:ea typeface="Cambria" panose="02040503050406030204" pitchFamily="18" charset="0"/>
              </a:rPr>
              <a:t>Gõ thuyền đã có nhịp trăng cao.</a:t>
            </a:r>
          </a:p>
          <a:p>
            <a:pPr algn="just"/>
            <a:r>
              <a:rPr lang="vi-VN" b="0" i="0" dirty="0">
                <a:solidFill>
                  <a:srgbClr val="000000"/>
                </a:solidFill>
                <a:effectLst/>
                <a:latin typeface="Cambria" panose="02040503050406030204" pitchFamily="18" charset="0"/>
                <a:ea typeface="Cambria" panose="02040503050406030204" pitchFamily="18" charset="0"/>
              </a:rPr>
              <a:t>Biển cho ta cá như lòng mẹ</a:t>
            </a:r>
          </a:p>
          <a:p>
            <a:pPr algn="just"/>
            <a:r>
              <a:rPr lang="vi-VN" b="0" i="0" dirty="0">
                <a:solidFill>
                  <a:srgbClr val="000000"/>
                </a:solidFill>
                <a:effectLst/>
                <a:latin typeface="Cambria" panose="02040503050406030204" pitchFamily="18" charset="0"/>
                <a:ea typeface="Cambria" panose="02040503050406030204" pitchFamily="18" charset="0"/>
              </a:rPr>
              <a:t>Nuôi lớn đời ta tự buổi nào.</a:t>
            </a:r>
          </a:p>
          <a:p>
            <a:pPr algn="just"/>
            <a:r>
              <a:rPr lang="vi-VN" b="0" i="0" dirty="0">
                <a:solidFill>
                  <a:srgbClr val="000000"/>
                </a:solidFill>
                <a:effectLst/>
                <a:latin typeface="Cambria" panose="02040503050406030204" pitchFamily="18" charset="0"/>
                <a:ea typeface="Cambria" panose="02040503050406030204" pitchFamily="18" charset="0"/>
              </a:rPr>
              <a:t> </a:t>
            </a:r>
          </a:p>
          <a:p>
            <a:pPr algn="just"/>
            <a:r>
              <a:rPr lang="vi-VN" b="0" i="0" dirty="0">
                <a:solidFill>
                  <a:srgbClr val="000000"/>
                </a:solidFill>
                <a:effectLst/>
                <a:latin typeface="Cambria" panose="02040503050406030204" pitchFamily="18" charset="0"/>
                <a:ea typeface="Cambria" panose="02040503050406030204" pitchFamily="18" charset="0"/>
              </a:rPr>
              <a:t>Sao mờ, kéo lưới kịp trời sáng</a:t>
            </a:r>
          </a:p>
          <a:p>
            <a:pPr algn="just"/>
            <a:r>
              <a:rPr lang="vi-VN" b="0" i="0" dirty="0">
                <a:solidFill>
                  <a:srgbClr val="000000"/>
                </a:solidFill>
                <a:effectLst/>
                <a:latin typeface="Cambria" panose="02040503050406030204" pitchFamily="18" charset="0"/>
                <a:ea typeface="Cambria" panose="02040503050406030204" pitchFamily="18" charset="0"/>
              </a:rPr>
              <a:t>Ta kéo xoăn tay chùm cá nặng.</a:t>
            </a:r>
          </a:p>
          <a:p>
            <a:pPr algn="just"/>
            <a:r>
              <a:rPr lang="vi-VN" b="0" i="0" dirty="0">
                <a:solidFill>
                  <a:srgbClr val="000000"/>
                </a:solidFill>
                <a:effectLst/>
                <a:latin typeface="Cambria" panose="02040503050406030204" pitchFamily="18" charset="0"/>
                <a:ea typeface="Cambria" panose="02040503050406030204" pitchFamily="18" charset="0"/>
              </a:rPr>
              <a:t>Vảy bạc đuôi vàng loé rạng đông,</a:t>
            </a:r>
          </a:p>
          <a:p>
            <a:pPr algn="just"/>
            <a:r>
              <a:rPr lang="vi-VN" b="0" i="0" dirty="0">
                <a:solidFill>
                  <a:srgbClr val="000000"/>
                </a:solidFill>
                <a:effectLst/>
                <a:latin typeface="Cambria" panose="02040503050406030204" pitchFamily="18" charset="0"/>
                <a:ea typeface="Cambria" panose="02040503050406030204" pitchFamily="18" charset="0"/>
              </a:rPr>
              <a:t>Lưới xếp buồm lên đón nắng hồng.</a:t>
            </a:r>
          </a:p>
          <a:p>
            <a:pPr algn="just"/>
            <a:r>
              <a:rPr lang="vi-VN" b="0" i="0" dirty="0">
                <a:solidFill>
                  <a:srgbClr val="000000"/>
                </a:solidFill>
                <a:effectLst/>
                <a:latin typeface="Cambria" panose="02040503050406030204" pitchFamily="18" charset="0"/>
                <a:ea typeface="Cambria" panose="02040503050406030204" pitchFamily="18" charset="0"/>
              </a:rPr>
              <a:t> </a:t>
            </a:r>
          </a:p>
          <a:p>
            <a:pPr algn="just"/>
            <a:r>
              <a:rPr lang="vi-VN" b="0" i="0" dirty="0">
                <a:solidFill>
                  <a:srgbClr val="000000"/>
                </a:solidFill>
                <a:effectLst/>
                <a:latin typeface="Cambria" panose="02040503050406030204" pitchFamily="18" charset="0"/>
                <a:ea typeface="Cambria" panose="02040503050406030204" pitchFamily="18" charset="0"/>
              </a:rPr>
              <a:t>Câu hát căng buồm với gió khơi,</a:t>
            </a:r>
          </a:p>
          <a:p>
            <a:pPr algn="just"/>
            <a:r>
              <a:rPr lang="vi-VN" b="0" i="0" dirty="0">
                <a:solidFill>
                  <a:srgbClr val="000000"/>
                </a:solidFill>
                <a:effectLst/>
                <a:latin typeface="Cambria" panose="02040503050406030204" pitchFamily="18" charset="0"/>
                <a:ea typeface="Cambria" panose="02040503050406030204" pitchFamily="18" charset="0"/>
              </a:rPr>
              <a:t>Đoàn thuyền chạy đua cùng mặt trời.</a:t>
            </a:r>
          </a:p>
          <a:p>
            <a:pPr algn="just"/>
            <a:r>
              <a:rPr lang="vi-VN" b="0" i="0" dirty="0">
                <a:solidFill>
                  <a:srgbClr val="000000"/>
                </a:solidFill>
                <a:effectLst/>
                <a:latin typeface="Cambria" panose="02040503050406030204" pitchFamily="18" charset="0"/>
                <a:ea typeface="Cambria" panose="02040503050406030204" pitchFamily="18" charset="0"/>
              </a:rPr>
              <a:t>Mặt trời đội biển nhô màu mới,</a:t>
            </a:r>
          </a:p>
          <a:p>
            <a:pPr algn="just"/>
            <a:r>
              <a:rPr lang="vi-VN" b="0" i="0" dirty="0">
                <a:solidFill>
                  <a:srgbClr val="000000"/>
                </a:solidFill>
                <a:effectLst/>
                <a:latin typeface="Cambria" panose="02040503050406030204" pitchFamily="18" charset="0"/>
                <a:ea typeface="Cambria" panose="02040503050406030204" pitchFamily="18" charset="0"/>
              </a:rPr>
              <a:t>Mắt cá huy hoàng muôn dặm phơi.</a:t>
            </a:r>
          </a:p>
        </p:txBody>
      </p:sp>
      <p:sp>
        <p:nvSpPr>
          <p:cNvPr id="12" name="TextBox 11">
            <a:extLst>
              <a:ext uri="{FF2B5EF4-FFF2-40B4-BE49-F238E27FC236}">
                <a16:creationId xmlns:a16="http://schemas.microsoft.com/office/drawing/2014/main" id="{12E7669B-E51F-8A22-9246-35BFBD386393}"/>
              </a:ext>
            </a:extLst>
          </p:cNvPr>
          <p:cNvSpPr txBox="1"/>
          <p:nvPr/>
        </p:nvSpPr>
        <p:spPr>
          <a:xfrm>
            <a:off x="3525520" y="325120"/>
            <a:ext cx="4297680" cy="523220"/>
          </a:xfrm>
          <a:prstGeom prst="rect">
            <a:avLst/>
          </a:prstGeom>
          <a:noFill/>
        </p:spPr>
        <p:txBody>
          <a:bodyPr wrap="square" rtlCol="0">
            <a:spAutoFit/>
          </a:bodyPr>
          <a:lstStyle/>
          <a:p>
            <a:r>
              <a:rPr lang="en-US" sz="2800" b="1" dirty="0">
                <a:solidFill>
                  <a:srgbClr val="FF0000"/>
                </a:solidFill>
              </a:rPr>
              <a:t>ĐOÀN THUYỀN ĐÁNH CÁ</a:t>
            </a:r>
          </a:p>
        </p:txBody>
      </p:sp>
    </p:spTree>
    <p:extLst>
      <p:ext uri="{BB962C8B-B14F-4D97-AF65-F5344CB8AC3E}">
        <p14:creationId xmlns:p14="http://schemas.microsoft.com/office/powerpoint/2010/main" val="3209202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4F3CA6B-B460-748A-41A4-0EAB1F5D6F1E}"/>
              </a:ext>
            </a:extLst>
          </p:cNvPr>
          <p:cNvSpPr/>
          <p:nvPr/>
        </p:nvSpPr>
        <p:spPr>
          <a:xfrm>
            <a:off x="449704" y="224851"/>
            <a:ext cx="11452485" cy="644577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40ED465-4659-CCD3-8B87-36FE5532135A}"/>
              </a:ext>
            </a:extLst>
          </p:cNvPr>
          <p:cNvSpPr txBox="1"/>
          <p:nvPr/>
        </p:nvSpPr>
        <p:spPr>
          <a:xfrm>
            <a:off x="912677" y="1024793"/>
            <a:ext cx="10849939" cy="4647426"/>
          </a:xfrm>
          <a:prstGeom prst="rect">
            <a:avLst/>
          </a:prstGeom>
          <a:noFill/>
        </p:spPr>
        <p:txBody>
          <a:bodyPr wrap="square" rtlCol="0">
            <a:spAutoFit/>
          </a:bodyPr>
          <a:lstStyle/>
          <a:p>
            <a:pPr algn="ctr"/>
            <a:r>
              <a:rPr lang="vi-VN" sz="4400" b="1" i="1" dirty="0">
                <a:solidFill>
                  <a:srgbClr val="FF0000"/>
                </a:solidFill>
                <a:latin typeface="Cambria" panose="02040503050406030204" pitchFamily="18" charset="0"/>
                <a:ea typeface="Cambria" panose="02040503050406030204" pitchFamily="18" charset="0"/>
              </a:rPr>
              <a:t>Một số bài thơ về biển, đảo Việt Nam: </a:t>
            </a:r>
            <a:endParaRPr lang="en-US" sz="4400" b="1" dirty="0">
              <a:solidFill>
                <a:srgbClr val="FF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600" i="1" dirty="0">
                <a:latin typeface="Cambria" panose="02040503050406030204" pitchFamily="18" charset="0"/>
                <a:ea typeface="Cambria" panose="02040503050406030204" pitchFamily="18" charset="0"/>
              </a:rPr>
              <a:t>Lời sóng 4 (trích Trường ca Biển – Hữu Thỉnh).</a:t>
            </a:r>
            <a:endParaRPr lang="en-US" sz="3600" dirty="0">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600" i="1" dirty="0">
                <a:latin typeface="Cambria" panose="02040503050406030204" pitchFamily="18" charset="0"/>
                <a:ea typeface="Cambria" panose="02040503050406030204" pitchFamily="18" charset="0"/>
              </a:rPr>
              <a:t>Đoàn thuyền đánh cá – Huy Cận.</a:t>
            </a:r>
            <a:endParaRPr lang="en-US" sz="3600" dirty="0">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en-SG" sz="3600" i="1" dirty="0" err="1">
                <a:latin typeface="Cambria" panose="02040503050406030204" pitchFamily="18" charset="0"/>
                <a:ea typeface="Cambria" panose="02040503050406030204" pitchFamily="18" charset="0"/>
              </a:rPr>
              <a:t>Biển</a:t>
            </a:r>
            <a:r>
              <a:rPr lang="en-SG" sz="3600" i="1" dirty="0">
                <a:latin typeface="Cambria" panose="02040503050406030204" pitchFamily="18" charset="0"/>
                <a:ea typeface="Cambria" panose="02040503050406030204" pitchFamily="18" charset="0"/>
              </a:rPr>
              <a:t> – Hoàng Trung Thông. </a:t>
            </a:r>
            <a:endParaRPr lang="en-US" sz="3600" dirty="0">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en-SG" sz="3600" i="1" dirty="0">
                <a:latin typeface="Cambria" panose="02040503050406030204" pitchFamily="18" charset="0"/>
                <a:ea typeface="Cambria" panose="02040503050406030204" pitchFamily="18" charset="0"/>
              </a:rPr>
              <a:t>Hoàng Sa – </a:t>
            </a:r>
            <a:r>
              <a:rPr lang="en-SG" sz="3600" i="1" dirty="0" err="1">
                <a:latin typeface="Cambria" panose="02040503050406030204" pitchFamily="18" charset="0"/>
                <a:ea typeface="Cambria" panose="02040503050406030204" pitchFamily="18" charset="0"/>
              </a:rPr>
              <a:t>Nguyên</a:t>
            </a:r>
            <a:r>
              <a:rPr lang="en-SG" sz="3600" i="1" dirty="0">
                <a:latin typeface="Cambria" panose="02040503050406030204" pitchFamily="18" charset="0"/>
                <a:ea typeface="Cambria" panose="02040503050406030204" pitchFamily="18" charset="0"/>
              </a:rPr>
              <a:t> </a:t>
            </a:r>
            <a:r>
              <a:rPr lang="en-SG" sz="3600" i="1" dirty="0" err="1">
                <a:latin typeface="Cambria" panose="02040503050406030204" pitchFamily="18" charset="0"/>
                <a:ea typeface="Cambria" panose="02040503050406030204" pitchFamily="18" charset="0"/>
              </a:rPr>
              <a:t>Hòa</a:t>
            </a:r>
            <a:r>
              <a:rPr lang="en-SG" sz="3600" i="1"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p>
            <a:pPr algn="ctr"/>
            <a:r>
              <a:rPr lang="en-SG" sz="3600" b="1" i="1" dirty="0" err="1">
                <a:solidFill>
                  <a:srgbClr val="FF0000"/>
                </a:solidFill>
                <a:latin typeface="Cambria" panose="02040503050406030204" pitchFamily="18" charset="0"/>
                <a:ea typeface="Cambria" panose="02040503050406030204" pitchFamily="18" charset="0"/>
              </a:rPr>
              <a:t>Một</a:t>
            </a:r>
            <a:r>
              <a:rPr lang="en-SG" sz="3600" b="1" i="1" dirty="0">
                <a:solidFill>
                  <a:srgbClr val="FF0000"/>
                </a:solidFill>
                <a:latin typeface="Cambria" panose="02040503050406030204" pitchFamily="18" charset="0"/>
                <a:ea typeface="Cambria" panose="02040503050406030204" pitchFamily="18" charset="0"/>
              </a:rPr>
              <a:t> </a:t>
            </a:r>
            <a:r>
              <a:rPr lang="en-SG" sz="3600" b="1" i="1" dirty="0" err="1">
                <a:solidFill>
                  <a:srgbClr val="FF0000"/>
                </a:solidFill>
                <a:latin typeface="Cambria" panose="02040503050406030204" pitchFamily="18" charset="0"/>
                <a:ea typeface="Cambria" panose="02040503050406030204" pitchFamily="18" charset="0"/>
              </a:rPr>
              <a:t>số</a:t>
            </a:r>
            <a:r>
              <a:rPr lang="en-SG" sz="3600" b="1" i="1" dirty="0">
                <a:solidFill>
                  <a:srgbClr val="FF0000"/>
                </a:solidFill>
                <a:latin typeface="Cambria" panose="02040503050406030204" pitchFamily="18" charset="0"/>
                <a:ea typeface="Cambria" panose="02040503050406030204" pitchFamily="18" charset="0"/>
              </a:rPr>
              <a:t> </a:t>
            </a:r>
            <a:r>
              <a:rPr lang="en-SG" sz="3600" b="1" i="1" dirty="0" err="1">
                <a:solidFill>
                  <a:srgbClr val="FF0000"/>
                </a:solidFill>
                <a:latin typeface="Cambria" panose="02040503050406030204" pitchFamily="18" charset="0"/>
                <a:ea typeface="Cambria" panose="02040503050406030204" pitchFamily="18" charset="0"/>
              </a:rPr>
              <a:t>câu</a:t>
            </a:r>
            <a:r>
              <a:rPr lang="en-SG" sz="3600" b="1" i="1" dirty="0">
                <a:solidFill>
                  <a:srgbClr val="FF0000"/>
                </a:solidFill>
                <a:latin typeface="Cambria" panose="02040503050406030204" pitchFamily="18" charset="0"/>
                <a:ea typeface="Cambria" panose="02040503050406030204" pitchFamily="18" charset="0"/>
              </a:rPr>
              <a:t> </a:t>
            </a:r>
            <a:r>
              <a:rPr lang="en-SG" sz="3600" b="1" i="1" dirty="0" err="1">
                <a:solidFill>
                  <a:srgbClr val="FF0000"/>
                </a:solidFill>
                <a:latin typeface="Cambria" panose="02040503050406030204" pitchFamily="18" charset="0"/>
                <a:ea typeface="Cambria" panose="02040503050406030204" pitchFamily="18" charset="0"/>
              </a:rPr>
              <a:t>chuyện</a:t>
            </a:r>
            <a:r>
              <a:rPr lang="en-SG" sz="3600" b="1" i="1" dirty="0">
                <a:solidFill>
                  <a:srgbClr val="FF0000"/>
                </a:solidFill>
                <a:latin typeface="Cambria" panose="02040503050406030204" pitchFamily="18" charset="0"/>
                <a:ea typeface="Cambria" panose="02040503050406030204" pitchFamily="18" charset="0"/>
              </a:rPr>
              <a:t> </a:t>
            </a:r>
            <a:r>
              <a:rPr lang="en-SG" sz="3600" b="1" i="1" dirty="0" err="1">
                <a:solidFill>
                  <a:srgbClr val="FF0000"/>
                </a:solidFill>
                <a:latin typeface="Cambria" panose="02040503050406030204" pitchFamily="18" charset="0"/>
                <a:ea typeface="Cambria" panose="02040503050406030204" pitchFamily="18" charset="0"/>
              </a:rPr>
              <a:t>về</a:t>
            </a:r>
            <a:r>
              <a:rPr lang="en-SG" sz="3600" b="1" i="1" dirty="0">
                <a:solidFill>
                  <a:srgbClr val="FF0000"/>
                </a:solidFill>
                <a:latin typeface="Cambria" panose="02040503050406030204" pitchFamily="18" charset="0"/>
                <a:ea typeface="Cambria" panose="02040503050406030204" pitchFamily="18" charset="0"/>
              </a:rPr>
              <a:t> </a:t>
            </a:r>
            <a:r>
              <a:rPr lang="en-SG" sz="3600" b="1" i="1" dirty="0" err="1">
                <a:solidFill>
                  <a:srgbClr val="FF0000"/>
                </a:solidFill>
                <a:latin typeface="Cambria" panose="02040503050406030204" pitchFamily="18" charset="0"/>
                <a:ea typeface="Cambria" panose="02040503050406030204" pitchFamily="18" charset="0"/>
              </a:rPr>
              <a:t>biển</a:t>
            </a:r>
            <a:r>
              <a:rPr lang="en-SG" sz="3600" b="1" i="1" dirty="0">
                <a:solidFill>
                  <a:srgbClr val="FF0000"/>
                </a:solidFill>
                <a:latin typeface="Cambria" panose="02040503050406030204" pitchFamily="18" charset="0"/>
                <a:ea typeface="Cambria" panose="02040503050406030204" pitchFamily="18" charset="0"/>
              </a:rPr>
              <a:t>, </a:t>
            </a:r>
            <a:r>
              <a:rPr lang="en-SG" sz="3600" b="1" i="1" dirty="0" err="1">
                <a:solidFill>
                  <a:srgbClr val="FF0000"/>
                </a:solidFill>
                <a:latin typeface="Cambria" panose="02040503050406030204" pitchFamily="18" charset="0"/>
                <a:ea typeface="Cambria" panose="02040503050406030204" pitchFamily="18" charset="0"/>
              </a:rPr>
              <a:t>đảo</a:t>
            </a:r>
            <a:r>
              <a:rPr lang="en-SG" sz="3600" b="1" i="1" dirty="0">
                <a:solidFill>
                  <a:srgbClr val="FF0000"/>
                </a:solidFill>
                <a:latin typeface="Cambria" panose="02040503050406030204" pitchFamily="18" charset="0"/>
                <a:ea typeface="Cambria" panose="02040503050406030204" pitchFamily="18" charset="0"/>
              </a:rPr>
              <a:t> </a:t>
            </a:r>
            <a:r>
              <a:rPr lang="en-SG" sz="3600" b="1" i="1" dirty="0" err="1">
                <a:solidFill>
                  <a:srgbClr val="FF0000"/>
                </a:solidFill>
                <a:latin typeface="Cambria" panose="02040503050406030204" pitchFamily="18" charset="0"/>
                <a:ea typeface="Cambria" panose="02040503050406030204" pitchFamily="18" charset="0"/>
              </a:rPr>
              <a:t>Việt</a:t>
            </a:r>
            <a:r>
              <a:rPr lang="en-SG" sz="3600" b="1" i="1" dirty="0">
                <a:solidFill>
                  <a:srgbClr val="FF0000"/>
                </a:solidFill>
                <a:latin typeface="Cambria" panose="02040503050406030204" pitchFamily="18" charset="0"/>
                <a:ea typeface="Cambria" panose="02040503050406030204" pitchFamily="18" charset="0"/>
              </a:rPr>
              <a:t> Nam:</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en-SG" sz="3600" i="1" dirty="0" err="1">
                <a:latin typeface="Cambria" panose="02040503050406030204" pitchFamily="18" charset="0"/>
                <a:ea typeface="Cambria" panose="02040503050406030204" pitchFamily="18" charset="0"/>
              </a:rPr>
              <a:t>Bác</a:t>
            </a:r>
            <a:r>
              <a:rPr lang="en-SG" sz="3600" i="1" dirty="0">
                <a:latin typeface="Cambria" panose="02040503050406030204" pitchFamily="18" charset="0"/>
                <a:ea typeface="Cambria" panose="02040503050406030204" pitchFamily="18" charset="0"/>
              </a:rPr>
              <a:t> </a:t>
            </a:r>
            <a:r>
              <a:rPr lang="en-SG" sz="3600" i="1" dirty="0" err="1">
                <a:latin typeface="Cambria" panose="02040503050406030204" pitchFamily="18" charset="0"/>
                <a:ea typeface="Cambria" panose="02040503050406030204" pitchFamily="18" charset="0"/>
              </a:rPr>
              <a:t>Hồ</a:t>
            </a:r>
            <a:r>
              <a:rPr lang="en-SG" sz="3600" i="1" dirty="0">
                <a:latin typeface="Cambria" panose="02040503050406030204" pitchFamily="18" charset="0"/>
                <a:ea typeface="Cambria" panose="02040503050406030204" pitchFamily="18" charset="0"/>
              </a:rPr>
              <a:t> </a:t>
            </a:r>
            <a:r>
              <a:rPr lang="en-SG" sz="3600" i="1" dirty="0" err="1">
                <a:latin typeface="Cambria" panose="02040503050406030204" pitchFamily="18" charset="0"/>
                <a:ea typeface="Cambria" panose="02040503050406030204" pitchFamily="18" charset="0"/>
              </a:rPr>
              <a:t>với</a:t>
            </a:r>
            <a:r>
              <a:rPr lang="en-SG" sz="3600" i="1" dirty="0">
                <a:latin typeface="Cambria" panose="02040503050406030204" pitchFamily="18" charset="0"/>
                <a:ea typeface="Cambria" panose="02040503050406030204" pitchFamily="18" charset="0"/>
              </a:rPr>
              <a:t> </a:t>
            </a:r>
            <a:r>
              <a:rPr lang="en-SG" sz="3600" i="1" dirty="0" err="1">
                <a:latin typeface="Cambria" panose="02040503050406030204" pitchFamily="18" charset="0"/>
                <a:ea typeface="Cambria" panose="02040503050406030204" pitchFamily="18" charset="0"/>
              </a:rPr>
              <a:t>biển</a:t>
            </a:r>
            <a:r>
              <a:rPr lang="en-SG" sz="3600" i="1" dirty="0">
                <a:latin typeface="Cambria" panose="02040503050406030204" pitchFamily="18" charset="0"/>
                <a:ea typeface="Cambria" panose="02040503050406030204" pitchFamily="18" charset="0"/>
              </a:rPr>
              <a:t> </a:t>
            </a:r>
            <a:r>
              <a:rPr lang="en-SG" sz="3600" i="1" dirty="0" err="1">
                <a:latin typeface="Cambria" panose="02040503050406030204" pitchFamily="18" charset="0"/>
                <a:ea typeface="Cambria" panose="02040503050406030204" pitchFamily="18" charset="0"/>
              </a:rPr>
              <a:t>đảo</a:t>
            </a:r>
            <a:r>
              <a:rPr lang="en-SG" sz="3600" i="1" dirty="0">
                <a:latin typeface="Cambria" panose="02040503050406030204" pitchFamily="18" charset="0"/>
                <a:ea typeface="Cambria" panose="02040503050406030204" pitchFamily="18" charset="0"/>
              </a:rPr>
              <a:t> </a:t>
            </a:r>
            <a:r>
              <a:rPr lang="en-SG" sz="3600" i="1" dirty="0" err="1">
                <a:latin typeface="Cambria" panose="02040503050406030204" pitchFamily="18" charset="0"/>
                <a:ea typeface="Cambria" panose="02040503050406030204" pitchFamily="18" charset="0"/>
              </a:rPr>
              <a:t>Việt</a:t>
            </a:r>
            <a:r>
              <a:rPr lang="en-SG" sz="3600" i="1" dirty="0">
                <a:latin typeface="Cambria" panose="02040503050406030204" pitchFamily="18" charset="0"/>
                <a:ea typeface="Cambria" panose="02040503050406030204" pitchFamily="18" charset="0"/>
              </a:rPr>
              <a:t> Nam.</a:t>
            </a:r>
            <a:endParaRPr lang="en-US" sz="3600" dirty="0">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en-SG" sz="3600" i="1" dirty="0" err="1">
                <a:latin typeface="Cambria" panose="02040503050406030204" pitchFamily="18" charset="0"/>
                <a:ea typeface="Cambria" panose="02040503050406030204" pitchFamily="18" charset="0"/>
              </a:rPr>
              <a:t>Kể</a:t>
            </a:r>
            <a:r>
              <a:rPr lang="en-SG" sz="3600" i="1" dirty="0">
                <a:latin typeface="Cambria" panose="02040503050406030204" pitchFamily="18" charset="0"/>
                <a:ea typeface="Cambria" panose="02040503050406030204" pitchFamily="18" charset="0"/>
              </a:rPr>
              <a:t> </a:t>
            </a:r>
            <a:r>
              <a:rPr lang="en-SG" sz="3600" i="1" dirty="0" err="1">
                <a:latin typeface="Cambria" panose="02040503050406030204" pitchFamily="18" charset="0"/>
                <a:ea typeface="Cambria" panose="02040503050406030204" pitchFamily="18" charset="0"/>
              </a:rPr>
              <a:t>chuyện</a:t>
            </a:r>
            <a:r>
              <a:rPr lang="en-SG" sz="3600" i="1" dirty="0">
                <a:latin typeface="Cambria" panose="02040503050406030204" pitchFamily="18" charset="0"/>
                <a:ea typeface="Cambria" panose="02040503050406030204" pitchFamily="18" charset="0"/>
              </a:rPr>
              <a:t> Hoàng Sa – Lê Văn </a:t>
            </a:r>
            <a:r>
              <a:rPr lang="en-SG" sz="3600" i="1" dirty="0" err="1">
                <a:latin typeface="Cambria" panose="02040503050406030204" pitchFamily="18" charset="0"/>
                <a:ea typeface="Cambria" panose="02040503050406030204" pitchFamily="18" charset="0"/>
              </a:rPr>
              <a:t>Chương</a:t>
            </a:r>
            <a:r>
              <a:rPr lang="en-SG" sz="3600" i="1" dirty="0">
                <a:latin typeface="Cambria" panose="02040503050406030204" pitchFamily="18" charset="0"/>
                <a:ea typeface="Cambria" panose="02040503050406030204" pitchFamily="18" charset="0"/>
              </a:rPr>
              <a:t>. </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4602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964</TotalTime>
  <Words>964</Words>
  <Application>Microsoft Office PowerPoint</Application>
  <PresentationFormat>Widescreen</PresentationFormat>
  <Paragraphs>96</Paragraphs>
  <Slides>19</Slides>
  <Notes>5</Notes>
  <HiddenSlides>0</HiddenSlides>
  <MMClips>21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19</vt:i4>
      </vt:variant>
    </vt:vector>
  </HeadingPairs>
  <TitlesOfParts>
    <vt:vector size="27" baseType="lpstr">
      <vt:lpstr>Arial</vt:lpstr>
      <vt:lpstr>Calibri</vt:lpstr>
      <vt:lpstr>Calibri Light</vt:lpstr>
      <vt:lpstr>Cambria</vt:lpstr>
      <vt:lpstr>Times New Roman</vt:lpstr>
      <vt:lpstr>Custom Design</vt:lpstr>
      <vt:lpstr>1_Custom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LE OANH</cp:lastModifiedBy>
  <cp:revision>76</cp:revision>
  <dcterms:created xsi:type="dcterms:W3CDTF">2023-07-01T07:55:16Z</dcterms:created>
  <dcterms:modified xsi:type="dcterms:W3CDTF">2025-10-05T09:08:36Z</dcterms:modified>
  <cp:category>9Slide.vn</cp:category>
</cp:coreProperties>
</file>