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10" r:id="rId2"/>
    <p:sldMasterId id="2147483719" r:id="rId3"/>
  </p:sldMasterIdLst>
  <p:notesMasterIdLst>
    <p:notesMasterId r:id="rId24"/>
  </p:notesMasterIdLst>
  <p:sldIdLst>
    <p:sldId id="305" r:id="rId4"/>
    <p:sldId id="347" r:id="rId5"/>
    <p:sldId id="352" r:id="rId6"/>
    <p:sldId id="431" r:id="rId7"/>
    <p:sldId id="433" r:id="rId8"/>
    <p:sldId id="414" r:id="rId9"/>
    <p:sldId id="436" r:id="rId10"/>
    <p:sldId id="441" r:id="rId11"/>
    <p:sldId id="443" r:id="rId12"/>
    <p:sldId id="445" r:id="rId13"/>
    <p:sldId id="416" r:id="rId14"/>
    <p:sldId id="390" r:id="rId15"/>
    <p:sldId id="418" r:id="rId16"/>
    <p:sldId id="448" r:id="rId17"/>
    <p:sldId id="450" r:id="rId18"/>
    <p:sldId id="456" r:id="rId19"/>
    <p:sldId id="457" r:id="rId20"/>
    <p:sldId id="454" r:id="rId21"/>
    <p:sldId id="452" r:id="rId22"/>
    <p:sldId id="32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51" autoAdjust="0"/>
    <p:restoredTop sz="94660"/>
  </p:normalViewPr>
  <p:slideViewPr>
    <p:cSldViewPr snapToGrid="0" showGuides="1">
      <p:cViewPr varScale="1">
        <p:scale>
          <a:sx n="91" d="100"/>
          <a:sy n="91" d="100"/>
        </p:scale>
        <p:origin x="86" y="235"/>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31201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46311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50361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62037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11128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10/9/2025</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250313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80AF28-439A-4FA4-9AF8-2DCA4CCF4234}"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4F4A8-7305-4905-BDB7-1C0B1A23FFDD}" type="slidenum">
              <a:rPr lang="en-US" smtClean="0"/>
              <a:t>‹#›</a:t>
            </a:fld>
            <a:endParaRPr lang="en-US"/>
          </a:p>
        </p:txBody>
      </p:sp>
    </p:spTree>
    <p:extLst>
      <p:ext uri="{BB962C8B-B14F-4D97-AF65-F5344CB8AC3E}">
        <p14:creationId xmlns:p14="http://schemas.microsoft.com/office/powerpoint/2010/main" val="1391724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1262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extLst>
      <p:ext uri="{BB962C8B-B14F-4D97-AF65-F5344CB8AC3E}">
        <p14:creationId xmlns:p14="http://schemas.microsoft.com/office/powerpoint/2010/main" val="3822119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885844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8050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364263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965355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2356796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720960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260103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027171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4257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641827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289635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10/9/2025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10/9/2025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41325634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10/9/2025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extLst>
      <p:ext uri="{BB962C8B-B14F-4D97-AF65-F5344CB8AC3E}">
        <p14:creationId xmlns:p14="http://schemas.microsoft.com/office/powerpoint/2010/main" val="15541609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19.xml"/><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0.jpeg"/><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02971" y="1220993"/>
            <a:ext cx="8186057" cy="268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5</a:t>
            </a:r>
          </a:p>
          <a:p>
            <a:pPr algn="ctr" eaLnBrk="1" hangingPunct="1">
              <a:spcBef>
                <a:spcPts val="1350"/>
              </a:spcBef>
              <a:defRPr/>
            </a:pPr>
            <a:r>
              <a:rPr lang="en-US" sz="480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viết 2: Luyện tập tả ng</a:t>
            </a:r>
            <a:r>
              <a:rPr lang="vi-VN"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ư</a:t>
            </a: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ời</a:t>
            </a:r>
          </a:p>
          <a:p>
            <a:pPr algn="ctr" eaLnBrk="1" hangingPunct="1">
              <a:spcBef>
                <a:spcPts val="1350"/>
              </a:spcBef>
              <a:defRPr/>
            </a:pP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(Viết mở bài)</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E64D819-23F5-4030-BEA3-D749F7CF4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49" y="1"/>
            <a:ext cx="12539367" cy="694059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a:extLst>
              <a:ext uri="{FF2B5EF4-FFF2-40B4-BE49-F238E27FC236}">
                <a16:creationId xmlns:a16="http://schemas.microsoft.com/office/drawing/2014/main" id="{8A89A22A-668A-461C-9B98-DFB5E27A8108}"/>
              </a:ext>
            </a:extLst>
          </p:cNvPr>
          <p:cNvSpPr txBox="1">
            <a:spLocks noChangeArrowheads="1"/>
          </p:cNvSpPr>
          <p:nvPr/>
        </p:nvSpPr>
        <p:spPr bwMode="auto">
          <a:xfrm>
            <a:off x="137651" y="98323"/>
            <a:ext cx="8141645" cy="672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28600">
              <a:lnSpc>
                <a:spcPct val="112000"/>
              </a:lnSpc>
              <a:spcAft>
                <a:spcPts val="0"/>
              </a:spcAft>
            </a:pPr>
            <a:r>
              <a:rPr lang="en-US" sz="2800" dirty="0">
                <a:solidFill>
                  <a:srgbClr val="231F20"/>
                </a:solidFill>
                <a:ea typeface="Arial" panose="020B0604020202020204" pitchFamily="34" charset="0"/>
              </a:rPr>
              <a:t>   - </a:t>
            </a:r>
            <a:r>
              <a:rPr lang="en-US" sz="3200" dirty="0" err="1">
                <a:solidFill>
                  <a:srgbClr val="231F20"/>
                </a:solidFill>
                <a:ea typeface="Arial" panose="020B0604020202020204" pitchFamily="34" charset="0"/>
              </a:rPr>
              <a:t>Đẹp</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quá</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Mẹ</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vá</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đường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cũng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khéo</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như</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vá</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áo</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ấy</a:t>
            </a:r>
            <a:r>
              <a:rPr lang="en-US" sz="3200" dirty="0">
                <a:solidFill>
                  <a:srgbClr val="231F20"/>
                </a:solidFill>
                <a:ea typeface="Arial" panose="020B0604020202020204" pitchFamily="34" charset="0"/>
              </a:rPr>
              <a:t>!</a:t>
            </a:r>
          </a:p>
          <a:p>
            <a:pPr indent="228600">
              <a:lnSpc>
                <a:spcPct val="112000"/>
              </a:lnSpc>
              <a:spcAft>
                <a:spcPts val="0"/>
              </a:spcAft>
            </a:pP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Bác</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Tâm</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đứng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lên</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vươn</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vai</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mấy</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cái</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liền</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Bác</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nheo</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mắt</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nhìn</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mặt</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đường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Nắng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chói</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chang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Một</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nụ</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cười</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làm</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rạng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rỡ</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khuôn</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mặt</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bác</a:t>
            </a:r>
            <a:r>
              <a:rPr lang="en-US" sz="3200" dirty="0">
                <a:solidFill>
                  <a:srgbClr val="231F20"/>
                </a:solidFill>
                <a:ea typeface="Arial" panose="020B0604020202020204" pitchFamily="34" charset="0"/>
              </a:rPr>
              <a:t>.</a:t>
            </a:r>
          </a:p>
          <a:p>
            <a:pPr indent="228600">
              <a:lnSpc>
                <a:spcPct val="112000"/>
              </a:lnSpc>
              <a:spcAft>
                <a:spcPts val="300"/>
              </a:spcAft>
            </a:pP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Tôi</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và</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Thư</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ngắm</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mãi</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không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biết</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chán</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những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miếng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vá</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trên</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mặt</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đường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Những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miếng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vá</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kể</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cho</a:t>
            </a:r>
            <a:r>
              <a:rPr lang="en-US" sz="3200" dirty="0">
                <a:solidFill>
                  <a:srgbClr val="231F20"/>
                </a:solidFill>
                <a:ea typeface="Arial" panose="020B0604020202020204" pitchFamily="34" charset="0"/>
              </a:rPr>
              <a:t> ta </a:t>
            </a:r>
            <a:r>
              <a:rPr lang="en-US" sz="3200" dirty="0" err="1">
                <a:solidFill>
                  <a:srgbClr val="231F20"/>
                </a:solidFill>
                <a:ea typeface="Arial" panose="020B0604020202020204" pitchFamily="34" charset="0"/>
              </a:rPr>
              <a:t>nỗi</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vất</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vả</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và</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niềm</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vui</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của</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những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người</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sửa</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đường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trong</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đó</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có</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bác</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Tâm</a:t>
            </a:r>
            <a:r>
              <a:rPr lang="en-US" sz="3200" dirty="0">
                <a:solidFill>
                  <a:srgbClr val="231F20"/>
                </a:solidFill>
                <a:ea typeface="Arial" panose="020B0604020202020204" pitchFamily="34" charset="0"/>
              </a:rPr>
              <a:t> </a:t>
            </a:r>
            <a:r>
              <a:rPr lang="en-US" sz="28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mẹ</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của</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bạn</a:t>
            </a:r>
            <a:r>
              <a:rPr lang="en-US" sz="3200" dirty="0">
                <a:solidFill>
                  <a:srgbClr val="231F20"/>
                </a:solidFill>
                <a:ea typeface="Arial" panose="020B0604020202020204" pitchFamily="34" charset="0"/>
              </a:rPr>
              <a:t> </a:t>
            </a:r>
            <a:r>
              <a:rPr lang="en-US" sz="3200" dirty="0" err="1">
                <a:solidFill>
                  <a:srgbClr val="231F20"/>
                </a:solidFill>
                <a:ea typeface="Arial" panose="020B0604020202020204" pitchFamily="34" charset="0"/>
              </a:rPr>
              <a:t>tôi</a:t>
            </a:r>
            <a:r>
              <a:rPr lang="en-US" sz="3200" dirty="0">
                <a:solidFill>
                  <a:srgbClr val="231F20"/>
                </a:solidFill>
                <a:ea typeface="Arial" panose="020B0604020202020204" pitchFamily="34" charset="0"/>
              </a:rPr>
              <a:t>.</a:t>
            </a:r>
          </a:p>
          <a:p>
            <a:pPr indent="228600">
              <a:lnSpc>
                <a:spcPct val="112000"/>
              </a:lnSpc>
              <a:spcAft>
                <a:spcPts val="300"/>
              </a:spcAft>
            </a:pPr>
            <a:r>
              <a:rPr lang="en-US" sz="3200" dirty="0">
                <a:solidFill>
                  <a:srgbClr val="231F20"/>
                </a:solidFill>
                <a:ea typeface="Arial" panose="020B0604020202020204" pitchFamily="34" charset="0"/>
              </a:rPr>
              <a:t>                      </a:t>
            </a:r>
            <a:r>
              <a:rPr lang="en-US" sz="3000" dirty="0">
                <a:solidFill>
                  <a:srgbClr val="231F20"/>
                </a:solidFill>
                <a:ea typeface="Arial" panose="020B0604020202020204" pitchFamily="34" charset="0"/>
              </a:rPr>
              <a:t>Theo NGUYỄN THỊ XUYẾN</a:t>
            </a:r>
          </a:p>
        </p:txBody>
      </p:sp>
      <p:pic>
        <p:nvPicPr>
          <p:cNvPr id="7" name="Shape 520">
            <a:extLst>
              <a:ext uri="{FF2B5EF4-FFF2-40B4-BE49-F238E27FC236}">
                <a16:creationId xmlns:a16="http://schemas.microsoft.com/office/drawing/2014/main" id="{F7207BC7-0EF4-415C-8004-0B83E75FFCEE}"/>
              </a:ext>
            </a:extLst>
          </p:cNvPr>
          <p:cNvPicPr/>
          <p:nvPr/>
        </p:nvPicPr>
        <p:blipFill>
          <a:blip r:embed="rId5"/>
          <a:stretch>
            <a:fillRect/>
          </a:stretch>
        </p:blipFill>
        <p:spPr>
          <a:xfrm>
            <a:off x="9311148" y="98323"/>
            <a:ext cx="2743200" cy="2644877"/>
          </a:xfrm>
          <a:prstGeom prst="rect">
            <a:avLst/>
          </a:prstGeom>
        </p:spPr>
      </p:pic>
      <p:pic>
        <p:nvPicPr>
          <p:cNvPr id="9" name="Shape 522">
            <a:extLst>
              <a:ext uri="{FF2B5EF4-FFF2-40B4-BE49-F238E27FC236}">
                <a16:creationId xmlns:a16="http://schemas.microsoft.com/office/drawing/2014/main" id="{F7812517-1ECF-45B2-B433-FA928681F627}"/>
              </a:ext>
            </a:extLst>
          </p:cNvPr>
          <p:cNvPicPr/>
          <p:nvPr/>
        </p:nvPicPr>
        <p:blipFill>
          <a:blip r:embed="rId6"/>
          <a:stretch>
            <a:fillRect/>
          </a:stretch>
        </p:blipFill>
        <p:spPr>
          <a:xfrm>
            <a:off x="8760542" y="2810193"/>
            <a:ext cx="3293806" cy="3949484"/>
          </a:xfrm>
          <a:prstGeom prst="rect">
            <a:avLst/>
          </a:prstGeom>
        </p:spPr>
      </p:pic>
      <p:pic>
        <p:nvPicPr>
          <p:cNvPr id="3" name="Bác Tâm 2">
            <a:hlinkClick r:id="" action="ppaction://media"/>
            <a:extLst>
              <a:ext uri="{FF2B5EF4-FFF2-40B4-BE49-F238E27FC236}">
                <a16:creationId xmlns:a16="http://schemas.microsoft.com/office/drawing/2014/main" id="{1202196C-EE83-4CC1-A3E2-0409EB77CC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03862" y="2667699"/>
            <a:ext cx="487363" cy="487363"/>
          </a:xfrm>
          <a:prstGeom prst="rect">
            <a:avLst/>
          </a:prstGeom>
        </p:spPr>
      </p:pic>
    </p:spTree>
    <p:extLst>
      <p:ext uri="{BB962C8B-B14F-4D97-AF65-F5344CB8AC3E}">
        <p14:creationId xmlns:p14="http://schemas.microsoft.com/office/powerpoint/2010/main" val="40531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8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Shape 518">
            <a:extLst>
              <a:ext uri="{FF2B5EF4-FFF2-40B4-BE49-F238E27FC236}">
                <a16:creationId xmlns:a16="http://schemas.microsoft.com/office/drawing/2014/main" id="{A010ACD0-2609-463F-81FF-9C3900E2BEAC}"/>
              </a:ext>
            </a:extLst>
          </p:cNvPr>
          <p:cNvPicPr/>
          <p:nvPr/>
        </p:nvPicPr>
        <p:blipFill>
          <a:blip r:embed="rId3"/>
          <a:stretch>
            <a:fillRect/>
          </a:stretch>
        </p:blipFill>
        <p:spPr>
          <a:xfrm>
            <a:off x="278500" y="689"/>
            <a:ext cx="1385740" cy="768613"/>
          </a:xfrm>
          <a:prstGeom prst="rect">
            <a:avLst/>
          </a:prstGeom>
        </p:spPr>
      </p:pic>
      <p:graphicFrame>
        <p:nvGraphicFramePr>
          <p:cNvPr id="6" name="Table 7">
            <a:extLst>
              <a:ext uri="{FF2B5EF4-FFF2-40B4-BE49-F238E27FC236}">
                <a16:creationId xmlns:a16="http://schemas.microsoft.com/office/drawing/2014/main" id="{CE58DE3A-E9D7-4B08-BAA2-806773786862}"/>
              </a:ext>
            </a:extLst>
          </p:cNvPr>
          <p:cNvGraphicFramePr>
            <a:graphicFrameLocks noGrp="1"/>
          </p:cNvGraphicFramePr>
          <p:nvPr>
            <p:extLst>
              <p:ext uri="{D42A27DB-BD31-4B8C-83A1-F6EECF244321}">
                <p14:modId xmlns:p14="http://schemas.microsoft.com/office/powerpoint/2010/main" val="3743319541"/>
              </p:ext>
            </p:extLst>
          </p:nvPr>
        </p:nvGraphicFramePr>
        <p:xfrm>
          <a:off x="1133058" y="795130"/>
          <a:ext cx="10396332" cy="3429001"/>
        </p:xfrm>
        <a:graphic>
          <a:graphicData uri="http://schemas.openxmlformats.org/drawingml/2006/table">
            <a:tbl>
              <a:tblPr firstRow="1" bandRow="1"/>
              <a:tblGrid>
                <a:gridCol w="5198166">
                  <a:extLst>
                    <a:ext uri="{9D8B030D-6E8A-4147-A177-3AD203B41FA5}">
                      <a16:colId xmlns:a16="http://schemas.microsoft.com/office/drawing/2014/main" val="515193654"/>
                    </a:ext>
                  </a:extLst>
                </a:gridCol>
                <a:gridCol w="5198166">
                  <a:extLst>
                    <a:ext uri="{9D8B030D-6E8A-4147-A177-3AD203B41FA5}">
                      <a16:colId xmlns:a16="http://schemas.microsoft.com/office/drawing/2014/main" val="4143537574"/>
                    </a:ext>
                  </a:extLst>
                </a:gridCol>
              </a:tblGrid>
              <a:tr h="750094">
                <a:tc>
                  <a:txBody>
                    <a:bodyPr/>
                    <a:lstStyle>
                      <a:lvl1pPr marL="0" algn="l" defTabSz="914400" rtl="0" eaLnBrk="1" latinLnBrk="0" hangingPunct="1">
                        <a:defRPr sz="1800" b="1" kern="1200">
                          <a:solidFill>
                            <a:schemeClr val="lt1"/>
                          </a:solidFill>
                          <a:latin typeface="A3.OpenSans-San"/>
                        </a:defRPr>
                      </a:lvl1pPr>
                      <a:lvl2pPr marL="457200" algn="l" defTabSz="914400" rtl="0" eaLnBrk="1" latinLnBrk="0" hangingPunct="1">
                        <a:defRPr sz="1800" b="1" kern="1200">
                          <a:solidFill>
                            <a:schemeClr val="lt1"/>
                          </a:solidFill>
                          <a:latin typeface="A3.OpenSans-San"/>
                        </a:defRPr>
                      </a:lvl2pPr>
                      <a:lvl3pPr marL="914400" algn="l" defTabSz="914400" rtl="0" eaLnBrk="1" latinLnBrk="0" hangingPunct="1">
                        <a:defRPr sz="1800" b="1" kern="1200">
                          <a:solidFill>
                            <a:schemeClr val="lt1"/>
                          </a:solidFill>
                          <a:latin typeface="A3.OpenSans-San"/>
                        </a:defRPr>
                      </a:lvl3pPr>
                      <a:lvl4pPr marL="1371600" algn="l" defTabSz="914400" rtl="0" eaLnBrk="1" latinLnBrk="0" hangingPunct="1">
                        <a:defRPr sz="1800" b="1" kern="1200">
                          <a:solidFill>
                            <a:schemeClr val="lt1"/>
                          </a:solidFill>
                          <a:latin typeface="A3.OpenSans-San"/>
                        </a:defRPr>
                      </a:lvl4pPr>
                      <a:lvl5pPr marL="1828800" algn="l" defTabSz="914400" rtl="0" eaLnBrk="1" latinLnBrk="0" hangingPunct="1">
                        <a:defRPr sz="1800" b="1" kern="1200">
                          <a:solidFill>
                            <a:schemeClr val="lt1"/>
                          </a:solidFill>
                          <a:latin typeface="A3.OpenSans-San"/>
                        </a:defRPr>
                      </a:lvl5pPr>
                      <a:lvl6pPr marL="2286000" algn="l" defTabSz="914400" rtl="0" eaLnBrk="1" latinLnBrk="0" hangingPunct="1">
                        <a:defRPr sz="1800" b="1" kern="1200">
                          <a:solidFill>
                            <a:schemeClr val="lt1"/>
                          </a:solidFill>
                          <a:latin typeface="A3.OpenSans-San"/>
                        </a:defRPr>
                      </a:lvl6pPr>
                      <a:lvl7pPr marL="2743200" algn="l" defTabSz="914400" rtl="0" eaLnBrk="1" latinLnBrk="0" hangingPunct="1">
                        <a:defRPr sz="1800" b="1" kern="1200">
                          <a:solidFill>
                            <a:schemeClr val="lt1"/>
                          </a:solidFill>
                          <a:latin typeface="A3.OpenSans-San"/>
                        </a:defRPr>
                      </a:lvl7pPr>
                      <a:lvl8pPr marL="3199765" algn="l" defTabSz="914400" rtl="0" eaLnBrk="1" latinLnBrk="0" hangingPunct="1">
                        <a:defRPr sz="1800" b="1" kern="1200">
                          <a:solidFill>
                            <a:schemeClr val="lt1"/>
                          </a:solidFill>
                          <a:latin typeface="A3.OpenSans-San"/>
                        </a:defRPr>
                      </a:lvl8pPr>
                      <a:lvl9pPr marL="3656965" algn="l" defTabSz="914400" rtl="0" eaLnBrk="1" latinLnBrk="0" hangingPunct="1">
                        <a:defRPr sz="1800" b="1" kern="1200">
                          <a:solidFill>
                            <a:schemeClr val="lt1"/>
                          </a:solidFill>
                          <a:latin typeface="A3.OpenSans-San"/>
                        </a:defRPr>
                      </a:lvl9pPr>
                    </a:lstStyle>
                    <a:p>
                      <a:pPr algn="ctr"/>
                      <a:r>
                        <a:rPr lang="en-US" sz="3600">
                          <a:solidFill>
                            <a:schemeClr val="tx2"/>
                          </a:solidFill>
                          <a:latin typeface="Arail"/>
                          <a:cs typeface="Times New Roman" panose="02020603050405020304" pitchFamily="18" charset="0"/>
                        </a:rPr>
                        <a:t>1) </a:t>
                      </a:r>
                      <a:r>
                        <a:rPr lang="en-US" sz="3600" dirty="0" err="1">
                          <a:solidFill>
                            <a:schemeClr val="tx2"/>
                          </a:solidFill>
                          <a:latin typeface="Arail"/>
                          <a:cs typeface="Times New Roman" panose="02020603050405020304" pitchFamily="18" charset="0"/>
                        </a:rPr>
                        <a:t>Mở</a:t>
                      </a:r>
                      <a:r>
                        <a:rPr lang="en-US" sz="3600" dirty="0">
                          <a:solidFill>
                            <a:schemeClr val="tx2"/>
                          </a:solidFill>
                          <a:latin typeface="Arail"/>
                          <a:cs typeface="Times New Roman" panose="02020603050405020304" pitchFamily="18" charset="0"/>
                        </a:rPr>
                        <a:t> </a:t>
                      </a:r>
                      <a:r>
                        <a:rPr lang="en-US" sz="3600" dirty="0" err="1">
                          <a:solidFill>
                            <a:schemeClr val="tx2"/>
                          </a:solidFill>
                          <a:latin typeface="Arail"/>
                          <a:cs typeface="Times New Roman" panose="02020603050405020304" pitchFamily="18" charset="0"/>
                        </a:rPr>
                        <a:t>bài</a:t>
                      </a:r>
                      <a:r>
                        <a:rPr lang="en-US" sz="3600" dirty="0">
                          <a:solidFill>
                            <a:schemeClr val="tx2"/>
                          </a:solidFill>
                          <a:latin typeface="Arail"/>
                          <a:cs typeface="Times New Roman" panose="02020603050405020304" pitchFamily="18" charset="0"/>
                        </a:rPr>
                        <a:t> </a:t>
                      </a:r>
                      <a:r>
                        <a:rPr lang="en-US" sz="3600" dirty="0" err="1">
                          <a:solidFill>
                            <a:schemeClr val="tx2"/>
                          </a:solidFill>
                          <a:latin typeface="Arail"/>
                          <a:cs typeface="Times New Roman" panose="02020603050405020304" pitchFamily="18" charset="0"/>
                        </a:rPr>
                        <a:t>trực</a:t>
                      </a:r>
                      <a:r>
                        <a:rPr lang="en-US" sz="3600" dirty="0">
                          <a:solidFill>
                            <a:schemeClr val="tx2"/>
                          </a:solidFill>
                          <a:latin typeface="Arail"/>
                          <a:cs typeface="Times New Roman" panose="02020603050405020304" pitchFamily="18" charset="0"/>
                        </a:rPr>
                        <a:t> </a:t>
                      </a:r>
                      <a:r>
                        <a:rPr lang="en-US" sz="3600" dirty="0" err="1">
                          <a:solidFill>
                            <a:schemeClr val="tx2"/>
                          </a:solidFill>
                          <a:latin typeface="Arail"/>
                          <a:cs typeface="Times New Roman" panose="02020603050405020304" pitchFamily="18" charset="0"/>
                        </a:rPr>
                        <a:t>tiếp</a:t>
                      </a:r>
                      <a:endParaRPr lang="en-US" sz="3600" dirty="0">
                        <a:solidFill>
                          <a:schemeClr val="tx2"/>
                        </a:solidFill>
                        <a:latin typeface="Arail"/>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E54"/>
                    </a:solidFill>
                  </a:tcPr>
                </a:tc>
                <a:tc>
                  <a:txBody>
                    <a:bodyPr/>
                    <a:lstStyle>
                      <a:lvl1pPr marL="0" algn="l" defTabSz="914400" rtl="0" eaLnBrk="1" latinLnBrk="0" hangingPunct="1">
                        <a:defRPr sz="1800" b="1" kern="1200">
                          <a:solidFill>
                            <a:schemeClr val="lt1"/>
                          </a:solidFill>
                          <a:latin typeface="A3.OpenSans-San"/>
                        </a:defRPr>
                      </a:lvl1pPr>
                      <a:lvl2pPr marL="457200" algn="l" defTabSz="914400" rtl="0" eaLnBrk="1" latinLnBrk="0" hangingPunct="1">
                        <a:defRPr sz="1800" b="1" kern="1200">
                          <a:solidFill>
                            <a:schemeClr val="lt1"/>
                          </a:solidFill>
                          <a:latin typeface="A3.OpenSans-San"/>
                        </a:defRPr>
                      </a:lvl2pPr>
                      <a:lvl3pPr marL="914400" algn="l" defTabSz="914400" rtl="0" eaLnBrk="1" latinLnBrk="0" hangingPunct="1">
                        <a:defRPr sz="1800" b="1" kern="1200">
                          <a:solidFill>
                            <a:schemeClr val="lt1"/>
                          </a:solidFill>
                          <a:latin typeface="A3.OpenSans-San"/>
                        </a:defRPr>
                      </a:lvl3pPr>
                      <a:lvl4pPr marL="1371600" algn="l" defTabSz="914400" rtl="0" eaLnBrk="1" latinLnBrk="0" hangingPunct="1">
                        <a:defRPr sz="1800" b="1" kern="1200">
                          <a:solidFill>
                            <a:schemeClr val="lt1"/>
                          </a:solidFill>
                          <a:latin typeface="A3.OpenSans-San"/>
                        </a:defRPr>
                      </a:lvl4pPr>
                      <a:lvl5pPr marL="1828800" algn="l" defTabSz="914400" rtl="0" eaLnBrk="1" latinLnBrk="0" hangingPunct="1">
                        <a:defRPr sz="1800" b="1" kern="1200">
                          <a:solidFill>
                            <a:schemeClr val="lt1"/>
                          </a:solidFill>
                          <a:latin typeface="A3.OpenSans-San"/>
                        </a:defRPr>
                      </a:lvl5pPr>
                      <a:lvl6pPr marL="2286000" algn="l" defTabSz="914400" rtl="0" eaLnBrk="1" latinLnBrk="0" hangingPunct="1">
                        <a:defRPr sz="1800" b="1" kern="1200">
                          <a:solidFill>
                            <a:schemeClr val="lt1"/>
                          </a:solidFill>
                          <a:latin typeface="A3.OpenSans-San"/>
                        </a:defRPr>
                      </a:lvl6pPr>
                      <a:lvl7pPr marL="2743200" algn="l" defTabSz="914400" rtl="0" eaLnBrk="1" latinLnBrk="0" hangingPunct="1">
                        <a:defRPr sz="1800" b="1" kern="1200">
                          <a:solidFill>
                            <a:schemeClr val="lt1"/>
                          </a:solidFill>
                          <a:latin typeface="A3.OpenSans-San"/>
                        </a:defRPr>
                      </a:lvl7pPr>
                      <a:lvl8pPr marL="3199765" algn="l" defTabSz="914400" rtl="0" eaLnBrk="1" latinLnBrk="0" hangingPunct="1">
                        <a:defRPr sz="1800" b="1" kern="1200">
                          <a:solidFill>
                            <a:schemeClr val="lt1"/>
                          </a:solidFill>
                          <a:latin typeface="A3.OpenSans-San"/>
                        </a:defRPr>
                      </a:lvl8pPr>
                      <a:lvl9pPr marL="3656965" algn="l" defTabSz="914400" rtl="0" eaLnBrk="1" latinLnBrk="0" hangingPunct="1">
                        <a:defRPr sz="1800" b="1" kern="1200">
                          <a:solidFill>
                            <a:schemeClr val="lt1"/>
                          </a:solidFill>
                          <a:latin typeface="A3.OpenSans-San"/>
                        </a:defRPr>
                      </a:lvl9pPr>
                    </a:lstStyle>
                    <a:p>
                      <a:pPr algn="ctr"/>
                      <a:r>
                        <a:rPr lang="en-US" sz="3600">
                          <a:solidFill>
                            <a:schemeClr val="tx2"/>
                          </a:solidFill>
                          <a:latin typeface="Arail"/>
                          <a:cs typeface="Times New Roman" panose="02020603050405020304" pitchFamily="18" charset="0"/>
                        </a:rPr>
                        <a:t>2) </a:t>
                      </a:r>
                      <a:r>
                        <a:rPr lang="en-US" sz="3600" dirty="0" err="1">
                          <a:solidFill>
                            <a:schemeClr val="tx2"/>
                          </a:solidFill>
                          <a:latin typeface="Arail"/>
                          <a:cs typeface="Times New Roman" panose="02020603050405020304" pitchFamily="18" charset="0"/>
                        </a:rPr>
                        <a:t>Mở</a:t>
                      </a:r>
                      <a:r>
                        <a:rPr lang="en-US" sz="3600" dirty="0">
                          <a:solidFill>
                            <a:schemeClr val="tx2"/>
                          </a:solidFill>
                          <a:latin typeface="Arail"/>
                          <a:cs typeface="Times New Roman" panose="02020603050405020304" pitchFamily="18" charset="0"/>
                        </a:rPr>
                        <a:t> </a:t>
                      </a:r>
                      <a:r>
                        <a:rPr lang="en-US" sz="3600" dirty="0" err="1">
                          <a:solidFill>
                            <a:schemeClr val="tx2"/>
                          </a:solidFill>
                          <a:latin typeface="Arail"/>
                          <a:cs typeface="Times New Roman" panose="02020603050405020304" pitchFamily="18" charset="0"/>
                        </a:rPr>
                        <a:t>bài</a:t>
                      </a:r>
                      <a:r>
                        <a:rPr lang="en-US" sz="3600" dirty="0">
                          <a:solidFill>
                            <a:schemeClr val="tx2"/>
                          </a:solidFill>
                          <a:latin typeface="Arail"/>
                          <a:cs typeface="Times New Roman" panose="02020603050405020304" pitchFamily="18" charset="0"/>
                        </a:rPr>
                        <a:t> </a:t>
                      </a:r>
                      <a:r>
                        <a:rPr lang="en-US" sz="3600" dirty="0" err="1">
                          <a:solidFill>
                            <a:schemeClr val="tx2"/>
                          </a:solidFill>
                          <a:latin typeface="Arail"/>
                          <a:cs typeface="Times New Roman" panose="02020603050405020304" pitchFamily="18" charset="0"/>
                        </a:rPr>
                        <a:t>gián</a:t>
                      </a:r>
                      <a:r>
                        <a:rPr lang="en-US" sz="3600" dirty="0">
                          <a:solidFill>
                            <a:schemeClr val="tx2"/>
                          </a:solidFill>
                          <a:latin typeface="Arail"/>
                          <a:cs typeface="Times New Roman" panose="02020603050405020304" pitchFamily="18" charset="0"/>
                        </a:rPr>
                        <a:t> </a:t>
                      </a:r>
                      <a:r>
                        <a:rPr lang="en-US" sz="3600" dirty="0" err="1">
                          <a:solidFill>
                            <a:schemeClr val="tx2"/>
                          </a:solidFill>
                          <a:latin typeface="Arail"/>
                          <a:cs typeface="Times New Roman" panose="02020603050405020304" pitchFamily="18" charset="0"/>
                        </a:rPr>
                        <a:t>tiếp</a:t>
                      </a:r>
                      <a:endParaRPr lang="en-US" sz="3600" dirty="0">
                        <a:solidFill>
                          <a:schemeClr val="tx2"/>
                        </a:solidFill>
                        <a:latin typeface="Arail"/>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E54"/>
                    </a:solidFill>
                  </a:tcPr>
                </a:tc>
                <a:extLst>
                  <a:ext uri="{0D108BD9-81ED-4DB2-BD59-A6C34878D82A}">
                    <a16:rowId xmlns:a16="http://schemas.microsoft.com/office/drawing/2014/main" val="514177841"/>
                  </a:ext>
                </a:extLst>
              </a:tr>
              <a:tr h="2678907">
                <a:tc>
                  <a:txBody>
                    <a:bodyPr/>
                    <a:lstStyle>
                      <a:lvl1pPr marL="0" algn="l" defTabSz="914400" rtl="0" eaLnBrk="1" latinLnBrk="0" hangingPunct="1">
                        <a:defRPr sz="1800" kern="1200">
                          <a:solidFill>
                            <a:schemeClr val="dk1"/>
                          </a:solidFill>
                          <a:latin typeface="A3.OpenSans-San"/>
                        </a:defRPr>
                      </a:lvl1pPr>
                      <a:lvl2pPr marL="457200" algn="l" defTabSz="914400" rtl="0" eaLnBrk="1" latinLnBrk="0" hangingPunct="1">
                        <a:defRPr sz="1800" kern="1200">
                          <a:solidFill>
                            <a:schemeClr val="dk1"/>
                          </a:solidFill>
                          <a:latin typeface="A3.OpenSans-San"/>
                        </a:defRPr>
                      </a:lvl2pPr>
                      <a:lvl3pPr marL="914400" algn="l" defTabSz="914400" rtl="0" eaLnBrk="1" latinLnBrk="0" hangingPunct="1">
                        <a:defRPr sz="1800" kern="1200">
                          <a:solidFill>
                            <a:schemeClr val="dk1"/>
                          </a:solidFill>
                          <a:latin typeface="A3.OpenSans-San"/>
                        </a:defRPr>
                      </a:lvl3pPr>
                      <a:lvl4pPr marL="1371600" algn="l" defTabSz="914400" rtl="0" eaLnBrk="1" latinLnBrk="0" hangingPunct="1">
                        <a:defRPr sz="1800" kern="1200">
                          <a:solidFill>
                            <a:schemeClr val="dk1"/>
                          </a:solidFill>
                          <a:latin typeface="A3.OpenSans-San"/>
                        </a:defRPr>
                      </a:lvl4pPr>
                      <a:lvl5pPr marL="1828800" algn="l" defTabSz="914400" rtl="0" eaLnBrk="1" latinLnBrk="0" hangingPunct="1">
                        <a:defRPr sz="1800" kern="1200">
                          <a:solidFill>
                            <a:schemeClr val="dk1"/>
                          </a:solidFill>
                          <a:latin typeface="A3.OpenSans-San"/>
                        </a:defRPr>
                      </a:lvl5pPr>
                      <a:lvl6pPr marL="2286000" algn="l" defTabSz="914400" rtl="0" eaLnBrk="1" latinLnBrk="0" hangingPunct="1">
                        <a:defRPr sz="1800" kern="1200">
                          <a:solidFill>
                            <a:schemeClr val="dk1"/>
                          </a:solidFill>
                          <a:latin typeface="A3.OpenSans-San"/>
                        </a:defRPr>
                      </a:lvl6pPr>
                      <a:lvl7pPr marL="2743200" algn="l" defTabSz="914400" rtl="0" eaLnBrk="1" latinLnBrk="0" hangingPunct="1">
                        <a:defRPr sz="1800" kern="1200">
                          <a:solidFill>
                            <a:schemeClr val="dk1"/>
                          </a:solidFill>
                          <a:latin typeface="A3.OpenSans-San"/>
                        </a:defRPr>
                      </a:lvl7pPr>
                      <a:lvl8pPr marL="3199765" algn="l" defTabSz="914400" rtl="0" eaLnBrk="1" latinLnBrk="0" hangingPunct="1">
                        <a:defRPr sz="1800" kern="1200">
                          <a:solidFill>
                            <a:schemeClr val="dk1"/>
                          </a:solidFill>
                          <a:latin typeface="A3.OpenSans-San"/>
                        </a:defRPr>
                      </a:lvl8pPr>
                      <a:lvl9pPr marL="3656965" algn="l" defTabSz="914400" rtl="0" eaLnBrk="1" latinLnBrk="0" hangingPunct="1">
                        <a:defRPr sz="1800" kern="1200">
                          <a:solidFill>
                            <a:schemeClr val="dk1"/>
                          </a:solidFill>
                          <a:latin typeface="A3.OpenSans-San"/>
                        </a:defRPr>
                      </a:lvl9pPr>
                    </a:lstStyle>
                    <a:p>
                      <a:pPr algn="l"/>
                      <a:r>
                        <a:rPr lang="vi-VN" sz="3600" b="0" i="0" kern="1200" dirty="0">
                          <a:solidFill>
                            <a:schemeClr val="dk1"/>
                          </a:solidFill>
                          <a:effectLst/>
                          <a:latin typeface="Arail"/>
                          <a:ea typeface="+mn-ea"/>
                          <a:cs typeface="Times New Roman" panose="02020603050405020304" pitchFamily="18" charset="0"/>
                        </a:rPr>
                        <a:t>Giới thiệu đối tượng miêu tả của bài văn ngay ở câu </a:t>
                      </a:r>
                      <a:r>
                        <a:rPr lang="vi-VN" sz="3600" b="0" i="0" kern="1200">
                          <a:solidFill>
                            <a:schemeClr val="dk1"/>
                          </a:solidFill>
                          <a:effectLst/>
                          <a:latin typeface="Arail"/>
                          <a:ea typeface="+mn-ea"/>
                          <a:cs typeface="Times New Roman" panose="02020603050405020304" pitchFamily="18" charset="0"/>
                        </a:rPr>
                        <a:t>mở đầu</a:t>
                      </a:r>
                      <a:r>
                        <a:rPr lang="en-US" sz="3600" b="0" i="0" kern="1200">
                          <a:solidFill>
                            <a:schemeClr val="dk1"/>
                          </a:solidFill>
                          <a:effectLst/>
                          <a:latin typeface="Arail"/>
                          <a:ea typeface="+mn-ea"/>
                          <a:cs typeface="Times New Roman" panose="02020603050405020304" pitchFamily="18" charset="0"/>
                        </a:rPr>
                        <a:t>.</a:t>
                      </a:r>
                      <a:endParaRPr lang="en-US" sz="3600" dirty="0">
                        <a:solidFill>
                          <a:schemeClr val="tx2"/>
                        </a:solidFill>
                        <a:latin typeface="Arail"/>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E54"/>
                    </a:solidFill>
                  </a:tcPr>
                </a:tc>
                <a:tc>
                  <a:txBody>
                    <a:bodyPr/>
                    <a:lstStyle>
                      <a:lvl1pPr marL="0" algn="l" defTabSz="914400" rtl="0" eaLnBrk="1" latinLnBrk="0" hangingPunct="1">
                        <a:defRPr sz="1800" kern="1200">
                          <a:solidFill>
                            <a:schemeClr val="dk1"/>
                          </a:solidFill>
                          <a:latin typeface="A3.OpenSans-San"/>
                        </a:defRPr>
                      </a:lvl1pPr>
                      <a:lvl2pPr marL="457200" algn="l" defTabSz="914400" rtl="0" eaLnBrk="1" latinLnBrk="0" hangingPunct="1">
                        <a:defRPr sz="1800" kern="1200">
                          <a:solidFill>
                            <a:schemeClr val="dk1"/>
                          </a:solidFill>
                          <a:latin typeface="A3.OpenSans-San"/>
                        </a:defRPr>
                      </a:lvl2pPr>
                      <a:lvl3pPr marL="914400" algn="l" defTabSz="914400" rtl="0" eaLnBrk="1" latinLnBrk="0" hangingPunct="1">
                        <a:defRPr sz="1800" kern="1200">
                          <a:solidFill>
                            <a:schemeClr val="dk1"/>
                          </a:solidFill>
                          <a:latin typeface="A3.OpenSans-San"/>
                        </a:defRPr>
                      </a:lvl3pPr>
                      <a:lvl4pPr marL="1371600" algn="l" defTabSz="914400" rtl="0" eaLnBrk="1" latinLnBrk="0" hangingPunct="1">
                        <a:defRPr sz="1800" kern="1200">
                          <a:solidFill>
                            <a:schemeClr val="dk1"/>
                          </a:solidFill>
                          <a:latin typeface="A3.OpenSans-San"/>
                        </a:defRPr>
                      </a:lvl4pPr>
                      <a:lvl5pPr marL="1828800" algn="l" defTabSz="914400" rtl="0" eaLnBrk="1" latinLnBrk="0" hangingPunct="1">
                        <a:defRPr sz="1800" kern="1200">
                          <a:solidFill>
                            <a:schemeClr val="dk1"/>
                          </a:solidFill>
                          <a:latin typeface="A3.OpenSans-San"/>
                        </a:defRPr>
                      </a:lvl5pPr>
                      <a:lvl6pPr marL="2286000" algn="l" defTabSz="914400" rtl="0" eaLnBrk="1" latinLnBrk="0" hangingPunct="1">
                        <a:defRPr sz="1800" kern="1200">
                          <a:solidFill>
                            <a:schemeClr val="dk1"/>
                          </a:solidFill>
                          <a:latin typeface="A3.OpenSans-San"/>
                        </a:defRPr>
                      </a:lvl6pPr>
                      <a:lvl7pPr marL="2743200" algn="l" defTabSz="914400" rtl="0" eaLnBrk="1" latinLnBrk="0" hangingPunct="1">
                        <a:defRPr sz="1800" kern="1200">
                          <a:solidFill>
                            <a:schemeClr val="dk1"/>
                          </a:solidFill>
                          <a:latin typeface="A3.OpenSans-San"/>
                        </a:defRPr>
                      </a:lvl7pPr>
                      <a:lvl8pPr marL="3199765" algn="l" defTabSz="914400" rtl="0" eaLnBrk="1" latinLnBrk="0" hangingPunct="1">
                        <a:defRPr sz="1800" kern="1200">
                          <a:solidFill>
                            <a:schemeClr val="dk1"/>
                          </a:solidFill>
                          <a:latin typeface="A3.OpenSans-San"/>
                        </a:defRPr>
                      </a:lvl8pPr>
                      <a:lvl9pPr marL="3656965" algn="l" defTabSz="914400" rtl="0" eaLnBrk="1" latinLnBrk="0" hangingPunct="1">
                        <a:defRPr sz="1800" kern="1200">
                          <a:solidFill>
                            <a:schemeClr val="dk1"/>
                          </a:solidFill>
                          <a:latin typeface="A3.OpenSans-San"/>
                        </a:defRPr>
                      </a:lvl9pPr>
                    </a:lstStyle>
                    <a:p>
                      <a:pPr algn="l"/>
                      <a:r>
                        <a:rPr lang="vi-VN" sz="3600" b="0" i="0" kern="1200" dirty="0">
                          <a:solidFill>
                            <a:schemeClr val="dk1"/>
                          </a:solidFill>
                          <a:effectLst/>
                          <a:latin typeface="Arail"/>
                          <a:ea typeface="+mn-ea"/>
                          <a:cs typeface="Times New Roman" panose="02020603050405020304" pitchFamily="18" charset="0"/>
                        </a:rPr>
                        <a:t>Nêu các sự vật, hiện tượng khác để dẫn dắt người đọc đến đối tượng miêu tả của bài văn</a:t>
                      </a:r>
                      <a:endParaRPr lang="en-US" sz="3600" dirty="0">
                        <a:solidFill>
                          <a:schemeClr val="tx2"/>
                        </a:solidFill>
                        <a:latin typeface="Arail"/>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E54"/>
                    </a:solidFill>
                  </a:tcPr>
                </a:tc>
                <a:extLst>
                  <a:ext uri="{0D108BD9-81ED-4DB2-BD59-A6C34878D82A}">
                    <a16:rowId xmlns:a16="http://schemas.microsoft.com/office/drawing/2014/main" val="552551432"/>
                  </a:ext>
                </a:extLst>
              </a:tr>
            </a:tbl>
          </a:graphicData>
        </a:graphic>
      </p:graphicFrame>
      <p:sp>
        <p:nvSpPr>
          <p:cNvPr id="9" name="Cloud 8">
            <a:extLst>
              <a:ext uri="{FF2B5EF4-FFF2-40B4-BE49-F238E27FC236}">
                <a16:creationId xmlns:a16="http://schemas.microsoft.com/office/drawing/2014/main" id="{EF3C212B-DC6D-4CC5-BE4D-934EE5EBB47F}"/>
              </a:ext>
            </a:extLst>
          </p:cNvPr>
          <p:cNvSpPr/>
          <p:nvPr/>
        </p:nvSpPr>
        <p:spPr>
          <a:xfrm>
            <a:off x="2875722" y="4272166"/>
            <a:ext cx="4359966" cy="2517914"/>
          </a:xfrm>
          <a:prstGeom prst="cloud">
            <a:avLst/>
          </a:prstGeom>
          <a:solidFill>
            <a:srgbClr val="1D4E89">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THẢO LUẬN NHÓM 4</a:t>
            </a:r>
          </a:p>
        </p:txBody>
      </p:sp>
    </p:spTree>
    <p:extLst>
      <p:ext uri="{BB962C8B-B14F-4D97-AF65-F5344CB8AC3E}">
        <p14:creationId xmlns:p14="http://schemas.microsoft.com/office/powerpoint/2010/main" val="418345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0" y="-211514"/>
            <a:ext cx="11969086"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72C3D69-7116-4399-8127-972C8784FFB9}"/>
              </a:ext>
            </a:extLst>
          </p:cNvPr>
          <p:cNvSpPr/>
          <p:nvPr/>
        </p:nvSpPr>
        <p:spPr>
          <a:xfrm>
            <a:off x="2806146" y="2497976"/>
            <a:ext cx="6824871" cy="186204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2060"/>
                </a:solidFill>
                <a:effectLst/>
                <a:uLnTx/>
                <a:uFillTx/>
                <a:latin typeface="UTM Thanh Nhac TL" panose="02040603050506020204" pitchFamily="18" charset="0"/>
                <a:ea typeface="+mn-ea"/>
                <a:cs typeface="Times New Roman" panose="02020603050405020304" pitchFamily="18" charset="0"/>
              </a:rPr>
              <a:t>Luyện</a:t>
            </a:r>
            <a:r>
              <a:rPr kumimoji="0" lang="en-US" sz="11500" b="1" i="0" u="none" strike="noStrike" kern="1200" cap="none" spc="0" normalizeH="0" baseline="0" noProof="0" dirty="0">
                <a:ln>
                  <a:noFill/>
                </a:ln>
                <a:solidFill>
                  <a:srgbClr val="002060"/>
                </a:solidFill>
                <a:effectLst/>
                <a:uLnTx/>
                <a:uFillTx/>
                <a:latin typeface="UTM Thanh Nhac TL" panose="02040603050506020204" pitchFamily="18" charset="0"/>
                <a:ea typeface="+mn-ea"/>
                <a:cs typeface="Times New Roman" panose="02020603050405020304" pitchFamily="18" charset="0"/>
              </a:rPr>
              <a:t> </a:t>
            </a:r>
            <a:r>
              <a:rPr kumimoji="0" lang="en-US" sz="11500" b="1" i="0" u="none" strike="noStrike" kern="1200" cap="none" spc="0" normalizeH="0" baseline="0" noProof="0" dirty="0" err="1">
                <a:ln>
                  <a:noFill/>
                </a:ln>
                <a:solidFill>
                  <a:srgbClr val="002060"/>
                </a:solidFill>
                <a:effectLst/>
                <a:uLnTx/>
                <a:uFillTx/>
                <a:latin typeface="UTM Thanh Nhac TL" panose="02040603050506020204" pitchFamily="18" charset="0"/>
                <a:ea typeface="+mn-ea"/>
                <a:cs typeface="Times New Roman" panose="02020603050405020304" pitchFamily="18" charset="0"/>
              </a:rPr>
              <a:t>tập</a:t>
            </a:r>
            <a:endParaRPr kumimoji="0" lang="en-US" sz="11500" b="1" i="0" u="none" strike="noStrike" kern="1200" cap="none" spc="0" normalizeH="0" baseline="0" noProof="0" dirty="0">
              <a:ln>
                <a:noFill/>
              </a:ln>
              <a:solidFill>
                <a:srgbClr val="002060"/>
              </a:solidFill>
              <a:effectLst/>
              <a:uLnTx/>
              <a:uFillTx/>
              <a:latin typeface="UTM Thanh Nhac TL"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37146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14">
            <a:extLst>
              <a:ext uri="{FF2B5EF4-FFF2-40B4-BE49-F238E27FC236}">
                <a16:creationId xmlns:a16="http://schemas.microsoft.com/office/drawing/2014/main" id="{5AED6CDC-745C-471E-9E79-C1F3CFD49FE8}"/>
              </a:ext>
            </a:extLst>
          </p:cNvPr>
          <p:cNvSpPr txBox="1">
            <a:spLocks noChangeArrowheads="1"/>
          </p:cNvSpPr>
          <p:nvPr/>
        </p:nvSpPr>
        <p:spPr bwMode="auto">
          <a:xfrm>
            <a:off x="148888" y="189668"/>
            <a:ext cx="11576172" cy="327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132000"/>
              </a:lnSpc>
              <a:spcAft>
                <a:spcPts val="0"/>
              </a:spcAft>
              <a:buClr>
                <a:srgbClr val="D71820"/>
              </a:buClr>
              <a:buSzPts val="1200"/>
              <a:tabLst>
                <a:tab pos="260985" algn="l"/>
              </a:tabLst>
            </a:pPr>
            <a:r>
              <a:rPr lang="en-US" sz="4000" b="1">
                <a:solidFill>
                  <a:srgbClr val="FF0000"/>
                </a:solidFill>
                <a:ea typeface="Arial" panose="020B0604020202020204" pitchFamily="34" charset="0"/>
                <a:cs typeface="Arial" panose="020B0604020202020204" pitchFamily="34" charset="0"/>
              </a:rPr>
              <a:t>2.</a:t>
            </a:r>
            <a:r>
              <a:rPr lang="en-US" sz="4000">
                <a:solidFill>
                  <a:srgbClr val="231F20"/>
                </a:solidFill>
                <a:ea typeface="Arial" panose="020B0604020202020204" pitchFamily="34" charset="0"/>
                <a:cs typeface="Arial" panose="020B0604020202020204" pitchFamily="34" charset="0"/>
              </a:rPr>
              <a:t> Viết mở bài cho bài văn tả người mà em đã lập dàn ý: </a:t>
            </a:r>
          </a:p>
          <a:p>
            <a:pPr lvl="0">
              <a:lnSpc>
                <a:spcPct val="132000"/>
              </a:lnSpc>
              <a:spcAft>
                <a:spcPts val="0"/>
              </a:spcAft>
              <a:buClr>
                <a:srgbClr val="D71820"/>
              </a:buClr>
              <a:buSzPts val="1200"/>
              <a:tabLst>
                <a:tab pos="260985" algn="l"/>
              </a:tabLst>
            </a:pPr>
            <a:r>
              <a:rPr lang="en-US" sz="4000">
                <a:solidFill>
                  <a:srgbClr val="231F20"/>
                </a:solidFill>
                <a:ea typeface="Arial" panose="020B0604020202020204" pitchFamily="34" charset="0"/>
                <a:cs typeface="Arial" panose="020B0604020202020204" pitchFamily="34" charset="0"/>
              </a:rPr>
              <a:t>     a) Một đoạn mở bài trực tiếp.</a:t>
            </a:r>
            <a:endParaRPr lang="en-US" sz="4400">
              <a:solidFill>
                <a:srgbClr val="231F20"/>
              </a:solidFill>
              <a:ea typeface="Arial" panose="020B0604020202020204" pitchFamily="34" charset="0"/>
              <a:cs typeface="Arial" panose="020B0604020202020204" pitchFamily="34" charset="0"/>
            </a:endParaRPr>
          </a:p>
          <a:p>
            <a:pPr indent="228600">
              <a:lnSpc>
                <a:spcPct val="132000"/>
              </a:lnSpc>
              <a:spcAft>
                <a:spcPts val="0"/>
              </a:spcAft>
            </a:pPr>
            <a:r>
              <a:rPr lang="en-US" sz="4000">
                <a:solidFill>
                  <a:srgbClr val="231F20"/>
                </a:solidFill>
                <a:ea typeface="Arial" panose="020B0604020202020204" pitchFamily="34" charset="0"/>
              </a:rPr>
              <a:t>    b) Một đoạn mở bài gián tiếp.</a:t>
            </a:r>
            <a:endParaRPr lang="en-US" sz="4400">
              <a:solidFill>
                <a:srgbClr val="231F20"/>
              </a:solidFill>
              <a:ea typeface="Arial" panose="020B0604020202020204" pitchFamily="34" charset="0"/>
            </a:endParaRPr>
          </a:p>
        </p:txBody>
      </p:sp>
      <p:sp>
        <p:nvSpPr>
          <p:cNvPr id="27" name="Cloud 26">
            <a:extLst>
              <a:ext uri="{FF2B5EF4-FFF2-40B4-BE49-F238E27FC236}">
                <a16:creationId xmlns:a16="http://schemas.microsoft.com/office/drawing/2014/main" id="{6D54464A-F4E7-4586-AD30-50785349F889}"/>
              </a:ext>
            </a:extLst>
          </p:cNvPr>
          <p:cNvSpPr/>
          <p:nvPr/>
        </p:nvSpPr>
        <p:spPr>
          <a:xfrm>
            <a:off x="2537791" y="3462137"/>
            <a:ext cx="7116418" cy="2920439"/>
          </a:xfrm>
          <a:prstGeom prst="cloud">
            <a:avLst/>
          </a:prstGeom>
          <a:solidFill>
            <a:srgbClr val="1D4E89">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4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4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a:t>
            </a:r>
            <a:r>
              <a:rPr kumimoji="0" lang="en-US" sz="4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4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4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4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903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8BF2B-01B7-4C43-9766-8BC521577C87}"/>
              </a:ext>
            </a:extLst>
          </p:cNvPr>
          <p:cNvPicPr>
            <a:picLocks noChangeAspect="1"/>
          </p:cNvPicPr>
          <p:nvPr/>
        </p:nvPicPr>
        <p:blipFill>
          <a:blip r:embed="rId2"/>
          <a:stretch>
            <a:fillRect/>
          </a:stretch>
        </p:blipFill>
        <p:spPr>
          <a:xfrm>
            <a:off x="212798" y="889233"/>
            <a:ext cx="11724736" cy="5301842"/>
          </a:xfrm>
          <a:prstGeom prst="rect">
            <a:avLst/>
          </a:prstGeom>
        </p:spPr>
      </p:pic>
    </p:spTree>
    <p:extLst>
      <p:ext uri="{BB962C8B-B14F-4D97-AF65-F5344CB8AC3E}">
        <p14:creationId xmlns:p14="http://schemas.microsoft.com/office/powerpoint/2010/main" val="4064187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5E36D8-F7A7-4570-AE33-09590B6D3E48}"/>
              </a:ext>
            </a:extLst>
          </p:cNvPr>
          <p:cNvPicPr>
            <a:picLocks noChangeAspect="1"/>
          </p:cNvPicPr>
          <p:nvPr/>
        </p:nvPicPr>
        <p:blipFill>
          <a:blip r:embed="rId2"/>
          <a:stretch>
            <a:fillRect/>
          </a:stretch>
        </p:blipFill>
        <p:spPr>
          <a:xfrm>
            <a:off x="299917" y="629174"/>
            <a:ext cx="11592165" cy="5587068"/>
          </a:xfrm>
          <a:prstGeom prst="rect">
            <a:avLst/>
          </a:prstGeom>
        </p:spPr>
      </p:pic>
    </p:spTree>
    <p:extLst>
      <p:ext uri="{BB962C8B-B14F-4D97-AF65-F5344CB8AC3E}">
        <p14:creationId xmlns:p14="http://schemas.microsoft.com/office/powerpoint/2010/main" val="1264594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E1A6C-BC71-402B-BB36-60C1D5E11CA1}"/>
              </a:ext>
            </a:extLst>
          </p:cNvPr>
          <p:cNvPicPr>
            <a:picLocks noChangeAspect="1"/>
          </p:cNvPicPr>
          <p:nvPr/>
        </p:nvPicPr>
        <p:blipFill>
          <a:blip r:embed="rId2"/>
          <a:stretch>
            <a:fillRect/>
          </a:stretch>
        </p:blipFill>
        <p:spPr>
          <a:xfrm>
            <a:off x="441182" y="419450"/>
            <a:ext cx="11295016" cy="5897460"/>
          </a:xfrm>
          <a:prstGeom prst="rect">
            <a:avLst/>
          </a:prstGeom>
        </p:spPr>
      </p:pic>
    </p:spTree>
    <p:extLst>
      <p:ext uri="{BB962C8B-B14F-4D97-AF65-F5344CB8AC3E}">
        <p14:creationId xmlns:p14="http://schemas.microsoft.com/office/powerpoint/2010/main" val="3205094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D8631-C70A-40F2-BB70-446CCDBE1C65}"/>
              </a:ext>
            </a:extLst>
          </p:cNvPr>
          <p:cNvPicPr>
            <a:picLocks noChangeAspect="1"/>
          </p:cNvPicPr>
          <p:nvPr/>
        </p:nvPicPr>
        <p:blipFill>
          <a:blip r:embed="rId2"/>
          <a:stretch>
            <a:fillRect/>
          </a:stretch>
        </p:blipFill>
        <p:spPr>
          <a:xfrm>
            <a:off x="360728" y="420032"/>
            <a:ext cx="11476138" cy="5896878"/>
          </a:xfrm>
          <a:prstGeom prst="rect">
            <a:avLst/>
          </a:prstGeom>
        </p:spPr>
      </p:pic>
    </p:spTree>
    <p:extLst>
      <p:ext uri="{BB962C8B-B14F-4D97-AF65-F5344CB8AC3E}">
        <p14:creationId xmlns:p14="http://schemas.microsoft.com/office/powerpoint/2010/main" val="2868179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43B6BD-E05F-4587-B2D5-AD2C88F0BECE}"/>
              </a:ext>
            </a:extLst>
          </p:cNvPr>
          <p:cNvSpPr txBox="1"/>
          <p:nvPr/>
        </p:nvSpPr>
        <p:spPr>
          <a:xfrm>
            <a:off x="335559" y="119737"/>
            <a:ext cx="11308359" cy="2554545"/>
          </a:xfrm>
          <a:prstGeom prst="rect">
            <a:avLst/>
          </a:prstGeom>
          <a:noFill/>
        </p:spPr>
        <p:txBody>
          <a:bodyPr wrap="square">
            <a:spAutoFit/>
          </a:bodyPr>
          <a:lstStyle/>
          <a:p>
            <a:r>
              <a:rPr lang="vi-VN" sz="2000" b="1" dirty="0">
                <a:latin typeface="+mj-lt"/>
              </a:rPr>
              <a:t>Gợi mở </a:t>
            </a:r>
            <a:r>
              <a:rPr lang="en-US" sz="2000" b="1" dirty="0" err="1">
                <a:latin typeface="+mj-lt"/>
              </a:rPr>
              <a:t>bài</a:t>
            </a:r>
            <a:r>
              <a:rPr lang="en-US" sz="2000" b="1" dirty="0">
                <a:latin typeface="+mj-lt"/>
              </a:rPr>
              <a:t> </a:t>
            </a:r>
            <a:r>
              <a:rPr lang="vi-VN" sz="2000" b="1" dirty="0">
                <a:latin typeface="+mj-lt"/>
              </a:rPr>
              <a:t>bằng thơ, ca dao, lời hát</a:t>
            </a:r>
          </a:p>
          <a:p>
            <a:pPr>
              <a:buFont typeface="+mj-lt"/>
              <a:buAutoNum type="arabicPeriod"/>
            </a:pPr>
            <a:r>
              <a:rPr lang="vi-VN" sz="2000" dirty="0">
                <a:latin typeface="+mj-lt"/>
              </a:rPr>
              <a:t>“Công cha như núi Thái Sơn, nghĩa mẹ như nước trong nguồn chảy ra” – từ thuở bé, em đã thuộc lòng câu ca dao ấy và càng lớn càng thấm thía tình yêu bao la của mẹ.</a:t>
            </a:r>
          </a:p>
          <a:p>
            <a:pPr>
              <a:buFont typeface="+mj-lt"/>
              <a:buAutoNum type="arabicPeriod"/>
            </a:pPr>
            <a:r>
              <a:rPr lang="vi-VN" sz="2000" dirty="0">
                <a:latin typeface="+mj-lt"/>
              </a:rPr>
              <a:t>Mỗi khi nghe câu hát </a:t>
            </a:r>
            <a:r>
              <a:rPr lang="vi-VN" sz="2000" i="1" dirty="0">
                <a:latin typeface="+mj-lt"/>
              </a:rPr>
              <a:t>“Lòng mẹ bao la như biển Thái Bình dạt dào”</a:t>
            </a:r>
            <a:r>
              <a:rPr lang="vi-VN" sz="2000" dirty="0">
                <a:latin typeface="+mj-lt"/>
              </a:rPr>
              <a:t>, em lại thấy hình ảnh mẹ hiền hiện lên thật gần gũi và thân thương.</a:t>
            </a:r>
          </a:p>
          <a:p>
            <a:pPr>
              <a:buFont typeface="+mj-lt"/>
              <a:buAutoNum type="arabicPeriod"/>
            </a:pPr>
            <a:r>
              <a:rPr lang="vi-VN" sz="2000" dirty="0">
                <a:latin typeface="+mj-lt"/>
              </a:rPr>
              <a:t>Từ những lời ru dịu ngọt của mẹ, em đã lớn lên trong vòng tay yêu thương ấm áp.</a:t>
            </a:r>
          </a:p>
          <a:p>
            <a:pPr>
              <a:buFont typeface="+mj-lt"/>
              <a:buAutoNum type="arabicPeriod"/>
            </a:pPr>
            <a:r>
              <a:rPr lang="vi-VN" sz="2000" dirty="0">
                <a:latin typeface="+mj-lt"/>
              </a:rPr>
              <a:t>Những câu ca dao, lời hát về mẹ luôn vang lên trong tâm trí em, khiến em càng thêm yêu và biết ơn người mẹ thân yêu của mình.</a:t>
            </a:r>
          </a:p>
        </p:txBody>
      </p:sp>
      <p:sp>
        <p:nvSpPr>
          <p:cNvPr id="5" name="TextBox 4">
            <a:extLst>
              <a:ext uri="{FF2B5EF4-FFF2-40B4-BE49-F238E27FC236}">
                <a16:creationId xmlns:a16="http://schemas.microsoft.com/office/drawing/2014/main" id="{6A70C4B0-0828-4494-84E9-ACCF0C57349D}"/>
              </a:ext>
            </a:extLst>
          </p:cNvPr>
          <p:cNvSpPr txBox="1"/>
          <p:nvPr/>
        </p:nvSpPr>
        <p:spPr>
          <a:xfrm>
            <a:off x="335559" y="2674282"/>
            <a:ext cx="10727423" cy="2246769"/>
          </a:xfrm>
          <a:prstGeom prst="rect">
            <a:avLst/>
          </a:prstGeom>
          <a:noFill/>
        </p:spPr>
        <p:txBody>
          <a:bodyPr wrap="square">
            <a:spAutoFit/>
          </a:bodyPr>
          <a:lstStyle/>
          <a:p>
            <a:r>
              <a:rPr lang="vi-VN" sz="2000" b="1" dirty="0">
                <a:latin typeface="+mj-lt"/>
              </a:rPr>
              <a:t>Gợi mở bằng tình cảm, kỷ niệm</a:t>
            </a:r>
          </a:p>
          <a:p>
            <a:pPr>
              <a:buFont typeface="+mj-lt"/>
              <a:buAutoNum type="arabicPeriod"/>
            </a:pPr>
            <a:r>
              <a:rPr lang="vi-VN" sz="2000" dirty="0">
                <a:latin typeface="+mj-lt"/>
              </a:rPr>
              <a:t>Trong cuộc đời mỗi người, có một người luôn âm thầm hy sinh, chăm lo cho ta từng bữa ăn, giấc ngủ – đó chính là mẹ.</a:t>
            </a:r>
          </a:p>
          <a:p>
            <a:pPr>
              <a:buFont typeface="+mj-lt"/>
              <a:buAutoNum type="arabicPeriod"/>
            </a:pPr>
            <a:r>
              <a:rPr lang="vi-VN" sz="2000" dirty="0">
                <a:latin typeface="+mj-lt"/>
              </a:rPr>
              <a:t>Mỗi lần đi xa, em lại nhớ dáng mẹ tần tảo bên bếp lửa hồng, nhớ nụ cười hiền hậu và bàn tay ấm áp.</a:t>
            </a:r>
          </a:p>
          <a:p>
            <a:pPr>
              <a:buFont typeface="+mj-lt"/>
              <a:buAutoNum type="arabicPeriod"/>
            </a:pPr>
            <a:r>
              <a:rPr lang="vi-VN" sz="2000" dirty="0">
                <a:latin typeface="+mj-lt"/>
              </a:rPr>
              <a:t>Dù cuộc sống có thay đổi thế nào, tình mẹ vẫn mãi là ngọn lửa sưởi ấm trái tim em.</a:t>
            </a:r>
          </a:p>
          <a:p>
            <a:pPr>
              <a:buFont typeface="+mj-lt"/>
              <a:buAutoNum type="arabicPeriod"/>
            </a:pPr>
            <a:r>
              <a:rPr lang="vi-VN" sz="2000" dirty="0">
                <a:latin typeface="+mj-lt"/>
              </a:rPr>
              <a:t>Mỗi khi em vấp ngã, chính mẹ là người đầu tiên đến bên, an ủi và nâng em dậy bằng tình yêu thương vô bờ bến.</a:t>
            </a:r>
          </a:p>
        </p:txBody>
      </p:sp>
      <p:sp>
        <p:nvSpPr>
          <p:cNvPr id="7" name="TextBox 6">
            <a:extLst>
              <a:ext uri="{FF2B5EF4-FFF2-40B4-BE49-F238E27FC236}">
                <a16:creationId xmlns:a16="http://schemas.microsoft.com/office/drawing/2014/main" id="{D7103C0C-B4E7-4827-A0C7-81913A88802C}"/>
              </a:ext>
            </a:extLst>
          </p:cNvPr>
          <p:cNvSpPr txBox="1"/>
          <p:nvPr/>
        </p:nvSpPr>
        <p:spPr>
          <a:xfrm>
            <a:off x="343948" y="4919008"/>
            <a:ext cx="11299970" cy="1569660"/>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G</a:t>
            </a:r>
            <a:r>
              <a:rPr lang="vi-VN" sz="2400" b="1" dirty="0">
                <a:latin typeface="Times New Roman" panose="02020603050405020304" pitchFamily="18" charset="0"/>
                <a:cs typeface="Times New Roman" panose="02020603050405020304" pitchFamily="18" charset="0"/>
              </a:rPr>
              <a:t>ợi mở bằng ý nghĩa, vai trò của mẹ</a:t>
            </a:r>
          </a:p>
          <a:p>
            <a:pPr>
              <a:buFont typeface="+mj-lt"/>
              <a:buAutoNum type="arabicPeriod"/>
            </a:pPr>
            <a:r>
              <a:rPr lang="vi-VN" sz="2400" dirty="0">
                <a:latin typeface="Times New Roman" panose="02020603050405020304" pitchFamily="18" charset="0"/>
                <a:cs typeface="Times New Roman" panose="02020603050405020304" pitchFamily="18" charset="0"/>
              </a:rPr>
              <a:t>Mẹ là người đã sinh ra, nuôi nấng và dạy dỗ em nên người.</a:t>
            </a:r>
          </a:p>
          <a:p>
            <a:pPr>
              <a:buFont typeface="+mj-lt"/>
              <a:buAutoNum type="arabicPeriod"/>
            </a:pPr>
            <a:r>
              <a:rPr lang="vi-VN" sz="2400" dirty="0">
                <a:latin typeface="Times New Roman" panose="02020603050405020304" pitchFamily="18" charset="0"/>
                <a:cs typeface="Times New Roman" panose="02020603050405020304" pitchFamily="18" charset="0"/>
              </a:rPr>
              <a:t>Không ai có thể thay thế được mẹ – người luôn dành cho em tình thương lớn lao nhất.</a:t>
            </a:r>
          </a:p>
          <a:p>
            <a:pPr>
              <a:buFont typeface="+mj-lt"/>
              <a:buAutoNum type="arabicPeriod"/>
            </a:pPr>
            <a:r>
              <a:rPr lang="vi-VN" sz="2400" dirty="0">
                <a:latin typeface="Times New Roman" panose="02020603050405020304" pitchFamily="18" charset="0"/>
                <a:cs typeface="Times New Roman" panose="02020603050405020304" pitchFamily="18" charset="0"/>
              </a:rPr>
              <a:t>Trong mắt em, mẹ là người phụ nữ tuyệt vời nhất, vừa hiền dịu, vừa mạnh mẽ.</a:t>
            </a:r>
          </a:p>
        </p:txBody>
      </p:sp>
    </p:spTree>
    <p:extLst>
      <p:ext uri="{BB962C8B-B14F-4D97-AF65-F5344CB8AC3E}">
        <p14:creationId xmlns:p14="http://schemas.microsoft.com/office/powerpoint/2010/main" val="285300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8F8B8-1622-47BE-8D90-CF2329EDCD58}"/>
              </a:ext>
            </a:extLst>
          </p:cNvPr>
          <p:cNvSpPr txBox="1"/>
          <p:nvPr/>
        </p:nvSpPr>
        <p:spPr>
          <a:xfrm>
            <a:off x="436228" y="2138436"/>
            <a:ext cx="11325137" cy="3539430"/>
          </a:xfrm>
          <a:prstGeom prst="rect">
            <a:avLst/>
          </a:prstGeom>
          <a:noFill/>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VD: </a:t>
            </a:r>
            <a:r>
              <a:rPr lang="en-US" sz="2800" dirty="0" err="1">
                <a:solidFill>
                  <a:srgbClr val="FF0000"/>
                </a:solidFill>
                <a:latin typeface="Times New Roman" panose="02020603050405020304" pitchFamily="18" charset="0"/>
                <a:cs typeface="Times New Roman" panose="02020603050405020304" pitchFamily="18" charset="0"/>
              </a:rPr>
              <a:t>Mở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tiếp</a:t>
            </a:r>
            <a:r>
              <a:rPr lang="en-US" sz="2800" dirty="0">
                <a:solidFill>
                  <a:srgbClr val="FF0000"/>
                </a:solidFill>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khi còn nhỏ, em đã được nghe những câu hát ru êm đềm:</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“À ơi... Gió đưa cành trúc la đà,</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Tiếng ru của mẹ chan hòa yêu thương.”</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Tiếng hát ấy theo em lớn lên từng ngày, dịu dàng như làn gió mát ru giấc ngủ tuổi thơ. Mẹ không chỉ là người sinh thành, mà còn là người bạn, người thầy dạy em bao điều hay lẽ phải. Trong trái tim em, mẹ luôn là người phụ nữ hiền hậu, tảo tần và đáng kính nhất.</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1B589CB-207D-4229-867D-E25F0C6D42FB}"/>
              </a:ext>
            </a:extLst>
          </p:cNvPr>
          <p:cNvSpPr txBox="1"/>
          <p:nvPr/>
        </p:nvSpPr>
        <p:spPr>
          <a:xfrm>
            <a:off x="622881" y="410692"/>
            <a:ext cx="9846579" cy="1200329"/>
          </a:xfrm>
          <a:prstGeom prst="rect">
            <a:avLst/>
          </a:prstGeom>
          <a:noFill/>
        </p:spPr>
        <p:txBody>
          <a:bodyPr wrap="square">
            <a:spAutoFit/>
          </a:bodyPr>
          <a:lstStyle/>
          <a:p>
            <a:r>
              <a:rPr lang="en-US" sz="2400" dirty="0" err="1">
                <a:solidFill>
                  <a:srgbClr val="FF0000"/>
                </a:solidFill>
              </a:rPr>
              <a:t>Mở</a:t>
            </a:r>
            <a:r>
              <a:rPr lang="en-US" sz="2400" dirty="0">
                <a:solidFill>
                  <a:srgbClr val="FF0000"/>
                </a:solidFill>
              </a:rPr>
              <a:t> </a:t>
            </a:r>
            <a:r>
              <a:rPr lang="en-US" sz="2400" dirty="0" err="1">
                <a:solidFill>
                  <a:srgbClr val="FF0000"/>
                </a:solidFill>
              </a:rPr>
              <a:t>bài</a:t>
            </a:r>
            <a:r>
              <a:rPr lang="en-US" sz="2400" dirty="0">
                <a:solidFill>
                  <a:srgbClr val="FF0000"/>
                </a:solidFill>
              </a:rPr>
              <a:t> </a:t>
            </a:r>
            <a:r>
              <a:rPr lang="en-US" sz="2400" dirty="0" err="1">
                <a:solidFill>
                  <a:srgbClr val="FF0000"/>
                </a:solidFill>
              </a:rPr>
              <a:t>trực</a:t>
            </a:r>
            <a:r>
              <a:rPr lang="en-US" sz="2400" dirty="0">
                <a:solidFill>
                  <a:srgbClr val="FF0000"/>
                </a:solidFill>
              </a:rPr>
              <a:t> </a:t>
            </a:r>
            <a:r>
              <a:rPr lang="en-US" sz="2400" dirty="0" err="1">
                <a:solidFill>
                  <a:srgbClr val="FF0000"/>
                </a:solidFill>
              </a:rPr>
              <a:t>tiếp</a:t>
            </a:r>
            <a:r>
              <a:rPr lang="en-US" sz="2400" dirty="0">
                <a:solidFill>
                  <a:srgbClr val="FF0000"/>
                </a:solidFill>
              </a:rPr>
              <a:t>: </a:t>
            </a:r>
          </a:p>
          <a:p>
            <a:r>
              <a:rPr lang="en-US" sz="2400" dirty="0"/>
              <a:t>             </a:t>
            </a:r>
            <a:r>
              <a:rPr lang="vi-VN" sz="2400" dirty="0"/>
              <a:t>Mẹ em là người em yêu quý và kính trọng nhất. Mẹ luôn dịu dàng, chăm sóc và dạy bảo em từng điều nhỏ trong cuộc sống.</a:t>
            </a:r>
            <a:endParaRPr lang="en-US" sz="2400" dirty="0"/>
          </a:p>
        </p:txBody>
      </p:sp>
    </p:spTree>
    <p:extLst>
      <p:ext uri="{BB962C8B-B14F-4D97-AF65-F5344CB8AC3E}">
        <p14:creationId xmlns:p14="http://schemas.microsoft.com/office/powerpoint/2010/main" val="4278471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t="3561" b="12057"/>
          <a:stretch>
            <a:fillRect/>
          </a:stretch>
        </p:blipFill>
        <p:spPr bwMode="auto">
          <a:xfrm>
            <a:off x="0" y="0"/>
            <a:ext cx="12192000" cy="6858000"/>
          </a:xfrm>
          <a:prstGeom prst="rect">
            <a:avLst/>
          </a:prstGeom>
          <a:noFill/>
          <a:ln w="9525">
            <a:noFill/>
            <a:miter lim="800000"/>
            <a:headEnd/>
            <a:tailEnd/>
          </a:ln>
        </p:spPr>
      </p:pic>
      <p:sp>
        <p:nvSpPr>
          <p:cNvPr id="36867" name="TextBox 1"/>
          <p:cNvSpPr txBox="1">
            <a:spLocks noChangeArrowheads="1"/>
          </p:cNvSpPr>
          <p:nvPr/>
        </p:nvSpPr>
        <p:spPr bwMode="auto">
          <a:xfrm>
            <a:off x="901700" y="804863"/>
            <a:ext cx="11152188" cy="1570037"/>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0000"/>
                </a:solidFill>
                <a:effectLst/>
                <a:uLnTx/>
                <a:uFillTx/>
                <a:latin typeface=".VnArabia" panose="020B7200000000000000" pitchFamily="34" charset="0"/>
                <a:ea typeface="+mn-ea"/>
                <a:cs typeface="Times New Roman" panose="02020603050405020304" pitchFamily="18" charset="0"/>
              </a:rPr>
              <a:t>T¹m </a:t>
            </a:r>
            <a:r>
              <a:rPr kumimoji="0" lang="en-US" sz="9600" b="0" i="0" u="none" strike="noStrike" kern="1200" cap="none" spc="0" normalizeH="0" baseline="0" noProof="0" dirty="0" err="1">
                <a:ln>
                  <a:noFill/>
                </a:ln>
                <a:solidFill>
                  <a:srgbClr val="000000"/>
                </a:solidFill>
                <a:effectLst/>
                <a:uLnTx/>
                <a:uFillTx/>
                <a:latin typeface=".VnArabia" panose="020B7200000000000000" pitchFamily="34" charset="0"/>
                <a:ea typeface="+mn-ea"/>
                <a:cs typeface="Times New Roman" panose="02020603050405020304" pitchFamily="18" charset="0"/>
              </a:rPr>
              <a:t>biÖt</a:t>
            </a:r>
            <a:r>
              <a:rPr kumimoji="0" lang="en-US" sz="9600" b="0" i="0" u="none" strike="noStrike" kern="1200" cap="none" spc="0" normalizeH="0" baseline="0" noProof="0" dirty="0">
                <a:ln>
                  <a:noFill/>
                </a:ln>
                <a:solidFill>
                  <a:srgbClr val="000000"/>
                </a:solidFill>
                <a:effectLst/>
                <a:uLnTx/>
                <a:uFillTx/>
                <a:latin typeface=".VnArabia" panose="020B7200000000000000" pitchFamily="34"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000000"/>
                </a:solidFill>
                <a:effectLst/>
                <a:uLnTx/>
                <a:uFillTx/>
                <a:latin typeface=".VnArabia" panose="020B7200000000000000" pitchFamily="34" charset="0"/>
                <a:ea typeface="+mn-ea"/>
                <a:cs typeface="Times New Roman" panose="02020603050405020304" pitchFamily="18" charset="0"/>
              </a:rPr>
              <a:t>c¸c</a:t>
            </a:r>
            <a:r>
              <a:rPr kumimoji="0" lang="en-US" sz="9600" b="0" i="0" u="none" strike="noStrike" kern="1200" cap="none" spc="0" normalizeH="0" baseline="0" noProof="0" dirty="0">
                <a:ln>
                  <a:noFill/>
                </a:ln>
                <a:solidFill>
                  <a:srgbClr val="000000"/>
                </a:solidFill>
                <a:effectLst/>
                <a:uLnTx/>
                <a:uFillTx/>
                <a:latin typeface=".VnArabia" panose="020B7200000000000000" pitchFamily="34"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000000"/>
                </a:solidFill>
                <a:effectLst/>
                <a:uLnTx/>
                <a:uFillTx/>
                <a:latin typeface=".VnArabia" panose="020B7200000000000000" pitchFamily="34" charset="0"/>
                <a:ea typeface="+mn-ea"/>
                <a:cs typeface="Times New Roman" panose="02020603050405020304" pitchFamily="18" charset="0"/>
              </a:rPr>
              <a:t>em</a:t>
            </a:r>
            <a:endParaRPr kumimoji="0" lang="en-US" sz="9600" b="0" i="0" u="none" strike="noStrike" kern="1200" cap="none" spc="0" normalizeH="0" baseline="0" noProof="0" dirty="0">
              <a:ln>
                <a:noFill/>
              </a:ln>
              <a:solidFill>
                <a:srgbClr val="000000"/>
              </a:solidFill>
              <a:effectLst/>
              <a:uLnTx/>
              <a:uFillTx/>
              <a:latin typeface=".VnArabia" panose="020B7200000000000000" pitchFamily="34"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6" presetClass="entr" presetSubtype="32" fill="hold" grpId="0" nodeType="withEffect">
                                  <p:stCondLst>
                                    <p:cond delay="0"/>
                                  </p:stCondLst>
                                  <p:childTnLst>
                                    <p:set>
                                      <p:cBhvr>
                                        <p:cTn id="10" dur="1" fill="hold">
                                          <p:stCondLst>
                                            <p:cond delay="0"/>
                                          </p:stCondLst>
                                        </p:cTn>
                                        <p:tgtEl>
                                          <p:spTgt spid="36867"/>
                                        </p:tgtEl>
                                        <p:attrNameLst>
                                          <p:attrName>style.visibility</p:attrName>
                                        </p:attrNameLst>
                                      </p:cBhvr>
                                      <p:to>
                                        <p:strVal val="visible"/>
                                      </p:to>
                                    </p:set>
                                    <p:animEffect transition="in" filter="circle(out)">
                                      <p:cBhvr>
                                        <p:cTn id="11"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13CCD14-8577-460D-9BC7-2377BC2E8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85" y="-49893"/>
            <a:ext cx="2123895" cy="2124825"/>
          </a:xfrm>
          <a:prstGeom prst="rect">
            <a:avLst/>
          </a:prstGeom>
        </p:spPr>
      </p:pic>
      <p:sp>
        <p:nvSpPr>
          <p:cNvPr id="10" name="Freeform: Shape 9">
            <a:extLst>
              <a:ext uri="{FF2B5EF4-FFF2-40B4-BE49-F238E27FC236}">
                <a16:creationId xmlns:a16="http://schemas.microsoft.com/office/drawing/2014/main" id="{9479719B-AF08-4EF1-8987-689327CEC232}"/>
              </a:ext>
            </a:extLst>
          </p:cNvPr>
          <p:cNvSpPr/>
          <p:nvPr/>
        </p:nvSpPr>
        <p:spPr>
          <a:xfrm flipH="1">
            <a:off x="708255" y="2074155"/>
            <a:ext cx="10867432"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11" name="TextBox 10">
            <a:extLst>
              <a:ext uri="{FF2B5EF4-FFF2-40B4-BE49-F238E27FC236}">
                <a16:creationId xmlns:a16="http://schemas.microsoft.com/office/drawing/2014/main" id="{DC91AE6C-AC6A-4108-BAEB-DC4B3A6F38CB}"/>
              </a:ext>
            </a:extLst>
          </p:cNvPr>
          <p:cNvSpPr txBox="1"/>
          <p:nvPr/>
        </p:nvSpPr>
        <p:spPr>
          <a:xfrm>
            <a:off x="1107894" y="2438830"/>
            <a:ext cx="9752615" cy="646331"/>
          </a:xfrm>
          <a:prstGeom prst="rect">
            <a:avLst/>
          </a:prstGeom>
          <a:noFill/>
        </p:spPr>
        <p:txBody>
          <a:bodyPr wrap="square" rtlCol="0">
            <a:spAutoFit/>
          </a:bodyPr>
          <a:lstStyle/>
          <a:p>
            <a:pPr>
              <a:defRPr/>
            </a:pPr>
            <a:r>
              <a:rPr lang="en-US" sz="2800" dirty="0">
                <a:solidFill>
                  <a:prstClr val="white"/>
                </a:solidFill>
                <a:latin typeface="UTM Avo" panose="02040603050506020204" charset="0"/>
                <a:cs typeface="UTM Avo" panose="02040603050506020204" charset="0"/>
              </a:rPr>
              <a:t> </a:t>
            </a:r>
            <a:r>
              <a:rPr lang="en-US" sz="3600" dirty="0" err="1">
                <a:solidFill>
                  <a:prstClr val="white"/>
                </a:solidFill>
                <a:latin typeface="UTM Avo" panose="02040603050506020204" charset="0"/>
                <a:cs typeface="UTM Avo" panose="02040603050506020204" charset="0"/>
              </a:rPr>
              <a:t>Cấu</a:t>
            </a:r>
            <a:r>
              <a:rPr lang="en-US" sz="3600" dirty="0">
                <a:solidFill>
                  <a:prstClr val="white"/>
                </a:solidFill>
                <a:latin typeface="UTM Avo" panose="02040603050506020204" charset="0"/>
                <a:cs typeface="UTM Avo" panose="02040603050506020204" charset="0"/>
              </a:rPr>
              <a:t> </a:t>
            </a:r>
            <a:r>
              <a:rPr lang="en-US" sz="3600" dirty="0" err="1">
                <a:solidFill>
                  <a:prstClr val="white"/>
                </a:solidFill>
                <a:latin typeface="UTM Avo" panose="02040603050506020204" charset="0"/>
                <a:cs typeface="UTM Avo" panose="02040603050506020204" charset="0"/>
              </a:rPr>
              <a:t>tạo</a:t>
            </a:r>
            <a:r>
              <a:rPr lang="en-US" sz="3600" dirty="0">
                <a:solidFill>
                  <a:prstClr val="white"/>
                </a:solidFill>
                <a:latin typeface="UTM Avo" panose="02040603050506020204" charset="0"/>
                <a:cs typeface="UTM Avo" panose="02040603050506020204" charset="0"/>
              </a:rPr>
              <a:t> </a:t>
            </a:r>
            <a:r>
              <a:rPr lang="en-US" sz="3600" err="1">
                <a:solidFill>
                  <a:prstClr val="white"/>
                </a:solidFill>
                <a:latin typeface="UTM Avo" panose="02040603050506020204" charset="0"/>
                <a:cs typeface="UTM Avo" panose="02040603050506020204" charset="0"/>
              </a:rPr>
              <a:t>bài</a:t>
            </a:r>
            <a:r>
              <a:rPr lang="en-US" sz="3600">
                <a:solidFill>
                  <a:prstClr val="white"/>
                </a:solidFill>
                <a:latin typeface="UTM Avo" panose="02040603050506020204" charset="0"/>
                <a:cs typeface="UTM Avo" panose="02040603050506020204" charset="0"/>
              </a:rPr>
              <a:t> văn </a:t>
            </a:r>
            <a:r>
              <a:rPr lang="en-US" sz="3600" err="1">
                <a:solidFill>
                  <a:prstClr val="white"/>
                </a:solidFill>
                <a:latin typeface="UTM Avo" panose="02040603050506020204" charset="0"/>
                <a:cs typeface="UTM Avo" panose="02040603050506020204" charset="0"/>
              </a:rPr>
              <a:t>tả</a:t>
            </a:r>
            <a:r>
              <a:rPr lang="en-US" sz="3600">
                <a:solidFill>
                  <a:prstClr val="white"/>
                </a:solidFill>
                <a:latin typeface="UTM Avo" panose="02040603050506020204" charset="0"/>
                <a:cs typeface="UTM Avo" panose="02040603050506020204" charset="0"/>
              </a:rPr>
              <a:t> người gồm </a:t>
            </a:r>
            <a:r>
              <a:rPr lang="en-US" sz="3600" dirty="0" err="1">
                <a:solidFill>
                  <a:prstClr val="white"/>
                </a:solidFill>
                <a:latin typeface="UTM Avo" panose="02040603050506020204" charset="0"/>
                <a:cs typeface="UTM Avo" panose="02040603050506020204" charset="0"/>
              </a:rPr>
              <a:t>mấy</a:t>
            </a:r>
            <a:r>
              <a:rPr lang="en-US" sz="3600" dirty="0">
                <a:solidFill>
                  <a:prstClr val="white"/>
                </a:solidFill>
                <a:latin typeface="UTM Avo" panose="02040603050506020204" charset="0"/>
                <a:cs typeface="UTM Avo" panose="02040603050506020204" charset="0"/>
              </a:rPr>
              <a:t> </a:t>
            </a:r>
            <a:r>
              <a:rPr lang="en-US" sz="3600" dirty="0" err="1">
                <a:solidFill>
                  <a:prstClr val="white"/>
                </a:solidFill>
                <a:latin typeface="UTM Avo" panose="02040603050506020204" charset="0"/>
                <a:cs typeface="UTM Avo" panose="02040603050506020204" charset="0"/>
              </a:rPr>
              <a:t>phần</a:t>
            </a:r>
            <a:r>
              <a:rPr lang="en-US" sz="3600" dirty="0">
                <a:solidFill>
                  <a:prstClr val="white"/>
                </a:solidFill>
                <a:latin typeface="UTM Avo" panose="02040603050506020204" charset="0"/>
                <a:cs typeface="UTM Avo" panose="02040603050506020204" charset="0"/>
              </a:rPr>
              <a:t>?</a:t>
            </a:r>
          </a:p>
        </p:txBody>
      </p:sp>
      <p:sp>
        <p:nvSpPr>
          <p:cNvPr id="12" name="bang c">
            <a:extLst>
              <a:ext uri="{FF2B5EF4-FFF2-40B4-BE49-F238E27FC236}">
                <a16:creationId xmlns:a16="http://schemas.microsoft.com/office/drawing/2014/main" id="{65E86957-8709-4BDA-8644-D1E330922711}"/>
              </a:ext>
            </a:extLst>
          </p:cNvPr>
          <p:cNvSpPr/>
          <p:nvPr/>
        </p:nvSpPr>
        <p:spPr>
          <a:xfrm flipH="1">
            <a:off x="816304" y="5289157"/>
            <a:ext cx="5247477"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13" name="bang b">
            <a:extLst>
              <a:ext uri="{FF2B5EF4-FFF2-40B4-BE49-F238E27FC236}">
                <a16:creationId xmlns:a16="http://schemas.microsoft.com/office/drawing/2014/main" id="{45A2FA84-BB18-41EE-8855-F397F2A927D2}"/>
              </a:ext>
            </a:extLst>
          </p:cNvPr>
          <p:cNvSpPr/>
          <p:nvPr/>
        </p:nvSpPr>
        <p:spPr>
          <a:xfrm flipH="1">
            <a:off x="6313833" y="3628345"/>
            <a:ext cx="5180870"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14" name="cau hoi c">
            <a:extLst>
              <a:ext uri="{FF2B5EF4-FFF2-40B4-BE49-F238E27FC236}">
                <a16:creationId xmlns:a16="http://schemas.microsoft.com/office/drawing/2014/main" id="{BD60A8B3-D08E-4B65-9061-00EE531996D5}"/>
              </a:ext>
            </a:extLst>
          </p:cNvPr>
          <p:cNvSpPr txBox="1"/>
          <p:nvPr/>
        </p:nvSpPr>
        <p:spPr>
          <a:xfrm>
            <a:off x="1282891" y="5663194"/>
            <a:ext cx="4269283" cy="523220"/>
          </a:xfrm>
          <a:prstGeom prst="rect">
            <a:avLst/>
          </a:prstGeom>
          <a:noFill/>
        </p:spPr>
        <p:txBody>
          <a:bodyPr wrap="square" rtlCol="0">
            <a:spAutoFit/>
          </a:bodyPr>
          <a:lstStyle/>
          <a:p>
            <a:pPr defTabSz="914377">
              <a:buClr>
                <a:prstClr val="white"/>
              </a:buClr>
              <a:defRPr/>
            </a:pPr>
            <a:r>
              <a:rPr lang="en-US" sz="2800" b="1" dirty="0">
                <a:solidFill>
                  <a:prstClr val="white"/>
                </a:solidFill>
                <a:latin typeface="UTM Avo" panose="02040603050506020204" charset="0"/>
                <a:ea typeface="Tahoma" panose="020B0604030504040204" pitchFamily="34" charset="0"/>
                <a:cs typeface="UTM Avo" panose="02040603050506020204" charset="0"/>
              </a:rPr>
              <a:t>C. 4 </a:t>
            </a:r>
            <a:r>
              <a:rPr lang="en-US" sz="2800" b="1" dirty="0" err="1">
                <a:solidFill>
                  <a:prstClr val="white"/>
                </a:solidFill>
                <a:latin typeface="UTM Avo" panose="02040603050506020204" charset="0"/>
                <a:ea typeface="Tahoma" panose="020B0604030504040204" pitchFamily="34" charset="0"/>
                <a:cs typeface="UTM Avo" panose="02040603050506020204" charset="0"/>
              </a:rPr>
              <a:t>phần</a:t>
            </a:r>
            <a:endParaRPr lang="en-US" sz="2800" b="1" dirty="0">
              <a:solidFill>
                <a:prstClr val="white"/>
              </a:solidFill>
              <a:latin typeface="UTM Avo" panose="02040603050506020204" charset="0"/>
              <a:ea typeface="Tahoma" panose="020B0604030504040204" pitchFamily="34" charset="0"/>
              <a:cs typeface="UTM Avo" panose="02040603050506020204" charset="0"/>
            </a:endParaRPr>
          </a:p>
        </p:txBody>
      </p:sp>
      <p:sp>
        <p:nvSpPr>
          <p:cNvPr id="15" name="cau hoi b">
            <a:extLst>
              <a:ext uri="{FF2B5EF4-FFF2-40B4-BE49-F238E27FC236}">
                <a16:creationId xmlns:a16="http://schemas.microsoft.com/office/drawing/2014/main" id="{009A11A5-0252-45AB-9043-A31BF50878E1}"/>
              </a:ext>
            </a:extLst>
          </p:cNvPr>
          <p:cNvSpPr txBox="1"/>
          <p:nvPr/>
        </p:nvSpPr>
        <p:spPr>
          <a:xfrm>
            <a:off x="6446910" y="4075818"/>
            <a:ext cx="4650419" cy="523220"/>
          </a:xfrm>
          <a:prstGeom prst="rect">
            <a:avLst/>
          </a:prstGeom>
          <a:noFill/>
        </p:spPr>
        <p:txBody>
          <a:bodyPr wrap="square" rtlCol="0">
            <a:spAutoFit/>
          </a:bodyPr>
          <a:lstStyle/>
          <a:p>
            <a:pPr defTabSz="914377">
              <a:buClr>
                <a:prstClr val="white"/>
              </a:buClr>
              <a:defRPr/>
            </a:pPr>
            <a:r>
              <a:rPr lang="en-US" sz="2800" b="1" dirty="0">
                <a:solidFill>
                  <a:prstClr val="white"/>
                </a:solidFill>
                <a:latin typeface="UTM Avo" panose="02040603050506020204" charset="0"/>
                <a:ea typeface="Tahoma" panose="020B0604030504040204" pitchFamily="34" charset="0"/>
                <a:cs typeface="UTM Avo" panose="02040603050506020204" charset="0"/>
              </a:rPr>
              <a:t>B. 3 </a:t>
            </a:r>
            <a:r>
              <a:rPr lang="en-US" sz="2800" b="1" dirty="0" err="1">
                <a:solidFill>
                  <a:prstClr val="white"/>
                </a:solidFill>
                <a:latin typeface="UTM Avo" panose="02040603050506020204" charset="0"/>
                <a:ea typeface="Tahoma" panose="020B0604030504040204" pitchFamily="34" charset="0"/>
                <a:cs typeface="UTM Avo" panose="02040603050506020204" charset="0"/>
              </a:rPr>
              <a:t>phần</a:t>
            </a:r>
            <a:endParaRPr lang="en-US" sz="2800" b="1" dirty="0">
              <a:solidFill>
                <a:prstClr val="white"/>
              </a:solidFill>
              <a:latin typeface="UTM Avo" panose="02040603050506020204" charset="0"/>
              <a:ea typeface="Tahoma" panose="020B0604030504040204" pitchFamily="34" charset="0"/>
              <a:cs typeface="UTM Avo" panose="02040603050506020204" charset="0"/>
            </a:endParaRPr>
          </a:p>
        </p:txBody>
      </p:sp>
      <p:sp>
        <p:nvSpPr>
          <p:cNvPr id="16" name="bang a">
            <a:extLst>
              <a:ext uri="{FF2B5EF4-FFF2-40B4-BE49-F238E27FC236}">
                <a16:creationId xmlns:a16="http://schemas.microsoft.com/office/drawing/2014/main" id="{F106707A-AB3E-4DE0-83D8-31988D60AB18}"/>
              </a:ext>
            </a:extLst>
          </p:cNvPr>
          <p:cNvSpPr/>
          <p:nvPr/>
        </p:nvSpPr>
        <p:spPr>
          <a:xfrm flipH="1">
            <a:off x="854680" y="3628345"/>
            <a:ext cx="5310406"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17" name="bang d">
            <a:extLst>
              <a:ext uri="{FF2B5EF4-FFF2-40B4-BE49-F238E27FC236}">
                <a16:creationId xmlns:a16="http://schemas.microsoft.com/office/drawing/2014/main" id="{F74FE742-914B-4709-89C3-DCA4D595194E}"/>
              </a:ext>
            </a:extLst>
          </p:cNvPr>
          <p:cNvSpPr/>
          <p:nvPr/>
        </p:nvSpPr>
        <p:spPr>
          <a:xfrm flipH="1">
            <a:off x="6247199" y="5261970"/>
            <a:ext cx="5247475"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18" name="cau hoi a">
            <a:extLst>
              <a:ext uri="{FF2B5EF4-FFF2-40B4-BE49-F238E27FC236}">
                <a16:creationId xmlns:a16="http://schemas.microsoft.com/office/drawing/2014/main" id="{35734E6A-8C02-47CA-B7E2-2B37679FF9B2}"/>
              </a:ext>
            </a:extLst>
          </p:cNvPr>
          <p:cNvSpPr txBox="1"/>
          <p:nvPr/>
        </p:nvSpPr>
        <p:spPr>
          <a:xfrm>
            <a:off x="1447732" y="4030207"/>
            <a:ext cx="4347591" cy="523220"/>
          </a:xfrm>
          <a:prstGeom prst="rect">
            <a:avLst/>
          </a:prstGeom>
          <a:noFill/>
        </p:spPr>
        <p:txBody>
          <a:bodyPr wrap="square" rtlCol="0">
            <a:spAutoFit/>
          </a:bodyPr>
          <a:lstStyle/>
          <a:p>
            <a:pPr defTabSz="914377">
              <a:buClr>
                <a:prstClr val="white"/>
              </a:buClr>
              <a:defRPr/>
            </a:pPr>
            <a:r>
              <a:rPr lang="en-US" sz="2800" b="1" dirty="0">
                <a:solidFill>
                  <a:prstClr val="white"/>
                </a:solidFill>
                <a:latin typeface="UTM Avo" panose="02040603050506020204" charset="0"/>
                <a:ea typeface="Tahoma" panose="020B0604030504040204" pitchFamily="34" charset="0"/>
                <a:cs typeface="UTM Avo" panose="02040603050506020204" charset="0"/>
              </a:rPr>
              <a:t>A. 2 </a:t>
            </a:r>
            <a:r>
              <a:rPr lang="en-US" sz="2800" b="1" dirty="0" err="1">
                <a:solidFill>
                  <a:prstClr val="white"/>
                </a:solidFill>
                <a:latin typeface="UTM Avo" panose="02040603050506020204" charset="0"/>
                <a:ea typeface="Tahoma" panose="020B0604030504040204" pitchFamily="34" charset="0"/>
                <a:cs typeface="UTM Avo" panose="02040603050506020204" charset="0"/>
              </a:rPr>
              <a:t>phần</a:t>
            </a:r>
            <a:endParaRPr lang="en-US" sz="2800" b="1" dirty="0">
              <a:solidFill>
                <a:prstClr val="white"/>
              </a:solidFill>
              <a:latin typeface="UTM Avo" panose="02040603050506020204" charset="0"/>
              <a:ea typeface="Tahoma" panose="020B0604030504040204" pitchFamily="34" charset="0"/>
              <a:cs typeface="UTM Avo" panose="02040603050506020204" charset="0"/>
            </a:endParaRPr>
          </a:p>
        </p:txBody>
      </p:sp>
      <p:sp>
        <p:nvSpPr>
          <p:cNvPr id="19" name="cau hoi d">
            <a:extLst>
              <a:ext uri="{FF2B5EF4-FFF2-40B4-BE49-F238E27FC236}">
                <a16:creationId xmlns:a16="http://schemas.microsoft.com/office/drawing/2014/main" id="{6A67F7A7-5DEF-43AC-A579-2FB4CA7E061B}"/>
              </a:ext>
            </a:extLst>
          </p:cNvPr>
          <p:cNvSpPr txBox="1"/>
          <p:nvPr/>
        </p:nvSpPr>
        <p:spPr>
          <a:xfrm>
            <a:off x="6445980" y="5588834"/>
            <a:ext cx="5111099" cy="523220"/>
          </a:xfrm>
          <a:prstGeom prst="rect">
            <a:avLst/>
          </a:prstGeom>
          <a:noFill/>
        </p:spPr>
        <p:txBody>
          <a:bodyPr wrap="square" rtlCol="0">
            <a:spAutoFit/>
          </a:bodyPr>
          <a:lstStyle/>
          <a:p>
            <a:pPr defTabSz="914377">
              <a:buClr>
                <a:prstClr val="white"/>
              </a:buClr>
              <a:defRPr/>
            </a:pPr>
            <a:r>
              <a:rPr lang="en-US" sz="2800" b="1" dirty="0">
                <a:solidFill>
                  <a:prstClr val="white"/>
                </a:solidFill>
                <a:latin typeface="UTM Avo" panose="02040603050506020204" charset="0"/>
                <a:ea typeface="Tahoma" panose="020B0604030504040204" pitchFamily="34" charset="0"/>
                <a:cs typeface="UTM Avo" panose="02040603050506020204" charset="0"/>
              </a:rPr>
              <a:t>D. 5 </a:t>
            </a:r>
            <a:r>
              <a:rPr lang="en-US" sz="2800" b="1" dirty="0" err="1">
                <a:solidFill>
                  <a:prstClr val="white"/>
                </a:solidFill>
                <a:latin typeface="UTM Avo" panose="02040603050506020204" charset="0"/>
                <a:ea typeface="Tahoma" panose="020B0604030504040204" pitchFamily="34" charset="0"/>
                <a:cs typeface="UTM Avo" panose="02040603050506020204" charset="0"/>
              </a:rPr>
              <a:t>phần</a:t>
            </a:r>
            <a:endParaRPr lang="en-US" sz="2800" b="1" dirty="0">
              <a:solidFill>
                <a:prstClr val="white"/>
              </a:solidFill>
              <a:latin typeface="UTM Avo" panose="02040603050506020204" charset="0"/>
              <a:ea typeface="Tahoma" panose="020B0604030504040204" pitchFamily="34" charset="0"/>
              <a:cs typeface="UTM Avo" panose="02040603050506020204" charset="0"/>
            </a:endParaRPr>
          </a:p>
        </p:txBody>
      </p:sp>
      <p:sp>
        <p:nvSpPr>
          <p:cNvPr id="20" name="cau hoi b">
            <a:extLst>
              <a:ext uri="{FF2B5EF4-FFF2-40B4-BE49-F238E27FC236}">
                <a16:creationId xmlns:a16="http://schemas.microsoft.com/office/drawing/2014/main" id="{497ECC2B-EAB6-40A3-A984-5270D10FAA00}"/>
              </a:ext>
            </a:extLst>
          </p:cNvPr>
          <p:cNvSpPr txBox="1"/>
          <p:nvPr/>
        </p:nvSpPr>
        <p:spPr>
          <a:xfrm>
            <a:off x="6446910" y="4075818"/>
            <a:ext cx="4650419" cy="523220"/>
          </a:xfrm>
          <a:prstGeom prst="rect">
            <a:avLst/>
          </a:prstGeom>
          <a:noFill/>
        </p:spPr>
        <p:txBody>
          <a:bodyPr wrap="square" rtlCol="0">
            <a:spAutoFit/>
          </a:bodyPr>
          <a:lstStyle/>
          <a:p>
            <a:pPr defTabSz="914377">
              <a:buClr>
                <a:prstClr val="white"/>
              </a:buClr>
              <a:defRPr/>
            </a:pPr>
            <a:r>
              <a:rPr lang="en-US" sz="2800" b="1" dirty="0">
                <a:solidFill>
                  <a:srgbClr val="FF0000"/>
                </a:solidFill>
                <a:latin typeface="UTM Avo" panose="02040603050506020204" charset="0"/>
                <a:ea typeface="Tahoma" panose="020B0604030504040204" pitchFamily="34" charset="0"/>
                <a:cs typeface="UTM Avo" panose="02040603050506020204" charset="0"/>
              </a:rPr>
              <a:t>B. 3 </a:t>
            </a:r>
            <a:r>
              <a:rPr lang="en-US" sz="2800" b="1" dirty="0" err="1">
                <a:solidFill>
                  <a:srgbClr val="FF0000"/>
                </a:solidFill>
                <a:latin typeface="UTM Avo" panose="02040603050506020204" charset="0"/>
                <a:ea typeface="Tahoma" panose="020B0604030504040204" pitchFamily="34" charset="0"/>
                <a:cs typeface="UTM Avo" panose="02040603050506020204" charset="0"/>
              </a:rPr>
              <a:t>phần</a:t>
            </a:r>
            <a:endParaRPr lang="en-US" sz="2800" b="1" dirty="0">
              <a:solidFill>
                <a:srgbClr val="FF0000"/>
              </a:solidFill>
              <a:latin typeface="UTM Avo" panose="02040603050506020204" charset="0"/>
              <a:ea typeface="Tahoma" panose="020B0604030504040204" pitchFamily="34" charset="0"/>
              <a:cs typeface="UTM Avo" panose="02040603050506020204" charset="0"/>
            </a:endParaRPr>
          </a:p>
        </p:txBody>
      </p:sp>
    </p:spTree>
    <p:extLst>
      <p:ext uri="{BB962C8B-B14F-4D97-AF65-F5344CB8AC3E}">
        <p14:creationId xmlns:p14="http://schemas.microsoft.com/office/powerpoint/2010/main" val="3673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2" presetClass="entr"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ircle(in)">
                                      <p:cBhvr>
                                        <p:cTn id="5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0" nodeType="clickEffect">
                                  <p:stCondLst>
                                    <p:cond delay="0"/>
                                  </p:stCondLst>
                                  <p:childTnLst>
                                    <p:anim calcmode="lin" valueType="num">
                                      <p:cBhvr additive="base">
                                        <p:cTn id="57" dur="500"/>
                                        <p:tgtEl>
                                          <p:spTgt spid="18"/>
                                        </p:tgtEl>
                                        <p:attrNameLst>
                                          <p:attrName>ppt_x</p:attrName>
                                        </p:attrNameLst>
                                      </p:cBhvr>
                                      <p:tavLst>
                                        <p:tav tm="0">
                                          <p:val>
                                            <p:strVal val="ppt_x"/>
                                          </p:val>
                                        </p:tav>
                                        <p:tav tm="100000">
                                          <p:val>
                                            <p:strVal val="ppt_x"/>
                                          </p:val>
                                        </p:tav>
                                      </p:tavLst>
                                    </p:anim>
                                    <p:anim calcmode="lin" valueType="num">
                                      <p:cBhvr additive="base">
                                        <p:cTn id="58" dur="500"/>
                                        <p:tgtEl>
                                          <p:spTgt spid="18"/>
                                        </p:tgtEl>
                                        <p:attrNameLst>
                                          <p:attrName>ppt_y</p:attrName>
                                        </p:attrNameLst>
                                      </p:cBhvr>
                                      <p:tavLst>
                                        <p:tav tm="0">
                                          <p:val>
                                            <p:strVal val="ppt_y"/>
                                          </p:val>
                                        </p:tav>
                                        <p:tav tm="100000">
                                          <p:val>
                                            <p:strVal val="1+ppt_h/2"/>
                                          </p:val>
                                        </p:tav>
                                      </p:tavLst>
                                    </p:anim>
                                    <p:set>
                                      <p:cBhvr>
                                        <p:cTn id="59" dur="1" fill="hold">
                                          <p:stCondLst>
                                            <p:cond delay="499"/>
                                          </p:stCondLst>
                                        </p:cTn>
                                        <p:tgtEl>
                                          <p:spTgt spid="18"/>
                                        </p:tgtEl>
                                        <p:attrNameLst>
                                          <p:attrName>style.visibility</p:attrName>
                                        </p:attrNameLst>
                                      </p:cBhvr>
                                      <p:to>
                                        <p:strVal val="hidden"/>
                                      </p:to>
                                    </p:set>
                                  </p:childTnLst>
                                </p:cTn>
                              </p:par>
                              <p:par>
                                <p:cTn id="60" presetID="2" presetClass="exit" presetSubtype="4" fill="hold" grpId="0" nodeType="withEffect">
                                  <p:stCondLst>
                                    <p:cond delay="0"/>
                                  </p:stCondLst>
                                  <p:childTnLst>
                                    <p:anim calcmode="lin" valueType="num">
                                      <p:cBhvr additive="base">
                                        <p:cTn id="61" dur="500"/>
                                        <p:tgtEl>
                                          <p:spTgt spid="16"/>
                                        </p:tgtEl>
                                        <p:attrNameLst>
                                          <p:attrName>ppt_x</p:attrName>
                                        </p:attrNameLst>
                                      </p:cBhvr>
                                      <p:tavLst>
                                        <p:tav tm="0">
                                          <p:val>
                                            <p:strVal val="ppt_x"/>
                                          </p:val>
                                        </p:tav>
                                        <p:tav tm="100000">
                                          <p:val>
                                            <p:strVal val="ppt_x"/>
                                          </p:val>
                                        </p:tav>
                                      </p:tavLst>
                                    </p:anim>
                                    <p:anim calcmode="lin" valueType="num">
                                      <p:cBhvr additive="base">
                                        <p:cTn id="62" dur="500"/>
                                        <p:tgtEl>
                                          <p:spTgt spid="16"/>
                                        </p:tgtEl>
                                        <p:attrNameLst>
                                          <p:attrName>ppt_y</p:attrName>
                                        </p:attrNameLst>
                                      </p:cBhvr>
                                      <p:tavLst>
                                        <p:tav tm="0">
                                          <p:val>
                                            <p:strVal val="ppt_y"/>
                                          </p:val>
                                        </p:tav>
                                        <p:tav tm="100000">
                                          <p:val>
                                            <p:strVal val="1+ppt_h/2"/>
                                          </p:val>
                                        </p:tav>
                                      </p:tavLst>
                                    </p:anim>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14"/>
                                        </p:tgtEl>
                                        <p:attrNameLst>
                                          <p:attrName>ppt_x</p:attrName>
                                        </p:attrNameLst>
                                      </p:cBhvr>
                                      <p:tavLst>
                                        <p:tav tm="0">
                                          <p:val>
                                            <p:strVal val="ppt_x"/>
                                          </p:val>
                                        </p:tav>
                                        <p:tav tm="100000">
                                          <p:val>
                                            <p:strVal val="ppt_x"/>
                                          </p:val>
                                        </p:tav>
                                      </p:tavLst>
                                    </p:anim>
                                    <p:anim calcmode="lin" valueType="num">
                                      <p:cBhvr additive="base">
                                        <p:cTn id="69" dur="500"/>
                                        <p:tgtEl>
                                          <p:spTgt spid="14"/>
                                        </p:tgtEl>
                                        <p:attrNameLst>
                                          <p:attrName>ppt_y</p:attrName>
                                        </p:attrNameLst>
                                      </p:cBhvr>
                                      <p:tavLst>
                                        <p:tav tm="0">
                                          <p:val>
                                            <p:strVal val="ppt_y"/>
                                          </p:val>
                                        </p:tav>
                                        <p:tav tm="100000">
                                          <p:val>
                                            <p:strVal val="1+ppt_h/2"/>
                                          </p:val>
                                        </p:tav>
                                      </p:tavLst>
                                    </p:anim>
                                    <p:set>
                                      <p:cBhvr>
                                        <p:cTn id="70" dur="1" fill="hold">
                                          <p:stCondLst>
                                            <p:cond delay="499"/>
                                          </p:stCondLst>
                                        </p:cTn>
                                        <p:tgtEl>
                                          <p:spTgt spid="14"/>
                                        </p:tgtEl>
                                        <p:attrNameLst>
                                          <p:attrName>style.visibility</p:attrName>
                                        </p:attrNameLst>
                                      </p:cBhvr>
                                      <p:to>
                                        <p:strVal val="hidden"/>
                                      </p:to>
                                    </p:set>
                                  </p:childTnLst>
                                </p:cTn>
                              </p:par>
                              <p:par>
                                <p:cTn id="71" presetID="2" presetClass="exit" presetSubtype="4" fill="hold" grpId="1" nodeType="withEffect">
                                  <p:stCondLst>
                                    <p:cond delay="0"/>
                                  </p:stCondLst>
                                  <p:childTnLst>
                                    <p:anim calcmode="lin" valueType="num">
                                      <p:cBhvr additive="base">
                                        <p:cTn id="72" dur="500"/>
                                        <p:tgtEl>
                                          <p:spTgt spid="12"/>
                                        </p:tgtEl>
                                        <p:attrNameLst>
                                          <p:attrName>ppt_x</p:attrName>
                                        </p:attrNameLst>
                                      </p:cBhvr>
                                      <p:tavLst>
                                        <p:tav tm="0">
                                          <p:val>
                                            <p:strVal val="ppt_x"/>
                                          </p:val>
                                        </p:tav>
                                        <p:tav tm="100000">
                                          <p:val>
                                            <p:strVal val="ppt_x"/>
                                          </p:val>
                                        </p:tav>
                                      </p:tavLst>
                                    </p:anim>
                                    <p:anim calcmode="lin" valueType="num">
                                      <p:cBhvr additive="base">
                                        <p:cTn id="73" dur="500"/>
                                        <p:tgtEl>
                                          <p:spTgt spid="12"/>
                                        </p:tgtEl>
                                        <p:attrNameLst>
                                          <p:attrName>ppt_y</p:attrName>
                                        </p:attrNameLst>
                                      </p:cBhvr>
                                      <p:tavLst>
                                        <p:tav tm="0">
                                          <p:val>
                                            <p:strVal val="ppt_y"/>
                                          </p:val>
                                        </p:tav>
                                        <p:tav tm="100000">
                                          <p:val>
                                            <p:strVal val="1+ppt_h/2"/>
                                          </p:val>
                                        </p:tav>
                                      </p:tavLst>
                                    </p:anim>
                                    <p:set>
                                      <p:cBhvr>
                                        <p:cTn id="7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19"/>
                                        </p:tgtEl>
                                        <p:attrNameLst>
                                          <p:attrName>ppt_x</p:attrName>
                                        </p:attrNameLst>
                                      </p:cBhvr>
                                      <p:tavLst>
                                        <p:tav tm="0">
                                          <p:val>
                                            <p:strVal val="ppt_x"/>
                                          </p:val>
                                        </p:tav>
                                        <p:tav tm="100000">
                                          <p:val>
                                            <p:strVal val="ppt_x"/>
                                          </p:val>
                                        </p:tav>
                                      </p:tavLst>
                                    </p:anim>
                                    <p:anim calcmode="lin" valueType="num">
                                      <p:cBhvr additive="base">
                                        <p:cTn id="80" dur="500"/>
                                        <p:tgtEl>
                                          <p:spTgt spid="19"/>
                                        </p:tgtEl>
                                        <p:attrNameLst>
                                          <p:attrName>ppt_y</p:attrName>
                                        </p:attrNameLst>
                                      </p:cBhvr>
                                      <p:tavLst>
                                        <p:tav tm="0">
                                          <p:val>
                                            <p:strVal val="ppt_y"/>
                                          </p:val>
                                        </p:tav>
                                        <p:tav tm="100000">
                                          <p:val>
                                            <p:strVal val="1+ppt_h/2"/>
                                          </p:val>
                                        </p:tav>
                                      </p:tavLst>
                                    </p:anim>
                                    <p:set>
                                      <p:cBhvr>
                                        <p:cTn id="81" dur="1" fill="hold">
                                          <p:stCondLst>
                                            <p:cond delay="499"/>
                                          </p:stCondLst>
                                        </p:cTn>
                                        <p:tgtEl>
                                          <p:spTgt spid="19"/>
                                        </p:tgtEl>
                                        <p:attrNameLst>
                                          <p:attrName>style.visibility</p:attrName>
                                        </p:attrNameLst>
                                      </p:cBhvr>
                                      <p:to>
                                        <p:strVal val="hidden"/>
                                      </p:to>
                                    </p:set>
                                  </p:childTnLst>
                                </p:cTn>
                              </p:par>
                              <p:par>
                                <p:cTn id="82" presetID="2" presetClass="exit" presetSubtype="4" fill="hold" grpId="1" nodeType="withEffect">
                                  <p:stCondLst>
                                    <p:cond delay="0"/>
                                  </p:stCondLst>
                                  <p:childTnLst>
                                    <p:anim calcmode="lin" valueType="num">
                                      <p:cBhvr additive="base">
                                        <p:cTn id="83" dur="500"/>
                                        <p:tgtEl>
                                          <p:spTgt spid="17"/>
                                        </p:tgtEl>
                                        <p:attrNameLst>
                                          <p:attrName>ppt_x</p:attrName>
                                        </p:attrNameLst>
                                      </p:cBhvr>
                                      <p:tavLst>
                                        <p:tav tm="0">
                                          <p:val>
                                            <p:strVal val="ppt_x"/>
                                          </p:val>
                                        </p:tav>
                                        <p:tav tm="100000">
                                          <p:val>
                                            <p:strVal val="ppt_x"/>
                                          </p:val>
                                        </p:tav>
                                      </p:tavLst>
                                    </p:anim>
                                    <p:anim calcmode="lin" valueType="num">
                                      <p:cBhvr additive="base">
                                        <p:cTn id="84" dur="500"/>
                                        <p:tgtEl>
                                          <p:spTgt spid="17"/>
                                        </p:tgtEl>
                                        <p:attrNameLst>
                                          <p:attrName>ppt_y</p:attrName>
                                        </p:attrNameLst>
                                      </p:cBhvr>
                                      <p:tavLst>
                                        <p:tav tm="0">
                                          <p:val>
                                            <p:strVal val="ppt_y"/>
                                          </p:val>
                                        </p:tav>
                                        <p:tav tm="100000">
                                          <p:val>
                                            <p:strVal val="1+ppt_h/2"/>
                                          </p:val>
                                        </p:tav>
                                      </p:tavLst>
                                    </p:anim>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0"/>
                      </p:stCondLst>
                      <p:childTnLst>
                        <p:par>
                          <p:cTn id="88" fill="hold">
                            <p:stCondLst>
                              <p:cond delay="0"/>
                            </p:stCondLst>
                            <p:childTnLst>
                              <p:par>
                                <p:cTn id="89" presetID="21" presetClass="emph" presetSubtype="0" fill="hold" grpId="1" nodeType="clickEffect">
                                  <p:stCondLst>
                                    <p:cond delay="0"/>
                                  </p:stCondLst>
                                  <p:childTnLst>
                                    <p:animClr clrSpc="hsl" dir="cw">
                                      <p:cBhvr override="childStyle">
                                        <p:cTn id="90" dur="500" fill="hold"/>
                                        <p:tgtEl>
                                          <p:spTgt spid="15"/>
                                        </p:tgtEl>
                                        <p:attrNameLst>
                                          <p:attrName>style.color</p:attrName>
                                        </p:attrNameLst>
                                      </p:cBhvr>
                                      <p:by>
                                        <p:hsl h="7200000" s="0" l="0"/>
                                      </p:by>
                                    </p:animClr>
                                    <p:animClr clrSpc="hsl" dir="cw">
                                      <p:cBhvr>
                                        <p:cTn id="91" dur="500" fill="hold"/>
                                        <p:tgtEl>
                                          <p:spTgt spid="15"/>
                                        </p:tgtEl>
                                        <p:attrNameLst>
                                          <p:attrName>fillcolor</p:attrName>
                                        </p:attrNameLst>
                                      </p:cBhvr>
                                      <p:by>
                                        <p:hsl h="7200000" s="0" l="0"/>
                                      </p:by>
                                    </p:animClr>
                                    <p:animClr clrSpc="hsl" dir="cw">
                                      <p:cBhvr>
                                        <p:cTn id="92" dur="500" fill="hold"/>
                                        <p:tgtEl>
                                          <p:spTgt spid="15"/>
                                        </p:tgtEl>
                                        <p:attrNameLst>
                                          <p:attrName>stroke.color</p:attrName>
                                        </p:attrNameLst>
                                      </p:cBhvr>
                                      <p:by>
                                        <p:hsl h="7200000" s="0" l="0"/>
                                      </p:by>
                                    </p:animClr>
                                    <p:set>
                                      <p:cBhvr>
                                        <p:cTn id="93" dur="500" fill="hold"/>
                                        <p:tgtEl>
                                          <p:spTgt spid="15"/>
                                        </p:tgtEl>
                                        <p:attrNameLst>
                                          <p:attrName>fill.type</p:attrName>
                                        </p:attrNameLst>
                                      </p:cBhvr>
                                      <p:to>
                                        <p:strVal val="solid"/>
                                      </p:to>
                                    </p:set>
                                  </p:childTnLst>
                                  <p:subTnLst>
                                    <p:audio>
                                      <p:cMediaNode>
                                        <p:cTn display="0" masterRel="sameClick">
                                          <p:stCondLst>
                                            <p:cond evt="begin" delay="0">
                                              <p:tn val="89"/>
                                            </p:cond>
                                          </p:stCondLst>
                                          <p:endCondLst>
                                            <p:cond evt="onStopAudio" delay="0">
                                              <p:tgtEl>
                                                <p:sldTgt/>
                                              </p:tgtEl>
                                            </p:cond>
                                          </p:endCondLst>
                                        </p:cTn>
                                        <p:tgtEl>
                                          <p:sndTgt r:embed="rId2" name="applause.wav"/>
                                        </p:tgtEl>
                                      </p:cMediaNode>
                                    </p:audio>
                                  </p:subTnLst>
                                </p:cTn>
                              </p:par>
                              <p:par>
                                <p:cTn id="94" presetID="21" presetClass="emph" presetSubtype="0" fill="hold" grpId="1" nodeType="withEffect">
                                  <p:stCondLst>
                                    <p:cond delay="0"/>
                                  </p:stCondLst>
                                  <p:childTnLst>
                                    <p:animClr clrSpc="hsl" dir="cw">
                                      <p:cBhvr override="childStyle">
                                        <p:cTn id="95" dur="500" fill="hold"/>
                                        <p:tgtEl>
                                          <p:spTgt spid="13"/>
                                        </p:tgtEl>
                                        <p:attrNameLst>
                                          <p:attrName>style.color</p:attrName>
                                        </p:attrNameLst>
                                      </p:cBhvr>
                                      <p:by>
                                        <p:hsl h="7200000" s="0" l="0"/>
                                      </p:by>
                                    </p:animClr>
                                    <p:animClr clrSpc="hsl" dir="cw">
                                      <p:cBhvr>
                                        <p:cTn id="96" dur="500" fill="hold"/>
                                        <p:tgtEl>
                                          <p:spTgt spid="13"/>
                                        </p:tgtEl>
                                        <p:attrNameLst>
                                          <p:attrName>fillcolor</p:attrName>
                                        </p:attrNameLst>
                                      </p:cBhvr>
                                      <p:by>
                                        <p:hsl h="7200000" s="0" l="0"/>
                                      </p:by>
                                    </p:animClr>
                                    <p:animClr clrSpc="hsl" dir="cw">
                                      <p:cBhvr>
                                        <p:cTn id="97" dur="500" fill="hold"/>
                                        <p:tgtEl>
                                          <p:spTgt spid="13"/>
                                        </p:tgtEl>
                                        <p:attrNameLst>
                                          <p:attrName>stroke.color</p:attrName>
                                        </p:attrNameLst>
                                      </p:cBhvr>
                                      <p:by>
                                        <p:hsl h="7200000" s="0" l="0"/>
                                      </p:by>
                                    </p:animClr>
                                    <p:set>
                                      <p:cBhvr>
                                        <p:cTn id="98" dur="500" fill="hold"/>
                                        <p:tgtEl>
                                          <p:spTgt spid="13"/>
                                        </p:tgtEl>
                                        <p:attrNameLst>
                                          <p:attrName>fill.type</p:attrName>
                                        </p:attrNameLst>
                                      </p:cBhvr>
                                      <p:to>
                                        <p:strVal val="solid"/>
                                      </p:to>
                                    </p:set>
                                  </p:childTnLst>
                                  <p:subTnLst>
                                    <p:audio>
                                      <p:cMediaNode>
                                        <p:cTn display="0" masterRel="sameClick">
                                          <p:stCondLst>
                                            <p:cond evt="begin" delay="0">
                                              <p:tn val="9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
                  </p:tgtEl>
                </p:cond>
              </p:nextCondLst>
            </p:seq>
          </p:childTnLst>
        </p:cTn>
      </p:par>
    </p:tnLst>
    <p:bldLst>
      <p:bldP spid="11" grpId="0"/>
      <p:bldP spid="12" grpId="0" animBg="1"/>
      <p:bldP spid="12" grpId="1" animBg="1"/>
      <p:bldP spid="13" grpId="0" animBg="1"/>
      <p:bldP spid="13" grpId="1" animBg="1"/>
      <p:bldP spid="14" grpId="0"/>
      <p:bldP spid="14" grpId="1"/>
      <p:bldP spid="15" grpId="0"/>
      <p:bldP spid="15" grpId="1"/>
      <p:bldP spid="16" grpId="0" animBg="1"/>
      <p:bldP spid="16" grpId="1" animBg="1"/>
      <p:bldP spid="17" grpId="0" animBg="1"/>
      <p:bldP spid="17" grpId="1" animBg="1"/>
      <p:bldP spid="18" grpId="0"/>
      <p:bldP spid="18" grpId="1"/>
      <p:bldP spid="19" grpId="0"/>
      <p:bldP spid="19" grpId="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cau hoi c">
            <a:extLst>
              <a:ext uri="{FF2B5EF4-FFF2-40B4-BE49-F238E27FC236}">
                <a16:creationId xmlns:a16="http://schemas.microsoft.com/office/drawing/2014/main" id="{BD60A8B3-D08E-4B65-9061-00EE531996D5}"/>
              </a:ext>
            </a:extLst>
          </p:cNvPr>
          <p:cNvSpPr txBox="1"/>
          <p:nvPr/>
        </p:nvSpPr>
        <p:spPr>
          <a:xfrm>
            <a:off x="1282891" y="5663194"/>
            <a:ext cx="4269283"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C. 4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phần</a:t>
            </a:r>
            <a:endPar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endParaRPr>
          </a:p>
        </p:txBody>
      </p:sp>
      <p:sp>
        <p:nvSpPr>
          <p:cNvPr id="18" name="cau hoi a">
            <a:extLst>
              <a:ext uri="{FF2B5EF4-FFF2-40B4-BE49-F238E27FC236}">
                <a16:creationId xmlns:a16="http://schemas.microsoft.com/office/drawing/2014/main" id="{35734E6A-8C02-47CA-B7E2-2B37679FF9B2}"/>
              </a:ext>
            </a:extLst>
          </p:cNvPr>
          <p:cNvSpPr txBox="1"/>
          <p:nvPr/>
        </p:nvSpPr>
        <p:spPr>
          <a:xfrm>
            <a:off x="1447732" y="4030207"/>
            <a:ext cx="4347591"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A. 2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phần</a:t>
            </a:r>
            <a:endPar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endParaRPr>
          </a:p>
        </p:txBody>
      </p:sp>
      <p:pic>
        <p:nvPicPr>
          <p:cNvPr id="20" name="Picture 19">
            <a:extLst>
              <a:ext uri="{FF2B5EF4-FFF2-40B4-BE49-F238E27FC236}">
                <a16:creationId xmlns:a16="http://schemas.microsoft.com/office/drawing/2014/main" id="{8E062670-4155-4145-AE69-0ABD8AE13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85" y="-49893"/>
            <a:ext cx="2124825" cy="2124825"/>
          </a:xfrm>
          <a:prstGeom prst="rect">
            <a:avLst/>
          </a:prstGeom>
        </p:spPr>
      </p:pic>
      <p:sp>
        <p:nvSpPr>
          <p:cNvPr id="21" name="Freeform: Shape 20">
            <a:extLst>
              <a:ext uri="{FF2B5EF4-FFF2-40B4-BE49-F238E27FC236}">
                <a16:creationId xmlns:a16="http://schemas.microsoft.com/office/drawing/2014/main" id="{1F019183-328C-43E3-BB4A-47EE4BC16243}"/>
              </a:ext>
            </a:extLst>
          </p:cNvPr>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2" name="TextBox 21">
            <a:extLst>
              <a:ext uri="{FF2B5EF4-FFF2-40B4-BE49-F238E27FC236}">
                <a16:creationId xmlns:a16="http://schemas.microsoft.com/office/drawing/2014/main" id="{CBAD3CDA-0599-4A8D-B9D4-A2B4154CFBFA}"/>
              </a:ext>
            </a:extLst>
          </p:cNvPr>
          <p:cNvSpPr txBox="1"/>
          <p:nvPr/>
        </p:nvSpPr>
        <p:spPr>
          <a:xfrm>
            <a:off x="1107894" y="2438830"/>
            <a:ext cx="9752615" cy="646331"/>
          </a:xfrm>
          <a:prstGeom prst="rect">
            <a:avLst/>
          </a:prstGeom>
          <a:noFill/>
        </p:spPr>
        <p:txBody>
          <a:bodyPr wrap="square" rtlCol="0">
            <a:spAutoFit/>
          </a:bodyPr>
          <a:lstStyle/>
          <a:p>
            <a:pPr algn="ctr">
              <a:defRPr/>
            </a:pPr>
            <a:r>
              <a:rPr lang="en-US" sz="3600" dirty="0">
                <a:solidFill>
                  <a:prstClr val="white"/>
                </a:solidFill>
                <a:latin typeface="UTM Avo" panose="02040603050506020204" charset="0"/>
                <a:cs typeface="UTM Avo" panose="02040603050506020204" charset="0"/>
              </a:rPr>
              <a:t> </a:t>
            </a:r>
            <a:r>
              <a:rPr lang="en-US" sz="3600" dirty="0" err="1">
                <a:solidFill>
                  <a:prstClr val="white"/>
                </a:solidFill>
                <a:latin typeface="UTM Avo" panose="02040603050506020204" charset="0"/>
                <a:cs typeface="UTM Avo" panose="02040603050506020204" charset="0"/>
              </a:rPr>
              <a:t>Phần</a:t>
            </a:r>
            <a:r>
              <a:rPr lang="en-US" sz="3600" dirty="0">
                <a:solidFill>
                  <a:prstClr val="white"/>
                </a:solidFill>
                <a:latin typeface="UTM Avo" panose="02040603050506020204" charset="0"/>
                <a:cs typeface="UTM Avo" panose="02040603050506020204" charset="0"/>
              </a:rPr>
              <a:t> </a:t>
            </a:r>
            <a:r>
              <a:rPr lang="en-US" sz="3600" dirty="0" err="1">
                <a:solidFill>
                  <a:prstClr val="white"/>
                </a:solidFill>
                <a:latin typeface="UTM Avo" panose="02040603050506020204" charset="0"/>
                <a:cs typeface="UTM Avo" panose="02040603050506020204" charset="0"/>
              </a:rPr>
              <a:t>đầu</a:t>
            </a:r>
            <a:r>
              <a:rPr lang="en-US" sz="3600" dirty="0">
                <a:solidFill>
                  <a:prstClr val="white"/>
                </a:solidFill>
                <a:latin typeface="UTM Avo" panose="02040603050506020204" charset="0"/>
                <a:cs typeface="UTM Avo" panose="02040603050506020204" charset="0"/>
              </a:rPr>
              <a:t> </a:t>
            </a:r>
            <a:r>
              <a:rPr lang="en-US" sz="3600" dirty="0" err="1">
                <a:solidFill>
                  <a:prstClr val="white"/>
                </a:solidFill>
                <a:latin typeface="UTM Avo" panose="02040603050506020204" charset="0"/>
                <a:cs typeface="UTM Avo" panose="02040603050506020204" charset="0"/>
              </a:rPr>
              <a:t>tiên</a:t>
            </a:r>
            <a:r>
              <a:rPr lang="en-US" sz="3600" dirty="0">
                <a:solidFill>
                  <a:prstClr val="white"/>
                </a:solidFill>
                <a:latin typeface="UTM Avo" panose="02040603050506020204" charset="0"/>
                <a:cs typeface="UTM Avo" panose="02040603050506020204" charset="0"/>
              </a:rPr>
              <a:t> </a:t>
            </a:r>
            <a:r>
              <a:rPr lang="en-US" sz="3600" dirty="0" err="1">
                <a:solidFill>
                  <a:prstClr val="white"/>
                </a:solidFill>
                <a:latin typeface="UTM Avo" panose="02040603050506020204" charset="0"/>
                <a:cs typeface="UTM Avo" panose="02040603050506020204" charset="0"/>
              </a:rPr>
              <a:t>của</a:t>
            </a:r>
            <a:r>
              <a:rPr lang="en-US" sz="3600" dirty="0">
                <a:solidFill>
                  <a:prstClr val="white"/>
                </a:solidFill>
                <a:latin typeface="UTM Avo" panose="02040603050506020204" charset="0"/>
                <a:cs typeface="UTM Avo" panose="02040603050506020204" charset="0"/>
              </a:rPr>
              <a:t> </a:t>
            </a:r>
            <a:r>
              <a:rPr lang="en-US" sz="3600" dirty="0" err="1">
                <a:solidFill>
                  <a:prstClr val="white"/>
                </a:solidFill>
                <a:latin typeface="UTM Avo" panose="02040603050506020204" charset="0"/>
                <a:cs typeface="UTM Avo" panose="02040603050506020204" charset="0"/>
              </a:rPr>
              <a:t>bài</a:t>
            </a:r>
            <a:r>
              <a:rPr lang="en-US" sz="3600" dirty="0">
                <a:solidFill>
                  <a:prstClr val="white"/>
                </a:solidFill>
                <a:latin typeface="UTM Avo" panose="02040603050506020204" charset="0"/>
                <a:cs typeface="UTM Avo" panose="02040603050506020204" charset="0"/>
              </a:rPr>
              <a:t> </a:t>
            </a:r>
            <a:r>
              <a:rPr lang="en-US" sz="3600" err="1">
                <a:solidFill>
                  <a:prstClr val="white"/>
                </a:solidFill>
                <a:latin typeface="UTM Avo" panose="02040603050506020204" charset="0"/>
                <a:cs typeface="UTM Avo" panose="02040603050506020204" charset="0"/>
              </a:rPr>
              <a:t>văn</a:t>
            </a:r>
            <a:r>
              <a:rPr lang="en-US" sz="3600">
                <a:solidFill>
                  <a:prstClr val="white"/>
                </a:solidFill>
                <a:latin typeface="UTM Avo" panose="02040603050506020204" charset="0"/>
                <a:cs typeface="UTM Avo" panose="02040603050506020204" charset="0"/>
              </a:rPr>
              <a:t> tả người </a:t>
            </a:r>
            <a:r>
              <a:rPr lang="en-US" sz="3600" dirty="0" err="1">
                <a:solidFill>
                  <a:prstClr val="white"/>
                </a:solidFill>
                <a:latin typeface="UTM Avo" panose="02040603050506020204" charset="0"/>
                <a:cs typeface="UTM Avo" panose="02040603050506020204" charset="0"/>
              </a:rPr>
              <a:t>là</a:t>
            </a:r>
            <a:r>
              <a:rPr lang="en-US" sz="3600" dirty="0">
                <a:solidFill>
                  <a:prstClr val="white"/>
                </a:solidFill>
                <a:latin typeface="UTM Avo" panose="02040603050506020204" charset="0"/>
                <a:cs typeface="UTM Avo" panose="02040603050506020204" charset="0"/>
              </a:rPr>
              <a:t>:</a:t>
            </a:r>
          </a:p>
        </p:txBody>
      </p:sp>
      <p:sp>
        <p:nvSpPr>
          <p:cNvPr id="23" name="bang c">
            <a:extLst>
              <a:ext uri="{FF2B5EF4-FFF2-40B4-BE49-F238E27FC236}">
                <a16:creationId xmlns:a16="http://schemas.microsoft.com/office/drawing/2014/main" id="{CDA614F7-0536-4B32-A511-774AD628FCF1}"/>
              </a:ext>
            </a:extLst>
          </p:cNvPr>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4" name="bang b">
            <a:extLst>
              <a:ext uri="{FF2B5EF4-FFF2-40B4-BE49-F238E27FC236}">
                <a16:creationId xmlns:a16="http://schemas.microsoft.com/office/drawing/2014/main" id="{52F2A25C-A52E-43B5-816B-3A1239326082}"/>
              </a:ext>
            </a:extLst>
          </p:cNvPr>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5" name="cau hoi c">
            <a:extLst>
              <a:ext uri="{FF2B5EF4-FFF2-40B4-BE49-F238E27FC236}">
                <a16:creationId xmlns:a16="http://schemas.microsoft.com/office/drawing/2014/main" id="{4F499A15-9759-485C-9CD3-71E7992F02DF}"/>
              </a:ext>
            </a:extLst>
          </p:cNvPr>
          <p:cNvSpPr txBox="1"/>
          <p:nvPr/>
        </p:nvSpPr>
        <p:spPr>
          <a:xfrm>
            <a:off x="1282891" y="5663194"/>
            <a:ext cx="4269283" cy="523220"/>
          </a:xfrm>
          <a:prstGeom prst="rect">
            <a:avLst/>
          </a:prstGeom>
          <a:noFill/>
        </p:spPr>
        <p:txBody>
          <a:bodyPr wrap="square" rtlCol="0">
            <a:spAutoFit/>
          </a:bodyPr>
          <a:lstStyle/>
          <a:p>
            <a:pPr defTabSz="914377">
              <a:buClr>
                <a:prstClr val="white"/>
              </a:buClr>
              <a:defRPr/>
            </a:pPr>
            <a:r>
              <a:rPr lang="en-US" sz="2800" b="1" dirty="0">
                <a:solidFill>
                  <a:prstClr val="white"/>
                </a:solidFill>
                <a:latin typeface="UTM Avo" panose="02040603050506020204" pitchFamily="18" charset="0"/>
                <a:ea typeface="Tahoma" panose="020B0604030504040204" pitchFamily="34" charset="0"/>
                <a:cs typeface="UTM Avo" panose="02040603050506020204" charset="0"/>
              </a:rPr>
              <a:t>C. </a:t>
            </a:r>
            <a:r>
              <a:rPr lang="en-US" sz="2800" b="1" dirty="0" err="1">
                <a:solidFill>
                  <a:prstClr val="white"/>
                </a:solidFill>
                <a:latin typeface="UTM Avo" panose="02040603050506020204" pitchFamily="18" charset="0"/>
                <a:ea typeface="Tahoma" panose="020B0604030504040204" pitchFamily="34" charset="0"/>
                <a:cs typeface="UTM Avo" panose="02040603050506020204" charset="0"/>
              </a:rPr>
              <a:t>Mở</a:t>
            </a:r>
            <a:r>
              <a:rPr lang="en-US" sz="2800" b="1" dirty="0">
                <a:solidFill>
                  <a:prstClr val="white"/>
                </a:solidFill>
                <a:latin typeface="UTM Avo" panose="02040603050506020204" pitchFamily="18" charset="0"/>
                <a:ea typeface="Tahoma" panose="020B0604030504040204" pitchFamily="34" charset="0"/>
                <a:cs typeface="UTM Avo" panose="02040603050506020204" charset="0"/>
              </a:rPr>
              <a:t> </a:t>
            </a:r>
            <a:r>
              <a:rPr lang="en-US" sz="2800" b="1" dirty="0" err="1">
                <a:solidFill>
                  <a:prstClr val="white"/>
                </a:solidFill>
                <a:latin typeface="UTM Avo" panose="02040603050506020204" pitchFamily="18" charset="0"/>
                <a:ea typeface="Tahoma" panose="020B0604030504040204" pitchFamily="34" charset="0"/>
                <a:cs typeface="UTM Avo" panose="02040603050506020204" charset="0"/>
              </a:rPr>
              <a:t>bài</a:t>
            </a:r>
            <a:endParaRPr lang="en-US" sz="2800" b="1" dirty="0">
              <a:solidFill>
                <a:prstClr val="white"/>
              </a:solidFill>
              <a:latin typeface="UTM Avo" panose="02040603050506020204" pitchFamily="18" charset="0"/>
              <a:ea typeface="Tahoma" panose="020B0604030504040204" pitchFamily="34" charset="0"/>
              <a:cs typeface="UTM Avo" panose="02040603050506020204" charset="0"/>
            </a:endParaRPr>
          </a:p>
        </p:txBody>
      </p:sp>
      <p:sp>
        <p:nvSpPr>
          <p:cNvPr id="26" name="cau hoi b">
            <a:extLst>
              <a:ext uri="{FF2B5EF4-FFF2-40B4-BE49-F238E27FC236}">
                <a16:creationId xmlns:a16="http://schemas.microsoft.com/office/drawing/2014/main" id="{CD71558D-E494-483F-99F1-94764423F9BF}"/>
              </a:ext>
            </a:extLst>
          </p:cNvPr>
          <p:cNvSpPr txBox="1"/>
          <p:nvPr/>
        </p:nvSpPr>
        <p:spPr>
          <a:xfrm>
            <a:off x="6665276" y="3871098"/>
            <a:ext cx="4650419" cy="523220"/>
          </a:xfrm>
          <a:prstGeom prst="rect">
            <a:avLst/>
          </a:prstGeom>
          <a:noFill/>
        </p:spPr>
        <p:txBody>
          <a:bodyPr wrap="square" rtlCol="0">
            <a:spAutoFit/>
          </a:bodyPr>
          <a:lstStyle/>
          <a:p>
            <a:pPr defTabSz="914377">
              <a:buClr>
                <a:prstClr val="white"/>
              </a:buClr>
              <a:defRPr/>
            </a:pPr>
            <a:r>
              <a:rPr lang="en-US" sz="2800" b="1" dirty="0">
                <a:solidFill>
                  <a:prstClr val="white"/>
                </a:solidFill>
                <a:latin typeface="UTM Avo" panose="02040603050506020204" charset="0"/>
                <a:ea typeface="Tahoma" panose="020B0604030504040204" pitchFamily="34" charset="0"/>
                <a:cs typeface="UTM Avo" panose="02040603050506020204" charset="0"/>
              </a:rPr>
              <a:t>B. </a:t>
            </a:r>
            <a:r>
              <a:rPr lang="en-US" sz="2800" b="1" dirty="0" err="1">
                <a:solidFill>
                  <a:prstClr val="white"/>
                </a:solidFill>
                <a:latin typeface="UTM Avo" panose="02040603050506020204" charset="0"/>
                <a:ea typeface="Tahoma" panose="020B0604030504040204" pitchFamily="34" charset="0"/>
                <a:cs typeface="UTM Avo" panose="02040603050506020204" charset="0"/>
              </a:rPr>
              <a:t>Thân</a:t>
            </a:r>
            <a:r>
              <a:rPr lang="en-US" sz="2800" b="1" dirty="0">
                <a:solidFill>
                  <a:prstClr val="white"/>
                </a:solidFill>
                <a:latin typeface="UTM Avo" panose="02040603050506020204" charset="0"/>
                <a:ea typeface="Tahoma" panose="020B0604030504040204" pitchFamily="34" charset="0"/>
                <a:cs typeface="UTM Avo" panose="02040603050506020204" charset="0"/>
              </a:rPr>
              <a:t> </a:t>
            </a:r>
            <a:r>
              <a:rPr lang="en-US" sz="2800" b="1" dirty="0" err="1">
                <a:solidFill>
                  <a:prstClr val="white"/>
                </a:solidFill>
                <a:latin typeface="UTM Avo" panose="02040603050506020204" charset="0"/>
                <a:ea typeface="Tahoma" panose="020B0604030504040204" pitchFamily="34" charset="0"/>
                <a:cs typeface="UTM Avo" panose="02040603050506020204" charset="0"/>
              </a:rPr>
              <a:t>bài</a:t>
            </a:r>
            <a:endParaRPr lang="en-US" sz="2800" b="1" dirty="0">
              <a:solidFill>
                <a:prstClr val="white"/>
              </a:solidFill>
              <a:latin typeface="UTM Avo" panose="02040603050506020204" charset="0"/>
              <a:ea typeface="Tahoma" panose="020B0604030504040204" pitchFamily="34" charset="0"/>
              <a:cs typeface="UTM Avo" panose="02040603050506020204" charset="0"/>
            </a:endParaRPr>
          </a:p>
        </p:txBody>
      </p:sp>
      <p:sp>
        <p:nvSpPr>
          <p:cNvPr id="27" name="bang a">
            <a:extLst>
              <a:ext uri="{FF2B5EF4-FFF2-40B4-BE49-F238E27FC236}">
                <a16:creationId xmlns:a16="http://schemas.microsoft.com/office/drawing/2014/main" id="{FC9259DF-4DC0-4DC7-BC0B-837F7E217948}"/>
              </a:ext>
            </a:extLst>
          </p:cNvPr>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8" name="bang d">
            <a:extLst>
              <a:ext uri="{FF2B5EF4-FFF2-40B4-BE49-F238E27FC236}">
                <a16:creationId xmlns:a16="http://schemas.microsoft.com/office/drawing/2014/main" id="{CD9B6B43-C501-47EE-B087-16DEF450E35C}"/>
              </a:ext>
            </a:extLst>
          </p:cNvPr>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9" name="cau hoi a">
            <a:extLst>
              <a:ext uri="{FF2B5EF4-FFF2-40B4-BE49-F238E27FC236}">
                <a16:creationId xmlns:a16="http://schemas.microsoft.com/office/drawing/2014/main" id="{5C9AC378-B5EA-48E8-B55F-00903EB6F58E}"/>
              </a:ext>
            </a:extLst>
          </p:cNvPr>
          <p:cNvSpPr txBox="1"/>
          <p:nvPr/>
        </p:nvSpPr>
        <p:spPr>
          <a:xfrm>
            <a:off x="1447732" y="4030207"/>
            <a:ext cx="4347591" cy="523220"/>
          </a:xfrm>
          <a:prstGeom prst="rect">
            <a:avLst/>
          </a:prstGeom>
          <a:noFill/>
        </p:spPr>
        <p:txBody>
          <a:bodyPr wrap="square" rtlCol="0">
            <a:spAutoFit/>
          </a:bodyPr>
          <a:lstStyle/>
          <a:p>
            <a:pPr defTabSz="914377">
              <a:buClr>
                <a:prstClr val="white"/>
              </a:buClr>
              <a:defRPr/>
            </a:pPr>
            <a:r>
              <a:rPr lang="en-US" sz="2800" b="1" dirty="0">
                <a:solidFill>
                  <a:prstClr val="white"/>
                </a:solidFill>
                <a:latin typeface="UTM Avo" panose="02040603050506020204" charset="0"/>
                <a:ea typeface="Tahoma" panose="020B0604030504040204" pitchFamily="34" charset="0"/>
                <a:cs typeface="UTM Avo" panose="02040603050506020204" charset="0"/>
              </a:rPr>
              <a:t>A. </a:t>
            </a:r>
            <a:r>
              <a:rPr lang="en-US" sz="2800" b="1" dirty="0" err="1">
                <a:solidFill>
                  <a:prstClr val="white"/>
                </a:solidFill>
                <a:latin typeface="UTM Avo" panose="02040603050506020204" charset="0"/>
                <a:ea typeface="Tahoma" panose="020B0604030504040204" pitchFamily="34" charset="0"/>
                <a:cs typeface="UTM Avo" panose="02040603050506020204" charset="0"/>
              </a:rPr>
              <a:t>Kết</a:t>
            </a:r>
            <a:r>
              <a:rPr lang="en-US" sz="2800" b="1" dirty="0">
                <a:solidFill>
                  <a:prstClr val="white"/>
                </a:solidFill>
                <a:latin typeface="UTM Avo" panose="02040603050506020204" charset="0"/>
                <a:ea typeface="Tahoma" panose="020B0604030504040204" pitchFamily="34" charset="0"/>
                <a:cs typeface="UTM Avo" panose="02040603050506020204" charset="0"/>
              </a:rPr>
              <a:t> </a:t>
            </a:r>
            <a:r>
              <a:rPr lang="en-US" sz="2800" b="1" dirty="0" err="1">
                <a:solidFill>
                  <a:prstClr val="white"/>
                </a:solidFill>
                <a:latin typeface="UTM Avo" panose="02040603050506020204" charset="0"/>
                <a:ea typeface="Tahoma" panose="020B0604030504040204" pitchFamily="34" charset="0"/>
                <a:cs typeface="UTM Avo" panose="02040603050506020204" charset="0"/>
              </a:rPr>
              <a:t>bài</a:t>
            </a:r>
            <a:endParaRPr lang="en-US" sz="2800" b="1" dirty="0">
              <a:solidFill>
                <a:prstClr val="white"/>
              </a:solidFill>
              <a:latin typeface="UTM Avo" panose="02040603050506020204" charset="0"/>
              <a:ea typeface="Tahoma" panose="020B0604030504040204" pitchFamily="34" charset="0"/>
              <a:cs typeface="UTM Avo" panose="02040603050506020204" charset="0"/>
            </a:endParaRPr>
          </a:p>
        </p:txBody>
      </p:sp>
      <p:sp>
        <p:nvSpPr>
          <p:cNvPr id="30" name="cau hoi d">
            <a:extLst>
              <a:ext uri="{FF2B5EF4-FFF2-40B4-BE49-F238E27FC236}">
                <a16:creationId xmlns:a16="http://schemas.microsoft.com/office/drawing/2014/main" id="{683A2BE2-D180-4FA0-9812-8804E59F7EEA}"/>
              </a:ext>
            </a:extLst>
          </p:cNvPr>
          <p:cNvSpPr txBox="1"/>
          <p:nvPr/>
        </p:nvSpPr>
        <p:spPr>
          <a:xfrm>
            <a:off x="6445980" y="5588834"/>
            <a:ext cx="5111099" cy="523220"/>
          </a:xfrm>
          <a:prstGeom prst="rect">
            <a:avLst/>
          </a:prstGeom>
          <a:noFill/>
        </p:spPr>
        <p:txBody>
          <a:bodyPr wrap="square" rtlCol="0">
            <a:spAutoFit/>
          </a:bodyPr>
          <a:lstStyle/>
          <a:p>
            <a:pPr defTabSz="914377">
              <a:buClr>
                <a:prstClr val="white"/>
              </a:buClr>
              <a:defRPr/>
            </a:pPr>
            <a:r>
              <a:rPr lang="en-US" sz="2800" b="1" dirty="0">
                <a:solidFill>
                  <a:prstClr val="white"/>
                </a:solidFill>
                <a:latin typeface="UTM Avo" panose="02040603050506020204" charset="0"/>
                <a:ea typeface="Tahoma" panose="020B0604030504040204" pitchFamily="34" charset="0"/>
                <a:cs typeface="UTM Avo" panose="02040603050506020204" charset="0"/>
              </a:rPr>
              <a:t>D. </a:t>
            </a:r>
            <a:r>
              <a:rPr lang="en-US" sz="2800" b="1" dirty="0" err="1">
                <a:solidFill>
                  <a:prstClr val="white"/>
                </a:solidFill>
                <a:latin typeface="UTM Avo" panose="02040603050506020204" charset="0"/>
                <a:ea typeface="Tahoma" panose="020B0604030504040204" pitchFamily="34" charset="0"/>
                <a:cs typeface="UTM Avo" panose="02040603050506020204" charset="0"/>
              </a:rPr>
              <a:t>Cả</a:t>
            </a:r>
            <a:r>
              <a:rPr lang="en-US" sz="2800" b="1" dirty="0">
                <a:solidFill>
                  <a:prstClr val="white"/>
                </a:solidFill>
                <a:latin typeface="UTM Avo" panose="02040603050506020204" charset="0"/>
                <a:ea typeface="Tahoma" panose="020B0604030504040204" pitchFamily="34" charset="0"/>
                <a:cs typeface="UTM Avo" panose="02040603050506020204" charset="0"/>
              </a:rPr>
              <a:t> 3 </a:t>
            </a:r>
            <a:r>
              <a:rPr lang="en-US" sz="2800" b="1" dirty="0" err="1">
                <a:solidFill>
                  <a:prstClr val="white"/>
                </a:solidFill>
                <a:latin typeface="UTM Avo" panose="02040603050506020204" charset="0"/>
                <a:ea typeface="Tahoma" panose="020B0604030504040204" pitchFamily="34" charset="0"/>
                <a:cs typeface="UTM Avo" panose="02040603050506020204" charset="0"/>
              </a:rPr>
              <a:t>đáp</a:t>
            </a:r>
            <a:r>
              <a:rPr lang="en-US" sz="2800" b="1" dirty="0">
                <a:solidFill>
                  <a:prstClr val="white"/>
                </a:solidFill>
                <a:latin typeface="UTM Avo" panose="02040603050506020204" charset="0"/>
                <a:ea typeface="Tahoma" panose="020B0604030504040204" pitchFamily="34" charset="0"/>
                <a:cs typeface="UTM Avo" panose="02040603050506020204" charset="0"/>
              </a:rPr>
              <a:t> </a:t>
            </a:r>
            <a:r>
              <a:rPr lang="en-US" sz="2800" b="1" dirty="0" err="1">
                <a:solidFill>
                  <a:prstClr val="white"/>
                </a:solidFill>
                <a:latin typeface="UTM Avo" panose="02040603050506020204" charset="0"/>
                <a:ea typeface="Tahoma" panose="020B0604030504040204" pitchFamily="34" charset="0"/>
                <a:cs typeface="UTM Avo" panose="02040603050506020204" charset="0"/>
              </a:rPr>
              <a:t>án</a:t>
            </a:r>
            <a:r>
              <a:rPr lang="en-US" sz="2800" b="1" dirty="0">
                <a:solidFill>
                  <a:prstClr val="white"/>
                </a:solidFill>
                <a:latin typeface="UTM Avo" panose="02040603050506020204" charset="0"/>
                <a:ea typeface="Tahoma" panose="020B0604030504040204" pitchFamily="34" charset="0"/>
                <a:cs typeface="UTM Avo" panose="02040603050506020204" charset="0"/>
              </a:rPr>
              <a:t> </a:t>
            </a:r>
            <a:r>
              <a:rPr lang="en-US" sz="2800" b="1" dirty="0" err="1">
                <a:solidFill>
                  <a:prstClr val="white"/>
                </a:solidFill>
                <a:latin typeface="UTM Avo" panose="02040603050506020204" charset="0"/>
                <a:ea typeface="Tahoma" panose="020B0604030504040204" pitchFamily="34" charset="0"/>
                <a:cs typeface="UTM Avo" panose="02040603050506020204" charset="0"/>
              </a:rPr>
              <a:t>đều</a:t>
            </a:r>
            <a:r>
              <a:rPr lang="en-US" sz="2800" b="1" dirty="0">
                <a:solidFill>
                  <a:prstClr val="white"/>
                </a:solidFill>
                <a:latin typeface="UTM Avo" panose="02040603050506020204" charset="0"/>
                <a:ea typeface="Tahoma" panose="020B0604030504040204" pitchFamily="34" charset="0"/>
                <a:cs typeface="UTM Avo" panose="02040603050506020204" charset="0"/>
              </a:rPr>
              <a:t> </a:t>
            </a:r>
            <a:r>
              <a:rPr lang="en-US" sz="2800" b="1" dirty="0" err="1">
                <a:solidFill>
                  <a:prstClr val="white"/>
                </a:solidFill>
                <a:latin typeface="UTM Avo" panose="02040603050506020204" charset="0"/>
                <a:ea typeface="Tahoma" panose="020B0604030504040204" pitchFamily="34" charset="0"/>
                <a:cs typeface="UTM Avo" panose="02040603050506020204" charset="0"/>
              </a:rPr>
              <a:t>đúng</a:t>
            </a:r>
            <a:endParaRPr lang="en-US" sz="2800" b="1" dirty="0">
              <a:solidFill>
                <a:prstClr val="white"/>
              </a:solidFill>
              <a:latin typeface="UTM Avo" panose="02040603050506020204" charset="0"/>
              <a:ea typeface="Tahoma" panose="020B0604030504040204" pitchFamily="34" charset="0"/>
              <a:cs typeface="UTM Avo" panose="02040603050506020204" charset="0"/>
            </a:endParaRPr>
          </a:p>
        </p:txBody>
      </p:sp>
      <p:sp>
        <p:nvSpPr>
          <p:cNvPr id="31" name="cau hoi c">
            <a:extLst>
              <a:ext uri="{FF2B5EF4-FFF2-40B4-BE49-F238E27FC236}">
                <a16:creationId xmlns:a16="http://schemas.microsoft.com/office/drawing/2014/main" id="{83D79739-3D8B-49A4-B88A-FC49549BDF9B}"/>
              </a:ext>
            </a:extLst>
          </p:cNvPr>
          <p:cNvSpPr txBox="1"/>
          <p:nvPr/>
        </p:nvSpPr>
        <p:spPr>
          <a:xfrm>
            <a:off x="1282890" y="5672515"/>
            <a:ext cx="4269283" cy="523220"/>
          </a:xfrm>
          <a:prstGeom prst="rect">
            <a:avLst/>
          </a:prstGeom>
          <a:noFill/>
        </p:spPr>
        <p:txBody>
          <a:bodyPr wrap="square" rtlCol="0">
            <a:spAutoFit/>
          </a:bodyPr>
          <a:lstStyle/>
          <a:p>
            <a:pPr defTabSz="914377">
              <a:buClr>
                <a:prstClr val="white"/>
              </a:buClr>
              <a:defRPr/>
            </a:pPr>
            <a:r>
              <a:rPr lang="en-US" sz="2800" b="1" dirty="0">
                <a:latin typeface="UTM Avo" panose="02040603050506020204" pitchFamily="18" charset="0"/>
                <a:ea typeface="Tahoma" panose="020B0604030504040204" pitchFamily="34" charset="0"/>
                <a:cs typeface="UTM Avo" panose="02040603050506020204" charset="0"/>
              </a:rPr>
              <a:t>C.</a:t>
            </a:r>
            <a:r>
              <a:rPr lang="en-US" sz="2800" b="1" dirty="0">
                <a:solidFill>
                  <a:prstClr val="white"/>
                </a:solidFill>
                <a:latin typeface="UTM Avo" panose="02040603050506020204" pitchFamily="18" charset="0"/>
                <a:ea typeface="Tahoma" panose="020B0604030504040204" pitchFamily="34" charset="0"/>
                <a:cs typeface="UTM Avo" panose="02040603050506020204" charset="0"/>
              </a:rPr>
              <a:t> </a:t>
            </a:r>
            <a:r>
              <a:rPr lang="en-US" sz="2800" b="1" dirty="0" err="1">
                <a:latin typeface="UTM Avo" panose="02040603050506020204" pitchFamily="18" charset="0"/>
                <a:ea typeface="Tahoma" panose="020B0604030504040204" pitchFamily="34" charset="0"/>
                <a:cs typeface="UTM Avo" panose="02040603050506020204" charset="0"/>
              </a:rPr>
              <a:t>Mở</a:t>
            </a:r>
            <a:r>
              <a:rPr lang="en-US" sz="2800" b="1" dirty="0">
                <a:latin typeface="UTM Avo" panose="02040603050506020204" pitchFamily="18" charset="0"/>
                <a:ea typeface="Tahoma" panose="020B0604030504040204" pitchFamily="34" charset="0"/>
                <a:cs typeface="UTM Avo" panose="02040603050506020204" charset="0"/>
              </a:rPr>
              <a:t> </a:t>
            </a:r>
            <a:r>
              <a:rPr lang="en-US" sz="2800" b="1" dirty="0" err="1">
                <a:latin typeface="UTM Avo" panose="02040603050506020204" pitchFamily="18" charset="0"/>
                <a:ea typeface="Tahoma" panose="020B0604030504040204" pitchFamily="34" charset="0"/>
                <a:cs typeface="UTM Avo" panose="02040603050506020204" charset="0"/>
              </a:rPr>
              <a:t>bài</a:t>
            </a:r>
            <a:endParaRPr lang="en-US" sz="2800" b="1" dirty="0">
              <a:latin typeface="UTM Avo" panose="02040603050506020204" pitchFamily="18" charset="0"/>
              <a:ea typeface="Tahoma" panose="020B0604030504040204" pitchFamily="34" charset="0"/>
              <a:cs typeface="UTM Avo" panose="02040603050506020204" charset="0"/>
            </a:endParaRPr>
          </a:p>
        </p:txBody>
      </p:sp>
    </p:spTree>
    <p:extLst>
      <p:ext uri="{BB962C8B-B14F-4D97-AF65-F5344CB8AC3E}">
        <p14:creationId xmlns:p14="http://schemas.microsoft.com/office/powerpoint/2010/main" val="49096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circle(in)">
                                      <p:cBhvr>
                                        <p:cTn id="34" dur="20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8"/>
                                        </p:tgtEl>
                                        <p:attrNameLst>
                                          <p:attrName>ppt_x</p:attrName>
                                        </p:attrNameLst>
                                      </p:cBhvr>
                                      <p:tavLst>
                                        <p:tav tm="0">
                                          <p:val>
                                            <p:strVal val="ppt_x"/>
                                          </p:val>
                                        </p:tav>
                                        <p:tav tm="100000">
                                          <p:val>
                                            <p:strVal val="ppt_x"/>
                                          </p:val>
                                        </p:tav>
                                      </p:tavLst>
                                    </p:anim>
                                    <p:anim calcmode="lin" valueType="num">
                                      <p:cBhvr additive="base">
                                        <p:cTn id="40" dur="500"/>
                                        <p:tgtEl>
                                          <p:spTgt spid="18"/>
                                        </p:tgtEl>
                                        <p:attrNameLst>
                                          <p:attrName>ppt_y</p:attrName>
                                        </p:attrNameLst>
                                      </p:cBhvr>
                                      <p:tavLst>
                                        <p:tav tm="0">
                                          <p:val>
                                            <p:strVal val="ppt_y"/>
                                          </p:val>
                                        </p:tav>
                                        <p:tav tm="100000">
                                          <p:val>
                                            <p:strVal val="1+ppt_h/2"/>
                                          </p:val>
                                        </p:tav>
                                      </p:tavLst>
                                    </p:anim>
                                    <p:set>
                                      <p:cBhvr>
                                        <p:cTn id="4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21" presetClass="emph" presetSubtype="0" fill="hold" grpId="1" nodeType="clickEffect">
                                  <p:stCondLst>
                                    <p:cond delay="0"/>
                                  </p:stCondLst>
                                  <p:childTnLst>
                                    <p:animClr clrSpc="hsl" dir="cw">
                                      <p:cBhvr override="childStyle">
                                        <p:cTn id="53" dur="500" fill="hold"/>
                                        <p:tgtEl>
                                          <p:spTgt spid="25"/>
                                        </p:tgtEl>
                                        <p:attrNameLst>
                                          <p:attrName>style.color</p:attrName>
                                        </p:attrNameLst>
                                      </p:cBhvr>
                                      <p:by>
                                        <p:hsl h="7200000" s="0" l="0"/>
                                      </p:by>
                                    </p:animClr>
                                    <p:animClr clrSpc="hsl" dir="cw">
                                      <p:cBhvr>
                                        <p:cTn id="54" dur="500" fill="hold"/>
                                        <p:tgtEl>
                                          <p:spTgt spid="25"/>
                                        </p:tgtEl>
                                        <p:attrNameLst>
                                          <p:attrName>fillcolor</p:attrName>
                                        </p:attrNameLst>
                                      </p:cBhvr>
                                      <p:by>
                                        <p:hsl h="7200000" s="0" l="0"/>
                                      </p:by>
                                    </p:animClr>
                                    <p:animClr clrSpc="hsl" dir="cw">
                                      <p:cBhvr>
                                        <p:cTn id="55" dur="500" fill="hold"/>
                                        <p:tgtEl>
                                          <p:spTgt spid="25"/>
                                        </p:tgtEl>
                                        <p:attrNameLst>
                                          <p:attrName>stroke.color</p:attrName>
                                        </p:attrNameLst>
                                      </p:cBhvr>
                                      <p:by>
                                        <p:hsl h="7200000" s="0" l="0"/>
                                      </p:by>
                                    </p:animClr>
                                    <p:set>
                                      <p:cBhvr>
                                        <p:cTn id="56" dur="500" fill="hold"/>
                                        <p:tgtEl>
                                          <p:spTgt spid="25"/>
                                        </p:tgtEl>
                                        <p:attrNameLst>
                                          <p:attrName>fill.type</p:attrName>
                                        </p:attrNameLst>
                                      </p:cBhvr>
                                      <p:to>
                                        <p:strVal val="solid"/>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par>
                                <p:cTn id="57" presetID="21" presetClass="emph" presetSubtype="0" fill="hold" grpId="0" nodeType="withEffect">
                                  <p:stCondLst>
                                    <p:cond delay="0"/>
                                  </p:stCondLst>
                                  <p:childTnLst>
                                    <p:animClr clrSpc="hsl" dir="cw">
                                      <p:cBhvr override="childStyle">
                                        <p:cTn id="58" dur="500" fill="hold"/>
                                        <p:tgtEl>
                                          <p:spTgt spid="23"/>
                                        </p:tgtEl>
                                        <p:attrNameLst>
                                          <p:attrName>style.color</p:attrName>
                                        </p:attrNameLst>
                                      </p:cBhvr>
                                      <p:by>
                                        <p:hsl h="7200000" s="0" l="0"/>
                                      </p:by>
                                    </p:animClr>
                                    <p:animClr clrSpc="hsl" dir="cw">
                                      <p:cBhvr>
                                        <p:cTn id="59" dur="500" fill="hold"/>
                                        <p:tgtEl>
                                          <p:spTgt spid="23"/>
                                        </p:tgtEl>
                                        <p:attrNameLst>
                                          <p:attrName>fillcolor</p:attrName>
                                        </p:attrNameLst>
                                      </p:cBhvr>
                                      <p:by>
                                        <p:hsl h="7200000" s="0" l="0"/>
                                      </p:by>
                                    </p:animClr>
                                    <p:animClr clrSpc="hsl" dir="cw">
                                      <p:cBhvr>
                                        <p:cTn id="60" dur="500" fill="hold"/>
                                        <p:tgtEl>
                                          <p:spTgt spid="23"/>
                                        </p:tgtEl>
                                        <p:attrNameLst>
                                          <p:attrName>stroke.color</p:attrName>
                                        </p:attrNameLst>
                                      </p:cBhvr>
                                      <p:by>
                                        <p:hsl h="7200000" s="0" l="0"/>
                                      </p:by>
                                    </p:animClr>
                                    <p:set>
                                      <p:cBhvr>
                                        <p:cTn id="61" dur="500" fill="hold"/>
                                        <p:tgtEl>
                                          <p:spTgt spid="23"/>
                                        </p:tgtEl>
                                        <p:attrNameLst>
                                          <p:attrName>fill.type</p:attrName>
                                        </p:attrNameLst>
                                      </p:cBhvr>
                                      <p:to>
                                        <p:strVal val="solid"/>
                                      </p:to>
                                    </p:se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29"/>
                                        </p:tgtEl>
                                        <p:attrNameLst>
                                          <p:attrName>ppt_x</p:attrName>
                                        </p:attrNameLst>
                                      </p:cBhvr>
                                      <p:tavLst>
                                        <p:tav tm="0">
                                          <p:val>
                                            <p:strVal val="ppt_x"/>
                                          </p:val>
                                        </p:tav>
                                        <p:tav tm="100000">
                                          <p:val>
                                            <p:strVal val="ppt_x"/>
                                          </p:val>
                                        </p:tav>
                                      </p:tavLst>
                                    </p:anim>
                                    <p:anim calcmode="lin" valueType="num">
                                      <p:cBhvr additive="base">
                                        <p:cTn id="67" dur="500"/>
                                        <p:tgtEl>
                                          <p:spTgt spid="29"/>
                                        </p:tgtEl>
                                        <p:attrNameLst>
                                          <p:attrName>ppt_y</p:attrName>
                                        </p:attrNameLst>
                                      </p:cBhvr>
                                      <p:tavLst>
                                        <p:tav tm="0">
                                          <p:val>
                                            <p:strVal val="ppt_y"/>
                                          </p:val>
                                        </p:tav>
                                        <p:tav tm="100000">
                                          <p:val>
                                            <p:strVal val="1+ppt_h/2"/>
                                          </p:val>
                                        </p:tav>
                                      </p:tavLst>
                                    </p:anim>
                                    <p:set>
                                      <p:cBhvr>
                                        <p:cTn id="68" dur="1" fill="hold">
                                          <p:stCondLst>
                                            <p:cond delay="499"/>
                                          </p:stCondLst>
                                        </p:cTn>
                                        <p:tgtEl>
                                          <p:spTgt spid="29"/>
                                        </p:tgtEl>
                                        <p:attrNameLst>
                                          <p:attrName>style.visibility</p:attrName>
                                        </p:attrNameLst>
                                      </p:cBhvr>
                                      <p:to>
                                        <p:strVal val="hidden"/>
                                      </p:to>
                                    </p:set>
                                  </p:childTnLst>
                                </p:cTn>
                              </p:par>
                              <p:par>
                                <p:cTn id="69" presetID="2" presetClass="exit" presetSubtype="4" fill="hold" grpId="0" nodeType="withEffect">
                                  <p:stCondLst>
                                    <p:cond delay="0"/>
                                  </p:stCondLst>
                                  <p:childTnLst>
                                    <p:anim calcmode="lin" valueType="num">
                                      <p:cBhvr additive="base">
                                        <p:cTn id="70" dur="500"/>
                                        <p:tgtEl>
                                          <p:spTgt spid="27"/>
                                        </p:tgtEl>
                                        <p:attrNameLst>
                                          <p:attrName>ppt_x</p:attrName>
                                        </p:attrNameLst>
                                      </p:cBhvr>
                                      <p:tavLst>
                                        <p:tav tm="0">
                                          <p:val>
                                            <p:strVal val="ppt_x"/>
                                          </p:val>
                                        </p:tav>
                                        <p:tav tm="100000">
                                          <p:val>
                                            <p:strVal val="ppt_x"/>
                                          </p:val>
                                        </p:tav>
                                      </p:tavLst>
                                    </p:anim>
                                    <p:anim calcmode="lin" valueType="num">
                                      <p:cBhvr additive="base">
                                        <p:cTn id="71" dur="500"/>
                                        <p:tgtEl>
                                          <p:spTgt spid="27"/>
                                        </p:tgtEl>
                                        <p:attrNameLst>
                                          <p:attrName>ppt_y</p:attrName>
                                        </p:attrNameLst>
                                      </p:cBhvr>
                                      <p:tavLst>
                                        <p:tav tm="0">
                                          <p:val>
                                            <p:strVal val="ppt_y"/>
                                          </p:val>
                                        </p:tav>
                                        <p:tav tm="100000">
                                          <p:val>
                                            <p:strVal val="1+ppt_h/2"/>
                                          </p:val>
                                        </p:tav>
                                      </p:tavLst>
                                    </p:anim>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26"/>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grpId="1" nodeType="clickEffect">
                                  <p:stCondLst>
                                    <p:cond delay="0"/>
                                  </p:stCondLst>
                                  <p:childTnLst>
                                    <p:anim calcmode="lin" valueType="num">
                                      <p:cBhvr additive="base">
                                        <p:cTn id="77" dur="500"/>
                                        <p:tgtEl>
                                          <p:spTgt spid="26"/>
                                        </p:tgtEl>
                                        <p:attrNameLst>
                                          <p:attrName>ppt_x</p:attrName>
                                        </p:attrNameLst>
                                      </p:cBhvr>
                                      <p:tavLst>
                                        <p:tav tm="0">
                                          <p:val>
                                            <p:strVal val="ppt_x"/>
                                          </p:val>
                                        </p:tav>
                                        <p:tav tm="100000">
                                          <p:val>
                                            <p:strVal val="ppt_x"/>
                                          </p:val>
                                        </p:tav>
                                      </p:tavLst>
                                    </p:anim>
                                    <p:anim calcmode="lin" valueType="num">
                                      <p:cBhvr additive="base">
                                        <p:cTn id="78" dur="500"/>
                                        <p:tgtEl>
                                          <p:spTgt spid="26"/>
                                        </p:tgtEl>
                                        <p:attrNameLst>
                                          <p:attrName>ppt_y</p:attrName>
                                        </p:attrNameLst>
                                      </p:cBhvr>
                                      <p:tavLst>
                                        <p:tav tm="0">
                                          <p:val>
                                            <p:strVal val="ppt_y"/>
                                          </p:val>
                                        </p:tav>
                                        <p:tav tm="100000">
                                          <p:val>
                                            <p:strVal val="1+ppt_h/2"/>
                                          </p:val>
                                        </p:tav>
                                      </p:tavLst>
                                    </p:anim>
                                    <p:set>
                                      <p:cBhvr>
                                        <p:cTn id="79" dur="1" fill="hold">
                                          <p:stCondLst>
                                            <p:cond delay="499"/>
                                          </p:stCondLst>
                                        </p:cTn>
                                        <p:tgtEl>
                                          <p:spTgt spid="26"/>
                                        </p:tgtEl>
                                        <p:attrNameLst>
                                          <p:attrName>style.visibility</p:attrName>
                                        </p:attrNameLst>
                                      </p:cBhvr>
                                      <p:to>
                                        <p:strVal val="hidden"/>
                                      </p:to>
                                    </p:set>
                                  </p:childTnLst>
                                </p:cTn>
                              </p:par>
                              <p:par>
                                <p:cTn id="80" presetID="2" presetClass="exit" presetSubtype="4" fill="hold" grpId="0" nodeType="withEffect">
                                  <p:stCondLst>
                                    <p:cond delay="0"/>
                                  </p:stCondLst>
                                  <p:childTnLst>
                                    <p:anim calcmode="lin" valueType="num">
                                      <p:cBhvr additive="base">
                                        <p:cTn id="81" dur="500"/>
                                        <p:tgtEl>
                                          <p:spTgt spid="24"/>
                                        </p:tgtEl>
                                        <p:attrNameLst>
                                          <p:attrName>ppt_x</p:attrName>
                                        </p:attrNameLst>
                                      </p:cBhvr>
                                      <p:tavLst>
                                        <p:tav tm="0">
                                          <p:val>
                                            <p:strVal val="ppt_x"/>
                                          </p:val>
                                        </p:tav>
                                        <p:tav tm="100000">
                                          <p:val>
                                            <p:strVal val="ppt_x"/>
                                          </p:val>
                                        </p:tav>
                                      </p:tavLst>
                                    </p:anim>
                                    <p:anim calcmode="lin" valueType="num">
                                      <p:cBhvr additive="base">
                                        <p:cTn id="82" dur="500"/>
                                        <p:tgtEl>
                                          <p:spTgt spid="24"/>
                                        </p:tgtEl>
                                        <p:attrNameLst>
                                          <p:attrName>ppt_y</p:attrName>
                                        </p:attrNameLst>
                                      </p:cBhvr>
                                      <p:tavLst>
                                        <p:tav tm="0">
                                          <p:val>
                                            <p:strVal val="ppt_y"/>
                                          </p:val>
                                        </p:tav>
                                        <p:tav tm="100000">
                                          <p:val>
                                            <p:strVal val="1+ppt_h/2"/>
                                          </p:val>
                                        </p:tav>
                                      </p:tavLst>
                                    </p:anim>
                                    <p:set>
                                      <p:cBhvr>
                                        <p:cTn id="8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30"/>
                    </p:tgtEl>
                  </p:cond>
                </p:stCondLst>
                <p:endSync evt="end" delay="0">
                  <p:rtn val="all"/>
                </p:endSync>
                <p:childTnLst>
                  <p:par>
                    <p:cTn id="85" fill="hold">
                      <p:stCondLst>
                        <p:cond delay="0"/>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30"/>
                                        </p:tgtEl>
                                        <p:attrNameLst>
                                          <p:attrName>ppt_x</p:attrName>
                                        </p:attrNameLst>
                                      </p:cBhvr>
                                      <p:tavLst>
                                        <p:tav tm="0">
                                          <p:val>
                                            <p:strVal val="ppt_x"/>
                                          </p:val>
                                        </p:tav>
                                        <p:tav tm="100000">
                                          <p:val>
                                            <p:strVal val="ppt_x"/>
                                          </p:val>
                                        </p:tav>
                                      </p:tavLst>
                                    </p:anim>
                                    <p:anim calcmode="lin" valueType="num">
                                      <p:cBhvr additive="base">
                                        <p:cTn id="89" dur="500"/>
                                        <p:tgtEl>
                                          <p:spTgt spid="30"/>
                                        </p:tgtEl>
                                        <p:attrNameLst>
                                          <p:attrName>ppt_y</p:attrName>
                                        </p:attrNameLst>
                                      </p:cBhvr>
                                      <p:tavLst>
                                        <p:tav tm="0">
                                          <p:val>
                                            <p:strVal val="ppt_y"/>
                                          </p:val>
                                        </p:tav>
                                        <p:tav tm="100000">
                                          <p:val>
                                            <p:strVal val="1+ppt_h/2"/>
                                          </p:val>
                                        </p:tav>
                                      </p:tavLst>
                                    </p:anim>
                                    <p:set>
                                      <p:cBhvr>
                                        <p:cTn id="90" dur="1" fill="hold">
                                          <p:stCondLst>
                                            <p:cond delay="499"/>
                                          </p:stCondLst>
                                        </p:cTn>
                                        <p:tgtEl>
                                          <p:spTgt spid="30"/>
                                        </p:tgtEl>
                                        <p:attrNameLst>
                                          <p:attrName>style.visibility</p:attrName>
                                        </p:attrNameLst>
                                      </p:cBhvr>
                                      <p:to>
                                        <p:strVal val="hidden"/>
                                      </p:to>
                                    </p:set>
                                  </p:childTnLst>
                                </p:cTn>
                              </p:par>
                              <p:par>
                                <p:cTn id="91" presetID="2" presetClass="exit" presetSubtype="4" fill="hold" grpId="0" nodeType="withEffect">
                                  <p:stCondLst>
                                    <p:cond delay="0"/>
                                  </p:stCondLst>
                                  <p:childTnLst>
                                    <p:anim calcmode="lin" valueType="num">
                                      <p:cBhvr additive="base">
                                        <p:cTn id="92" dur="500"/>
                                        <p:tgtEl>
                                          <p:spTgt spid="28"/>
                                        </p:tgtEl>
                                        <p:attrNameLst>
                                          <p:attrName>ppt_x</p:attrName>
                                        </p:attrNameLst>
                                      </p:cBhvr>
                                      <p:tavLst>
                                        <p:tav tm="0">
                                          <p:val>
                                            <p:strVal val="ppt_x"/>
                                          </p:val>
                                        </p:tav>
                                        <p:tav tm="100000">
                                          <p:val>
                                            <p:strVal val="ppt_x"/>
                                          </p:val>
                                        </p:tav>
                                      </p:tavLst>
                                    </p:anim>
                                    <p:anim calcmode="lin" valueType="num">
                                      <p:cBhvr additive="base">
                                        <p:cTn id="93" dur="500"/>
                                        <p:tgtEl>
                                          <p:spTgt spid="28"/>
                                        </p:tgtEl>
                                        <p:attrNameLst>
                                          <p:attrName>ppt_y</p:attrName>
                                        </p:attrNameLst>
                                      </p:cBhvr>
                                      <p:tavLst>
                                        <p:tav tm="0">
                                          <p:val>
                                            <p:strVal val="ppt_y"/>
                                          </p:val>
                                        </p:tav>
                                        <p:tav tm="100000">
                                          <p:val>
                                            <p:strVal val="1+ppt_h/2"/>
                                          </p:val>
                                        </p:tav>
                                      </p:tavLst>
                                    </p:anim>
                                    <p:set>
                                      <p:cBhvr>
                                        <p:cTn id="9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4" grpId="0"/>
      <p:bldP spid="14" grpId="1"/>
      <p:bldP spid="18" grpId="0"/>
      <p:bldP spid="18" grpId="1"/>
      <p:bldP spid="22" grpId="0"/>
      <p:bldP spid="23" grpId="0" animBg="1"/>
      <p:bldP spid="24" grpId="0" animBg="1"/>
      <p:bldP spid="25" grpId="0"/>
      <p:bldP spid="25" grpId="1"/>
      <p:bldP spid="26" grpId="0"/>
      <p:bldP spid="26" grpId="1"/>
      <p:bldP spid="27" grpId="0" animBg="1"/>
      <p:bldP spid="28" grpId="0" animBg="1"/>
      <p:bldP spid="29" grpId="0"/>
      <p:bldP spid="29" grpId="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cau hoi c">
            <a:extLst>
              <a:ext uri="{FF2B5EF4-FFF2-40B4-BE49-F238E27FC236}">
                <a16:creationId xmlns:a16="http://schemas.microsoft.com/office/drawing/2014/main" id="{BD60A8B3-D08E-4B65-9061-00EE531996D5}"/>
              </a:ext>
            </a:extLst>
          </p:cNvPr>
          <p:cNvSpPr txBox="1"/>
          <p:nvPr/>
        </p:nvSpPr>
        <p:spPr>
          <a:xfrm>
            <a:off x="1282891" y="5663194"/>
            <a:ext cx="4269283"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C. 4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phần</a:t>
            </a:r>
            <a:endPar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endParaRPr>
          </a:p>
        </p:txBody>
      </p:sp>
      <p:sp>
        <p:nvSpPr>
          <p:cNvPr id="18" name="cau hoi a">
            <a:extLst>
              <a:ext uri="{FF2B5EF4-FFF2-40B4-BE49-F238E27FC236}">
                <a16:creationId xmlns:a16="http://schemas.microsoft.com/office/drawing/2014/main" id="{35734E6A-8C02-47CA-B7E2-2B37679FF9B2}"/>
              </a:ext>
            </a:extLst>
          </p:cNvPr>
          <p:cNvSpPr txBox="1"/>
          <p:nvPr/>
        </p:nvSpPr>
        <p:spPr>
          <a:xfrm>
            <a:off x="1447732" y="4030207"/>
            <a:ext cx="4347591"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A. 2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phần</a:t>
            </a:r>
            <a:endPar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endParaRPr>
          </a:p>
        </p:txBody>
      </p:sp>
      <p:pic>
        <p:nvPicPr>
          <p:cNvPr id="20" name="Picture 19">
            <a:extLst>
              <a:ext uri="{FF2B5EF4-FFF2-40B4-BE49-F238E27FC236}">
                <a16:creationId xmlns:a16="http://schemas.microsoft.com/office/drawing/2014/main" id="{8E062670-4155-4145-AE69-0ABD8AE13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85" y="-49893"/>
            <a:ext cx="2124825" cy="2124825"/>
          </a:xfrm>
          <a:prstGeom prst="rect">
            <a:avLst/>
          </a:prstGeom>
        </p:spPr>
      </p:pic>
      <p:sp>
        <p:nvSpPr>
          <p:cNvPr id="21" name="Freeform: Shape 20">
            <a:extLst>
              <a:ext uri="{FF2B5EF4-FFF2-40B4-BE49-F238E27FC236}">
                <a16:creationId xmlns:a16="http://schemas.microsoft.com/office/drawing/2014/main" id="{1F019183-328C-43E3-BB4A-47EE4BC16243}"/>
              </a:ext>
            </a:extLst>
          </p:cNvPr>
          <p:cNvSpPr/>
          <p:nvPr/>
        </p:nvSpPr>
        <p:spPr>
          <a:xfrm flipH="1">
            <a:off x="708255" y="2074155"/>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2" name="TextBox 21">
            <a:extLst>
              <a:ext uri="{FF2B5EF4-FFF2-40B4-BE49-F238E27FC236}">
                <a16:creationId xmlns:a16="http://schemas.microsoft.com/office/drawing/2014/main" id="{CBAD3CDA-0599-4A8D-B9D4-A2B4154CFBFA}"/>
              </a:ext>
            </a:extLst>
          </p:cNvPr>
          <p:cNvSpPr txBox="1"/>
          <p:nvPr/>
        </p:nvSpPr>
        <p:spPr>
          <a:xfrm>
            <a:off x="1107894" y="2438830"/>
            <a:ext cx="97526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Avo" panose="02040603050506020204" charset="0"/>
                <a:ea typeface="+mn-ea"/>
                <a:cs typeface="UTM Avo" panose="02040603050506020204" charset="0"/>
              </a:rPr>
              <a:t> </a:t>
            </a:r>
            <a:r>
              <a:rPr kumimoji="0" lang="en-US" sz="3600" b="0" i="0" u="none" strike="noStrike" kern="1200" cap="none" spc="0" normalizeH="0" baseline="0" noProof="0" err="1">
                <a:ln>
                  <a:noFill/>
                </a:ln>
                <a:solidFill>
                  <a:prstClr val="white"/>
                </a:solidFill>
                <a:effectLst/>
                <a:uLnTx/>
                <a:uFillTx/>
                <a:latin typeface="UTM Avo" panose="02040603050506020204" charset="0"/>
                <a:ea typeface="+mn-ea"/>
                <a:cs typeface="UTM Avo" panose="02040603050506020204" charset="0"/>
              </a:rPr>
              <a:t>Phần</a:t>
            </a:r>
            <a:r>
              <a:rPr kumimoji="0" lang="en-US" sz="3600" b="0" i="0" u="none" strike="noStrike" kern="1200" cap="none" spc="0" normalizeH="0" baseline="0" noProof="0">
                <a:ln>
                  <a:noFill/>
                </a:ln>
                <a:solidFill>
                  <a:prstClr val="white"/>
                </a:solidFill>
                <a:effectLst/>
                <a:uLnTx/>
                <a:uFillTx/>
                <a:latin typeface="UTM Avo" panose="02040603050506020204" charset="0"/>
                <a:ea typeface="+mn-ea"/>
                <a:cs typeface="UTM Avo" panose="02040603050506020204" charset="0"/>
              </a:rPr>
              <a:t> cuối</a:t>
            </a:r>
            <a:r>
              <a:rPr kumimoji="0" lang="en-US" sz="3600" b="0" i="0" u="none" strike="noStrike" kern="1200" cap="none" spc="0" normalizeH="0" noProof="0">
                <a:ln>
                  <a:noFill/>
                </a:ln>
                <a:solidFill>
                  <a:prstClr val="white"/>
                </a:solidFill>
                <a:effectLst/>
                <a:uLnTx/>
                <a:uFillTx/>
                <a:latin typeface="UTM Avo" panose="02040603050506020204" charset="0"/>
                <a:ea typeface="+mn-ea"/>
                <a:cs typeface="UTM Avo" panose="02040603050506020204" charset="0"/>
              </a:rPr>
              <a:t> </a:t>
            </a:r>
            <a:r>
              <a:rPr kumimoji="0" lang="en-US" sz="3600" b="0" i="0" u="none" strike="noStrike" kern="1200" cap="none" spc="0" normalizeH="0" baseline="0" noProof="0">
                <a:ln>
                  <a:noFill/>
                </a:ln>
                <a:solidFill>
                  <a:prstClr val="white"/>
                </a:solidFill>
                <a:effectLst/>
                <a:uLnTx/>
                <a:uFillTx/>
                <a:latin typeface="UTM Avo" panose="02040603050506020204" charset="0"/>
                <a:ea typeface="+mn-ea"/>
                <a:cs typeface="UTM Avo" panose="02040603050506020204" charset="0"/>
              </a:rPr>
              <a:t>của </a:t>
            </a:r>
            <a:r>
              <a:rPr kumimoji="0" lang="en-US" sz="3600" b="0" i="0" u="none" strike="noStrike" kern="1200" cap="none" spc="0" normalizeH="0" baseline="0" noProof="0" dirty="0" err="1">
                <a:ln>
                  <a:noFill/>
                </a:ln>
                <a:solidFill>
                  <a:prstClr val="white"/>
                </a:solidFill>
                <a:effectLst/>
                <a:uLnTx/>
                <a:uFillTx/>
                <a:latin typeface="UTM Avo" panose="02040603050506020204" charset="0"/>
                <a:ea typeface="+mn-ea"/>
                <a:cs typeface="UTM Avo" panose="02040603050506020204" charset="0"/>
              </a:rPr>
              <a:t>bài</a:t>
            </a:r>
            <a:r>
              <a:rPr kumimoji="0" lang="en-US" sz="3600" b="0" i="0" u="none" strike="noStrike" kern="1200" cap="none" spc="0" normalizeH="0" baseline="0" noProof="0" dirty="0">
                <a:ln>
                  <a:noFill/>
                </a:ln>
                <a:solidFill>
                  <a:prstClr val="white"/>
                </a:solidFill>
                <a:effectLst/>
                <a:uLnTx/>
                <a:uFillTx/>
                <a:latin typeface="UTM Avo" panose="02040603050506020204" charset="0"/>
                <a:ea typeface="+mn-ea"/>
                <a:cs typeface="UTM Avo" panose="02040603050506020204" charset="0"/>
              </a:rPr>
              <a:t> </a:t>
            </a:r>
            <a:r>
              <a:rPr kumimoji="0" lang="en-US" sz="3600" b="0" i="0" u="none" strike="noStrike" kern="1200" cap="none" spc="0" normalizeH="0" baseline="0" noProof="0" err="1">
                <a:ln>
                  <a:noFill/>
                </a:ln>
                <a:solidFill>
                  <a:prstClr val="white"/>
                </a:solidFill>
                <a:effectLst/>
                <a:uLnTx/>
                <a:uFillTx/>
                <a:latin typeface="UTM Avo" panose="02040603050506020204" charset="0"/>
                <a:ea typeface="+mn-ea"/>
                <a:cs typeface="UTM Avo" panose="02040603050506020204" charset="0"/>
              </a:rPr>
              <a:t>văn</a:t>
            </a:r>
            <a:r>
              <a:rPr kumimoji="0" lang="en-US" sz="3600" b="0" i="0" u="none" strike="noStrike" kern="1200" cap="none" spc="0" normalizeH="0" baseline="0" noProof="0">
                <a:ln>
                  <a:noFill/>
                </a:ln>
                <a:solidFill>
                  <a:prstClr val="white"/>
                </a:solidFill>
                <a:effectLst/>
                <a:uLnTx/>
                <a:uFillTx/>
                <a:latin typeface="UTM Avo" panose="02040603050506020204" charset="0"/>
                <a:ea typeface="+mn-ea"/>
                <a:cs typeface="UTM Avo" panose="02040603050506020204" charset="0"/>
              </a:rPr>
              <a:t> tả người </a:t>
            </a:r>
            <a:r>
              <a:rPr kumimoji="0" lang="en-US" sz="3600" b="0" i="0" u="none" strike="noStrike" kern="1200" cap="none" spc="0" normalizeH="0" baseline="0" noProof="0" dirty="0" err="1">
                <a:ln>
                  <a:noFill/>
                </a:ln>
                <a:solidFill>
                  <a:prstClr val="white"/>
                </a:solidFill>
                <a:effectLst/>
                <a:uLnTx/>
                <a:uFillTx/>
                <a:latin typeface="UTM Avo" panose="02040603050506020204" charset="0"/>
                <a:ea typeface="+mn-ea"/>
                <a:cs typeface="UTM Avo" panose="02040603050506020204" charset="0"/>
              </a:rPr>
              <a:t>là</a:t>
            </a:r>
            <a:r>
              <a:rPr kumimoji="0" lang="en-US" sz="3600" b="0" i="0" u="none" strike="noStrike" kern="1200" cap="none" spc="0" normalizeH="0" baseline="0" noProof="0" dirty="0">
                <a:ln>
                  <a:noFill/>
                </a:ln>
                <a:solidFill>
                  <a:prstClr val="white"/>
                </a:solidFill>
                <a:effectLst/>
                <a:uLnTx/>
                <a:uFillTx/>
                <a:latin typeface="UTM Avo" panose="02040603050506020204" charset="0"/>
                <a:ea typeface="+mn-ea"/>
                <a:cs typeface="UTM Avo" panose="02040603050506020204" charset="0"/>
              </a:rPr>
              <a:t>:</a:t>
            </a:r>
          </a:p>
        </p:txBody>
      </p:sp>
      <p:sp>
        <p:nvSpPr>
          <p:cNvPr id="23" name="bang c">
            <a:extLst>
              <a:ext uri="{FF2B5EF4-FFF2-40B4-BE49-F238E27FC236}">
                <a16:creationId xmlns:a16="http://schemas.microsoft.com/office/drawing/2014/main" id="{CDA614F7-0536-4B32-A511-774AD628FCF1}"/>
              </a:ext>
            </a:extLst>
          </p:cNvPr>
          <p:cNvSpPr/>
          <p:nvPr/>
        </p:nvSpPr>
        <p:spPr>
          <a:xfrm flipH="1">
            <a:off x="816305" y="5289157"/>
            <a:ext cx="5249775" cy="12899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4" name="bang b">
            <a:extLst>
              <a:ext uri="{FF2B5EF4-FFF2-40B4-BE49-F238E27FC236}">
                <a16:creationId xmlns:a16="http://schemas.microsoft.com/office/drawing/2014/main" id="{52F2A25C-A52E-43B5-816B-3A1239326082}"/>
              </a:ext>
            </a:extLst>
          </p:cNvPr>
          <p:cNvSpPr/>
          <p:nvPr/>
        </p:nvSpPr>
        <p:spPr>
          <a:xfrm flipH="1">
            <a:off x="6313833" y="3628345"/>
            <a:ext cx="5183139"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5" name="cau hoi c">
            <a:extLst>
              <a:ext uri="{FF2B5EF4-FFF2-40B4-BE49-F238E27FC236}">
                <a16:creationId xmlns:a16="http://schemas.microsoft.com/office/drawing/2014/main" id="{4F499A15-9759-485C-9CD3-71E7992F02DF}"/>
              </a:ext>
            </a:extLst>
          </p:cNvPr>
          <p:cNvSpPr txBox="1"/>
          <p:nvPr/>
        </p:nvSpPr>
        <p:spPr>
          <a:xfrm>
            <a:off x="1282891" y="5663194"/>
            <a:ext cx="4269283"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UTM Avo" panose="02040603050506020204" charset="0"/>
              </a:rPr>
              <a:t>C.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UTM Avo" panose="02040603050506020204" charset="0"/>
              </a:rPr>
              <a:t>Mở</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UTM Avo" panose="0204060305050602020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UTM Avo" panose="02040603050506020204" charset="0"/>
              </a:rPr>
              <a:t>bài</a:t>
            </a: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UTM Avo" panose="02040603050506020204" charset="0"/>
            </a:endParaRPr>
          </a:p>
        </p:txBody>
      </p:sp>
      <p:sp>
        <p:nvSpPr>
          <p:cNvPr id="26" name="cau hoi b">
            <a:extLst>
              <a:ext uri="{FF2B5EF4-FFF2-40B4-BE49-F238E27FC236}">
                <a16:creationId xmlns:a16="http://schemas.microsoft.com/office/drawing/2014/main" id="{CD71558D-E494-483F-99F1-94764423F9BF}"/>
              </a:ext>
            </a:extLst>
          </p:cNvPr>
          <p:cNvSpPr txBox="1"/>
          <p:nvPr/>
        </p:nvSpPr>
        <p:spPr>
          <a:xfrm>
            <a:off x="6665276" y="3871098"/>
            <a:ext cx="4650419"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B.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Thân</a:t>
            </a: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bài</a:t>
            </a:r>
            <a:endPar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endParaRPr>
          </a:p>
        </p:txBody>
      </p:sp>
      <p:sp>
        <p:nvSpPr>
          <p:cNvPr id="27" name="bang a">
            <a:extLst>
              <a:ext uri="{FF2B5EF4-FFF2-40B4-BE49-F238E27FC236}">
                <a16:creationId xmlns:a16="http://schemas.microsoft.com/office/drawing/2014/main" id="{FC9259DF-4DC0-4DC7-BC0B-837F7E217948}"/>
              </a:ext>
            </a:extLst>
          </p:cNvPr>
          <p:cNvSpPr/>
          <p:nvPr/>
        </p:nvSpPr>
        <p:spPr>
          <a:xfrm flipH="1">
            <a:off x="854680" y="3628345"/>
            <a:ext cx="5312731" cy="1331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8" name="bang d">
            <a:extLst>
              <a:ext uri="{FF2B5EF4-FFF2-40B4-BE49-F238E27FC236}">
                <a16:creationId xmlns:a16="http://schemas.microsoft.com/office/drawing/2014/main" id="{CD9B6B43-C501-47EE-B087-16DEF450E35C}"/>
              </a:ext>
            </a:extLst>
          </p:cNvPr>
          <p:cNvSpPr/>
          <p:nvPr/>
        </p:nvSpPr>
        <p:spPr>
          <a:xfrm flipH="1">
            <a:off x="6247200" y="5261970"/>
            <a:ext cx="5249773" cy="13207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FC6E51">
              <a:lumMod val="50000"/>
            </a:srgbClr>
          </a:solidFill>
          <a:ln w="28575" cap="flat" cmpd="sng" algn="ctr">
            <a:solidFill>
              <a:sysClr val="window" lastClr="FFFFFF"/>
            </a:solidFill>
            <a:prstDash val="solid"/>
            <a:miter lim="800000"/>
          </a:ln>
          <a:effectLst>
            <a:innerShdw blurRad="114300">
              <a:prstClr val="black"/>
            </a:innerShdw>
          </a:effectLst>
          <a:scene3d>
            <a:camera prst="orthographicFront"/>
            <a:lightRig rig="threePt" dir="t"/>
          </a:scene3d>
          <a:sp3d>
            <a:bevelT prst="relaxedInset"/>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3.OpenSans-San"/>
              <a:ea typeface="+mn-ea"/>
              <a:cs typeface="+mn-cs"/>
            </a:endParaRPr>
          </a:p>
        </p:txBody>
      </p:sp>
      <p:sp>
        <p:nvSpPr>
          <p:cNvPr id="29" name="cau hoi a">
            <a:extLst>
              <a:ext uri="{FF2B5EF4-FFF2-40B4-BE49-F238E27FC236}">
                <a16:creationId xmlns:a16="http://schemas.microsoft.com/office/drawing/2014/main" id="{5C9AC378-B5EA-48E8-B55F-00903EB6F58E}"/>
              </a:ext>
            </a:extLst>
          </p:cNvPr>
          <p:cNvSpPr txBox="1"/>
          <p:nvPr/>
        </p:nvSpPr>
        <p:spPr>
          <a:xfrm>
            <a:off x="1447732" y="4030207"/>
            <a:ext cx="4347591"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A.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Kết</a:t>
            </a: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bài</a:t>
            </a:r>
            <a:endPar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endParaRPr>
          </a:p>
        </p:txBody>
      </p:sp>
      <p:sp>
        <p:nvSpPr>
          <p:cNvPr id="30" name="cau hoi d">
            <a:extLst>
              <a:ext uri="{FF2B5EF4-FFF2-40B4-BE49-F238E27FC236}">
                <a16:creationId xmlns:a16="http://schemas.microsoft.com/office/drawing/2014/main" id="{683A2BE2-D180-4FA0-9812-8804E59F7EEA}"/>
              </a:ext>
            </a:extLst>
          </p:cNvPr>
          <p:cNvSpPr txBox="1"/>
          <p:nvPr/>
        </p:nvSpPr>
        <p:spPr>
          <a:xfrm>
            <a:off x="6445980" y="5588834"/>
            <a:ext cx="5111099"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D.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Cả</a:t>
            </a: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 3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đáp</a:t>
            </a: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án</a:t>
            </a: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đều</a:t>
            </a:r>
            <a:r>
              <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charset="0"/>
                <a:ea typeface="Tahoma" panose="020B0604030504040204" pitchFamily="34" charset="0"/>
                <a:cs typeface="UTM Avo" panose="02040603050506020204" charset="0"/>
              </a:rPr>
              <a:t>đúng</a:t>
            </a:r>
            <a:endParaRPr kumimoji="0" lang="en-US" sz="2800" b="1" i="0" u="none" strike="noStrike" kern="1200" cap="none" spc="0" normalizeH="0" baseline="0" noProof="0" dirty="0">
              <a:ln>
                <a:noFill/>
              </a:ln>
              <a:solidFill>
                <a:prstClr val="white"/>
              </a:solidFill>
              <a:effectLst/>
              <a:uLnTx/>
              <a:uFillTx/>
              <a:latin typeface="UTM Avo" panose="02040603050506020204" charset="0"/>
              <a:ea typeface="Tahoma" panose="020B0604030504040204" pitchFamily="34" charset="0"/>
              <a:cs typeface="UTM Avo" panose="02040603050506020204" charset="0"/>
            </a:endParaRPr>
          </a:p>
        </p:txBody>
      </p:sp>
      <p:sp>
        <p:nvSpPr>
          <p:cNvPr id="16" name="cau hoi a">
            <a:extLst>
              <a:ext uri="{FF2B5EF4-FFF2-40B4-BE49-F238E27FC236}">
                <a16:creationId xmlns:a16="http://schemas.microsoft.com/office/drawing/2014/main" id="{E18B27AE-5B5D-43F3-82A3-DEA6C2F4F957}"/>
              </a:ext>
            </a:extLst>
          </p:cNvPr>
          <p:cNvSpPr txBox="1"/>
          <p:nvPr/>
        </p:nvSpPr>
        <p:spPr>
          <a:xfrm>
            <a:off x="1447732" y="4032808"/>
            <a:ext cx="4347591"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2800" b="1" i="0" u="none" strike="noStrike" kern="1200" cap="none" spc="0" normalizeH="0" baseline="0" noProof="0" dirty="0">
                <a:ln>
                  <a:noFill/>
                </a:ln>
                <a:effectLst/>
                <a:uLnTx/>
                <a:uFillTx/>
                <a:latin typeface="UTM Avo" panose="02040603050506020204" charset="0"/>
                <a:ea typeface="Tahoma" panose="020B0604030504040204" pitchFamily="34" charset="0"/>
                <a:cs typeface="UTM Avo" panose="02040603050506020204" charset="0"/>
              </a:rPr>
              <a:t>A. </a:t>
            </a:r>
            <a:r>
              <a:rPr kumimoji="0" lang="en-US" sz="2800" b="1" i="0" u="none" strike="noStrike" kern="1200" cap="none" spc="0" normalizeH="0" baseline="0" noProof="0" dirty="0" err="1">
                <a:ln>
                  <a:noFill/>
                </a:ln>
                <a:effectLst/>
                <a:uLnTx/>
                <a:uFillTx/>
                <a:latin typeface="UTM Avo" panose="02040603050506020204" charset="0"/>
                <a:ea typeface="Tahoma" panose="020B0604030504040204" pitchFamily="34" charset="0"/>
                <a:cs typeface="UTM Avo" panose="02040603050506020204" charset="0"/>
              </a:rPr>
              <a:t>Kết</a:t>
            </a:r>
            <a:r>
              <a:rPr kumimoji="0" lang="en-US" sz="2800" b="1" i="0" u="none" strike="noStrike" kern="1200" cap="none" spc="0" normalizeH="0" baseline="0" noProof="0" dirty="0">
                <a:ln>
                  <a:noFill/>
                </a:ln>
                <a:effectLst/>
                <a:uLnTx/>
                <a:uFillTx/>
                <a:latin typeface="UTM Avo" panose="02040603050506020204" charset="0"/>
                <a:ea typeface="Tahoma" panose="020B0604030504040204" pitchFamily="34" charset="0"/>
                <a:cs typeface="UTM Avo" panose="02040603050506020204" charset="0"/>
              </a:rPr>
              <a:t> </a:t>
            </a:r>
            <a:r>
              <a:rPr kumimoji="0" lang="en-US" sz="2800" b="1" i="0" u="none" strike="noStrike" kern="1200" cap="none" spc="0" normalizeH="0" baseline="0" noProof="0" dirty="0" err="1">
                <a:ln>
                  <a:noFill/>
                </a:ln>
                <a:effectLst/>
                <a:uLnTx/>
                <a:uFillTx/>
                <a:latin typeface="UTM Avo" panose="02040603050506020204" charset="0"/>
                <a:ea typeface="Tahoma" panose="020B0604030504040204" pitchFamily="34" charset="0"/>
                <a:cs typeface="UTM Avo" panose="02040603050506020204" charset="0"/>
              </a:rPr>
              <a:t>bài</a:t>
            </a:r>
            <a:endParaRPr kumimoji="0" lang="en-US" sz="2800" b="1" i="0" u="none" strike="noStrike" kern="1200" cap="none" spc="0" normalizeH="0" baseline="0" noProof="0" dirty="0">
              <a:ln>
                <a:noFill/>
              </a:ln>
              <a:effectLst/>
              <a:uLnTx/>
              <a:uFillTx/>
              <a:latin typeface="UTM Avo" panose="02040603050506020204" charset="0"/>
              <a:ea typeface="Tahoma" panose="020B0604030504040204" pitchFamily="34" charset="0"/>
              <a:cs typeface="UTM Avo" panose="02040603050506020204" charset="0"/>
            </a:endParaRPr>
          </a:p>
        </p:txBody>
      </p:sp>
    </p:spTree>
    <p:extLst>
      <p:ext uri="{BB962C8B-B14F-4D97-AF65-F5344CB8AC3E}">
        <p14:creationId xmlns:p14="http://schemas.microsoft.com/office/powerpoint/2010/main" val="108736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circle(in)">
                                      <p:cBhvr>
                                        <p:cTn id="34"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8"/>
                                        </p:tgtEl>
                                        <p:attrNameLst>
                                          <p:attrName>ppt_x</p:attrName>
                                        </p:attrNameLst>
                                      </p:cBhvr>
                                      <p:tavLst>
                                        <p:tav tm="0">
                                          <p:val>
                                            <p:strVal val="ppt_x"/>
                                          </p:val>
                                        </p:tav>
                                        <p:tav tm="100000">
                                          <p:val>
                                            <p:strVal val="ppt_x"/>
                                          </p:val>
                                        </p:tav>
                                      </p:tavLst>
                                    </p:anim>
                                    <p:anim calcmode="lin" valueType="num">
                                      <p:cBhvr additive="base">
                                        <p:cTn id="40" dur="500"/>
                                        <p:tgtEl>
                                          <p:spTgt spid="18"/>
                                        </p:tgtEl>
                                        <p:attrNameLst>
                                          <p:attrName>ppt_y</p:attrName>
                                        </p:attrNameLst>
                                      </p:cBhvr>
                                      <p:tavLst>
                                        <p:tav tm="0">
                                          <p:val>
                                            <p:strVal val="ppt_y"/>
                                          </p:val>
                                        </p:tav>
                                        <p:tav tm="100000">
                                          <p:val>
                                            <p:strVal val="1+ppt_h/2"/>
                                          </p:val>
                                        </p:tav>
                                      </p:tavLst>
                                    </p:anim>
                                    <p:set>
                                      <p:cBhvr>
                                        <p:cTn id="4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21" presetClass="emph" presetSubtype="0" fill="hold" grpId="1" nodeType="clickEffect">
                                  <p:stCondLst>
                                    <p:cond delay="0"/>
                                  </p:stCondLst>
                                  <p:childTnLst>
                                    <p:animClr clrSpc="hsl" dir="cw">
                                      <p:cBhvr override="childStyle">
                                        <p:cTn id="53" dur="500" fill="hold"/>
                                        <p:tgtEl>
                                          <p:spTgt spid="25"/>
                                        </p:tgtEl>
                                        <p:attrNameLst>
                                          <p:attrName>style.color</p:attrName>
                                        </p:attrNameLst>
                                      </p:cBhvr>
                                      <p:by>
                                        <p:hsl h="7200000" s="0" l="0"/>
                                      </p:by>
                                    </p:animClr>
                                    <p:animClr clrSpc="hsl" dir="cw">
                                      <p:cBhvr>
                                        <p:cTn id="54" dur="500" fill="hold"/>
                                        <p:tgtEl>
                                          <p:spTgt spid="25"/>
                                        </p:tgtEl>
                                        <p:attrNameLst>
                                          <p:attrName>fillcolor</p:attrName>
                                        </p:attrNameLst>
                                      </p:cBhvr>
                                      <p:by>
                                        <p:hsl h="7200000" s="0" l="0"/>
                                      </p:by>
                                    </p:animClr>
                                    <p:animClr clrSpc="hsl" dir="cw">
                                      <p:cBhvr>
                                        <p:cTn id="55" dur="500" fill="hold"/>
                                        <p:tgtEl>
                                          <p:spTgt spid="25"/>
                                        </p:tgtEl>
                                        <p:attrNameLst>
                                          <p:attrName>stroke.color</p:attrName>
                                        </p:attrNameLst>
                                      </p:cBhvr>
                                      <p:by>
                                        <p:hsl h="7200000" s="0" l="0"/>
                                      </p:by>
                                    </p:animClr>
                                    <p:set>
                                      <p:cBhvr>
                                        <p:cTn id="56" dur="500" fill="hold"/>
                                        <p:tgtEl>
                                          <p:spTgt spid="25"/>
                                        </p:tgtEl>
                                        <p:attrNameLst>
                                          <p:attrName>fill.type</p:attrName>
                                        </p:attrNameLst>
                                      </p:cBhvr>
                                      <p:to>
                                        <p:strVal val="solid"/>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par>
                                <p:cTn id="57" presetID="21" presetClass="emph" presetSubtype="0" fill="hold" grpId="0" nodeType="withEffect">
                                  <p:stCondLst>
                                    <p:cond delay="0"/>
                                  </p:stCondLst>
                                  <p:childTnLst>
                                    <p:animClr clrSpc="hsl" dir="cw">
                                      <p:cBhvr override="childStyle">
                                        <p:cTn id="58" dur="500" fill="hold"/>
                                        <p:tgtEl>
                                          <p:spTgt spid="23"/>
                                        </p:tgtEl>
                                        <p:attrNameLst>
                                          <p:attrName>style.color</p:attrName>
                                        </p:attrNameLst>
                                      </p:cBhvr>
                                      <p:by>
                                        <p:hsl h="7200000" s="0" l="0"/>
                                      </p:by>
                                    </p:animClr>
                                    <p:animClr clrSpc="hsl" dir="cw">
                                      <p:cBhvr>
                                        <p:cTn id="59" dur="500" fill="hold"/>
                                        <p:tgtEl>
                                          <p:spTgt spid="23"/>
                                        </p:tgtEl>
                                        <p:attrNameLst>
                                          <p:attrName>fillcolor</p:attrName>
                                        </p:attrNameLst>
                                      </p:cBhvr>
                                      <p:by>
                                        <p:hsl h="7200000" s="0" l="0"/>
                                      </p:by>
                                    </p:animClr>
                                    <p:animClr clrSpc="hsl" dir="cw">
                                      <p:cBhvr>
                                        <p:cTn id="60" dur="500" fill="hold"/>
                                        <p:tgtEl>
                                          <p:spTgt spid="23"/>
                                        </p:tgtEl>
                                        <p:attrNameLst>
                                          <p:attrName>stroke.color</p:attrName>
                                        </p:attrNameLst>
                                      </p:cBhvr>
                                      <p:by>
                                        <p:hsl h="7200000" s="0" l="0"/>
                                      </p:by>
                                    </p:animClr>
                                    <p:set>
                                      <p:cBhvr>
                                        <p:cTn id="61" dur="500" fill="hold"/>
                                        <p:tgtEl>
                                          <p:spTgt spid="23"/>
                                        </p:tgtEl>
                                        <p:attrNameLst>
                                          <p:attrName>fill.type</p:attrName>
                                        </p:attrNameLst>
                                      </p:cBhvr>
                                      <p:to>
                                        <p:strVal val="solid"/>
                                      </p:to>
                                    </p:se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29"/>
                                        </p:tgtEl>
                                        <p:attrNameLst>
                                          <p:attrName>ppt_x</p:attrName>
                                        </p:attrNameLst>
                                      </p:cBhvr>
                                      <p:tavLst>
                                        <p:tav tm="0">
                                          <p:val>
                                            <p:strVal val="ppt_x"/>
                                          </p:val>
                                        </p:tav>
                                        <p:tav tm="100000">
                                          <p:val>
                                            <p:strVal val="ppt_x"/>
                                          </p:val>
                                        </p:tav>
                                      </p:tavLst>
                                    </p:anim>
                                    <p:anim calcmode="lin" valueType="num">
                                      <p:cBhvr additive="base">
                                        <p:cTn id="67" dur="500"/>
                                        <p:tgtEl>
                                          <p:spTgt spid="29"/>
                                        </p:tgtEl>
                                        <p:attrNameLst>
                                          <p:attrName>ppt_y</p:attrName>
                                        </p:attrNameLst>
                                      </p:cBhvr>
                                      <p:tavLst>
                                        <p:tav tm="0">
                                          <p:val>
                                            <p:strVal val="ppt_y"/>
                                          </p:val>
                                        </p:tav>
                                        <p:tav tm="100000">
                                          <p:val>
                                            <p:strVal val="1+ppt_h/2"/>
                                          </p:val>
                                        </p:tav>
                                      </p:tavLst>
                                    </p:anim>
                                    <p:set>
                                      <p:cBhvr>
                                        <p:cTn id="68" dur="1" fill="hold">
                                          <p:stCondLst>
                                            <p:cond delay="499"/>
                                          </p:stCondLst>
                                        </p:cTn>
                                        <p:tgtEl>
                                          <p:spTgt spid="29"/>
                                        </p:tgtEl>
                                        <p:attrNameLst>
                                          <p:attrName>style.visibility</p:attrName>
                                        </p:attrNameLst>
                                      </p:cBhvr>
                                      <p:to>
                                        <p:strVal val="hidden"/>
                                      </p:to>
                                    </p:set>
                                  </p:childTnLst>
                                </p:cTn>
                              </p:par>
                              <p:par>
                                <p:cTn id="69" presetID="2" presetClass="exit" presetSubtype="4" fill="hold" grpId="0" nodeType="withEffect">
                                  <p:stCondLst>
                                    <p:cond delay="0"/>
                                  </p:stCondLst>
                                  <p:childTnLst>
                                    <p:anim calcmode="lin" valueType="num">
                                      <p:cBhvr additive="base">
                                        <p:cTn id="70" dur="500"/>
                                        <p:tgtEl>
                                          <p:spTgt spid="27"/>
                                        </p:tgtEl>
                                        <p:attrNameLst>
                                          <p:attrName>ppt_x</p:attrName>
                                        </p:attrNameLst>
                                      </p:cBhvr>
                                      <p:tavLst>
                                        <p:tav tm="0">
                                          <p:val>
                                            <p:strVal val="ppt_x"/>
                                          </p:val>
                                        </p:tav>
                                        <p:tav tm="100000">
                                          <p:val>
                                            <p:strVal val="ppt_x"/>
                                          </p:val>
                                        </p:tav>
                                      </p:tavLst>
                                    </p:anim>
                                    <p:anim calcmode="lin" valueType="num">
                                      <p:cBhvr additive="base">
                                        <p:cTn id="71" dur="500"/>
                                        <p:tgtEl>
                                          <p:spTgt spid="27"/>
                                        </p:tgtEl>
                                        <p:attrNameLst>
                                          <p:attrName>ppt_y</p:attrName>
                                        </p:attrNameLst>
                                      </p:cBhvr>
                                      <p:tavLst>
                                        <p:tav tm="0">
                                          <p:val>
                                            <p:strVal val="ppt_y"/>
                                          </p:val>
                                        </p:tav>
                                        <p:tav tm="100000">
                                          <p:val>
                                            <p:strVal val="1+ppt_h/2"/>
                                          </p:val>
                                        </p:tav>
                                      </p:tavLst>
                                    </p:anim>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26"/>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grpId="1" nodeType="clickEffect">
                                  <p:stCondLst>
                                    <p:cond delay="0"/>
                                  </p:stCondLst>
                                  <p:childTnLst>
                                    <p:anim calcmode="lin" valueType="num">
                                      <p:cBhvr additive="base">
                                        <p:cTn id="77" dur="500"/>
                                        <p:tgtEl>
                                          <p:spTgt spid="26"/>
                                        </p:tgtEl>
                                        <p:attrNameLst>
                                          <p:attrName>ppt_x</p:attrName>
                                        </p:attrNameLst>
                                      </p:cBhvr>
                                      <p:tavLst>
                                        <p:tav tm="0">
                                          <p:val>
                                            <p:strVal val="ppt_x"/>
                                          </p:val>
                                        </p:tav>
                                        <p:tav tm="100000">
                                          <p:val>
                                            <p:strVal val="ppt_x"/>
                                          </p:val>
                                        </p:tav>
                                      </p:tavLst>
                                    </p:anim>
                                    <p:anim calcmode="lin" valueType="num">
                                      <p:cBhvr additive="base">
                                        <p:cTn id="78" dur="500"/>
                                        <p:tgtEl>
                                          <p:spTgt spid="26"/>
                                        </p:tgtEl>
                                        <p:attrNameLst>
                                          <p:attrName>ppt_y</p:attrName>
                                        </p:attrNameLst>
                                      </p:cBhvr>
                                      <p:tavLst>
                                        <p:tav tm="0">
                                          <p:val>
                                            <p:strVal val="ppt_y"/>
                                          </p:val>
                                        </p:tav>
                                        <p:tav tm="100000">
                                          <p:val>
                                            <p:strVal val="1+ppt_h/2"/>
                                          </p:val>
                                        </p:tav>
                                      </p:tavLst>
                                    </p:anim>
                                    <p:set>
                                      <p:cBhvr>
                                        <p:cTn id="79" dur="1" fill="hold">
                                          <p:stCondLst>
                                            <p:cond delay="499"/>
                                          </p:stCondLst>
                                        </p:cTn>
                                        <p:tgtEl>
                                          <p:spTgt spid="26"/>
                                        </p:tgtEl>
                                        <p:attrNameLst>
                                          <p:attrName>style.visibility</p:attrName>
                                        </p:attrNameLst>
                                      </p:cBhvr>
                                      <p:to>
                                        <p:strVal val="hidden"/>
                                      </p:to>
                                    </p:set>
                                  </p:childTnLst>
                                </p:cTn>
                              </p:par>
                              <p:par>
                                <p:cTn id="80" presetID="2" presetClass="exit" presetSubtype="4" fill="hold" grpId="0" nodeType="withEffect">
                                  <p:stCondLst>
                                    <p:cond delay="0"/>
                                  </p:stCondLst>
                                  <p:childTnLst>
                                    <p:anim calcmode="lin" valueType="num">
                                      <p:cBhvr additive="base">
                                        <p:cTn id="81" dur="500"/>
                                        <p:tgtEl>
                                          <p:spTgt spid="24"/>
                                        </p:tgtEl>
                                        <p:attrNameLst>
                                          <p:attrName>ppt_x</p:attrName>
                                        </p:attrNameLst>
                                      </p:cBhvr>
                                      <p:tavLst>
                                        <p:tav tm="0">
                                          <p:val>
                                            <p:strVal val="ppt_x"/>
                                          </p:val>
                                        </p:tav>
                                        <p:tav tm="100000">
                                          <p:val>
                                            <p:strVal val="ppt_x"/>
                                          </p:val>
                                        </p:tav>
                                      </p:tavLst>
                                    </p:anim>
                                    <p:anim calcmode="lin" valueType="num">
                                      <p:cBhvr additive="base">
                                        <p:cTn id="82" dur="500"/>
                                        <p:tgtEl>
                                          <p:spTgt spid="24"/>
                                        </p:tgtEl>
                                        <p:attrNameLst>
                                          <p:attrName>ppt_y</p:attrName>
                                        </p:attrNameLst>
                                      </p:cBhvr>
                                      <p:tavLst>
                                        <p:tav tm="0">
                                          <p:val>
                                            <p:strVal val="ppt_y"/>
                                          </p:val>
                                        </p:tav>
                                        <p:tav tm="100000">
                                          <p:val>
                                            <p:strVal val="1+ppt_h/2"/>
                                          </p:val>
                                        </p:tav>
                                      </p:tavLst>
                                    </p:anim>
                                    <p:set>
                                      <p:cBhvr>
                                        <p:cTn id="8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30"/>
                    </p:tgtEl>
                  </p:cond>
                </p:stCondLst>
                <p:endSync evt="end" delay="0">
                  <p:rtn val="all"/>
                </p:endSync>
                <p:childTnLst>
                  <p:par>
                    <p:cTn id="85" fill="hold">
                      <p:stCondLst>
                        <p:cond delay="0"/>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30"/>
                                        </p:tgtEl>
                                        <p:attrNameLst>
                                          <p:attrName>ppt_x</p:attrName>
                                        </p:attrNameLst>
                                      </p:cBhvr>
                                      <p:tavLst>
                                        <p:tav tm="0">
                                          <p:val>
                                            <p:strVal val="ppt_x"/>
                                          </p:val>
                                        </p:tav>
                                        <p:tav tm="100000">
                                          <p:val>
                                            <p:strVal val="ppt_x"/>
                                          </p:val>
                                        </p:tav>
                                      </p:tavLst>
                                    </p:anim>
                                    <p:anim calcmode="lin" valueType="num">
                                      <p:cBhvr additive="base">
                                        <p:cTn id="89" dur="500"/>
                                        <p:tgtEl>
                                          <p:spTgt spid="30"/>
                                        </p:tgtEl>
                                        <p:attrNameLst>
                                          <p:attrName>ppt_y</p:attrName>
                                        </p:attrNameLst>
                                      </p:cBhvr>
                                      <p:tavLst>
                                        <p:tav tm="0">
                                          <p:val>
                                            <p:strVal val="ppt_y"/>
                                          </p:val>
                                        </p:tav>
                                        <p:tav tm="100000">
                                          <p:val>
                                            <p:strVal val="1+ppt_h/2"/>
                                          </p:val>
                                        </p:tav>
                                      </p:tavLst>
                                    </p:anim>
                                    <p:set>
                                      <p:cBhvr>
                                        <p:cTn id="90" dur="1" fill="hold">
                                          <p:stCondLst>
                                            <p:cond delay="499"/>
                                          </p:stCondLst>
                                        </p:cTn>
                                        <p:tgtEl>
                                          <p:spTgt spid="30"/>
                                        </p:tgtEl>
                                        <p:attrNameLst>
                                          <p:attrName>style.visibility</p:attrName>
                                        </p:attrNameLst>
                                      </p:cBhvr>
                                      <p:to>
                                        <p:strVal val="hidden"/>
                                      </p:to>
                                    </p:set>
                                  </p:childTnLst>
                                </p:cTn>
                              </p:par>
                              <p:par>
                                <p:cTn id="91" presetID="2" presetClass="exit" presetSubtype="4" fill="hold" grpId="0" nodeType="withEffect">
                                  <p:stCondLst>
                                    <p:cond delay="0"/>
                                  </p:stCondLst>
                                  <p:childTnLst>
                                    <p:anim calcmode="lin" valueType="num">
                                      <p:cBhvr additive="base">
                                        <p:cTn id="92" dur="500"/>
                                        <p:tgtEl>
                                          <p:spTgt spid="28"/>
                                        </p:tgtEl>
                                        <p:attrNameLst>
                                          <p:attrName>ppt_x</p:attrName>
                                        </p:attrNameLst>
                                      </p:cBhvr>
                                      <p:tavLst>
                                        <p:tav tm="0">
                                          <p:val>
                                            <p:strVal val="ppt_x"/>
                                          </p:val>
                                        </p:tav>
                                        <p:tav tm="100000">
                                          <p:val>
                                            <p:strVal val="ppt_x"/>
                                          </p:val>
                                        </p:tav>
                                      </p:tavLst>
                                    </p:anim>
                                    <p:anim calcmode="lin" valueType="num">
                                      <p:cBhvr additive="base">
                                        <p:cTn id="93" dur="500"/>
                                        <p:tgtEl>
                                          <p:spTgt spid="28"/>
                                        </p:tgtEl>
                                        <p:attrNameLst>
                                          <p:attrName>ppt_y</p:attrName>
                                        </p:attrNameLst>
                                      </p:cBhvr>
                                      <p:tavLst>
                                        <p:tav tm="0">
                                          <p:val>
                                            <p:strVal val="ppt_y"/>
                                          </p:val>
                                        </p:tav>
                                        <p:tav tm="100000">
                                          <p:val>
                                            <p:strVal val="1+ppt_h/2"/>
                                          </p:val>
                                        </p:tav>
                                      </p:tavLst>
                                    </p:anim>
                                    <p:set>
                                      <p:cBhvr>
                                        <p:cTn id="9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4" grpId="0"/>
      <p:bldP spid="14" grpId="1"/>
      <p:bldP spid="18" grpId="0"/>
      <p:bldP spid="18" grpId="1"/>
      <p:bldP spid="22" grpId="0"/>
      <p:bldP spid="23" grpId="0" animBg="1"/>
      <p:bldP spid="24" grpId="0" animBg="1"/>
      <p:bldP spid="25" grpId="0"/>
      <p:bldP spid="25" grpId="1"/>
      <p:bldP spid="26" grpId="0"/>
      <p:bldP spid="26" grpId="1"/>
      <p:bldP spid="27" grpId="0" animBg="1"/>
      <p:bldP spid="28" grpId="0" animBg="1"/>
      <p:bldP spid="29" grpId="0"/>
      <p:bldP spid="29" grpId="1"/>
      <p:bldP spid="30" grpId="0"/>
      <p:bldP spid="3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09" y="52825"/>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87119" y="788973"/>
            <a:ext cx="10849510" cy="8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350"/>
              </a:spcBef>
              <a:spcAft>
                <a:spcPts val="0"/>
              </a:spcAft>
              <a:buClrTx/>
              <a:buSzTx/>
              <a:buFontTx/>
              <a:buNone/>
              <a:tabLst/>
              <a:defRPr/>
            </a:pPr>
            <a:r>
              <a:rPr kumimoji="0" lang="en-US" sz="4800" b="1" i="0"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Tiếng</a:t>
            </a:r>
            <a:r>
              <a:rPr kumimoji="0" lang="en-US" sz="4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en-US" sz="4800" b="1" i="0"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Việt</a:t>
            </a:r>
            <a:endParaRPr kumimoji="0" lang="en-US" sz="4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71" y="4697122"/>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91610" y="2607379"/>
            <a:ext cx="7857400" cy="164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350"/>
              </a:spcBef>
              <a:spcAft>
                <a:spcPts val="0"/>
              </a:spcAft>
              <a:buClrTx/>
              <a:buSzTx/>
              <a:buFontTx/>
              <a:buNone/>
              <a:tabLst/>
              <a:defRPr/>
            </a:pPr>
            <a:r>
              <a:rPr kumimoji="0" lang="en-US" sz="4800" b="0"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Bài</a:t>
            </a:r>
            <a:r>
              <a:rPr kumimoji="0" lang="en-US" sz="4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viết </a:t>
            </a:r>
            <a:r>
              <a:rPr lang="en-US" sz="4800" dirty="0">
                <a:solidFill>
                  <a:prstClr val="black"/>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2</a:t>
            </a:r>
            <a:r>
              <a:rPr kumimoji="0" lang="en-US" sz="4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Luyện tập tả ng</a:t>
            </a:r>
            <a:r>
              <a:rPr kumimoji="0" lang="vi-VN" sz="4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ư</a:t>
            </a:r>
            <a:r>
              <a:rPr kumimoji="0" lang="en-US" sz="4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ời</a:t>
            </a:r>
          </a:p>
          <a:p>
            <a:pPr marL="0" marR="0" lvl="0" indent="0" algn="ctr" defTabSz="914400" rtl="0" eaLnBrk="1" fontAlgn="auto" latinLnBrk="0" hangingPunct="1">
              <a:lnSpc>
                <a:spcPct val="100000"/>
              </a:lnSpc>
              <a:spcBef>
                <a:spcPts val="1350"/>
              </a:spcBef>
              <a:spcAft>
                <a:spcPts val="0"/>
              </a:spcAft>
              <a:buClrTx/>
              <a:buSzTx/>
              <a:buFontTx/>
              <a:buNone/>
              <a:tabLst/>
              <a:defRPr/>
            </a:pPr>
            <a:r>
              <a:rPr lang="en-US" sz="3600">
                <a:solidFill>
                  <a:prstClr val="black"/>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(Viết mở bài)</a:t>
            </a:r>
            <a:endParaRPr kumimoji="0" 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1489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0" y="-211514"/>
            <a:ext cx="11969086"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72C3D69-7116-4399-8127-972C8784FFB9}"/>
              </a:ext>
            </a:extLst>
          </p:cNvPr>
          <p:cNvSpPr/>
          <p:nvPr/>
        </p:nvSpPr>
        <p:spPr>
          <a:xfrm>
            <a:off x="1524000" y="2121225"/>
            <a:ext cx="9554817" cy="255454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002060"/>
                </a:solidFill>
                <a:effectLst/>
                <a:uLnTx/>
                <a:uFillTx/>
                <a:latin typeface="UTM Thanh Nhac TL" panose="02040603050506020204" pitchFamily="18" charset="0"/>
                <a:ea typeface="+mn-ea"/>
                <a:cs typeface="Times New Roman" panose="02020603050405020304" pitchFamily="18" charset="0"/>
              </a:rPr>
              <a:t>Hình</a:t>
            </a:r>
            <a:r>
              <a:rPr kumimoji="0" lang="en-US" sz="8000" b="1" i="0" u="none" strike="noStrike" kern="1200" cap="none" spc="0" normalizeH="0" baseline="0" noProof="0" dirty="0">
                <a:ln>
                  <a:noFill/>
                </a:ln>
                <a:solidFill>
                  <a:srgbClr val="002060"/>
                </a:solidFill>
                <a:effectLst/>
                <a:uLnTx/>
                <a:uFillTx/>
                <a:latin typeface="UTM Thanh Nhac TL" panose="020406030505060202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002060"/>
                </a:solidFill>
                <a:effectLst/>
                <a:uLnTx/>
                <a:uFillTx/>
                <a:latin typeface="UTM Thanh Nhac TL" panose="02040603050506020204" pitchFamily="18" charset="0"/>
                <a:ea typeface="+mn-ea"/>
                <a:cs typeface="Times New Roman" panose="02020603050405020304" pitchFamily="18" charset="0"/>
              </a:rPr>
              <a:t>thành</a:t>
            </a:r>
            <a:r>
              <a:rPr kumimoji="0" lang="en-US" sz="8000" b="1" i="0" u="none" strike="noStrike" kern="1200" cap="none" spc="0" normalizeH="0" baseline="0" noProof="0" dirty="0">
                <a:ln>
                  <a:noFill/>
                </a:ln>
                <a:solidFill>
                  <a:srgbClr val="002060"/>
                </a:solidFill>
                <a:effectLst/>
                <a:uLnTx/>
                <a:uFillTx/>
                <a:latin typeface="UTM Thanh Nhac TL" panose="020406030505060202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002060"/>
                </a:solidFill>
                <a:effectLst/>
                <a:uLnTx/>
                <a:uFillTx/>
                <a:latin typeface="UTM Thanh Nhac TL" panose="02040603050506020204" pitchFamily="18" charset="0"/>
                <a:ea typeface="+mn-ea"/>
                <a:cs typeface="Times New Roman" panose="02020603050405020304" pitchFamily="18" charset="0"/>
              </a:rPr>
              <a:t>kiến</a:t>
            </a:r>
            <a:r>
              <a:rPr kumimoji="0" lang="en-US" sz="8000" b="1" i="0" u="none" strike="noStrike" kern="1200" cap="none" spc="0" normalizeH="0" baseline="0" noProof="0" dirty="0">
                <a:ln>
                  <a:noFill/>
                </a:ln>
                <a:solidFill>
                  <a:srgbClr val="002060"/>
                </a:solidFill>
                <a:effectLst/>
                <a:uLnTx/>
                <a:uFillTx/>
                <a:latin typeface="UTM Thanh Nhac TL" panose="020406030505060202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002060"/>
                </a:solidFill>
                <a:effectLst/>
                <a:uLnTx/>
                <a:uFillTx/>
                <a:latin typeface="UTM Thanh Nhac TL" panose="02040603050506020204" pitchFamily="18" charset="0"/>
                <a:ea typeface="+mn-ea"/>
                <a:cs typeface="Times New Roman" panose="02020603050405020304" pitchFamily="18" charset="0"/>
              </a:rPr>
              <a:t>thức</a:t>
            </a:r>
            <a:r>
              <a:rPr kumimoji="0" lang="en-US" sz="8000" b="1" i="0" u="none" strike="noStrike" kern="1200" cap="none" spc="0" normalizeH="0" baseline="0" noProof="0" dirty="0">
                <a:ln>
                  <a:noFill/>
                </a:ln>
                <a:solidFill>
                  <a:srgbClr val="002060"/>
                </a:solidFill>
                <a:effectLst/>
                <a:uLnTx/>
                <a:uFillTx/>
                <a:latin typeface="UTM Thanh Nhac TL" panose="020406030505060202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002060"/>
                </a:solidFill>
                <a:effectLst/>
                <a:uLnTx/>
                <a:uFillTx/>
                <a:latin typeface="UTM Thanh Nhac TL" panose="02040603050506020204" pitchFamily="18" charset="0"/>
                <a:ea typeface="+mn-ea"/>
                <a:cs typeface="Times New Roman" panose="02020603050405020304" pitchFamily="18" charset="0"/>
              </a:rPr>
              <a:t>mới</a:t>
            </a:r>
            <a:endParaRPr kumimoji="0" lang="en-US" sz="8000" b="1" i="0" u="none" strike="noStrike" kern="1200" cap="none" spc="0" normalizeH="0" baseline="0" noProof="0" dirty="0">
              <a:ln>
                <a:noFill/>
              </a:ln>
              <a:solidFill>
                <a:srgbClr val="002060"/>
              </a:solidFill>
              <a:effectLst/>
              <a:uLnTx/>
              <a:uFillTx/>
              <a:latin typeface="UTM Thanh Nhac TL"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03692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E64D819-23F5-4030-BEA3-D749F7CF4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49" y="1"/>
            <a:ext cx="12539367" cy="6940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4">
            <a:extLst>
              <a:ext uri="{FF2B5EF4-FFF2-40B4-BE49-F238E27FC236}">
                <a16:creationId xmlns:a16="http://schemas.microsoft.com/office/drawing/2014/main" id="{553CD0EB-5174-4B8C-8DC6-F46C00EC9683}"/>
              </a:ext>
            </a:extLst>
          </p:cNvPr>
          <p:cNvSpPr txBox="1">
            <a:spLocks noChangeArrowheads="1"/>
          </p:cNvSpPr>
          <p:nvPr/>
        </p:nvSpPr>
        <p:spPr bwMode="auto">
          <a:xfrm>
            <a:off x="5891" y="80036"/>
            <a:ext cx="12052849" cy="121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03200">
              <a:spcAft>
                <a:spcPts val="1300"/>
              </a:spcAft>
            </a:pPr>
            <a:r>
              <a:rPr lang="en-US" sz="3600" b="1">
                <a:solidFill>
                  <a:srgbClr val="FF0000"/>
                </a:solidFill>
                <a:ea typeface="Arial" panose="020B0604020202020204" pitchFamily="34" charset="0"/>
              </a:rPr>
              <a:t>1.</a:t>
            </a:r>
            <a:r>
              <a:rPr lang="en-US" sz="3600">
                <a:solidFill>
                  <a:srgbClr val="231F20"/>
                </a:solidFill>
                <a:ea typeface="Arial" panose="020B0604020202020204" pitchFamily="34" charset="0"/>
              </a:rPr>
              <a:t> Cách mở bài d</a:t>
            </a:r>
            <a:r>
              <a:rPr lang="vi-VN" sz="3600">
                <a:solidFill>
                  <a:srgbClr val="231F20"/>
                </a:solidFill>
                <a:ea typeface="Arial" panose="020B0604020202020204" pitchFamily="34" charset="0"/>
              </a:rPr>
              <a:t>ư</a:t>
            </a:r>
            <a:r>
              <a:rPr lang="en-US" sz="3600">
                <a:solidFill>
                  <a:srgbClr val="231F20"/>
                </a:solidFill>
                <a:ea typeface="Arial" panose="020B0604020202020204" pitchFamily="34" charset="0"/>
              </a:rPr>
              <a:t>ới đây có gì khác với cách mở bài của các bài văn Hạng A Cháng (trang 22) và Chị Hà (trang 23)</a:t>
            </a:r>
          </a:p>
        </p:txBody>
      </p:sp>
      <p:sp>
        <p:nvSpPr>
          <p:cNvPr id="4" name="Text Box 14">
            <a:extLst>
              <a:ext uri="{FF2B5EF4-FFF2-40B4-BE49-F238E27FC236}">
                <a16:creationId xmlns:a16="http://schemas.microsoft.com/office/drawing/2014/main" id="{B64241BD-A30E-4F65-A0F8-67A3183BA096}"/>
              </a:ext>
            </a:extLst>
          </p:cNvPr>
          <p:cNvSpPr txBox="1">
            <a:spLocks noChangeArrowheads="1"/>
          </p:cNvSpPr>
          <p:nvPr/>
        </p:nvSpPr>
        <p:spPr bwMode="auto">
          <a:xfrm>
            <a:off x="4596068" y="1217919"/>
            <a:ext cx="2415299" cy="75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03200">
              <a:lnSpc>
                <a:spcPct val="130000"/>
              </a:lnSpc>
              <a:spcAft>
                <a:spcPts val="1300"/>
              </a:spcAft>
            </a:pPr>
            <a:r>
              <a:rPr lang="en-US" sz="3600" b="1" dirty="0" err="1">
                <a:solidFill>
                  <a:srgbClr val="FF0000"/>
                </a:solidFill>
                <a:ea typeface="Arial" panose="020B0604020202020204" pitchFamily="34" charset="0"/>
              </a:rPr>
              <a:t>Bác</a:t>
            </a:r>
            <a:r>
              <a:rPr lang="en-US" sz="3600" b="1" dirty="0">
                <a:solidFill>
                  <a:srgbClr val="FF0000"/>
                </a:solidFill>
                <a:ea typeface="Arial" panose="020B0604020202020204" pitchFamily="34" charset="0"/>
              </a:rPr>
              <a:t> </a:t>
            </a:r>
            <a:r>
              <a:rPr lang="en-US" sz="3600" b="1" dirty="0" err="1">
                <a:solidFill>
                  <a:srgbClr val="FF0000"/>
                </a:solidFill>
                <a:ea typeface="Arial" panose="020B0604020202020204" pitchFamily="34" charset="0"/>
              </a:rPr>
              <a:t>Tâm</a:t>
            </a:r>
            <a:endParaRPr lang="en-US" sz="3600" dirty="0">
              <a:solidFill>
                <a:srgbClr val="231F20"/>
              </a:solidFill>
              <a:ea typeface="Arial" panose="020B0604020202020204" pitchFamily="34" charset="0"/>
            </a:endParaRPr>
          </a:p>
        </p:txBody>
      </p:sp>
      <p:sp>
        <p:nvSpPr>
          <p:cNvPr id="5" name="Text Box 14">
            <a:extLst>
              <a:ext uri="{FF2B5EF4-FFF2-40B4-BE49-F238E27FC236}">
                <a16:creationId xmlns:a16="http://schemas.microsoft.com/office/drawing/2014/main" id="{8A89A22A-668A-461C-9B98-DFB5E27A8108}"/>
              </a:ext>
            </a:extLst>
          </p:cNvPr>
          <p:cNvSpPr txBox="1">
            <a:spLocks noChangeArrowheads="1"/>
          </p:cNvSpPr>
          <p:nvPr/>
        </p:nvSpPr>
        <p:spPr bwMode="auto">
          <a:xfrm>
            <a:off x="184799" y="1763302"/>
            <a:ext cx="8363816" cy="509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03200" algn="just"/>
            <a:r>
              <a:rPr lang="en-US" sz="3600" dirty="0">
                <a:solidFill>
                  <a:srgbClr val="000000"/>
                </a:solidFill>
                <a:latin typeface="Arail"/>
                <a:ea typeface="Courier New" panose="02070309020205020404" pitchFamily="49" charset="0"/>
              </a:rPr>
              <a:t>   </a:t>
            </a:r>
            <a:r>
              <a:rPr lang="vi-VN" sz="3200" dirty="0">
                <a:solidFill>
                  <a:srgbClr val="000000"/>
                </a:solidFill>
                <a:latin typeface="Arail"/>
                <a:ea typeface="Courier New" panose="02070309020205020404" pitchFamily="49" charset="0"/>
              </a:rPr>
              <a:t>Cái Thư bạn tôi lạ lắm! Hễ cứ ngồi với nhau là Thư lại kể về mẹ nó cho tôi nghe. Chẳng lần nào nó không mở đầu bằng câu: “Mẹ tớ là công nhân </a:t>
            </a:r>
            <a:r>
              <a:rPr lang="en-US" sz="3200" dirty="0" err="1">
                <a:solidFill>
                  <a:srgbClr val="000000"/>
                </a:solidFill>
                <a:latin typeface="Arail"/>
                <a:ea typeface="Courier New" panose="02070309020205020404" pitchFamily="49" charset="0"/>
              </a:rPr>
              <a:t>sửa</a:t>
            </a:r>
            <a:r>
              <a:rPr lang="en-US" sz="3200" dirty="0">
                <a:solidFill>
                  <a:srgbClr val="000000"/>
                </a:solidFill>
                <a:latin typeface="Arail"/>
                <a:ea typeface="Courier New" panose="02070309020205020404" pitchFamily="49" charset="0"/>
              </a:rPr>
              <a:t> đ</a:t>
            </a:r>
            <a:r>
              <a:rPr lang="vi-VN" sz="3200" dirty="0">
                <a:solidFill>
                  <a:srgbClr val="000000"/>
                </a:solidFill>
                <a:latin typeface="Arail"/>
                <a:ea typeface="Courier New" panose="02070309020205020404" pitchFamily="49" charset="0"/>
              </a:rPr>
              <a:t>ư</a:t>
            </a:r>
            <a:r>
              <a:rPr lang="en-US" sz="3200" dirty="0" err="1">
                <a:solidFill>
                  <a:srgbClr val="000000"/>
                </a:solidFill>
                <a:latin typeface="Arail"/>
                <a:ea typeface="Courier New" panose="02070309020205020404" pitchFamily="49" charset="0"/>
              </a:rPr>
              <a:t>ờng</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đấy</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Nếu</a:t>
            </a:r>
            <a:r>
              <a:rPr lang="en-US" sz="3200" dirty="0">
                <a:solidFill>
                  <a:srgbClr val="000000"/>
                </a:solidFill>
                <a:latin typeface="Arail"/>
                <a:ea typeface="Courier New" panose="02070309020205020404" pitchFamily="49" charset="0"/>
              </a:rPr>
              <a:t> đ</a:t>
            </a:r>
            <a:r>
              <a:rPr lang="vi-VN" sz="3200" dirty="0">
                <a:solidFill>
                  <a:srgbClr val="000000"/>
                </a:solidFill>
                <a:latin typeface="Arail"/>
                <a:ea typeface="Courier New" panose="02070309020205020404" pitchFamily="49" charset="0"/>
              </a:rPr>
              <a:t>ư</a:t>
            </a:r>
            <a:r>
              <a:rPr lang="en-US" sz="3200" dirty="0" err="1">
                <a:solidFill>
                  <a:srgbClr val="000000"/>
                </a:solidFill>
                <a:latin typeface="Arail"/>
                <a:ea typeface="Courier New" panose="02070309020205020404" pitchFamily="49" charset="0"/>
              </a:rPr>
              <a:t>ợc</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xem</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mẹ</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tớ</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làm</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việc</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cậu</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phải</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thích</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mê</a:t>
            </a:r>
            <a:r>
              <a:rPr lang="en-US" sz="3200" dirty="0">
                <a:solidFill>
                  <a:srgbClr val="000000"/>
                </a:solidFill>
                <a:latin typeface="Arail"/>
                <a:ea typeface="Courier New" panose="02070309020205020404" pitchFamily="49" charset="0"/>
              </a:rPr>
              <a:t> </a:t>
            </a:r>
            <a:r>
              <a:rPr lang="en-US" sz="3200" dirty="0" err="1">
                <a:solidFill>
                  <a:srgbClr val="000000"/>
                </a:solidFill>
                <a:latin typeface="Arail"/>
                <a:ea typeface="Courier New" panose="02070309020205020404" pitchFamily="49" charset="0"/>
              </a:rPr>
              <a:t>đi</a:t>
            </a:r>
            <a:r>
              <a:rPr lang="en-US" sz="3200" dirty="0">
                <a:solidFill>
                  <a:srgbClr val="000000"/>
                </a:solidFill>
                <a:latin typeface="Arail"/>
                <a:ea typeface="Courier New" panose="02070309020205020404" pitchFamily="49" charset="0"/>
              </a:rPr>
              <a:t>…”</a:t>
            </a:r>
          </a:p>
          <a:p>
            <a:pPr indent="203200" algn="just"/>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Một</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buổi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sáng</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chúng</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tôi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đến</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chỗ</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bác</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Tâm</a:t>
            </a:r>
            <a:r>
              <a:rPr lang="en-US" sz="3200" dirty="0">
                <a:solidFill>
                  <a:srgbClr val="000000"/>
                </a:solidFill>
                <a:latin typeface="Arail"/>
                <a:ea typeface="Arial" panose="020B0604020202020204" pitchFamily="34" charset="0"/>
              </a:rPr>
              <a:t> - </a:t>
            </a:r>
            <a:r>
              <a:rPr lang="en-US" sz="3200" dirty="0" err="1">
                <a:solidFill>
                  <a:srgbClr val="000000"/>
                </a:solidFill>
                <a:latin typeface="Arail"/>
                <a:ea typeface="Arial" panose="020B0604020202020204" pitchFamily="34" charset="0"/>
              </a:rPr>
              <a:t>mẹ</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của</a:t>
            </a:r>
            <a:r>
              <a:rPr lang="en-US" sz="3200" dirty="0">
                <a:solidFill>
                  <a:srgbClr val="000000"/>
                </a:solidFill>
                <a:latin typeface="Arail"/>
                <a:ea typeface="Arial" panose="020B0604020202020204" pitchFamily="34" charset="0"/>
              </a:rPr>
              <a:t> Th</a:t>
            </a:r>
            <a:r>
              <a:rPr lang="vi-VN" sz="3200" dirty="0">
                <a:solidFill>
                  <a:srgbClr val="000000"/>
                </a:solidFill>
                <a:latin typeface="Arail"/>
                <a:ea typeface="Arial" panose="020B0604020202020204" pitchFamily="34" charset="0"/>
              </a:rPr>
              <a:t>ư</a:t>
            </a:r>
            <a:r>
              <a:rPr lang="en-US" sz="3200" dirty="0">
                <a:solidFill>
                  <a:srgbClr val="000000"/>
                </a:solidFill>
                <a:latin typeface="Arail"/>
                <a:ea typeface="Arial" panose="020B0604020202020204" pitchFamily="34" charset="0"/>
              </a:rPr>
              <a:t> - </a:t>
            </a:r>
            <a:r>
              <a:rPr lang="en-US" sz="3200" dirty="0" err="1">
                <a:solidFill>
                  <a:srgbClr val="000000"/>
                </a:solidFill>
                <a:latin typeface="Arail"/>
                <a:ea typeface="Arial" panose="020B0604020202020204" pitchFamily="34" charset="0"/>
              </a:rPr>
              <a:t>làm</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việc</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Bác</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đi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một</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đôi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găng</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tay</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bằng</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vải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rất</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dày</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Vì</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thế</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tay</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bác</a:t>
            </a:r>
            <a:r>
              <a:rPr lang="en-US" sz="3200" dirty="0">
                <a:solidFill>
                  <a:srgbClr val="000000"/>
                </a:solidFill>
                <a:latin typeface="Arail"/>
                <a:ea typeface="Arial" panose="020B0604020202020204" pitchFamily="34" charset="0"/>
              </a:rPr>
              <a:t> y </a:t>
            </a:r>
            <a:r>
              <a:rPr lang="en-US" sz="3200" dirty="0" err="1">
                <a:solidFill>
                  <a:srgbClr val="000000"/>
                </a:solidFill>
                <a:latin typeface="Arail"/>
                <a:ea typeface="Arial" panose="020B0604020202020204" pitchFamily="34" charset="0"/>
              </a:rPr>
              <a:t>nh</a:t>
            </a:r>
            <a:r>
              <a:rPr lang="vi-VN" sz="3200" dirty="0">
                <a:solidFill>
                  <a:srgbClr val="000000"/>
                </a:solidFill>
                <a:latin typeface="Arail"/>
                <a:ea typeface="Arial" panose="020B0604020202020204" pitchFamily="34" charset="0"/>
              </a:rPr>
              <a:t>ư</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tay</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một</a:t>
            </a:r>
            <a:r>
              <a:rPr lang="en-US" sz="3200" dirty="0">
                <a:solidFill>
                  <a:srgbClr val="000000"/>
                </a:solidFill>
                <a:latin typeface="Arail"/>
                <a:ea typeface="Arial" panose="020B0604020202020204" pitchFamily="34" charset="0"/>
              </a:rPr>
              <a:t> ng</a:t>
            </a:r>
            <a:r>
              <a:rPr lang="vi-VN" sz="3200" dirty="0">
                <a:solidFill>
                  <a:srgbClr val="000000"/>
                </a:solidFill>
                <a:latin typeface="Arail"/>
                <a:ea typeface="Arial" panose="020B0604020202020204" pitchFamily="34" charset="0"/>
              </a:rPr>
              <a:t>ư</a:t>
            </a:r>
            <a:r>
              <a:rPr lang="en-US" sz="3200" dirty="0" err="1">
                <a:solidFill>
                  <a:srgbClr val="000000"/>
                </a:solidFill>
                <a:latin typeface="Arail"/>
                <a:ea typeface="Arial" panose="020B0604020202020204" pitchFamily="34" charset="0"/>
              </a:rPr>
              <a:t>ời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khổng</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lồ</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Bác</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đội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mũ</a:t>
            </a:r>
            <a:r>
              <a:rPr lang="en-US" sz="3200" dirty="0">
                <a:solidFill>
                  <a:srgbClr val="000000"/>
                </a:solidFill>
                <a:latin typeface="Arail"/>
                <a:ea typeface="Arial" panose="020B0604020202020204" pitchFamily="34" charset="0"/>
              </a:rPr>
              <a:t>, khan </a:t>
            </a:r>
            <a:r>
              <a:rPr lang="en-US" sz="3200" dirty="0" err="1">
                <a:solidFill>
                  <a:srgbClr val="000000"/>
                </a:solidFill>
                <a:latin typeface="Arail"/>
                <a:ea typeface="Arial" panose="020B0604020202020204" pitchFamily="34" charset="0"/>
              </a:rPr>
              <a:t>trùm</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gần</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kín</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mặt</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chỉ</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để</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hở</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mỗi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cái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mũi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và</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đôi</a:t>
            </a:r>
            <a:r>
              <a:rPr lang="en-US" sz="3200" dirty="0">
                <a:solidFill>
                  <a:srgbClr val="000000"/>
                </a:solidFill>
                <a:latin typeface="Arail"/>
                <a:ea typeface="Arial" panose="020B0604020202020204" pitchFamily="34" charset="0"/>
              </a:rPr>
              <a:t> </a:t>
            </a:r>
            <a:r>
              <a:rPr lang="en-US" sz="3200" dirty="0" err="1">
                <a:solidFill>
                  <a:srgbClr val="000000"/>
                </a:solidFill>
                <a:latin typeface="Arail"/>
                <a:ea typeface="Arial" panose="020B0604020202020204" pitchFamily="34" charset="0"/>
              </a:rPr>
              <a:t>mắt</a:t>
            </a:r>
            <a:r>
              <a:rPr lang="en-US" sz="3200" dirty="0">
                <a:solidFill>
                  <a:srgbClr val="000000"/>
                </a:solidFill>
                <a:latin typeface="Arail"/>
                <a:ea typeface="Arial" panose="020B0604020202020204" pitchFamily="34" charset="0"/>
              </a:rPr>
              <a:t>.  </a:t>
            </a:r>
            <a:endParaRPr lang="en-US" sz="3200" dirty="0">
              <a:solidFill>
                <a:srgbClr val="231F20"/>
              </a:solidFill>
              <a:latin typeface="Arail"/>
              <a:ea typeface="Arial" panose="020B0604020202020204" pitchFamily="34" charset="0"/>
            </a:endParaRPr>
          </a:p>
        </p:txBody>
      </p:sp>
      <p:pic>
        <p:nvPicPr>
          <p:cNvPr id="8" name="Shape 520">
            <a:extLst>
              <a:ext uri="{FF2B5EF4-FFF2-40B4-BE49-F238E27FC236}">
                <a16:creationId xmlns:a16="http://schemas.microsoft.com/office/drawing/2014/main" id="{57EB4073-3A4D-4924-BD83-7E712EF9574E}"/>
              </a:ext>
            </a:extLst>
          </p:cNvPr>
          <p:cNvPicPr/>
          <p:nvPr/>
        </p:nvPicPr>
        <p:blipFill>
          <a:blip r:embed="rId5"/>
          <a:stretch>
            <a:fillRect/>
          </a:stretch>
        </p:blipFill>
        <p:spPr>
          <a:xfrm>
            <a:off x="9760225" y="1500917"/>
            <a:ext cx="2069915" cy="2077170"/>
          </a:xfrm>
          <a:prstGeom prst="rect">
            <a:avLst/>
          </a:prstGeom>
        </p:spPr>
      </p:pic>
      <p:pic>
        <p:nvPicPr>
          <p:cNvPr id="9" name="Shape 522">
            <a:extLst>
              <a:ext uri="{FF2B5EF4-FFF2-40B4-BE49-F238E27FC236}">
                <a16:creationId xmlns:a16="http://schemas.microsoft.com/office/drawing/2014/main" id="{58E924A3-035F-463B-9B04-C5EBA0CDAB9C}"/>
              </a:ext>
            </a:extLst>
          </p:cNvPr>
          <p:cNvPicPr/>
          <p:nvPr/>
        </p:nvPicPr>
        <p:blipFill>
          <a:blip r:embed="rId6"/>
          <a:stretch>
            <a:fillRect/>
          </a:stretch>
        </p:blipFill>
        <p:spPr>
          <a:xfrm>
            <a:off x="8796130" y="3707297"/>
            <a:ext cx="2723322" cy="3150702"/>
          </a:xfrm>
          <a:prstGeom prst="rect">
            <a:avLst/>
          </a:prstGeom>
        </p:spPr>
      </p:pic>
      <p:pic>
        <p:nvPicPr>
          <p:cNvPr id="6" name="bác Tâm 1">
            <a:hlinkClick r:id="" action="ppaction://media"/>
            <a:extLst>
              <a:ext uri="{FF2B5EF4-FFF2-40B4-BE49-F238E27FC236}">
                <a16:creationId xmlns:a16="http://schemas.microsoft.com/office/drawing/2014/main" id="{2FFCA840-02DA-4ECC-8037-0B0204A8C7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9620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E64D819-23F5-4030-BEA3-D749F7CF4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49" y="1"/>
            <a:ext cx="12539367" cy="694059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a:extLst>
              <a:ext uri="{FF2B5EF4-FFF2-40B4-BE49-F238E27FC236}">
                <a16:creationId xmlns:a16="http://schemas.microsoft.com/office/drawing/2014/main" id="{8A89A22A-668A-461C-9B98-DFB5E27A8108}"/>
              </a:ext>
            </a:extLst>
          </p:cNvPr>
          <p:cNvSpPr txBox="1">
            <a:spLocks noChangeArrowheads="1"/>
          </p:cNvSpPr>
          <p:nvPr/>
        </p:nvSpPr>
        <p:spPr bwMode="auto">
          <a:xfrm>
            <a:off x="0" y="212490"/>
            <a:ext cx="8760542" cy="626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200" b="1" dirty="0"/>
              <a:t> </a:t>
            </a:r>
            <a:r>
              <a:rPr lang="en-US" sz="3200" b="1" dirty="0"/>
              <a:t>    </a:t>
            </a:r>
            <a:r>
              <a:rPr lang="vi-VN" sz="2800" b="1" dirty="0"/>
              <a:t>Tay phải bác cầm một chiếc búa. Tay trái bác xếp rất khéo những viên đá nhỏ phủ nhựa đường đen nhánh vào chỗ trũng. Bác đập búa đều đều xuống những viên đá để chúng ken chặt vào nhau. Hai tay bác đưa lên, hạ xuống nhịp nhàng. Dường như bác đang làm một việc gì đấy rất nhẹ nhàng chứ không phải là công việc vá đường vất vả kia. Chỉ có mảnh áo ướt đẫm mồ hôi ở lưng bác là cứ loang ra mãi.</a:t>
            </a:r>
            <a:endParaRPr lang="vi-VN" sz="2800" dirty="0"/>
          </a:p>
          <a:p>
            <a:r>
              <a:rPr lang="en-US" sz="2800" b="1" dirty="0"/>
              <a:t>     </a:t>
            </a:r>
            <a:r>
              <a:rPr lang="vi-VN" sz="2800" b="1" dirty="0"/>
              <a:t>Mảnh đường hình chữ nhật đen nhánh hiện lên, thay thế cho cái “ổ gà” quái ác lúc</a:t>
            </a:r>
            <a:r>
              <a:rPr lang="en-US" sz="2800" b="1" dirty="0"/>
              <a:t> </a:t>
            </a:r>
            <a:r>
              <a:rPr lang="vi-VN" sz="2800" b="1" dirty="0"/>
              <a:t>trước. Thư say sưa ngắm miếng vá hình chữ nhật thơm mùi nhựa đường hăng hắc ấy, rồi ôm cổ mẹ.</a:t>
            </a:r>
            <a:endParaRPr lang="vi-VN" sz="2800" dirty="0"/>
          </a:p>
          <a:p>
            <a:pPr indent="203200" algn="just"/>
            <a:endParaRPr kumimoji="0" lang="en-US" sz="3200" b="0" i="0" u="none" strike="noStrike" kern="1200" cap="none" spc="0" normalizeH="0" baseline="0" noProof="0" dirty="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pic>
        <p:nvPicPr>
          <p:cNvPr id="7" name="Shape 520">
            <a:extLst>
              <a:ext uri="{FF2B5EF4-FFF2-40B4-BE49-F238E27FC236}">
                <a16:creationId xmlns:a16="http://schemas.microsoft.com/office/drawing/2014/main" id="{F7207BC7-0EF4-415C-8004-0B83E75FFCEE}"/>
              </a:ext>
            </a:extLst>
          </p:cNvPr>
          <p:cNvPicPr/>
          <p:nvPr/>
        </p:nvPicPr>
        <p:blipFill>
          <a:blip r:embed="rId5"/>
          <a:stretch>
            <a:fillRect/>
          </a:stretch>
        </p:blipFill>
        <p:spPr>
          <a:xfrm>
            <a:off x="9311148" y="98323"/>
            <a:ext cx="2743200" cy="2644877"/>
          </a:xfrm>
          <a:prstGeom prst="rect">
            <a:avLst/>
          </a:prstGeom>
        </p:spPr>
      </p:pic>
      <p:pic>
        <p:nvPicPr>
          <p:cNvPr id="9" name="Shape 522">
            <a:extLst>
              <a:ext uri="{FF2B5EF4-FFF2-40B4-BE49-F238E27FC236}">
                <a16:creationId xmlns:a16="http://schemas.microsoft.com/office/drawing/2014/main" id="{F7812517-1ECF-45B2-B433-FA928681F627}"/>
              </a:ext>
            </a:extLst>
          </p:cNvPr>
          <p:cNvPicPr/>
          <p:nvPr/>
        </p:nvPicPr>
        <p:blipFill>
          <a:blip r:embed="rId6"/>
          <a:stretch>
            <a:fillRect/>
          </a:stretch>
        </p:blipFill>
        <p:spPr>
          <a:xfrm>
            <a:off x="8760542" y="2810193"/>
            <a:ext cx="3293806" cy="4308362"/>
          </a:xfrm>
          <a:prstGeom prst="rect">
            <a:avLst/>
          </a:prstGeom>
        </p:spPr>
      </p:pic>
      <p:pic>
        <p:nvPicPr>
          <p:cNvPr id="3" name="bac Tâm 3">
            <a:hlinkClick r:id="" action="ppaction://media"/>
            <a:extLst>
              <a:ext uri="{FF2B5EF4-FFF2-40B4-BE49-F238E27FC236}">
                <a16:creationId xmlns:a16="http://schemas.microsoft.com/office/drawing/2014/main" id="{FC4AB820-D215-4D47-B96A-8B696D8400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8665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1139</Words>
  <Application>Microsoft Office PowerPoint</Application>
  <PresentationFormat>Widescreen</PresentationFormat>
  <Paragraphs>68</Paragraphs>
  <Slides>20</Slides>
  <Notes>0</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.VnArabia</vt:lpstr>
      <vt:lpstr>A3.OpenSansBold-San</vt:lpstr>
      <vt:lpstr>A3.OpenSans-San</vt:lpstr>
      <vt:lpstr>Arail</vt:lpstr>
      <vt:lpstr>Arial</vt:lpstr>
      <vt:lpstr>Calibri</vt:lpstr>
      <vt:lpstr>Calibri Light</vt:lpstr>
      <vt:lpstr>Courier New</vt:lpstr>
      <vt:lpstr>Times New Roman</vt:lpstr>
      <vt:lpstr>UTM Avo</vt:lpstr>
      <vt:lpstr>UTM Thanh Nhac TL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LE OANH</cp:lastModifiedBy>
  <cp:revision>275</cp:revision>
  <dcterms:created xsi:type="dcterms:W3CDTF">2022-09-23T07:10:00Z</dcterms:created>
  <dcterms:modified xsi:type="dcterms:W3CDTF">2025-10-09T16:38:12Z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