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75" r:id="rId3"/>
    <p:sldMasterId id="2147483687" r:id="rId4"/>
    <p:sldMasterId id="2147483699" r:id="rId5"/>
  </p:sldMasterIdLst>
  <p:notesMasterIdLst>
    <p:notesMasterId r:id="rId26"/>
  </p:notesMasterIdLst>
  <p:sldIdLst>
    <p:sldId id="310" r:id="rId6"/>
    <p:sldId id="264" r:id="rId7"/>
    <p:sldId id="308" r:id="rId8"/>
    <p:sldId id="345" r:id="rId9"/>
    <p:sldId id="280" r:id="rId10"/>
    <p:sldId id="349" r:id="rId11"/>
    <p:sldId id="350" r:id="rId12"/>
    <p:sldId id="351" r:id="rId13"/>
    <p:sldId id="352" r:id="rId14"/>
    <p:sldId id="353" r:id="rId15"/>
    <p:sldId id="354" r:id="rId16"/>
    <p:sldId id="355" r:id="rId17"/>
    <p:sldId id="356" r:id="rId18"/>
    <p:sldId id="357" r:id="rId19"/>
    <p:sldId id="4415" r:id="rId20"/>
    <p:sldId id="4416" r:id="rId21"/>
    <p:sldId id="2641" r:id="rId22"/>
    <p:sldId id="562" r:id="rId23"/>
    <p:sldId id="287" r:id="rId24"/>
    <p:sldId id="325"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1165" autoAdjust="0"/>
  </p:normalViewPr>
  <p:slideViewPr>
    <p:cSldViewPr snapToGrid="0">
      <p:cViewPr varScale="1">
        <p:scale>
          <a:sx n="87" d="100"/>
          <a:sy n="87" d="100"/>
        </p:scale>
        <p:origin x="1003"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516CEB-FE64-4DF2-91C1-9B29C284D7DA}" type="datetimeFigureOut">
              <a:rPr lang="en-US" smtClean="0"/>
              <a:t>10/5/2025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D7C723-BFE8-4355-BD82-AF705C176D13}" type="slidenum">
              <a:rPr lang="en-US" smtClean="0"/>
              <a:t>‹#›</a:t>
            </a:fld>
            <a:endParaRPr lang="en-US"/>
          </a:p>
        </p:txBody>
      </p:sp>
    </p:spTree>
    <p:extLst>
      <p:ext uri="{BB962C8B-B14F-4D97-AF65-F5344CB8AC3E}">
        <p14:creationId xmlns:p14="http://schemas.microsoft.com/office/powerpoint/2010/main" val="12901470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DD7C723-BFE8-4355-BD82-AF705C176D13}" type="slidenum">
              <a:rPr lang="en-US" smtClean="0"/>
              <a:t>1</a:t>
            </a:fld>
            <a:endParaRPr lang="en-US"/>
          </a:p>
        </p:txBody>
      </p:sp>
    </p:spTree>
    <p:extLst>
      <p:ext uri="{BB962C8B-B14F-4D97-AF65-F5344CB8AC3E}">
        <p14:creationId xmlns:p14="http://schemas.microsoft.com/office/powerpoint/2010/main" val="1132494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DD7C723-BFE8-4355-BD82-AF705C176D13}" type="slidenum">
              <a:rPr lang="en-US" smtClean="0"/>
              <a:t>3</a:t>
            </a:fld>
            <a:endParaRPr lang="en-US"/>
          </a:p>
        </p:txBody>
      </p:sp>
    </p:spTree>
    <p:extLst>
      <p:ext uri="{BB962C8B-B14F-4D97-AF65-F5344CB8AC3E}">
        <p14:creationId xmlns:p14="http://schemas.microsoft.com/office/powerpoint/2010/main" val="31054792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5CD54C-067A-4AD8-A51F-21485B7FD25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6063644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t="55054"/>
          <a:stretch/>
        </p:blipFill>
        <p:spPr>
          <a:xfrm>
            <a:off x="0" y="4919914"/>
            <a:ext cx="12192000" cy="3082413"/>
          </a:xfrm>
          <a:prstGeom prst="rect">
            <a:avLst/>
          </a:prstGeom>
        </p:spPr>
      </p:pic>
    </p:spTree>
    <p:extLst>
      <p:ext uri="{BB962C8B-B14F-4D97-AF65-F5344CB8AC3E}">
        <p14:creationId xmlns:p14="http://schemas.microsoft.com/office/powerpoint/2010/main" val="856801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9829556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4299211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8062778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1322435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3049997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1714273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2059649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0156950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6424196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8628683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9801496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8464652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9058796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4664218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4190330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05/10/2025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329814525"/>
      </p:ext>
    </p:extLst>
  </p:cSld>
  <p:clrMapOvr>
    <a:masterClrMapping/>
  </p:clrMapOvr>
  <p:transition spd="slow">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05/10/2025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397769892"/>
      </p:ext>
    </p:extLst>
  </p:cSld>
  <p:clrMapOvr>
    <a:masterClrMapping/>
  </p:clrMapOvr>
  <p:transition spd="slow">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05/10/2025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523483130"/>
      </p:ext>
    </p:extLst>
  </p:cSld>
  <p:clrMapOvr>
    <a:masterClrMapping/>
  </p:clrMapOvr>
  <p:transition spd="slow">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05/10/2025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8" name="Picture 7">
            <a:extLst>
              <a:ext uri="{FF2B5EF4-FFF2-40B4-BE49-F238E27FC236}">
                <a16:creationId xmlns:a16="http://schemas.microsoft.com/office/drawing/2014/main" id="{CF0DE7C7-87BD-4B94-A7F4-AD837436772E}"/>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9" name="Picture 8">
            <a:extLst>
              <a:ext uri="{FF2B5EF4-FFF2-40B4-BE49-F238E27FC236}">
                <a16:creationId xmlns:a16="http://schemas.microsoft.com/office/drawing/2014/main" id="{6AD21A83-1AC5-47C7-ABE4-FB8ED28243A8}"/>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10" name="Picture 9">
            <a:extLst>
              <a:ext uri="{FF2B5EF4-FFF2-40B4-BE49-F238E27FC236}">
                <a16:creationId xmlns:a16="http://schemas.microsoft.com/office/drawing/2014/main" id="{7A7F1460-055A-4C66-80DF-5EED08C111CA}"/>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1" name="Picture 10">
            <a:extLst>
              <a:ext uri="{FF2B5EF4-FFF2-40B4-BE49-F238E27FC236}">
                <a16:creationId xmlns:a16="http://schemas.microsoft.com/office/drawing/2014/main" id="{9C8DB135-DBAB-4C78-858D-647B0DECCD4E}"/>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3738425084"/>
      </p:ext>
    </p:extLst>
  </p:cSld>
  <p:clrMapOvr>
    <a:masterClrMapping/>
  </p:clrMapOvr>
  <p:transition spd="slow">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05/10/2025</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343440940"/>
      </p:ext>
    </p:extLst>
  </p:cSld>
  <p:clrMapOvr>
    <a:masterClrMapping/>
  </p:clrMapOvr>
  <p:transition spd="slow">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05/10/2025</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325893117"/>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4727579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3098390"/>
      </p:ext>
    </p:extLst>
  </p:cSld>
  <p:clrMapOvr>
    <a:masterClrMapping/>
  </p:clrMapOvr>
  <p:transition spd="slow">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05/10/2025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81375370"/>
      </p:ext>
    </p:extLst>
  </p:cSld>
  <p:clrMapOvr>
    <a:masterClrMapping/>
  </p:clrMapOvr>
  <p:transition spd="slow">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05/10/2025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568899675"/>
      </p:ext>
    </p:extLst>
  </p:cSld>
  <p:clrMapOvr>
    <a:masterClrMapping/>
  </p:clrMapOvr>
  <p:transition spd="slow">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05/10/2025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781824102"/>
      </p:ext>
    </p:extLst>
  </p:cSld>
  <p:clrMapOvr>
    <a:masterClrMapping/>
  </p:clrMapOvr>
  <p:transition spd="slow">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05/10/2025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7" name="Picture 6">
            <a:extLst>
              <a:ext uri="{FF2B5EF4-FFF2-40B4-BE49-F238E27FC236}">
                <a16:creationId xmlns:a16="http://schemas.microsoft.com/office/drawing/2014/main" id="{8DAC9EF4-18ED-42B6-8CD1-93E16E3F30A6}"/>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8" name="Picture 7">
            <a:extLst>
              <a:ext uri="{FF2B5EF4-FFF2-40B4-BE49-F238E27FC236}">
                <a16:creationId xmlns:a16="http://schemas.microsoft.com/office/drawing/2014/main" id="{FB25966C-A8C6-44F3-9518-31241BA276DF}"/>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9" name="Picture 8">
            <a:extLst>
              <a:ext uri="{FF2B5EF4-FFF2-40B4-BE49-F238E27FC236}">
                <a16:creationId xmlns:a16="http://schemas.microsoft.com/office/drawing/2014/main" id="{21815530-6ED5-4AB9-9677-CF4C63CB5BA9}"/>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0" name="Picture 9">
            <a:extLst>
              <a:ext uri="{FF2B5EF4-FFF2-40B4-BE49-F238E27FC236}">
                <a16:creationId xmlns:a16="http://schemas.microsoft.com/office/drawing/2014/main" id="{CF868F2F-8511-44BE-819A-E83B9E2F7A57}"/>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2187165669"/>
      </p:ext>
    </p:extLst>
  </p:cSld>
  <p:clrMapOvr>
    <a:masterClrMapping/>
  </p:clrMapOvr>
  <p:transition spd="slow">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8A99-E8A8-4A8C-A475-63BD63E2CB6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0DBABB-5830-4FB8-AF31-1BE86E4C67B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D9F54-7281-4C88-8DAC-38835C54DA9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10/5/2025</a:t>
            </a:fld>
            <a:endParaRPr lang="en-US"/>
          </a:p>
        </p:txBody>
      </p:sp>
      <p:sp>
        <p:nvSpPr>
          <p:cNvPr id="5" name="Footer Placeholder 4">
            <a:extLst>
              <a:ext uri="{FF2B5EF4-FFF2-40B4-BE49-F238E27FC236}">
                <a16:creationId xmlns:a16="http://schemas.microsoft.com/office/drawing/2014/main" id="{DA42392B-BF27-40D8-8946-AF1B6E6851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5C185C-B31F-4786-BC79-098D9EB45D6C}"/>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0398010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B7929-13E7-454C-9BA8-8A3780F4CFF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FEF7F53-C6D5-477C-B46D-524C0C5ED0A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6B716D-616B-4600-B3E9-5D9D0EC8502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10/5/2025</a:t>
            </a:fld>
            <a:endParaRPr lang="en-US"/>
          </a:p>
        </p:txBody>
      </p:sp>
      <p:sp>
        <p:nvSpPr>
          <p:cNvPr id="5" name="Footer Placeholder 4">
            <a:extLst>
              <a:ext uri="{FF2B5EF4-FFF2-40B4-BE49-F238E27FC236}">
                <a16:creationId xmlns:a16="http://schemas.microsoft.com/office/drawing/2014/main" id="{1A7FFB84-BA64-4B48-B3DA-C256B33032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9F987D-AD67-464A-99DE-D6980261D454}"/>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7906654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E9D9D-C0B4-45D5-B73C-A338F3A22A5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A1C582-C3C5-46E4-B8E3-2F7B9142EF3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252A4F-8C7D-4091-8470-5EC44B58DBC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10/5/2025</a:t>
            </a:fld>
            <a:endParaRPr lang="en-US"/>
          </a:p>
        </p:txBody>
      </p:sp>
      <p:sp>
        <p:nvSpPr>
          <p:cNvPr id="5" name="Footer Placeholder 4">
            <a:extLst>
              <a:ext uri="{FF2B5EF4-FFF2-40B4-BE49-F238E27FC236}">
                <a16:creationId xmlns:a16="http://schemas.microsoft.com/office/drawing/2014/main" id="{9FC35DE0-FC43-4D46-8546-D450576C4B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D0A715-D899-40D7-AEED-DAF697458A3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2092459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17C77-8C2F-41AD-8AAA-6C724C9078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7F5C7-29CA-4DB3-92C9-BDA5657F8C0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A2D85C-011E-4493-B01D-ED3B4AF59E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DDA481-89C0-4E95-8946-03E2AB457EA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10/5/2025</a:t>
            </a:fld>
            <a:endParaRPr lang="en-US"/>
          </a:p>
        </p:txBody>
      </p:sp>
      <p:sp>
        <p:nvSpPr>
          <p:cNvPr id="6" name="Footer Placeholder 5">
            <a:extLst>
              <a:ext uri="{FF2B5EF4-FFF2-40B4-BE49-F238E27FC236}">
                <a16:creationId xmlns:a16="http://schemas.microsoft.com/office/drawing/2014/main" id="{E051E511-F977-4EBC-9494-EDEB3A6A7A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F094B68-A244-4C27-8792-D216BCF2AB2B}"/>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8803075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2571E-0F52-4538-BBED-42A30E55B17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2821523-5F75-4B95-80A4-B9AC63F75E5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2C5F72-ED43-455C-8882-7C35764D45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45963D-7ED6-4456-B577-AAF30EE2264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BF1A89-81B1-4E62-A5FF-403F18FEDA5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1E946E-EF0B-49F0-980E-3AE637FB038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10/5/2025</a:t>
            </a:fld>
            <a:endParaRPr lang="en-US"/>
          </a:p>
        </p:txBody>
      </p:sp>
      <p:sp>
        <p:nvSpPr>
          <p:cNvPr id="8" name="Footer Placeholder 7">
            <a:extLst>
              <a:ext uri="{FF2B5EF4-FFF2-40B4-BE49-F238E27FC236}">
                <a16:creationId xmlns:a16="http://schemas.microsoft.com/office/drawing/2014/main" id="{3BAACB23-D257-4217-A692-05366CF06F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079B10C-F6B2-4895-AE35-5CDE16FEC0E3}"/>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047302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66271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BD3AD-C4C0-4994-8148-9256D1C245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14D63F9-A326-45DE-9EA5-EFD8DE3528F6}"/>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10/5/2025</a:t>
            </a:fld>
            <a:endParaRPr lang="en-US"/>
          </a:p>
        </p:txBody>
      </p:sp>
      <p:sp>
        <p:nvSpPr>
          <p:cNvPr id="4" name="Footer Placeholder 3">
            <a:extLst>
              <a:ext uri="{FF2B5EF4-FFF2-40B4-BE49-F238E27FC236}">
                <a16:creationId xmlns:a16="http://schemas.microsoft.com/office/drawing/2014/main" id="{DCBAB967-7B71-4167-B65C-C819422A98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765D4EA-F917-45B1-8E26-01A0BFAC27C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9712774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64F2FB-D26C-4D58-B3AE-FC9733CE9048}"/>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10/5/2025</a:t>
            </a:fld>
            <a:endParaRPr lang="en-US"/>
          </a:p>
        </p:txBody>
      </p:sp>
      <p:sp>
        <p:nvSpPr>
          <p:cNvPr id="3" name="Footer Placeholder 2">
            <a:extLst>
              <a:ext uri="{FF2B5EF4-FFF2-40B4-BE49-F238E27FC236}">
                <a16:creationId xmlns:a16="http://schemas.microsoft.com/office/drawing/2014/main" id="{EAE7BACE-31A2-4FDD-B617-CCF1130234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3B53F2D-C9C5-41D2-82AC-B0CE7A3B684A}"/>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6413364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10DC3-67E4-4DEB-ADBE-D2206DAA1BD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EF2528-D9FC-4118-AE57-8AB1EEBD403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DBECB2-5C60-4056-BDBB-35B5610E9E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3798F6-EF65-441E-8493-8B515C2D1FF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10/5/2025</a:t>
            </a:fld>
            <a:endParaRPr lang="en-US"/>
          </a:p>
        </p:txBody>
      </p:sp>
      <p:sp>
        <p:nvSpPr>
          <p:cNvPr id="6" name="Footer Placeholder 5">
            <a:extLst>
              <a:ext uri="{FF2B5EF4-FFF2-40B4-BE49-F238E27FC236}">
                <a16:creationId xmlns:a16="http://schemas.microsoft.com/office/drawing/2014/main" id="{F50553E1-F232-46B7-81D5-E70FE777CC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ADF9304-2C11-4355-9E74-4804598EBF7F}"/>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91768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8BC13-7B0B-447C-9D35-207DB7D1A1B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84B8B3-2D19-4C3C-84CC-51E2C1DE121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6EEE19-82DC-47BD-B028-208CE01D79B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864587-3BCE-4B8A-8A22-C160FAA019A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10/5/2025</a:t>
            </a:fld>
            <a:endParaRPr lang="en-US"/>
          </a:p>
        </p:txBody>
      </p:sp>
      <p:sp>
        <p:nvSpPr>
          <p:cNvPr id="6" name="Footer Placeholder 5">
            <a:extLst>
              <a:ext uri="{FF2B5EF4-FFF2-40B4-BE49-F238E27FC236}">
                <a16:creationId xmlns:a16="http://schemas.microsoft.com/office/drawing/2014/main" id="{FC9A4325-9E1C-43F5-A048-027FBBDD8C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D1BAF7-7B63-4B4F-AFA4-22A66F0823B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5938547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58D06-4EB6-40CE-9F99-11B77AF506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DEBDAC-52EE-4E9A-A6CA-6500811F07F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4C3C07-877E-421B-98B8-019D965698D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10/5/2025</a:t>
            </a:fld>
            <a:endParaRPr lang="en-US"/>
          </a:p>
        </p:txBody>
      </p:sp>
      <p:sp>
        <p:nvSpPr>
          <p:cNvPr id="5" name="Footer Placeholder 4">
            <a:extLst>
              <a:ext uri="{FF2B5EF4-FFF2-40B4-BE49-F238E27FC236}">
                <a16:creationId xmlns:a16="http://schemas.microsoft.com/office/drawing/2014/main" id="{AC7A5A5E-A79D-4005-BC51-8554608CFE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06E336-EADA-41A7-9596-F1035E81A9F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8131831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ECA0F5-24C5-4D88-B386-ABEE3E32FB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82E51E-3976-4CDD-8454-50514674C19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66D708-9DF5-458E-928A-77765943D9D3}"/>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10/5/2025</a:t>
            </a:fld>
            <a:endParaRPr lang="en-US"/>
          </a:p>
        </p:txBody>
      </p:sp>
      <p:sp>
        <p:nvSpPr>
          <p:cNvPr id="5" name="Footer Placeholder 4">
            <a:extLst>
              <a:ext uri="{FF2B5EF4-FFF2-40B4-BE49-F238E27FC236}">
                <a16:creationId xmlns:a16="http://schemas.microsoft.com/office/drawing/2014/main" id="{2F03D12E-21B4-4239-8171-6C2BC931D2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9D9075-4E93-48F2-BBA3-340FA2F04E49}"/>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7622636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1760106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42353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4441476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741205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73205470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4.jp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4.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5.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2.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6.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748CA52D-B9DA-2465-7F53-2E62957F91E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51348" y="143075"/>
            <a:ext cx="1661372" cy="1661372"/>
          </a:xfrm>
          <a:prstGeom prst="rect">
            <a:avLst/>
          </a:prstGeom>
        </p:spPr>
      </p:pic>
    </p:spTree>
    <p:extLst>
      <p:ext uri="{BB962C8B-B14F-4D97-AF65-F5344CB8AC3E}">
        <p14:creationId xmlns:p14="http://schemas.microsoft.com/office/powerpoint/2010/main" val="3145040307"/>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pic>
        <p:nvPicPr>
          <p:cNvPr id="8" name="Picture 7" descr="A round pink label with white text and a black background&#10;&#10;Description automatically generated">
            <a:extLst>
              <a:ext uri="{FF2B5EF4-FFF2-40B4-BE49-F238E27FC236}">
                <a16:creationId xmlns:a16="http://schemas.microsoft.com/office/drawing/2014/main" id="{53D88180-26C7-A9BB-7EBA-0438E568A38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92898" y="67660"/>
            <a:ext cx="1582032" cy="1582032"/>
          </a:xfrm>
          <a:prstGeom prst="rect">
            <a:avLst/>
          </a:prstGeom>
        </p:spPr>
      </p:pic>
    </p:spTree>
    <p:extLst>
      <p:ext uri="{BB962C8B-B14F-4D97-AF65-F5344CB8AC3E}">
        <p14:creationId xmlns:p14="http://schemas.microsoft.com/office/powerpoint/2010/main" val="3343004460"/>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589752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4259E0-3075-C775-E5AE-25CF50392BD9}"/>
              </a:ext>
            </a:extLst>
          </p:cNvPr>
          <p:cNvPicPr>
            <a:picLocks noChangeAspect="1"/>
          </p:cNvPicPr>
          <p:nvPr userDrawn="1"/>
        </p:nvPicPr>
        <p:blipFill>
          <a:blip r:embed="rId14"/>
          <a:stretch>
            <a:fillRect/>
          </a:stretch>
        </p:blipFill>
        <p:spPr>
          <a:xfrm>
            <a:off x="0" y="6638307"/>
            <a:ext cx="864130" cy="219694"/>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7944C5EE-DD47-D0B7-00AA-371F20CBE70B}"/>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092700" y="0"/>
            <a:ext cx="1746999" cy="1746999"/>
          </a:xfrm>
          <a:prstGeom prst="rect">
            <a:avLst/>
          </a:prstGeom>
        </p:spPr>
      </p:pic>
    </p:spTree>
    <p:extLst>
      <p:ext uri="{BB962C8B-B14F-4D97-AF65-F5344CB8AC3E}">
        <p14:creationId xmlns:p14="http://schemas.microsoft.com/office/powerpoint/2010/main" val="2695856363"/>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047049"/>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17.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5.png"/><Relationship Id="rId5" Type="http://schemas.openxmlformats.org/officeDocument/2006/relationships/image" Target="../media/image10.png"/><Relationship Id="rId10" Type="http://schemas.openxmlformats.org/officeDocument/2006/relationships/image" Target="../media/image14.png"/><Relationship Id="rId4" Type="http://schemas.openxmlformats.org/officeDocument/2006/relationships/image" Target="../media/image9.png"/><Relationship Id="rId9" Type="http://schemas.openxmlformats.org/officeDocument/2006/relationships/image" Target="../media/image13.png"/><Relationship Id="rId1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7"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emf"/><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9.xml"/><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3.png"/><Relationship Id="rId12" Type="http://schemas.openxmlformats.org/officeDocument/2006/relationships/image" Target="../media/image42.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image" Target="../media/image45.jpg"/><Relationship Id="rId1" Type="http://schemas.openxmlformats.org/officeDocument/2006/relationships/slideLayout" Target="../slideLayouts/slideLayout41.xml"/><Relationship Id="rId6" Type="http://schemas.microsoft.com/office/2007/relationships/hdphoto" Target="../media/hdphoto2.wdp"/><Relationship Id="rId5" Type="http://schemas.openxmlformats.org/officeDocument/2006/relationships/image" Target="../media/image48.pn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54.png"/><Relationship Id="rId3" Type="http://schemas.openxmlformats.org/officeDocument/2006/relationships/image" Target="../media/image9.png"/><Relationship Id="rId7" Type="http://schemas.openxmlformats.org/officeDocument/2006/relationships/image" Target="../media/image3.png"/><Relationship Id="rId12"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53.png"/><Relationship Id="rId5" Type="http://schemas.openxmlformats.org/officeDocument/2006/relationships/image" Target="../media/image11.png"/><Relationship Id="rId10" Type="http://schemas.openxmlformats.org/officeDocument/2006/relationships/image" Target="../media/image52.png"/><Relationship Id="rId4" Type="http://schemas.openxmlformats.org/officeDocument/2006/relationships/image" Target="../media/image10.png"/><Relationship Id="rId9"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21.svg"/><Relationship Id="rId18" Type="http://schemas.openxmlformats.org/officeDocument/2006/relationships/image" Target="../media/image25.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20.png"/><Relationship Id="rId17" Type="http://schemas.openxmlformats.org/officeDocument/2006/relationships/image" Target="../media/image2.png"/><Relationship Id="rId2" Type="http://schemas.openxmlformats.org/officeDocument/2006/relationships/notesSlide" Target="../notesSlides/notesSlide2.xml"/><Relationship Id="rId16"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9.png"/><Relationship Id="rId5" Type="http://schemas.openxmlformats.org/officeDocument/2006/relationships/image" Target="../media/image10.png"/><Relationship Id="rId15" Type="http://schemas.openxmlformats.org/officeDocument/2006/relationships/image" Target="../media/image23.svg"/><Relationship Id="rId10" Type="http://schemas.openxmlformats.org/officeDocument/2006/relationships/image" Target="../media/image14.png"/><Relationship Id="rId4" Type="http://schemas.openxmlformats.org/officeDocument/2006/relationships/image" Target="../media/image9.png"/><Relationship Id="rId9" Type="http://schemas.openxmlformats.org/officeDocument/2006/relationships/image" Target="../media/image15.png"/><Relationship Id="rId14"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3.png"/><Relationship Id="rId12" Type="http://schemas.openxmlformats.org/officeDocument/2006/relationships/image" Target="../media/image26.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7"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r="29355" b="48817"/>
          <a:stretch/>
        </p:blipFill>
        <p:spPr>
          <a:xfrm>
            <a:off x="0" y="0"/>
            <a:ext cx="8613058" cy="3510116"/>
          </a:xfrm>
          <a:prstGeom prst="rect">
            <a:avLst/>
          </a:prstGeom>
        </p:spPr>
      </p:pic>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l="22741" r="20645" b="11398"/>
          <a:stretch/>
        </p:blipFill>
        <p:spPr>
          <a:xfrm>
            <a:off x="2772696" y="0"/>
            <a:ext cx="6902245" cy="6076335"/>
          </a:xfrm>
          <a:prstGeom prst="rect">
            <a:avLst/>
          </a:prstGeom>
        </p:spPr>
      </p:pic>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l="64113" t="18065" b="4946"/>
          <a:stretch/>
        </p:blipFill>
        <p:spPr>
          <a:xfrm>
            <a:off x="7816644" y="1238864"/>
            <a:ext cx="4375355" cy="5279923"/>
          </a:xfrm>
          <a:prstGeom prst="rect">
            <a:avLst/>
          </a:prstGeom>
        </p:spPr>
      </p:pic>
      <p:pic>
        <p:nvPicPr>
          <p:cNvPr id="6" name="图片 5"/>
          <p:cNvPicPr>
            <a:picLocks noChangeAspect="1"/>
          </p:cNvPicPr>
          <p:nvPr/>
        </p:nvPicPr>
        <p:blipFill rotWithShape="1">
          <a:blip r:embed="rId6" cstate="print">
            <a:extLst>
              <a:ext uri="{28A0092B-C50C-407E-A947-70E740481C1C}">
                <a14:useLocalDpi xmlns:a14="http://schemas.microsoft.com/office/drawing/2010/main" val="0"/>
              </a:ext>
            </a:extLst>
          </a:blip>
          <a:srcRect t="23226" r="66613" b="10322"/>
          <a:stretch/>
        </p:blipFill>
        <p:spPr>
          <a:xfrm>
            <a:off x="0" y="1592826"/>
            <a:ext cx="4070555" cy="4557251"/>
          </a:xfrm>
          <a:prstGeom prst="rect">
            <a:avLst/>
          </a:prstGeom>
        </p:spPr>
      </p:pic>
      <p:pic>
        <p:nvPicPr>
          <p:cNvPr id="700" name="图片 699" hidden="1">
            <a:extLst>
              <a:ext uri="{FF2B5EF4-FFF2-40B4-BE49-F238E27FC236}">
                <a16:creationId xmlns:a16="http://schemas.microsoft.com/office/drawing/2014/main" id="{18AF94C1-4EF8-4962-BFD2-79910FB014E1}"/>
              </a:ext>
            </a:extLst>
          </p:cNvPr>
          <p:cNvPicPr>
            <a:picLocks noChangeAspect="1"/>
          </p:cNvPicPr>
          <p:nvPr/>
        </p:nvPicPr>
        <p:blipFill rotWithShape="1">
          <a:blip r:embed="rId7">
            <a:extLst>
              <a:ext uri="{28A0092B-C50C-407E-A947-70E740481C1C}">
                <a14:useLocalDpi xmlns:a14="http://schemas.microsoft.com/office/drawing/2010/main" val="0"/>
              </a:ext>
            </a:extLst>
          </a:blip>
          <a:srcRect l="65023" t="70922" r="21987" b="1596"/>
          <a:stretch/>
        </p:blipFill>
        <p:spPr>
          <a:xfrm>
            <a:off x="-50501" y="4803156"/>
            <a:ext cx="1527480" cy="1809193"/>
          </a:xfrm>
          <a:prstGeom prst="rect">
            <a:avLst/>
          </a:prstGeom>
        </p:spPr>
      </p:pic>
      <p:pic>
        <p:nvPicPr>
          <p:cNvPr id="2" name="图片 1"/>
          <p:cNvPicPr>
            <a:picLocks noChangeAspect="1"/>
          </p:cNvPicPr>
          <p:nvPr/>
        </p:nvPicPr>
        <p:blipFill rotWithShape="1">
          <a:blip r:embed="rId8" cstate="print">
            <a:extLst>
              <a:ext uri="{28A0092B-C50C-407E-A947-70E740481C1C}">
                <a14:useLocalDpi xmlns:a14="http://schemas.microsoft.com/office/drawing/2010/main" val="0"/>
              </a:ext>
            </a:extLst>
          </a:blip>
          <a:srcRect t="55054"/>
          <a:stretch/>
        </p:blipFill>
        <p:spPr>
          <a:xfrm>
            <a:off x="0" y="3775587"/>
            <a:ext cx="12192000" cy="3082413"/>
          </a:xfrm>
          <a:prstGeom prst="rect">
            <a:avLst/>
          </a:prstGeom>
        </p:spPr>
      </p:pic>
      <p:pic>
        <p:nvPicPr>
          <p:cNvPr id="10" name="图片 9"/>
          <p:cNvPicPr>
            <a:picLocks noChangeAspect="1"/>
          </p:cNvPicPr>
          <p:nvPr/>
        </p:nvPicPr>
        <p:blipFill rotWithShape="1">
          <a:blip r:embed="rId9" cstate="print">
            <a:extLst>
              <a:ext uri="{28A0092B-C50C-407E-A947-70E740481C1C}">
                <a14:useLocalDpi xmlns:a14="http://schemas.microsoft.com/office/drawing/2010/main" val="0"/>
              </a:ext>
            </a:extLst>
          </a:blip>
          <a:srcRect l="56008" t="10967" b="52258"/>
          <a:stretch/>
        </p:blipFill>
        <p:spPr>
          <a:xfrm>
            <a:off x="6828502" y="752168"/>
            <a:ext cx="5363497" cy="2521974"/>
          </a:xfrm>
          <a:prstGeom prst="rect">
            <a:avLst/>
          </a:prstGeom>
        </p:spPr>
      </p:pic>
      <p:pic>
        <p:nvPicPr>
          <p:cNvPr id="25" name="图片 24"/>
          <p:cNvPicPr>
            <a:picLocks noChangeAspect="1"/>
          </p:cNvPicPr>
          <p:nvPr/>
        </p:nvPicPr>
        <p:blipFill rotWithShape="1">
          <a:blip r:embed="rId10" cstate="print">
            <a:extLst>
              <a:ext uri="{28A0092B-C50C-407E-A947-70E740481C1C}">
                <a14:useLocalDpi xmlns:a14="http://schemas.microsoft.com/office/drawing/2010/main" val="0"/>
              </a:ext>
            </a:extLst>
          </a:blip>
          <a:srcRect l="17540" r="58871" b="49462"/>
          <a:stretch/>
        </p:blipFill>
        <p:spPr>
          <a:xfrm>
            <a:off x="2138516" y="0"/>
            <a:ext cx="2875936" cy="3465872"/>
          </a:xfrm>
          <a:prstGeom prst="rect">
            <a:avLst/>
          </a:prstGeom>
        </p:spPr>
      </p:pic>
      <p:pic>
        <p:nvPicPr>
          <p:cNvPr id="26" name="图片 25"/>
          <p:cNvPicPr>
            <a:picLocks noChangeAspect="1"/>
          </p:cNvPicPr>
          <p:nvPr/>
        </p:nvPicPr>
        <p:blipFill rotWithShape="1">
          <a:blip r:embed="rId11" cstate="print">
            <a:extLst>
              <a:ext uri="{28A0092B-C50C-407E-A947-70E740481C1C}">
                <a14:useLocalDpi xmlns:a14="http://schemas.microsoft.com/office/drawing/2010/main" val="0"/>
              </a:ext>
            </a:extLst>
          </a:blip>
          <a:srcRect l="64476" t="20430" r="9395" b="17634"/>
          <a:stretch/>
        </p:blipFill>
        <p:spPr>
          <a:xfrm>
            <a:off x="7860890" y="1401097"/>
            <a:ext cx="3185652" cy="4247536"/>
          </a:xfrm>
          <a:prstGeom prst="rect">
            <a:avLst/>
          </a:prstGeom>
        </p:spPr>
      </p:pic>
      <p:pic>
        <p:nvPicPr>
          <p:cNvPr id="27" name="图片 26"/>
          <p:cNvPicPr>
            <a:picLocks noChangeAspect="1"/>
          </p:cNvPicPr>
          <p:nvPr/>
        </p:nvPicPr>
        <p:blipFill rotWithShape="1">
          <a:blip r:embed="rId12" cstate="print">
            <a:extLst>
              <a:ext uri="{28A0092B-C50C-407E-A947-70E740481C1C}">
                <a14:useLocalDpi xmlns:a14="http://schemas.microsoft.com/office/drawing/2010/main" val="0"/>
              </a:ext>
            </a:extLst>
          </a:blip>
          <a:srcRect l="60672" t="51941" r="22313" b="4079"/>
          <a:stretch/>
        </p:blipFill>
        <p:spPr>
          <a:xfrm>
            <a:off x="7397087" y="3562066"/>
            <a:ext cx="2074459" cy="3016155"/>
          </a:xfrm>
          <a:prstGeom prst="rect">
            <a:avLst/>
          </a:prstGeom>
        </p:spPr>
      </p:pic>
      <p:pic>
        <p:nvPicPr>
          <p:cNvPr id="8" name="Picture 7">
            <a:extLst>
              <a:ext uri="{FF2B5EF4-FFF2-40B4-BE49-F238E27FC236}">
                <a16:creationId xmlns:a16="http://schemas.microsoft.com/office/drawing/2014/main" id="{DC5C0993-5A76-0C35-E263-1B63E3364F3F}"/>
              </a:ext>
            </a:extLst>
          </p:cNvPr>
          <p:cNvPicPr>
            <a:picLocks noChangeAspect="1"/>
          </p:cNvPicPr>
          <p:nvPr/>
        </p:nvPicPr>
        <p:blipFill>
          <a:blip r:embed="rId13"/>
          <a:stretch>
            <a:fillRect/>
          </a:stretch>
        </p:blipFill>
        <p:spPr>
          <a:xfrm>
            <a:off x="1956831" y="1746345"/>
            <a:ext cx="8449788" cy="3670110"/>
          </a:xfrm>
          <a:prstGeom prst="rect">
            <a:avLst/>
          </a:prstGeom>
        </p:spPr>
      </p:pic>
      <p:pic>
        <p:nvPicPr>
          <p:cNvPr id="4" name="Picture 3" descr="A round pink label with white text and a black background&#10;&#10;Description automatically generated">
            <a:extLst>
              <a:ext uri="{FF2B5EF4-FFF2-40B4-BE49-F238E27FC236}">
                <a16:creationId xmlns:a16="http://schemas.microsoft.com/office/drawing/2014/main" id="{DF488A6A-61FB-7463-0333-C34CAEA5F16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951348" y="143075"/>
            <a:ext cx="1661372" cy="1661372"/>
          </a:xfrm>
          <a:prstGeom prst="rect">
            <a:avLst/>
          </a:prstGeom>
        </p:spPr>
      </p:pic>
    </p:spTree>
    <p:extLst>
      <p:ext uri="{BB962C8B-B14F-4D97-AF65-F5344CB8AC3E}">
        <p14:creationId xmlns:p14="http://schemas.microsoft.com/office/powerpoint/2010/main" val="1779216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2" presetClass="entr" presetSubtype="8"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1000" fill="hold"/>
                                        <p:tgtEl>
                                          <p:spTgt spid="3"/>
                                        </p:tgtEl>
                                        <p:attrNameLst>
                                          <p:attrName>ppt_x</p:attrName>
                                        </p:attrNameLst>
                                      </p:cBhvr>
                                      <p:tavLst>
                                        <p:tav tm="0">
                                          <p:val>
                                            <p:strVal val="0-#ppt_w/2"/>
                                          </p:val>
                                        </p:tav>
                                        <p:tav tm="100000">
                                          <p:val>
                                            <p:strVal val="#ppt_x"/>
                                          </p:val>
                                        </p:tav>
                                      </p:tavLst>
                                    </p:anim>
                                    <p:anim calcmode="lin" valueType="num">
                                      <p:cBhvr additive="base">
                                        <p:cTn id="23" dur="1000" fill="hold"/>
                                        <p:tgtEl>
                                          <p:spTgt spid="3"/>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1000" fill="hold"/>
                                        <p:tgtEl>
                                          <p:spTgt spid="10"/>
                                        </p:tgtEl>
                                        <p:attrNameLst>
                                          <p:attrName>ppt_x</p:attrName>
                                        </p:attrNameLst>
                                      </p:cBhvr>
                                      <p:tavLst>
                                        <p:tav tm="0">
                                          <p:val>
                                            <p:strVal val="1+#ppt_w/2"/>
                                          </p:val>
                                        </p:tav>
                                        <p:tav tm="100000">
                                          <p:val>
                                            <p:strVal val="#ppt_x"/>
                                          </p:val>
                                        </p:tav>
                                      </p:tavLst>
                                    </p:anim>
                                    <p:anim calcmode="lin" valueType="num">
                                      <p:cBhvr additive="base">
                                        <p:cTn id="27" dur="1000" fill="hold"/>
                                        <p:tgtEl>
                                          <p:spTgt spid="10"/>
                                        </p:tgtEl>
                                        <p:attrNameLst>
                                          <p:attrName>ppt_y</p:attrName>
                                        </p:attrNameLst>
                                      </p:cBhvr>
                                      <p:tavLst>
                                        <p:tav tm="0">
                                          <p:val>
                                            <p:strVal val="#ppt_y"/>
                                          </p:val>
                                        </p:tav>
                                        <p:tav tm="100000">
                                          <p:val>
                                            <p:strVal val="#ppt_y"/>
                                          </p:val>
                                        </p:tav>
                                      </p:tavLst>
                                    </p:anim>
                                  </p:childTnLst>
                                </p:cTn>
                              </p:par>
                              <p:par>
                                <p:cTn id="28" presetID="10" presetClass="entr" presetSubtype="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par>
                          <p:cTn id="31" fill="hold">
                            <p:stCondLst>
                              <p:cond delay="1000"/>
                            </p:stCondLst>
                            <p:childTnLst>
                              <p:par>
                                <p:cTn id="32" presetID="22" presetClass="entr" presetSubtype="1" fill="hold" nodeType="after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wipe(up)">
                                      <p:cBhvr>
                                        <p:cTn id="34" dur="500"/>
                                        <p:tgtEl>
                                          <p:spTgt spid="25"/>
                                        </p:tgtEl>
                                      </p:cBhvr>
                                    </p:animEffect>
                                  </p:childTnLst>
                                </p:cTn>
                              </p:par>
                              <p:par>
                                <p:cTn id="35" presetID="22" presetClass="entr" presetSubtype="4"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down)">
                                      <p:cBhvr>
                                        <p:cTn id="37" dur="500"/>
                                        <p:tgtEl>
                                          <p:spTgt spid="26"/>
                                        </p:tgtEl>
                                      </p:cBhvr>
                                    </p:animEffect>
                                  </p:childTnLst>
                                </p:cTn>
                              </p:par>
                            </p:childTnLst>
                          </p:cTn>
                        </p:par>
                        <p:par>
                          <p:cTn id="38" fill="hold">
                            <p:stCondLst>
                              <p:cond delay="1500"/>
                            </p:stCondLst>
                            <p:childTnLst>
                              <p:par>
                                <p:cTn id="39" presetID="42" presetClass="entr" presetSubtype="0" fill="hold" nodeType="after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1000"/>
                                        <p:tgtEl>
                                          <p:spTgt spid="27"/>
                                        </p:tgtEl>
                                      </p:cBhvr>
                                    </p:animEffect>
                                    <p:anim calcmode="lin" valueType="num">
                                      <p:cBhvr>
                                        <p:cTn id="42" dur="1000" fill="hold"/>
                                        <p:tgtEl>
                                          <p:spTgt spid="27"/>
                                        </p:tgtEl>
                                        <p:attrNameLst>
                                          <p:attrName>ppt_x</p:attrName>
                                        </p:attrNameLst>
                                      </p:cBhvr>
                                      <p:tavLst>
                                        <p:tav tm="0">
                                          <p:val>
                                            <p:strVal val="#ppt_x"/>
                                          </p:val>
                                        </p:tav>
                                        <p:tav tm="100000">
                                          <p:val>
                                            <p:strVal val="#ppt_x"/>
                                          </p:val>
                                        </p:tav>
                                      </p:tavLst>
                                    </p:anim>
                                    <p:anim calcmode="lin" valueType="num">
                                      <p:cBhvr>
                                        <p:cTn id="4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1000"/>
                                        <p:tgtEl>
                                          <p:spTgt spid="8"/>
                                        </p:tgtEl>
                                      </p:cBhvr>
                                    </p:animEffect>
                                    <p:anim calcmode="lin" valueType="num">
                                      <p:cBhvr>
                                        <p:cTn id="49" dur="1000" fill="hold"/>
                                        <p:tgtEl>
                                          <p:spTgt spid="8"/>
                                        </p:tgtEl>
                                        <p:attrNameLst>
                                          <p:attrName>ppt_x</p:attrName>
                                        </p:attrNameLst>
                                      </p:cBhvr>
                                      <p:tavLst>
                                        <p:tav tm="0">
                                          <p:val>
                                            <p:strVal val="#ppt_x"/>
                                          </p:val>
                                        </p:tav>
                                        <p:tav tm="100000">
                                          <p:val>
                                            <p:strVal val="#ppt_x"/>
                                          </p:val>
                                        </p:tav>
                                      </p:tavLst>
                                    </p:anim>
                                    <p:anim calcmode="lin" valueType="num">
                                      <p:cBhvr>
                                        <p:cTn id="5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707"/>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25DA4E-6702-C770-3B41-B8DA41758B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40731" y="2758440"/>
            <a:ext cx="4541520" cy="4541520"/>
          </a:xfrm>
          <a:prstGeom prst="rect">
            <a:avLst/>
          </a:prstGeom>
        </p:spPr>
      </p:pic>
      <p:sp>
        <p:nvSpPr>
          <p:cNvPr id="5" name="矩形 8">
            <a:extLst>
              <a:ext uri="{FF2B5EF4-FFF2-40B4-BE49-F238E27FC236}">
                <a16:creationId xmlns:a16="http://schemas.microsoft.com/office/drawing/2014/main" id="{129E745E-D486-3241-83E8-534E7161D4AE}"/>
              </a:ext>
            </a:extLst>
          </p:cNvPr>
          <p:cNvSpPr/>
          <p:nvPr/>
        </p:nvSpPr>
        <p:spPr>
          <a:xfrm>
            <a:off x="1956637" y="1308905"/>
            <a:ext cx="8922656" cy="1438689"/>
          </a:xfrm>
          <a:prstGeom prst="wedgeRoundRectCallout">
            <a:avLst>
              <a:gd name="adj1" fmla="val 46929"/>
              <a:gd name="adj2" fmla="val 77494"/>
              <a:gd name="adj3" fmla="val 16667"/>
            </a:avLst>
          </a:prstGeom>
          <a:solidFill>
            <a:schemeClr val="accent2">
              <a:lumMod val="60000"/>
              <a:lumOff val="40000"/>
            </a:schemeClr>
          </a:solidFill>
          <a:ln w="38100">
            <a:solidFill>
              <a:schemeClr val="tx1"/>
            </a:solidFill>
          </a:ln>
        </p:spPr>
        <p:txBody>
          <a:bodyPr wrap="square" lIns="68579" tIns="34289" rIns="68579" bIns="34289" rtlCol="0">
            <a:spAutoFit/>
          </a:bodyPr>
          <a:lstStyle/>
          <a:p>
            <a:pPr lvl="0" algn="ctr" defTabSz="685800"/>
            <a:r>
              <a:rPr lang="vi-VN" altLang="zh-CN" sz="4000" b="1" kern="800" dirty="0">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Làm thế nào để nến có màu, có nhiều lớp màu?</a:t>
            </a:r>
            <a:endParaRPr kumimoji="0" lang="en-US" altLang="zh-CN" sz="4000" b="1" i="0" u="none" strike="noStrike" kern="800" cap="none" spc="0" normalizeH="0" baseline="0" noProof="0" dirty="0">
              <a:ln w="22225">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endParaRPr>
          </a:p>
        </p:txBody>
      </p:sp>
      <p:sp>
        <p:nvSpPr>
          <p:cNvPr id="6" name="Rectangle: Rounded Corners 5">
            <a:extLst>
              <a:ext uri="{FF2B5EF4-FFF2-40B4-BE49-F238E27FC236}">
                <a16:creationId xmlns:a16="http://schemas.microsoft.com/office/drawing/2014/main" id="{14B1A882-2D22-A09D-15DE-782F30DA5E49}"/>
              </a:ext>
            </a:extLst>
          </p:cNvPr>
          <p:cNvSpPr/>
          <p:nvPr/>
        </p:nvSpPr>
        <p:spPr>
          <a:xfrm>
            <a:off x="535259" y="3601844"/>
            <a:ext cx="7434395" cy="1795346"/>
          </a:xfrm>
          <a:prstGeom prst="roundRect">
            <a:avLst/>
          </a:prstGeom>
          <a:solidFill>
            <a:schemeClr val="accent6">
              <a:lumMod val="20000"/>
              <a:lumOff val="80000"/>
            </a:schemeClr>
          </a:solidFill>
          <a:ln w="381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dirty="0" err="1">
                <a:solidFill>
                  <a:srgbClr val="FF0000"/>
                </a:solidFill>
                <a:latin typeface="Cambria" panose="02040503050406030204" pitchFamily="18" charset="0"/>
                <a:ea typeface="Cambria" panose="02040503050406030204" pitchFamily="18" charset="0"/>
              </a:rPr>
              <a:t>Pha</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màu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vào</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nến</a:t>
            </a:r>
            <a:r>
              <a:rPr lang="en-US" sz="3600" dirty="0">
                <a:solidFill>
                  <a:srgbClr val="FF0000"/>
                </a:solidFill>
                <a:latin typeface="Cambria" panose="02040503050406030204" pitchFamily="18" charset="0"/>
                <a:ea typeface="Cambria" panose="02040503050406030204" pitchFamily="18" charset="0"/>
              </a:rPr>
              <a:t>. Cho </a:t>
            </a:r>
            <a:r>
              <a:rPr lang="en-US" sz="3600" dirty="0" err="1">
                <a:solidFill>
                  <a:srgbClr val="FF0000"/>
                </a:solidFill>
                <a:latin typeface="Cambria" panose="02040503050406030204" pitchFamily="18" charset="0"/>
                <a:ea typeface="Cambria" panose="02040503050406030204" pitchFamily="18" charset="0"/>
              </a:rPr>
              <a:t>các</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lớp</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nền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có</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màu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vào</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cốc</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để</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nguội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thì</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rót</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tiếp</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lớp</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màu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khác</a:t>
            </a:r>
            <a:r>
              <a:rPr lang="en-US" sz="3600" dirty="0">
                <a:solidFill>
                  <a:srgbClr val="FF0000"/>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384165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816571F8-D695-4212-03C6-F9950BA8A510}"/>
              </a:ext>
            </a:extLst>
          </p:cNvPr>
          <p:cNvGrpSpPr/>
          <p:nvPr/>
        </p:nvGrpSpPr>
        <p:grpSpPr>
          <a:xfrm>
            <a:off x="635" y="1"/>
            <a:ext cx="12192011" cy="2051824"/>
            <a:chOff x="0" y="403860"/>
            <a:chExt cx="12192011" cy="1036955"/>
          </a:xfrm>
        </p:grpSpPr>
        <p:grpSp>
          <p:nvGrpSpPr>
            <p:cNvPr id="13" name="Group 12">
              <a:extLst>
                <a:ext uri="{FF2B5EF4-FFF2-40B4-BE49-F238E27FC236}">
                  <a16:creationId xmlns:a16="http://schemas.microsoft.com/office/drawing/2014/main" id="{21CE0576-7B0B-1E31-F14C-541C7393EED1}"/>
                </a:ext>
              </a:extLst>
            </p:cNvPr>
            <p:cNvGrpSpPr/>
            <p:nvPr/>
          </p:nvGrpSpPr>
          <p:grpSpPr>
            <a:xfrm>
              <a:off x="0" y="457200"/>
              <a:ext cx="1689974" cy="929640"/>
              <a:chOff x="0" y="720"/>
              <a:chExt cx="3086" cy="1464"/>
            </a:xfrm>
          </p:grpSpPr>
          <p:pic>
            <p:nvPicPr>
              <p:cNvPr id="18" name="Graphic 3">
                <a:extLst>
                  <a:ext uri="{FF2B5EF4-FFF2-40B4-BE49-F238E27FC236}">
                    <a16:creationId xmlns:a16="http://schemas.microsoft.com/office/drawing/2014/main" id="{6A4BB518-4BE7-C492-9186-42684828184F}"/>
                  </a:ext>
                </a:extLst>
              </p:cNvPr>
              <p:cNvPicPr>
                <a:picLocks noChangeAspect="1"/>
              </p:cNvPicPr>
              <p:nvPr/>
            </p:nvPicPr>
            <p:blipFill rotWithShape="1">
              <a:blip r:embed="rId2"/>
              <a:srcRect l="67465"/>
              <a:stretch>
                <a:fillRect/>
              </a:stretch>
            </p:blipFill>
            <p:spPr>
              <a:xfrm>
                <a:off x="0" y="720"/>
                <a:ext cx="3086" cy="1464"/>
              </a:xfrm>
              <a:prstGeom prst="rect">
                <a:avLst/>
              </a:prstGeom>
              <a:effectLst>
                <a:outerShdw blurRad="50800" dist="38100" dir="2700000" algn="tl" rotWithShape="0">
                  <a:prstClr val="black">
                    <a:alpha val="40000"/>
                  </a:prstClr>
                </a:outerShdw>
              </a:effectLst>
            </p:spPr>
          </p:pic>
          <p:sp>
            <p:nvSpPr>
              <p:cNvPr id="19" name="文本框 25">
                <a:extLst>
                  <a:ext uri="{FF2B5EF4-FFF2-40B4-BE49-F238E27FC236}">
                    <a16:creationId xmlns:a16="http://schemas.microsoft.com/office/drawing/2014/main" id="{B74B7D31-1F58-E21F-9440-D49F339DEBE8}"/>
                  </a:ext>
                </a:extLst>
              </p:cNvPr>
              <p:cNvSpPr txBox="1"/>
              <p:nvPr/>
            </p:nvSpPr>
            <p:spPr>
              <a:xfrm>
                <a:off x="299" y="816"/>
                <a:ext cx="542" cy="12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5400" b="0" i="0" u="none" strike="noStrike" kern="1200" cap="none" spc="0" normalizeH="0" baseline="0" noProof="0" dirty="0">
                  <a:ln>
                    <a:noFill/>
                  </a:ln>
                  <a:solidFill>
                    <a:prstClr val="white"/>
                  </a:solidFill>
                  <a:effectLst/>
                  <a:uLnTx/>
                  <a:uFillTx/>
                  <a:latin typeface="iCiel Cadena" panose="02000503000000020004" pitchFamily="2" charset="0"/>
                  <a:ea typeface="Source Han Sans CN Medium" panose="020B0600000000000000" pitchFamily="34" charset="-122"/>
                  <a:cs typeface="Calibri" panose="020F0502020204030204" charset="0"/>
                </a:endParaRPr>
              </a:p>
            </p:txBody>
          </p:sp>
        </p:grpSp>
        <p:grpSp>
          <p:nvGrpSpPr>
            <p:cNvPr id="14" name="Group 13">
              <a:extLst>
                <a:ext uri="{FF2B5EF4-FFF2-40B4-BE49-F238E27FC236}">
                  <a16:creationId xmlns:a16="http://schemas.microsoft.com/office/drawing/2014/main" id="{79548BE8-F691-E9E0-4C09-39999ACE6E74}"/>
                </a:ext>
              </a:extLst>
            </p:cNvPr>
            <p:cNvGrpSpPr/>
            <p:nvPr/>
          </p:nvGrpSpPr>
          <p:grpSpPr>
            <a:xfrm>
              <a:off x="1477537" y="403860"/>
              <a:ext cx="10714474" cy="1036955"/>
              <a:chOff x="2596" y="636"/>
              <a:chExt cx="16604" cy="1633"/>
            </a:xfrm>
          </p:grpSpPr>
          <p:pic>
            <p:nvPicPr>
              <p:cNvPr id="16" name="Picture 15">
                <a:extLst>
                  <a:ext uri="{FF2B5EF4-FFF2-40B4-BE49-F238E27FC236}">
                    <a16:creationId xmlns:a16="http://schemas.microsoft.com/office/drawing/2014/main" id="{00D9152F-8F0C-5C52-1793-D2242C1AAA27}"/>
                  </a:ext>
                </a:extLst>
              </p:cNvPr>
              <p:cNvPicPr>
                <a:picLocks noChangeAspect="1"/>
              </p:cNvPicPr>
              <p:nvPr/>
            </p:nvPicPr>
            <p:blipFill rotWithShape="1">
              <a:blip r:embed="rId3"/>
              <a:srcRect r="2420"/>
              <a:stretch>
                <a:fillRect/>
              </a:stretch>
            </p:blipFill>
            <p:spPr>
              <a:xfrm>
                <a:off x="2596" y="636"/>
                <a:ext cx="13704" cy="1633"/>
              </a:xfrm>
              <a:prstGeom prst="rect">
                <a:avLst/>
              </a:prstGeom>
              <a:effectLst>
                <a:outerShdw blurRad="50800" dist="38100" dir="2700000" algn="tl" rotWithShape="0">
                  <a:prstClr val="black">
                    <a:alpha val="40000"/>
                  </a:prstClr>
                </a:outerShdw>
              </a:effectLst>
            </p:spPr>
          </p:pic>
          <p:pic>
            <p:nvPicPr>
              <p:cNvPr id="17" name="Picture 16">
                <a:extLst>
                  <a:ext uri="{FF2B5EF4-FFF2-40B4-BE49-F238E27FC236}">
                    <a16:creationId xmlns:a16="http://schemas.microsoft.com/office/drawing/2014/main" id="{91286C84-533B-8C8A-2186-BA4424FB8E7F}"/>
                  </a:ext>
                </a:extLst>
              </p:cNvPr>
              <p:cNvPicPr>
                <a:picLocks noChangeAspect="1"/>
              </p:cNvPicPr>
              <p:nvPr/>
            </p:nvPicPr>
            <p:blipFill rotWithShape="1">
              <a:blip r:embed="rId3"/>
              <a:srcRect l="78071" r="2420"/>
              <a:stretch>
                <a:fillRect/>
              </a:stretch>
            </p:blipFill>
            <p:spPr>
              <a:xfrm>
                <a:off x="16297" y="636"/>
                <a:ext cx="2903" cy="1633"/>
              </a:xfrm>
              <a:prstGeom prst="rect">
                <a:avLst/>
              </a:prstGeom>
              <a:effectLst>
                <a:outerShdw blurRad="50800" dist="38100" dir="2700000" algn="tl" rotWithShape="0">
                  <a:prstClr val="black">
                    <a:alpha val="40000"/>
                  </a:prstClr>
                </a:outerShdw>
              </a:effectLst>
            </p:spPr>
          </p:pic>
        </p:grpSp>
        <p:sp>
          <p:nvSpPr>
            <p:cNvPr id="15" name="TextBox 14">
              <a:extLst>
                <a:ext uri="{FF2B5EF4-FFF2-40B4-BE49-F238E27FC236}">
                  <a16:creationId xmlns:a16="http://schemas.microsoft.com/office/drawing/2014/main" id="{463015D4-42C3-A536-9653-1A3BF72CC387}"/>
                </a:ext>
              </a:extLst>
            </p:cNvPr>
            <p:cNvSpPr txBox="1"/>
            <p:nvPr/>
          </p:nvSpPr>
          <p:spPr>
            <a:xfrm>
              <a:off x="1620723" y="741105"/>
              <a:ext cx="18473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a:ln>
                  <a:noFill/>
                </a:ln>
                <a:solidFill>
                  <a:prstClr val="white"/>
                </a:solidFill>
                <a:effectLst/>
                <a:uLnTx/>
                <a:uFillTx/>
                <a:latin typeface="#9Slide03 Arima Madurai Bold" panose="00000800000000000000" pitchFamily="2" charset="0"/>
                <a:ea typeface="+mn-ea"/>
                <a:cs typeface="#9Slide03 Arima Madurai Bold" panose="00000800000000000000" pitchFamily="2" charset="0"/>
              </a:endParaRPr>
            </a:p>
          </p:txBody>
        </p:sp>
      </p:grpSp>
      <p:sp>
        <p:nvSpPr>
          <p:cNvPr id="20" name="Rectangle 19">
            <a:extLst>
              <a:ext uri="{FF2B5EF4-FFF2-40B4-BE49-F238E27FC236}">
                <a16:creationId xmlns:a16="http://schemas.microsoft.com/office/drawing/2014/main" id="{6C9A867D-4FDC-AD9C-4454-3A6DD5407A07}"/>
              </a:ext>
            </a:extLst>
          </p:cNvPr>
          <p:cNvSpPr/>
          <p:nvPr/>
        </p:nvSpPr>
        <p:spPr>
          <a:xfrm>
            <a:off x="1898161" y="222180"/>
            <a:ext cx="10293839" cy="1569660"/>
          </a:xfrm>
          <a:prstGeom prst="rect">
            <a:avLst/>
          </a:prstGeom>
        </p:spPr>
        <p:txBody>
          <a:bodyPr wrap="square">
            <a:spAutoFit/>
          </a:bodyPr>
          <a:lstStyle/>
          <a:p>
            <a:pPr lvl="0" algn="just">
              <a:defRPr/>
            </a:pPr>
            <a:r>
              <a:rPr lang="vi-VN"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Nêu sự biến đổi trạng thái của đồng từ khi các miếng đồng được cho vào lò nung, sau đó đổ vào khuôn đúc tạo thành chuông đồng.</a:t>
            </a:r>
            <a:endParaRPr kumimoji="0" lang="en-GB"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1" name="Rectangle: Rounded Corners 20">
            <a:extLst>
              <a:ext uri="{FF2B5EF4-FFF2-40B4-BE49-F238E27FC236}">
                <a16:creationId xmlns:a16="http://schemas.microsoft.com/office/drawing/2014/main" id="{F4A4A4F4-9B79-34B7-1011-B827D8084F54}"/>
              </a:ext>
            </a:extLst>
          </p:cNvPr>
          <p:cNvSpPr/>
          <p:nvPr/>
        </p:nvSpPr>
        <p:spPr>
          <a:xfrm>
            <a:off x="167269" y="3679902"/>
            <a:ext cx="2308302" cy="1037063"/>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Cambria" panose="02040503050406030204" pitchFamily="18" charset="0"/>
                <a:ea typeface="Cambria" panose="02040503050406030204" pitchFamily="18" charset="0"/>
              </a:rPr>
              <a:t>Miếng</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đồng</a:t>
            </a:r>
            <a:endParaRPr lang="en-US" sz="2800" b="1" dirty="0">
              <a:solidFill>
                <a:srgbClr val="FF0000"/>
              </a:solidFill>
              <a:latin typeface="Cambria" panose="02040503050406030204" pitchFamily="18" charset="0"/>
              <a:ea typeface="Cambria" panose="02040503050406030204" pitchFamily="18" charset="0"/>
            </a:endParaRPr>
          </a:p>
        </p:txBody>
      </p:sp>
      <p:sp>
        <p:nvSpPr>
          <p:cNvPr id="22" name="Arrow: Right 21">
            <a:extLst>
              <a:ext uri="{FF2B5EF4-FFF2-40B4-BE49-F238E27FC236}">
                <a16:creationId xmlns:a16="http://schemas.microsoft.com/office/drawing/2014/main" id="{8DCCF544-614F-9C30-9547-12A9311D2638}"/>
              </a:ext>
            </a:extLst>
          </p:cNvPr>
          <p:cNvSpPr/>
          <p:nvPr/>
        </p:nvSpPr>
        <p:spPr>
          <a:xfrm>
            <a:off x="2642839" y="3914078"/>
            <a:ext cx="1237785" cy="6356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AA9427B8-1819-E84B-1863-097F5AEA309A}"/>
              </a:ext>
            </a:extLst>
          </p:cNvPr>
          <p:cNvSpPr/>
          <p:nvPr/>
        </p:nvSpPr>
        <p:spPr>
          <a:xfrm>
            <a:off x="4003288" y="3713356"/>
            <a:ext cx="3735657" cy="1037063"/>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Cambria" panose="02040503050406030204" pitchFamily="18" charset="0"/>
                <a:ea typeface="Cambria" panose="02040503050406030204" pitchFamily="18" charset="0"/>
              </a:rPr>
              <a:t>Đồng</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trong</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lò</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nung</a:t>
            </a:r>
            <a:endParaRPr lang="en-US" sz="2800" b="1" dirty="0">
              <a:solidFill>
                <a:srgbClr val="FF0000"/>
              </a:solidFill>
              <a:latin typeface="Cambria" panose="02040503050406030204" pitchFamily="18" charset="0"/>
              <a:ea typeface="Cambria" panose="02040503050406030204" pitchFamily="18" charset="0"/>
            </a:endParaRPr>
          </a:p>
        </p:txBody>
      </p:sp>
      <p:sp>
        <p:nvSpPr>
          <p:cNvPr id="24" name="Arrow: Right 23">
            <a:extLst>
              <a:ext uri="{FF2B5EF4-FFF2-40B4-BE49-F238E27FC236}">
                <a16:creationId xmlns:a16="http://schemas.microsoft.com/office/drawing/2014/main" id="{BE05C84D-5983-23C8-58C5-D084DFDDDCC1}"/>
              </a:ext>
            </a:extLst>
          </p:cNvPr>
          <p:cNvSpPr/>
          <p:nvPr/>
        </p:nvSpPr>
        <p:spPr>
          <a:xfrm>
            <a:off x="7984273" y="4003288"/>
            <a:ext cx="1237785" cy="6356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6473AD74-5540-FE42-7C85-C749ABA4D256}"/>
              </a:ext>
            </a:extLst>
          </p:cNvPr>
          <p:cNvSpPr/>
          <p:nvPr/>
        </p:nvSpPr>
        <p:spPr>
          <a:xfrm>
            <a:off x="9344722" y="3802566"/>
            <a:ext cx="2442117" cy="1037063"/>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Cambria" panose="02040503050406030204" pitchFamily="18" charset="0"/>
                <a:ea typeface="Cambria" panose="02040503050406030204" pitchFamily="18" charset="0"/>
              </a:rPr>
              <a:t>Chuông</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đồng</a:t>
            </a:r>
            <a:endParaRPr lang="en-US" sz="28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49871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down)">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down)">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down)">
                                      <p:cBhvr>
                                        <p:cTn id="3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animBg="1"/>
      <p:bldP spid="22" grpId="0" animBg="1"/>
      <p:bldP spid="23" grpId="0" animBg="1"/>
      <p:bldP spid="24" grpId="0" animBg="1"/>
      <p:bldP spid="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916745" y="-329908"/>
            <a:ext cx="6043612" cy="1562957"/>
            <a:chOff x="-916745" y="-329908"/>
            <a:chExt cx="6043612" cy="1562957"/>
          </a:xfrm>
        </p:grpSpPr>
        <p:pic>
          <p:nvPicPr>
            <p:cNvPr id="14" name="图片 13"/>
            <p:cNvPicPr>
              <a:picLocks noChangeAspect="1"/>
            </p:cNvPicPr>
            <p:nvPr/>
          </p:nvPicPr>
          <p:blipFill>
            <a:blip r:embed="rId2">
              <a:biLevel thresh="25000"/>
            </a:blip>
            <a:stretch>
              <a:fillRect/>
            </a:stretch>
          </p:blipFill>
          <p:spPr>
            <a:xfrm>
              <a:off x="-916745" y="-329908"/>
              <a:ext cx="6043612" cy="1562957"/>
            </a:xfrm>
            <a:prstGeom prst="rect">
              <a:avLst/>
            </a:prstGeom>
          </p:spPr>
        </p:pic>
        <p:pic>
          <p:nvPicPr>
            <p:cNvPr id="17" name="图片 16">
              <a:extLst>
                <a:ext uri="{FF2B5EF4-FFF2-40B4-BE49-F238E27FC236}">
                  <a16:creationId xmlns:a16="http://schemas.microsoft.com/office/drawing/2014/main" id="{68209F6C-18E3-4BF0-A1BC-981B805917D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6972" y="189895"/>
              <a:ext cx="647201" cy="648000"/>
            </a:xfrm>
            <a:prstGeom prst="rect">
              <a:avLst/>
            </a:prstGeom>
          </p:spPr>
        </p:pic>
      </p:grpSp>
      <p:pic>
        <p:nvPicPr>
          <p:cNvPr id="13" name="图片 12">
            <a:extLst>
              <a:ext uri="{FF2B5EF4-FFF2-40B4-BE49-F238E27FC236}">
                <a16:creationId xmlns:a16="http://schemas.microsoft.com/office/drawing/2014/main" id="{ED1DAFAF-41A1-4AD3-AB98-51227EE0E9AD}"/>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15993" b="24912"/>
          <a:stretch/>
        </p:blipFill>
        <p:spPr>
          <a:xfrm flipH="1">
            <a:off x="1168315" y="636029"/>
            <a:ext cx="10088264" cy="5770401"/>
          </a:xfrm>
          <a:prstGeom prst="rect">
            <a:avLst/>
          </a:prstGeom>
        </p:spPr>
      </p:pic>
      <p:pic>
        <p:nvPicPr>
          <p:cNvPr id="21" name="图片 20"/>
          <p:cNvPicPr>
            <a:picLocks noChangeAspect="1"/>
          </p:cNvPicPr>
          <p:nvPr/>
        </p:nvPicPr>
        <p:blipFill>
          <a:blip r:embed="rId2">
            <a:biLevel thresh="25000"/>
          </a:blip>
          <a:stretch>
            <a:fillRect/>
          </a:stretch>
        </p:blipFill>
        <p:spPr>
          <a:xfrm>
            <a:off x="9194882" y="1869431"/>
            <a:ext cx="4862512" cy="1257509"/>
          </a:xfrm>
          <a:prstGeom prst="rect">
            <a:avLst/>
          </a:prstGeom>
        </p:spPr>
      </p:pic>
      <p:pic>
        <p:nvPicPr>
          <p:cNvPr id="22" name="图片 21"/>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945220" y="451570"/>
            <a:ext cx="2557463" cy="2557463"/>
          </a:xfrm>
          <a:prstGeom prst="rect">
            <a:avLst/>
          </a:prstGeom>
        </p:spPr>
      </p:pic>
      <p:pic>
        <p:nvPicPr>
          <p:cNvPr id="5" name="Picture 4">
            <a:extLst>
              <a:ext uri="{FF2B5EF4-FFF2-40B4-BE49-F238E27FC236}">
                <a16:creationId xmlns:a16="http://schemas.microsoft.com/office/drawing/2014/main" id="{96A19FA2-0839-469F-95E9-E57BEB64856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980" b="91798" l="9980" r="89980">
                        <a14:foregroundMark x1="35879" y1="24929" x2="59677" y2="33051"/>
                        <a14:foregroundMark x1="59677" y1="33051" x2="59677" y2="33051"/>
                        <a14:foregroundMark x1="54061" y1="25333" x2="47111" y2="58343"/>
                        <a14:foregroundMark x1="38990" y1="49091" x2="44768" y2="53737"/>
                        <a14:foregroundMark x1="44768" y1="53737" x2="44768" y2="53899"/>
                        <a14:foregroundMark x1="43636" y1="83879" x2="43434" y2="91394"/>
                        <a14:foregroundMark x1="43434" y1="91394" x2="43434" y2="91394"/>
                        <a14:foregroundMark x1="50949" y1="85010" x2="54828" y2="91798"/>
                        <a14:foregroundMark x1="54828" y1="91798" x2="54828" y2="91798"/>
                        <a14:foregroundMark x1="55394" y1="89657" x2="55798" y2="91192"/>
                        <a14:foregroundMark x1="43030" y1="89091" x2="37051" y2="90222"/>
                      </a14:backgroundRemoval>
                    </a14:imgEffect>
                  </a14:imgLayer>
                </a14:imgProps>
              </a:ext>
              <a:ext uri="{28A0092B-C50C-407E-A947-70E740481C1C}">
                <a14:useLocalDpi xmlns:a14="http://schemas.microsoft.com/office/drawing/2010/main" val="0"/>
              </a:ext>
            </a:extLst>
          </a:blip>
          <a:srcRect l="28528" r="31490"/>
          <a:stretch/>
        </p:blipFill>
        <p:spPr>
          <a:xfrm>
            <a:off x="1258955" y="1471912"/>
            <a:ext cx="1895061" cy="4739773"/>
          </a:xfrm>
          <a:prstGeom prst="rect">
            <a:avLst/>
          </a:prstGeom>
        </p:spPr>
      </p:pic>
      <p:sp>
        <p:nvSpPr>
          <p:cNvPr id="19" name="TextBox 18">
            <a:extLst>
              <a:ext uri="{FF2B5EF4-FFF2-40B4-BE49-F238E27FC236}">
                <a16:creationId xmlns:a16="http://schemas.microsoft.com/office/drawing/2014/main" id="{5DD3C6E9-D408-4847-8FCA-82D3B236B88A}"/>
              </a:ext>
            </a:extLst>
          </p:cNvPr>
          <p:cNvSpPr txBox="1"/>
          <p:nvPr/>
        </p:nvSpPr>
        <p:spPr>
          <a:xfrm>
            <a:off x="3133492" y="2275027"/>
            <a:ext cx="6812369" cy="2554545"/>
          </a:xfrm>
          <a:prstGeom prst="rect">
            <a:avLst/>
          </a:prstGeom>
          <a:noFill/>
        </p:spPr>
        <p:txBody>
          <a:bodyPr wrap="square" rtlCol="0">
            <a:spAutoFit/>
          </a:bodyPr>
          <a:lstStyle/>
          <a:p>
            <a:pPr algn="ctr"/>
            <a:r>
              <a:rPr lang="en-US" sz="4000" b="1" i="1" dirty="0" err="1">
                <a:solidFill>
                  <a:srgbClr val="FF0000"/>
                </a:solidFill>
                <a:latin typeface="Calibri" panose="020F0502020204030204" pitchFamily="34" charset="0"/>
                <a:ea typeface="Cambria" panose="02040503050406030204" pitchFamily="18" charset="0"/>
                <a:cs typeface="Calibri" panose="020F0502020204030204" pitchFamily="34" charset="0"/>
              </a:rPr>
              <a:t>Hoạt</a:t>
            </a:r>
            <a:r>
              <a:rPr lang="en-US" sz="4000" b="1" i="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i="1" dirty="0" err="1">
                <a:solidFill>
                  <a:srgbClr val="FF0000"/>
                </a:solidFill>
                <a:latin typeface="Calibri" panose="020F0502020204030204" pitchFamily="34" charset="0"/>
                <a:ea typeface="Cambria" panose="02040503050406030204" pitchFamily="18" charset="0"/>
                <a:cs typeface="Calibri" panose="020F0502020204030204" pitchFamily="34" charset="0"/>
              </a:rPr>
              <a:t>động</a:t>
            </a:r>
            <a:r>
              <a:rPr lang="en-US" sz="4000" b="1" i="1" dirty="0">
                <a:solidFill>
                  <a:srgbClr val="FF0000"/>
                </a:solidFill>
                <a:latin typeface="Calibri" panose="020F0502020204030204" pitchFamily="34" charset="0"/>
                <a:ea typeface="Cambria" panose="02040503050406030204" pitchFamily="18" charset="0"/>
                <a:cs typeface="Calibri" panose="020F0502020204030204" pitchFamily="34" charset="0"/>
              </a:rPr>
              <a:t> 5:</a:t>
            </a:r>
          </a:p>
          <a:p>
            <a:pPr algn="ctr"/>
            <a:r>
              <a:rPr lang="en-US" sz="4000" b="1" i="1" dirty="0" err="1">
                <a:solidFill>
                  <a:srgbClr val="FF0000"/>
                </a:solidFill>
                <a:latin typeface="Calibri" panose="020F0502020204030204" pitchFamily="34" charset="0"/>
                <a:ea typeface="Cambria" panose="02040503050406030204" pitchFamily="18" charset="0"/>
                <a:cs typeface="Calibri" panose="020F0502020204030204" pitchFamily="34" charset="0"/>
              </a:rPr>
              <a:t>Xác</a:t>
            </a:r>
            <a:r>
              <a:rPr lang="en-US" sz="4000" b="1" i="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i="1" dirty="0" err="1">
                <a:solidFill>
                  <a:srgbClr val="FF0000"/>
                </a:solidFill>
                <a:latin typeface="Calibri" panose="020F0502020204030204" pitchFamily="34" charset="0"/>
                <a:ea typeface="Cambria" panose="02040503050406030204" pitchFamily="18" charset="0"/>
                <a:cs typeface="Calibri" panose="020F0502020204030204" pitchFamily="34" charset="0"/>
              </a:rPr>
              <a:t>định</a:t>
            </a:r>
            <a:r>
              <a:rPr lang="en-US" sz="4000" b="1" i="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i="1" dirty="0" err="1">
                <a:solidFill>
                  <a:srgbClr val="FF0000"/>
                </a:solidFill>
                <a:latin typeface="Calibri" panose="020F0502020204030204" pitchFamily="34" charset="0"/>
                <a:ea typeface="Cambria" panose="02040503050406030204" pitchFamily="18" charset="0"/>
                <a:cs typeface="Calibri" panose="020F0502020204030204" pitchFamily="34" charset="0"/>
              </a:rPr>
              <a:t>sự</a:t>
            </a:r>
            <a:r>
              <a:rPr lang="en-US" sz="4000" b="1" i="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i="1" dirty="0" err="1">
                <a:solidFill>
                  <a:srgbClr val="FF0000"/>
                </a:solidFill>
                <a:latin typeface="Calibri" panose="020F0502020204030204" pitchFamily="34" charset="0"/>
                <a:ea typeface="Cambria" panose="02040503050406030204" pitchFamily="18" charset="0"/>
                <a:cs typeface="Calibri" panose="020F0502020204030204" pitchFamily="34" charset="0"/>
              </a:rPr>
              <a:t>biến</a:t>
            </a:r>
            <a:r>
              <a:rPr lang="en-US" sz="4000" b="1" i="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i="1" dirty="0" err="1">
                <a:solidFill>
                  <a:srgbClr val="FF0000"/>
                </a:solidFill>
                <a:latin typeface="Calibri" panose="020F0502020204030204" pitchFamily="34" charset="0"/>
                <a:ea typeface="Cambria" panose="02040503050406030204" pitchFamily="18" charset="0"/>
                <a:cs typeface="Calibri" panose="020F0502020204030204" pitchFamily="34" charset="0"/>
              </a:rPr>
              <a:t>đổi</a:t>
            </a:r>
            <a:r>
              <a:rPr lang="en-US" sz="4000" b="1" i="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i="1" dirty="0" err="1">
                <a:solidFill>
                  <a:srgbClr val="FF0000"/>
                </a:solidFill>
                <a:latin typeface="Calibri" panose="020F0502020204030204" pitchFamily="34" charset="0"/>
                <a:ea typeface="Cambria" panose="02040503050406030204" pitchFamily="18" charset="0"/>
                <a:cs typeface="Calibri" panose="020F0502020204030204" pitchFamily="34" charset="0"/>
              </a:rPr>
              <a:t>trạng</a:t>
            </a:r>
            <a:r>
              <a:rPr lang="en-US" sz="4000" b="1" i="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i="1" dirty="0" err="1">
                <a:solidFill>
                  <a:srgbClr val="FF0000"/>
                </a:solidFill>
                <a:latin typeface="Calibri" panose="020F0502020204030204" pitchFamily="34" charset="0"/>
                <a:ea typeface="Cambria" panose="02040503050406030204" pitchFamily="18" charset="0"/>
                <a:cs typeface="Calibri" panose="020F0502020204030204" pitchFamily="34" charset="0"/>
              </a:rPr>
              <a:t>thái</a:t>
            </a:r>
            <a:r>
              <a:rPr lang="en-US" sz="4000" b="1" i="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i="1" dirty="0" err="1">
                <a:solidFill>
                  <a:srgbClr val="FF0000"/>
                </a:solidFill>
                <a:latin typeface="Calibri" panose="020F0502020204030204" pitchFamily="34" charset="0"/>
                <a:ea typeface="Cambria" panose="02040503050406030204" pitchFamily="18" charset="0"/>
                <a:cs typeface="Calibri" panose="020F0502020204030204" pitchFamily="34" charset="0"/>
              </a:rPr>
              <a:t>của</a:t>
            </a:r>
            <a:r>
              <a:rPr lang="en-US" sz="4000" b="1" i="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i="1" dirty="0" err="1">
                <a:solidFill>
                  <a:srgbClr val="FF0000"/>
                </a:solidFill>
                <a:latin typeface="Calibri" panose="020F0502020204030204" pitchFamily="34" charset="0"/>
                <a:ea typeface="Cambria" panose="02040503050406030204" pitchFamily="18" charset="0"/>
                <a:cs typeface="Calibri" panose="020F0502020204030204" pitchFamily="34" charset="0"/>
              </a:rPr>
              <a:t>một</a:t>
            </a:r>
            <a:r>
              <a:rPr lang="en-US" sz="4000" b="1" i="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i="1" dirty="0" err="1">
                <a:solidFill>
                  <a:srgbClr val="FF0000"/>
                </a:solidFill>
                <a:latin typeface="Calibri" panose="020F0502020204030204" pitchFamily="34" charset="0"/>
                <a:ea typeface="Cambria" panose="02040503050406030204" pitchFamily="18" charset="0"/>
                <a:cs typeface="Calibri" panose="020F0502020204030204" pitchFamily="34" charset="0"/>
              </a:rPr>
              <a:t>số</a:t>
            </a:r>
            <a:r>
              <a:rPr lang="en-US" sz="4000" b="1" i="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i="1" dirty="0" err="1">
                <a:solidFill>
                  <a:srgbClr val="FF0000"/>
                </a:solidFill>
                <a:latin typeface="Calibri" panose="020F0502020204030204" pitchFamily="34" charset="0"/>
                <a:ea typeface="Cambria" panose="02040503050406030204" pitchFamily="18" charset="0"/>
                <a:cs typeface="Calibri" panose="020F0502020204030204" pitchFamily="34" charset="0"/>
              </a:rPr>
              <a:t>chất</a:t>
            </a:r>
            <a:r>
              <a:rPr lang="en-US" sz="4000" b="1" i="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i="1" dirty="0" err="1">
                <a:solidFill>
                  <a:srgbClr val="FF0000"/>
                </a:solidFill>
                <a:latin typeface="Calibri" panose="020F0502020204030204" pitchFamily="34" charset="0"/>
                <a:ea typeface="Cambria" panose="02040503050406030204" pitchFamily="18" charset="0"/>
                <a:cs typeface="Calibri" panose="020F0502020204030204" pitchFamily="34" charset="0"/>
              </a:rPr>
              <a:t>trong</a:t>
            </a:r>
            <a:r>
              <a:rPr lang="en-US" sz="4000" b="1" i="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i="1" dirty="0" err="1">
                <a:solidFill>
                  <a:srgbClr val="FF0000"/>
                </a:solidFill>
                <a:latin typeface="Calibri" panose="020F0502020204030204" pitchFamily="34" charset="0"/>
                <a:ea typeface="Cambria" panose="02040503050406030204" pitchFamily="18" charset="0"/>
                <a:cs typeface="Calibri" panose="020F0502020204030204" pitchFamily="34" charset="0"/>
              </a:rPr>
              <a:t>tự</a:t>
            </a:r>
            <a:r>
              <a:rPr lang="en-US" sz="4000" b="1" i="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i="1" dirty="0" err="1">
                <a:solidFill>
                  <a:srgbClr val="FF0000"/>
                </a:solidFill>
                <a:latin typeface="Calibri" panose="020F0502020204030204" pitchFamily="34" charset="0"/>
                <a:ea typeface="Cambria" panose="02040503050406030204" pitchFamily="18" charset="0"/>
                <a:cs typeface="Calibri" panose="020F0502020204030204" pitchFamily="34" charset="0"/>
              </a:rPr>
              <a:t>nhiên</a:t>
            </a:r>
            <a:r>
              <a:rPr lang="en-US" sz="4000" b="1" i="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i="1" dirty="0" err="1">
                <a:solidFill>
                  <a:srgbClr val="FF0000"/>
                </a:solidFill>
                <a:latin typeface="Calibri" panose="020F0502020204030204" pitchFamily="34" charset="0"/>
                <a:ea typeface="Cambria" panose="02040503050406030204" pitchFamily="18" charset="0"/>
                <a:cs typeface="Calibri" panose="020F0502020204030204" pitchFamily="34" charset="0"/>
              </a:rPr>
              <a:t>và</a:t>
            </a:r>
            <a:r>
              <a:rPr lang="en-US" sz="4000" b="1" i="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i="1" dirty="0" err="1">
                <a:solidFill>
                  <a:srgbClr val="FF0000"/>
                </a:solidFill>
                <a:latin typeface="Calibri" panose="020F0502020204030204" pitchFamily="34" charset="0"/>
                <a:ea typeface="Cambria" panose="02040503050406030204" pitchFamily="18" charset="0"/>
                <a:cs typeface="Calibri" panose="020F0502020204030204" pitchFamily="34" charset="0"/>
              </a:rPr>
              <a:t>cuộc</a:t>
            </a:r>
            <a:r>
              <a:rPr lang="en-US" sz="4000" b="1" i="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i="1" dirty="0" err="1">
                <a:solidFill>
                  <a:srgbClr val="FF0000"/>
                </a:solidFill>
                <a:latin typeface="Calibri" panose="020F0502020204030204" pitchFamily="34" charset="0"/>
                <a:ea typeface="Cambria" panose="02040503050406030204" pitchFamily="18" charset="0"/>
                <a:cs typeface="Calibri" panose="020F0502020204030204" pitchFamily="34" charset="0"/>
              </a:rPr>
              <a:t>sống</a:t>
            </a:r>
            <a:r>
              <a:rPr lang="en-US" sz="4000" b="1" i="1" dirty="0">
                <a:solidFill>
                  <a:srgbClr val="FF0000"/>
                </a:solidFill>
                <a:latin typeface="Calibri" panose="020F0502020204030204" pitchFamily="34" charset="0"/>
                <a:ea typeface="Cambria" panose="02040503050406030204" pitchFamily="18" charset="0"/>
                <a:cs typeface="Calibri" panose="020F0502020204030204" pitchFamily="34" charset="0"/>
              </a:rPr>
              <a:t>.</a:t>
            </a:r>
            <a:endParaRPr lang="en-US" sz="4000"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646723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downLeft)">
                                      <p:cBhvr>
                                        <p:cTn id="7" dur="500"/>
                                        <p:tgtEl>
                                          <p:spTgt spid="13"/>
                                        </p:tgtEl>
                                      </p:cBhvr>
                                    </p:animEffect>
                                  </p:childTnLst>
                                </p:cTn>
                              </p:par>
                              <p:par>
                                <p:cTn id="8" presetID="2" presetClass="entr" presetSubtype="2"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 calcmode="lin" valueType="num">
                                      <p:cBhvr additive="base">
                                        <p:cTn id="10" dur="1000" fill="hold"/>
                                        <p:tgtEl>
                                          <p:spTgt spid="21"/>
                                        </p:tgtEl>
                                        <p:attrNameLst>
                                          <p:attrName>ppt_x</p:attrName>
                                        </p:attrNameLst>
                                      </p:cBhvr>
                                      <p:tavLst>
                                        <p:tav tm="0">
                                          <p:val>
                                            <p:strVal val="1+#ppt_w/2"/>
                                          </p:val>
                                        </p:tav>
                                        <p:tav tm="100000">
                                          <p:val>
                                            <p:strVal val="#ppt_x"/>
                                          </p:val>
                                        </p:tav>
                                      </p:tavLst>
                                    </p:anim>
                                    <p:anim calcmode="lin" valueType="num">
                                      <p:cBhvr additive="base">
                                        <p:cTn id="11" dur="1000" fill="hold"/>
                                        <p:tgtEl>
                                          <p:spTgt spid="21"/>
                                        </p:tgtEl>
                                        <p:attrNameLst>
                                          <p:attrName>ppt_y</p:attrName>
                                        </p:attrNameLst>
                                      </p:cBhvr>
                                      <p:tavLst>
                                        <p:tav tm="0">
                                          <p:val>
                                            <p:strVal val="#ppt_y"/>
                                          </p:val>
                                        </p:tav>
                                        <p:tav tm="100000">
                                          <p:val>
                                            <p:strVal val="#ppt_y"/>
                                          </p:val>
                                        </p:tav>
                                      </p:tavLst>
                                    </p:anim>
                                  </p:childTnLst>
                                </p:cTn>
                              </p:par>
                              <p:par>
                                <p:cTn id="12" presetID="16" presetClass="entr" presetSubtype="21"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cTn>
                              </p:par>
                              <p:par>
                                <p:cTn id="15" presetID="8" presetClass="emph" presetSubtype="0" fill="hold" nodeType="withEffect">
                                  <p:stCondLst>
                                    <p:cond delay="0"/>
                                  </p:stCondLst>
                                  <p:childTnLst>
                                    <p:animRot by="21600000">
                                      <p:cBhvr>
                                        <p:cTn id="16" dur="1000" fill="hold"/>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816571F8-D695-4212-03C6-F9950BA8A510}"/>
              </a:ext>
            </a:extLst>
          </p:cNvPr>
          <p:cNvGrpSpPr/>
          <p:nvPr/>
        </p:nvGrpSpPr>
        <p:grpSpPr>
          <a:xfrm>
            <a:off x="164375" y="1"/>
            <a:ext cx="12028271" cy="1650379"/>
            <a:chOff x="163740" y="403860"/>
            <a:chExt cx="12028271" cy="1036955"/>
          </a:xfrm>
        </p:grpSpPr>
        <p:sp>
          <p:nvSpPr>
            <p:cNvPr id="19" name="文本框 25">
              <a:extLst>
                <a:ext uri="{FF2B5EF4-FFF2-40B4-BE49-F238E27FC236}">
                  <a16:creationId xmlns:a16="http://schemas.microsoft.com/office/drawing/2014/main" id="{B74B7D31-1F58-E21F-9440-D49F339DEBE8}"/>
                </a:ext>
              </a:extLst>
            </p:cNvPr>
            <p:cNvSpPr txBox="1"/>
            <p:nvPr/>
          </p:nvSpPr>
          <p:spPr>
            <a:xfrm>
              <a:off x="163740" y="518160"/>
              <a:ext cx="296813" cy="7664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5400" b="0" i="0" u="none" strike="noStrike" kern="1200" cap="none" spc="0" normalizeH="0" baseline="0" noProof="0" dirty="0">
                <a:ln>
                  <a:noFill/>
                </a:ln>
                <a:solidFill>
                  <a:prstClr val="white"/>
                </a:solidFill>
                <a:effectLst/>
                <a:uLnTx/>
                <a:uFillTx/>
                <a:latin typeface="iCiel Cadena" panose="02000503000000020004" pitchFamily="2" charset="0"/>
                <a:ea typeface="Source Han Sans CN Medium" panose="020B0600000000000000" pitchFamily="34" charset="-122"/>
                <a:cs typeface="Calibri" panose="020F0502020204030204" charset="0"/>
              </a:endParaRPr>
            </a:p>
          </p:txBody>
        </p:sp>
        <p:grpSp>
          <p:nvGrpSpPr>
            <p:cNvPr id="14" name="Group 13">
              <a:extLst>
                <a:ext uri="{FF2B5EF4-FFF2-40B4-BE49-F238E27FC236}">
                  <a16:creationId xmlns:a16="http://schemas.microsoft.com/office/drawing/2014/main" id="{79548BE8-F691-E9E0-4C09-39999ACE6E74}"/>
                </a:ext>
              </a:extLst>
            </p:cNvPr>
            <p:cNvGrpSpPr/>
            <p:nvPr/>
          </p:nvGrpSpPr>
          <p:grpSpPr>
            <a:xfrm>
              <a:off x="345045" y="403860"/>
              <a:ext cx="11846966" cy="1036955"/>
              <a:chOff x="841" y="636"/>
              <a:chExt cx="18359" cy="1633"/>
            </a:xfrm>
          </p:grpSpPr>
          <p:pic>
            <p:nvPicPr>
              <p:cNvPr id="16" name="Picture 15">
                <a:extLst>
                  <a:ext uri="{FF2B5EF4-FFF2-40B4-BE49-F238E27FC236}">
                    <a16:creationId xmlns:a16="http://schemas.microsoft.com/office/drawing/2014/main" id="{00D9152F-8F0C-5C52-1793-D2242C1AAA27}"/>
                  </a:ext>
                </a:extLst>
              </p:cNvPr>
              <p:cNvPicPr>
                <a:picLocks noChangeAspect="1"/>
              </p:cNvPicPr>
              <p:nvPr/>
            </p:nvPicPr>
            <p:blipFill rotWithShape="1">
              <a:blip r:embed="rId2"/>
              <a:srcRect r="2420"/>
              <a:stretch>
                <a:fillRect/>
              </a:stretch>
            </p:blipFill>
            <p:spPr>
              <a:xfrm>
                <a:off x="841" y="636"/>
                <a:ext cx="15459" cy="1633"/>
              </a:xfrm>
              <a:prstGeom prst="rect">
                <a:avLst/>
              </a:prstGeom>
              <a:effectLst>
                <a:outerShdw blurRad="50800" dist="38100" dir="2700000" algn="tl" rotWithShape="0">
                  <a:prstClr val="black">
                    <a:alpha val="40000"/>
                  </a:prstClr>
                </a:outerShdw>
              </a:effectLst>
            </p:spPr>
          </p:pic>
          <p:pic>
            <p:nvPicPr>
              <p:cNvPr id="17" name="Picture 16">
                <a:extLst>
                  <a:ext uri="{FF2B5EF4-FFF2-40B4-BE49-F238E27FC236}">
                    <a16:creationId xmlns:a16="http://schemas.microsoft.com/office/drawing/2014/main" id="{91286C84-533B-8C8A-2186-BA4424FB8E7F}"/>
                  </a:ext>
                </a:extLst>
              </p:cNvPr>
              <p:cNvPicPr>
                <a:picLocks noChangeAspect="1"/>
              </p:cNvPicPr>
              <p:nvPr/>
            </p:nvPicPr>
            <p:blipFill rotWithShape="1">
              <a:blip r:embed="rId2"/>
              <a:srcRect l="78071" r="2420"/>
              <a:stretch>
                <a:fillRect/>
              </a:stretch>
            </p:blipFill>
            <p:spPr>
              <a:xfrm>
                <a:off x="16297" y="636"/>
                <a:ext cx="2903" cy="1633"/>
              </a:xfrm>
              <a:prstGeom prst="rect">
                <a:avLst/>
              </a:prstGeom>
              <a:effectLst>
                <a:outerShdw blurRad="50800" dist="38100" dir="2700000" algn="tl" rotWithShape="0">
                  <a:prstClr val="black">
                    <a:alpha val="40000"/>
                  </a:prstClr>
                </a:outerShdw>
              </a:effectLst>
            </p:spPr>
          </p:pic>
        </p:grpSp>
        <p:sp>
          <p:nvSpPr>
            <p:cNvPr id="15" name="TextBox 14">
              <a:extLst>
                <a:ext uri="{FF2B5EF4-FFF2-40B4-BE49-F238E27FC236}">
                  <a16:creationId xmlns:a16="http://schemas.microsoft.com/office/drawing/2014/main" id="{463015D4-42C3-A536-9653-1A3BF72CC387}"/>
                </a:ext>
              </a:extLst>
            </p:cNvPr>
            <p:cNvSpPr txBox="1"/>
            <p:nvPr/>
          </p:nvSpPr>
          <p:spPr>
            <a:xfrm>
              <a:off x="1620723" y="741105"/>
              <a:ext cx="18473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a:ln>
                  <a:noFill/>
                </a:ln>
                <a:solidFill>
                  <a:prstClr val="white"/>
                </a:solidFill>
                <a:effectLst/>
                <a:uLnTx/>
                <a:uFillTx/>
                <a:latin typeface="#9Slide03 Arima Madurai Bold" panose="00000800000000000000" pitchFamily="2" charset="0"/>
                <a:ea typeface="+mn-ea"/>
                <a:cs typeface="#9Slide03 Arima Madurai Bold" panose="00000800000000000000" pitchFamily="2" charset="0"/>
              </a:endParaRPr>
            </a:p>
          </p:txBody>
        </p:sp>
      </p:grpSp>
      <p:sp>
        <p:nvSpPr>
          <p:cNvPr id="20" name="Rectangle 19">
            <a:extLst>
              <a:ext uri="{FF2B5EF4-FFF2-40B4-BE49-F238E27FC236}">
                <a16:creationId xmlns:a16="http://schemas.microsoft.com/office/drawing/2014/main" id="{6C9A867D-4FDC-AD9C-4454-3A6DD5407A07}"/>
              </a:ext>
            </a:extLst>
          </p:cNvPr>
          <p:cNvSpPr/>
          <p:nvPr/>
        </p:nvSpPr>
        <p:spPr>
          <a:xfrm>
            <a:off x="735980" y="144121"/>
            <a:ext cx="11456020" cy="1200329"/>
          </a:xfrm>
          <a:prstGeom prst="rect">
            <a:avLst/>
          </a:prstGeom>
        </p:spPr>
        <p:txBody>
          <a:bodyPr wrap="square">
            <a:spAutoFit/>
          </a:bodyPr>
          <a:lstStyle/>
          <a:p>
            <a:pPr lvl="0" algn="just">
              <a:defRPr/>
            </a:pPr>
            <a:r>
              <a:rPr lang="vi-VN"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Tìm hiểu trong các bước làm kem, bước nào có sự biến đổi trạng thái của các nguyên liệu? Từ đó, cho biết em đưa ra cách đặt que vào kem để làm kem que như hình 1 là đúng hay sai. Vì sao?</a:t>
            </a:r>
            <a:endParaRPr kumimoji="0" lang="en-GB"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B5115FAA-2D47-E3A0-81C1-596FD5F562E8}"/>
              </a:ext>
            </a:extLst>
          </p:cNvPr>
          <p:cNvPicPr>
            <a:picLocks noChangeAspect="1"/>
          </p:cNvPicPr>
          <p:nvPr/>
        </p:nvPicPr>
        <p:blipFill>
          <a:blip r:embed="rId3"/>
          <a:stretch>
            <a:fillRect/>
          </a:stretch>
        </p:blipFill>
        <p:spPr>
          <a:xfrm>
            <a:off x="2306444" y="2045784"/>
            <a:ext cx="8350576" cy="4377318"/>
          </a:xfrm>
          <a:prstGeom prst="rect">
            <a:avLst/>
          </a:prstGeom>
        </p:spPr>
      </p:pic>
    </p:spTree>
    <p:extLst>
      <p:ext uri="{BB962C8B-B14F-4D97-AF65-F5344CB8AC3E}">
        <p14:creationId xmlns:p14="http://schemas.microsoft.com/office/powerpoint/2010/main" val="280888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Cách Làm Kem Que Trái Cây Đơn Giản Tại Nhà_360P">
            <a:hlinkClick r:id="" action="ppaction://media"/>
            <a:extLst>
              <a:ext uri="{FF2B5EF4-FFF2-40B4-BE49-F238E27FC236}">
                <a16:creationId xmlns:a16="http://schemas.microsoft.com/office/drawing/2014/main" id="{A07C71BF-2D94-5D68-E8D4-F5752128B60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438076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6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E0B4053-A5B4-6F7A-FF31-B8BC9F54D188}"/>
              </a:ext>
            </a:extLst>
          </p:cNvPr>
          <p:cNvGrpSpPr/>
          <p:nvPr/>
        </p:nvGrpSpPr>
        <p:grpSpPr>
          <a:xfrm>
            <a:off x="340242" y="1828800"/>
            <a:ext cx="9662203" cy="3869473"/>
            <a:chOff x="5080000" y="744289"/>
            <a:chExt cx="6111165" cy="5965865"/>
          </a:xfrm>
        </p:grpSpPr>
        <p:pic>
          <p:nvPicPr>
            <p:cNvPr id="5" name="Picture 4">
              <a:extLst>
                <a:ext uri="{FF2B5EF4-FFF2-40B4-BE49-F238E27FC236}">
                  <a16:creationId xmlns:a16="http://schemas.microsoft.com/office/drawing/2014/main" id="{17841427-10C6-1BDF-A238-B5C2E3935DA3}"/>
                </a:ext>
              </a:extLst>
            </p:cNvPr>
            <p:cNvPicPr>
              <a:picLocks noChangeAspect="1"/>
            </p:cNvPicPr>
            <p:nvPr/>
          </p:nvPicPr>
          <p:blipFill>
            <a:blip r:embed="rId2"/>
            <a:stretch>
              <a:fillRect/>
            </a:stretch>
          </p:blipFill>
          <p:spPr>
            <a:xfrm>
              <a:off x="5080000" y="744289"/>
              <a:ext cx="6111165" cy="5965865"/>
            </a:xfrm>
            <a:prstGeom prst="rect">
              <a:avLst/>
            </a:prstGeom>
          </p:spPr>
        </p:pic>
        <p:sp>
          <p:nvSpPr>
            <p:cNvPr id="6" name="TextBox 5">
              <a:extLst>
                <a:ext uri="{FF2B5EF4-FFF2-40B4-BE49-F238E27FC236}">
                  <a16:creationId xmlns:a16="http://schemas.microsoft.com/office/drawing/2014/main" id="{BBCDDE1A-909C-0F9D-D0B7-B4C0594E9746}"/>
                </a:ext>
              </a:extLst>
            </p:cNvPr>
            <p:cNvSpPr txBox="1"/>
            <p:nvPr/>
          </p:nvSpPr>
          <p:spPr>
            <a:xfrm>
              <a:off x="5221186" y="1568485"/>
              <a:ext cx="5627389" cy="320199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Trong các bước làm kem, bước có sự biến đổi trạng thái của các nguyên liệu là bước cho hỗn hợp nguyên liệu từ thể lỏng vào tủ cấp đông.</a:t>
              </a:r>
            </a:p>
          </p:txBody>
        </p:sp>
      </p:grpSp>
      <p:pic>
        <p:nvPicPr>
          <p:cNvPr id="7" name="Picture 6">
            <a:extLst>
              <a:ext uri="{FF2B5EF4-FFF2-40B4-BE49-F238E27FC236}">
                <a16:creationId xmlns:a16="http://schemas.microsoft.com/office/drawing/2014/main" id="{D17EF151-6D96-13F4-D249-D83672D8BE58}"/>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70117" t="73491" r="-2725"/>
          <a:stretch/>
        </p:blipFill>
        <p:spPr>
          <a:xfrm>
            <a:off x="8870122" y="269651"/>
            <a:ext cx="2913733" cy="2247391"/>
          </a:xfrm>
          <a:prstGeom prst="rect">
            <a:avLst/>
          </a:prstGeom>
        </p:spPr>
      </p:pic>
      <p:pic>
        <p:nvPicPr>
          <p:cNvPr id="9" name="Picture 8" descr="A cartoon of a child holding a pencil and a notebook&#10;&#10;Description automatically generated">
            <a:extLst>
              <a:ext uri="{FF2B5EF4-FFF2-40B4-BE49-F238E27FC236}">
                <a16:creationId xmlns:a16="http://schemas.microsoft.com/office/drawing/2014/main" id="{CC1092EA-2B2B-05CE-86FD-9E27DC81DB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spTree>
    <p:extLst>
      <p:ext uri="{BB962C8B-B14F-4D97-AF65-F5344CB8AC3E}">
        <p14:creationId xmlns:p14="http://schemas.microsoft.com/office/powerpoint/2010/main" val="1770726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cstate="print">
            <a:extLst>
              <a:ext uri="{28A0092B-C50C-407E-A947-70E740481C1C}">
                <a14:useLocalDpi xmlns:a14="http://schemas.microsoft.com/office/drawing/2010/main" val="0"/>
              </a:ext>
            </a:extLst>
          </a:blip>
          <a:srcRect r="29355" b="48817"/>
          <a:stretch/>
        </p:blipFill>
        <p:spPr>
          <a:xfrm>
            <a:off x="0" y="0"/>
            <a:ext cx="8613058" cy="3510116"/>
          </a:xfrm>
          <a:prstGeom prst="rect">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l="22741" r="20645" b="11398"/>
          <a:stretch/>
        </p:blipFill>
        <p:spPr>
          <a:xfrm>
            <a:off x="2772696" y="0"/>
            <a:ext cx="6902245" cy="6076335"/>
          </a:xfrm>
          <a:prstGeom prst="rect">
            <a:avLst/>
          </a:prstGeom>
        </p:spPr>
      </p:pic>
      <p:pic>
        <p:nvPicPr>
          <p:cNvPr id="7" name="图片 6"/>
          <p:cNvPicPr>
            <a:picLocks noChangeAspect="1"/>
          </p:cNvPicPr>
          <p:nvPr/>
        </p:nvPicPr>
        <p:blipFill rotWithShape="1">
          <a:blip r:embed="rId4" cstate="print">
            <a:extLst>
              <a:ext uri="{28A0092B-C50C-407E-A947-70E740481C1C}">
                <a14:useLocalDpi xmlns:a14="http://schemas.microsoft.com/office/drawing/2010/main" val="0"/>
              </a:ext>
            </a:extLst>
          </a:blip>
          <a:srcRect l="64113" t="18065" b="4946"/>
          <a:stretch/>
        </p:blipFill>
        <p:spPr>
          <a:xfrm>
            <a:off x="7816644" y="1238864"/>
            <a:ext cx="4375355" cy="5279923"/>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t="23226" r="66613" b="10322"/>
          <a:stretch/>
        </p:blipFill>
        <p:spPr>
          <a:xfrm>
            <a:off x="0" y="1592826"/>
            <a:ext cx="4070555" cy="4557251"/>
          </a:xfrm>
          <a:prstGeom prst="rect">
            <a:avLst/>
          </a:prstGeom>
        </p:spPr>
      </p:pic>
      <p:pic>
        <p:nvPicPr>
          <p:cNvPr id="700" name="图片 699" hidden="1">
            <a:extLst>
              <a:ext uri="{FF2B5EF4-FFF2-40B4-BE49-F238E27FC236}">
                <a16:creationId xmlns:a16="http://schemas.microsoft.com/office/drawing/2014/main" id="{18AF94C1-4EF8-4962-BFD2-79910FB014E1}"/>
              </a:ext>
            </a:extLst>
          </p:cNvPr>
          <p:cNvPicPr>
            <a:picLocks noChangeAspect="1"/>
          </p:cNvPicPr>
          <p:nvPr/>
        </p:nvPicPr>
        <p:blipFill rotWithShape="1">
          <a:blip r:embed="rId6">
            <a:extLst>
              <a:ext uri="{28A0092B-C50C-407E-A947-70E740481C1C}">
                <a14:useLocalDpi xmlns:a14="http://schemas.microsoft.com/office/drawing/2010/main" val="0"/>
              </a:ext>
            </a:extLst>
          </a:blip>
          <a:srcRect l="65023" t="70922" r="21987" b="1596"/>
          <a:stretch/>
        </p:blipFill>
        <p:spPr>
          <a:xfrm>
            <a:off x="-50501" y="4803156"/>
            <a:ext cx="1527480" cy="1809193"/>
          </a:xfrm>
          <a:prstGeom prst="rect">
            <a:avLst/>
          </a:prstGeom>
        </p:spPr>
      </p:pic>
      <p:pic>
        <p:nvPicPr>
          <p:cNvPr id="2" name="图片 1"/>
          <p:cNvPicPr>
            <a:picLocks noChangeAspect="1"/>
          </p:cNvPicPr>
          <p:nvPr/>
        </p:nvPicPr>
        <p:blipFill rotWithShape="1">
          <a:blip r:embed="rId7" cstate="print">
            <a:extLst>
              <a:ext uri="{28A0092B-C50C-407E-A947-70E740481C1C}">
                <a14:useLocalDpi xmlns:a14="http://schemas.microsoft.com/office/drawing/2010/main" val="0"/>
              </a:ext>
            </a:extLst>
          </a:blip>
          <a:srcRect t="55054"/>
          <a:stretch/>
        </p:blipFill>
        <p:spPr>
          <a:xfrm>
            <a:off x="0" y="3775587"/>
            <a:ext cx="12192000" cy="3082413"/>
          </a:xfrm>
          <a:prstGeom prst="rect">
            <a:avLst/>
          </a:prstGeom>
        </p:spPr>
      </p:pic>
      <p:pic>
        <p:nvPicPr>
          <p:cNvPr id="10" name="图片 9"/>
          <p:cNvPicPr>
            <a:picLocks noChangeAspect="1"/>
          </p:cNvPicPr>
          <p:nvPr/>
        </p:nvPicPr>
        <p:blipFill rotWithShape="1">
          <a:blip r:embed="rId8" cstate="print">
            <a:extLst>
              <a:ext uri="{28A0092B-C50C-407E-A947-70E740481C1C}">
                <a14:useLocalDpi xmlns:a14="http://schemas.microsoft.com/office/drawing/2010/main" val="0"/>
              </a:ext>
            </a:extLst>
          </a:blip>
          <a:srcRect l="56008" t="10967" b="52258"/>
          <a:stretch/>
        </p:blipFill>
        <p:spPr>
          <a:xfrm>
            <a:off x="6828502" y="752168"/>
            <a:ext cx="5363497" cy="2521974"/>
          </a:xfrm>
          <a:prstGeom prst="rect">
            <a:avLst/>
          </a:prstGeom>
        </p:spPr>
      </p:pic>
      <p:pic>
        <p:nvPicPr>
          <p:cNvPr id="25" name="图片 24"/>
          <p:cNvPicPr>
            <a:picLocks noChangeAspect="1"/>
          </p:cNvPicPr>
          <p:nvPr/>
        </p:nvPicPr>
        <p:blipFill rotWithShape="1">
          <a:blip r:embed="rId9" cstate="print">
            <a:extLst>
              <a:ext uri="{28A0092B-C50C-407E-A947-70E740481C1C}">
                <a14:useLocalDpi xmlns:a14="http://schemas.microsoft.com/office/drawing/2010/main" val="0"/>
              </a:ext>
            </a:extLst>
          </a:blip>
          <a:srcRect l="17540" r="58871" b="49462"/>
          <a:stretch/>
        </p:blipFill>
        <p:spPr>
          <a:xfrm>
            <a:off x="2138516" y="0"/>
            <a:ext cx="2875936" cy="3465872"/>
          </a:xfrm>
          <a:prstGeom prst="rect">
            <a:avLst/>
          </a:prstGeom>
        </p:spPr>
      </p:pic>
      <p:pic>
        <p:nvPicPr>
          <p:cNvPr id="26" name="图片 25"/>
          <p:cNvPicPr>
            <a:picLocks noChangeAspect="1"/>
          </p:cNvPicPr>
          <p:nvPr/>
        </p:nvPicPr>
        <p:blipFill rotWithShape="1">
          <a:blip r:embed="rId10" cstate="print">
            <a:extLst>
              <a:ext uri="{28A0092B-C50C-407E-A947-70E740481C1C}">
                <a14:useLocalDpi xmlns:a14="http://schemas.microsoft.com/office/drawing/2010/main" val="0"/>
              </a:ext>
            </a:extLst>
          </a:blip>
          <a:srcRect l="64476" t="20430" r="9395" b="17634"/>
          <a:stretch/>
        </p:blipFill>
        <p:spPr>
          <a:xfrm>
            <a:off x="7860890" y="1401097"/>
            <a:ext cx="3185652" cy="4247536"/>
          </a:xfrm>
          <a:prstGeom prst="rect">
            <a:avLst/>
          </a:prstGeom>
        </p:spPr>
      </p:pic>
      <p:pic>
        <p:nvPicPr>
          <p:cNvPr id="27" name="图片 26"/>
          <p:cNvPicPr>
            <a:picLocks noChangeAspect="1"/>
          </p:cNvPicPr>
          <p:nvPr/>
        </p:nvPicPr>
        <p:blipFill rotWithShape="1">
          <a:blip r:embed="rId11" cstate="print">
            <a:extLst>
              <a:ext uri="{28A0092B-C50C-407E-A947-70E740481C1C}">
                <a14:useLocalDpi xmlns:a14="http://schemas.microsoft.com/office/drawing/2010/main" val="0"/>
              </a:ext>
            </a:extLst>
          </a:blip>
          <a:srcRect l="60672" t="51941" r="22313" b="4079"/>
          <a:stretch/>
        </p:blipFill>
        <p:spPr>
          <a:xfrm>
            <a:off x="7397087" y="3562066"/>
            <a:ext cx="2074459" cy="3016155"/>
          </a:xfrm>
          <a:prstGeom prst="rect">
            <a:avLst/>
          </a:prstGeom>
        </p:spPr>
      </p:pic>
      <p:pic>
        <p:nvPicPr>
          <p:cNvPr id="8" name="Picture 7">
            <a:extLst>
              <a:ext uri="{FF2B5EF4-FFF2-40B4-BE49-F238E27FC236}">
                <a16:creationId xmlns:a16="http://schemas.microsoft.com/office/drawing/2014/main" id="{08D3C760-DF68-E1F6-A77C-5D3A26B4FF3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932770" y="292953"/>
            <a:ext cx="6414493" cy="5164211"/>
          </a:xfrm>
          <a:prstGeom prst="rect">
            <a:avLst/>
          </a:prstGeom>
        </p:spPr>
      </p:pic>
    </p:spTree>
    <p:extLst>
      <p:ext uri="{BB962C8B-B14F-4D97-AF65-F5344CB8AC3E}">
        <p14:creationId xmlns:p14="http://schemas.microsoft.com/office/powerpoint/2010/main" val="4078586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707"/>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E6F2963-6CA6-4A63-8AE8-A1BC99EBE3B7}"/>
              </a:ext>
            </a:extLst>
          </p:cNvPr>
          <p:cNvSpPr/>
          <p:nvPr/>
        </p:nvSpPr>
        <p:spPr>
          <a:xfrm>
            <a:off x="203200" y="177800"/>
            <a:ext cx="11658600" cy="6400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pic>
        <p:nvPicPr>
          <p:cNvPr id="19" name="Picture 18">
            <a:extLst>
              <a:ext uri="{FF2B5EF4-FFF2-40B4-BE49-F238E27FC236}">
                <a16:creationId xmlns:a16="http://schemas.microsoft.com/office/drawing/2014/main" id="{8740456B-C594-DBFB-FE85-4F45FAF07AAE}"/>
              </a:ext>
            </a:extLst>
          </p:cNvPr>
          <p:cNvPicPr>
            <a:picLocks noChangeAspect="1"/>
          </p:cNvPicPr>
          <p:nvPr/>
        </p:nvPicPr>
        <p:blipFill>
          <a:blip r:embed="rId2"/>
          <a:stretch>
            <a:fillRect/>
          </a:stretch>
        </p:blipFill>
        <p:spPr>
          <a:xfrm>
            <a:off x="-295275" y="377669"/>
            <a:ext cx="12192000" cy="3778561"/>
          </a:xfrm>
          <a:prstGeom prst="rect">
            <a:avLst/>
          </a:prstGeom>
        </p:spPr>
      </p:pic>
      <p:pic>
        <p:nvPicPr>
          <p:cNvPr id="20" name="Picture 19" descr="A picture containing toy, doll, vector graphics&#10;&#10;Description automatically generated">
            <a:extLst>
              <a:ext uri="{FF2B5EF4-FFF2-40B4-BE49-F238E27FC236}">
                <a16:creationId xmlns:a16="http://schemas.microsoft.com/office/drawing/2014/main" id="{2C56AD43-935C-7EDF-7A30-41FB49F2B6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8215" y="2143125"/>
            <a:ext cx="5083423" cy="4714875"/>
          </a:xfrm>
          <a:prstGeom prst="rect">
            <a:avLst/>
          </a:prstGeom>
        </p:spPr>
      </p:pic>
    </p:spTree>
    <p:extLst>
      <p:ext uri="{BB962C8B-B14F-4D97-AF65-F5344CB8AC3E}">
        <p14:creationId xmlns:p14="http://schemas.microsoft.com/office/powerpoint/2010/main" val="46638238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32" presetClass="emph" presetSubtype="0" repeatCount="3000" fill="hold" nodeType="withEffect">
                                  <p:stCondLst>
                                    <p:cond delay="0"/>
                                  </p:stCondLst>
                                  <p:childTnLst>
                                    <p:animRot by="120000">
                                      <p:cBhvr>
                                        <p:cTn id="11" dur="100" fill="hold">
                                          <p:stCondLst>
                                            <p:cond delay="0"/>
                                          </p:stCondLst>
                                        </p:cTn>
                                        <p:tgtEl>
                                          <p:spTgt spid="20"/>
                                        </p:tgtEl>
                                        <p:attrNameLst>
                                          <p:attrName>r</p:attrName>
                                        </p:attrNameLst>
                                      </p:cBhvr>
                                    </p:animRot>
                                    <p:animRot by="-240000">
                                      <p:cBhvr>
                                        <p:cTn id="12" dur="200" fill="hold">
                                          <p:stCondLst>
                                            <p:cond delay="200"/>
                                          </p:stCondLst>
                                        </p:cTn>
                                        <p:tgtEl>
                                          <p:spTgt spid="20"/>
                                        </p:tgtEl>
                                        <p:attrNameLst>
                                          <p:attrName>r</p:attrName>
                                        </p:attrNameLst>
                                      </p:cBhvr>
                                    </p:animRot>
                                    <p:animRot by="240000">
                                      <p:cBhvr>
                                        <p:cTn id="13" dur="200" fill="hold">
                                          <p:stCondLst>
                                            <p:cond delay="400"/>
                                          </p:stCondLst>
                                        </p:cTn>
                                        <p:tgtEl>
                                          <p:spTgt spid="20"/>
                                        </p:tgtEl>
                                        <p:attrNameLst>
                                          <p:attrName>r</p:attrName>
                                        </p:attrNameLst>
                                      </p:cBhvr>
                                    </p:animRot>
                                    <p:animRot by="-240000">
                                      <p:cBhvr>
                                        <p:cTn id="14" dur="200" fill="hold">
                                          <p:stCondLst>
                                            <p:cond delay="600"/>
                                          </p:stCondLst>
                                        </p:cTn>
                                        <p:tgtEl>
                                          <p:spTgt spid="20"/>
                                        </p:tgtEl>
                                        <p:attrNameLst>
                                          <p:attrName>r</p:attrName>
                                        </p:attrNameLst>
                                      </p:cBhvr>
                                    </p:animRot>
                                    <p:animRot by="120000">
                                      <p:cBhvr>
                                        <p:cTn id="15" dur="200" fill="hold">
                                          <p:stCondLst>
                                            <p:cond delay="8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0" name="Picture 49" descr="Calendar&#10;&#10;Description automatically generated">
            <a:extLst>
              <a:ext uri="{FF2B5EF4-FFF2-40B4-BE49-F238E27FC236}">
                <a16:creationId xmlns:a16="http://schemas.microsoft.com/office/drawing/2014/main" id="{9E67A563-7EA3-4C9D-8212-C6D7C1D209AD}"/>
              </a:ext>
            </a:extLst>
          </p:cNvPr>
          <p:cNvPicPr>
            <a:picLocks noChangeAspect="1"/>
          </p:cNvPicPr>
          <p:nvPr/>
        </p:nvPicPr>
        <p:blipFill rotWithShape="1">
          <a:blip r:embed="rId2">
            <a:extLst>
              <a:ext uri="{28A0092B-C50C-407E-A947-70E740481C1C}">
                <a14:useLocalDpi xmlns:a14="http://schemas.microsoft.com/office/drawing/2010/main" val="0"/>
              </a:ext>
            </a:extLst>
          </a:blip>
          <a:srcRect l="29856" t="2811" r="31733" b="3357"/>
          <a:stretch/>
        </p:blipFill>
        <p:spPr>
          <a:xfrm>
            <a:off x="5828572" y="1201482"/>
            <a:ext cx="777161" cy="2180473"/>
          </a:xfrm>
          <a:prstGeom prst="rect">
            <a:avLst/>
          </a:prstGeom>
          <a:effectLst>
            <a:innerShdw blurRad="63500" dist="50800" dir="13500000">
              <a:prstClr val="black">
                <a:alpha val="50000"/>
              </a:prstClr>
            </a:innerShdw>
          </a:effectLst>
        </p:spPr>
      </p:pic>
      <p:grpSp>
        <p:nvGrpSpPr>
          <p:cNvPr id="14" name="Group 13">
            <a:extLst>
              <a:ext uri="{FF2B5EF4-FFF2-40B4-BE49-F238E27FC236}">
                <a16:creationId xmlns:a16="http://schemas.microsoft.com/office/drawing/2014/main" id="{2F233476-C239-4CF8-800A-DD6158201277}"/>
              </a:ext>
            </a:extLst>
          </p:cNvPr>
          <p:cNvGrpSpPr/>
          <p:nvPr/>
        </p:nvGrpSpPr>
        <p:grpSpPr>
          <a:xfrm>
            <a:off x="5377944" y="361950"/>
            <a:ext cx="6814056" cy="6875800"/>
            <a:chOff x="5197156" y="622700"/>
            <a:chExt cx="6840368" cy="6379332"/>
          </a:xfrm>
        </p:grpSpPr>
        <p:pic>
          <p:nvPicPr>
            <p:cNvPr id="13" name="Picture 12" descr="Graphical user interface&#10;&#10;Description automatically generated">
              <a:extLst>
                <a:ext uri="{FF2B5EF4-FFF2-40B4-BE49-F238E27FC236}">
                  <a16:creationId xmlns:a16="http://schemas.microsoft.com/office/drawing/2014/main" id="{FB2DFE36-E6AD-4A42-96B6-6ED7BBB9B62B}"/>
                </a:ext>
              </a:extLst>
            </p:cNvPr>
            <p:cNvPicPr>
              <a:picLocks noChangeAspect="1"/>
            </p:cNvPicPr>
            <p:nvPr/>
          </p:nvPicPr>
          <p:blipFill rotWithShape="1">
            <a:blip r:embed="rId3">
              <a:extLst>
                <a:ext uri="{28A0092B-C50C-407E-A947-70E740481C1C}">
                  <a14:useLocalDpi xmlns:a14="http://schemas.microsoft.com/office/drawing/2010/main" val="0"/>
                </a:ext>
              </a:extLst>
            </a:blip>
            <a:srcRect l="38135" t="52247" r="31565" b="26560"/>
            <a:stretch/>
          </p:blipFill>
          <p:spPr>
            <a:xfrm>
              <a:off x="5197156" y="622700"/>
              <a:ext cx="6840368" cy="6379332"/>
            </a:xfrm>
            <a:prstGeom prst="rect">
              <a:avLst/>
            </a:prstGeom>
          </p:spPr>
        </p:pic>
        <p:sp>
          <p:nvSpPr>
            <p:cNvPr id="45" name="TextBox 44">
              <a:extLst>
                <a:ext uri="{FF2B5EF4-FFF2-40B4-BE49-F238E27FC236}">
                  <a16:creationId xmlns:a16="http://schemas.microsoft.com/office/drawing/2014/main" id="{FDF7D723-3266-4B78-9522-843ED495AF7A}"/>
                </a:ext>
              </a:extLst>
            </p:cNvPr>
            <p:cNvSpPr txBox="1"/>
            <p:nvPr/>
          </p:nvSpPr>
          <p:spPr>
            <a:xfrm>
              <a:off x="6051851" y="2217212"/>
              <a:ext cx="5402405" cy="21416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phóng</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viên</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phỏng</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vấn</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trạng</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thái</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chất</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sự</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biến</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đổi</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trạng</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thái</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chất</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grpSp>
      <p:pic>
        <p:nvPicPr>
          <p:cNvPr id="39" name="Picture 38">
            <a:extLst>
              <a:ext uri="{FF2B5EF4-FFF2-40B4-BE49-F238E27FC236}">
                <a16:creationId xmlns:a16="http://schemas.microsoft.com/office/drawing/2014/main" id="{3089073F-6131-4678-98C8-FDE980DBA1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59" y="2940522"/>
            <a:ext cx="5592607" cy="4042009"/>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1606551" y="3547972"/>
            <a:ext cx="2631736" cy="2631736"/>
          </a:xfrm>
          <a:prstGeom prst="rect">
            <a:avLst/>
          </a:prstGeom>
        </p:spPr>
      </p:pic>
      <p:pic>
        <p:nvPicPr>
          <p:cNvPr id="3" name="Picture 2">
            <a:extLst>
              <a:ext uri="{FF2B5EF4-FFF2-40B4-BE49-F238E27FC236}">
                <a16:creationId xmlns:a16="http://schemas.microsoft.com/office/drawing/2014/main" id="{60BA93BD-5187-509B-6751-32CDCF211F6B}"/>
              </a:ext>
            </a:extLst>
          </p:cNvPr>
          <p:cNvPicPr>
            <a:picLocks noChangeAspect="1"/>
          </p:cNvPicPr>
          <p:nvPr/>
        </p:nvPicPr>
        <p:blipFill>
          <a:blip r:embed="rId7"/>
          <a:stretch>
            <a:fillRect/>
          </a:stretch>
        </p:blipFill>
        <p:spPr>
          <a:xfrm>
            <a:off x="126576" y="269295"/>
            <a:ext cx="6852498" cy="1652159"/>
          </a:xfrm>
          <a:prstGeom prst="rect">
            <a:avLst/>
          </a:prstGeom>
        </p:spPr>
      </p:pic>
    </p:spTree>
    <p:extLst>
      <p:ext uri="{BB962C8B-B14F-4D97-AF65-F5344CB8AC3E}">
        <p14:creationId xmlns:p14="http://schemas.microsoft.com/office/powerpoint/2010/main" val="28149219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100" fill="hold"/>
                                        <p:tgtEl>
                                          <p:spTgt spid="14"/>
                                        </p:tgtEl>
                                        <p:attrNameLst>
                                          <p:attrName>ppt_x</p:attrName>
                                        </p:attrNameLst>
                                      </p:cBhvr>
                                      <p:tavLst>
                                        <p:tav tm="0">
                                          <p:val>
                                            <p:strVal val="#ppt_x"/>
                                          </p:val>
                                        </p:tav>
                                        <p:tav tm="100000">
                                          <p:val>
                                            <p:strVal val="#ppt_x"/>
                                          </p:val>
                                        </p:tav>
                                      </p:tavLst>
                                    </p:anim>
                                    <p:anim calcmode="lin" valueType="num">
                                      <p:cBhvr additive="base">
                                        <p:cTn id="8" dur="1100" fill="hold"/>
                                        <p:tgtEl>
                                          <p:spTgt spid="14"/>
                                        </p:tgtEl>
                                        <p:attrNameLst>
                                          <p:attrName>ppt_y</p:attrName>
                                        </p:attrNameLst>
                                      </p:cBhvr>
                                      <p:tavLst>
                                        <p:tav tm="0">
                                          <p:val>
                                            <p:strVal val="1+#ppt_h/2"/>
                                          </p:val>
                                        </p:tav>
                                        <p:tav tm="100000">
                                          <p:val>
                                            <p:strVal val="#ppt_y"/>
                                          </p:val>
                                        </p:tav>
                                      </p:tavLst>
                                    </p:anim>
                                  </p:childTnLst>
                                </p:cTn>
                              </p:par>
                              <p:par>
                                <p:cTn id="9" presetID="32" presetClass="emph" presetSubtype="0" repeatCount="3000" fill="hold" nodeType="withEffect">
                                  <p:stCondLst>
                                    <p:cond delay="0"/>
                                  </p:stCondLst>
                                  <p:childTnLst>
                                    <p:animRot by="120000">
                                      <p:cBhvr>
                                        <p:cTn id="10" dur="100" fill="hold">
                                          <p:stCondLst>
                                            <p:cond delay="0"/>
                                          </p:stCondLst>
                                        </p:cTn>
                                        <p:tgtEl>
                                          <p:spTgt spid="48"/>
                                        </p:tgtEl>
                                        <p:attrNameLst>
                                          <p:attrName>r</p:attrName>
                                        </p:attrNameLst>
                                      </p:cBhvr>
                                    </p:animRot>
                                    <p:animRot by="-240000">
                                      <p:cBhvr>
                                        <p:cTn id="11" dur="200" fill="hold">
                                          <p:stCondLst>
                                            <p:cond delay="200"/>
                                          </p:stCondLst>
                                        </p:cTn>
                                        <p:tgtEl>
                                          <p:spTgt spid="48"/>
                                        </p:tgtEl>
                                        <p:attrNameLst>
                                          <p:attrName>r</p:attrName>
                                        </p:attrNameLst>
                                      </p:cBhvr>
                                    </p:animRot>
                                    <p:animRot by="240000">
                                      <p:cBhvr>
                                        <p:cTn id="12" dur="200" fill="hold">
                                          <p:stCondLst>
                                            <p:cond delay="400"/>
                                          </p:stCondLst>
                                        </p:cTn>
                                        <p:tgtEl>
                                          <p:spTgt spid="48"/>
                                        </p:tgtEl>
                                        <p:attrNameLst>
                                          <p:attrName>r</p:attrName>
                                        </p:attrNameLst>
                                      </p:cBhvr>
                                    </p:animRot>
                                    <p:animRot by="-240000">
                                      <p:cBhvr>
                                        <p:cTn id="13" dur="200" fill="hold">
                                          <p:stCondLst>
                                            <p:cond delay="600"/>
                                          </p:stCondLst>
                                        </p:cTn>
                                        <p:tgtEl>
                                          <p:spTgt spid="48"/>
                                        </p:tgtEl>
                                        <p:attrNameLst>
                                          <p:attrName>r</p:attrName>
                                        </p:attrNameLst>
                                      </p:cBhvr>
                                    </p:animRot>
                                    <p:animRot by="120000">
                                      <p:cBhvr>
                                        <p:cTn id="14" dur="200" fill="hold">
                                          <p:stCondLst>
                                            <p:cond delay="800"/>
                                          </p:stCondLst>
                                        </p:cTn>
                                        <p:tgtEl>
                                          <p:spTgt spid="4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441007" y="1723780"/>
            <a:ext cx="11430953" cy="5058020"/>
            <a:chOff x="441007" y="1723780"/>
            <a:chExt cx="11430953" cy="5058020"/>
          </a:xfrm>
        </p:grpSpPr>
        <p:sp>
          <p:nvSpPr>
            <p:cNvPr id="24" name="任意多边形 23"/>
            <p:cNvSpPr/>
            <p:nvPr/>
          </p:nvSpPr>
          <p:spPr>
            <a:xfrm rot="10800000">
              <a:off x="593407" y="1876180"/>
              <a:ext cx="11278553" cy="4905620"/>
            </a:xfrm>
            <a:custGeom>
              <a:avLst/>
              <a:gdLst>
                <a:gd name="connsiteX0" fmla="*/ 11278553 w 11278553"/>
                <a:gd name="connsiteY0" fmla="*/ 4905620 h 4905620"/>
                <a:gd name="connsiteX1" fmla="*/ 0 w 11278553"/>
                <a:gd name="connsiteY1" fmla="*/ 4905620 h 4905620"/>
                <a:gd name="connsiteX2" fmla="*/ 0 w 11278553"/>
                <a:gd name="connsiteY2" fmla="*/ 685801 h 4905620"/>
                <a:gd name="connsiteX3" fmla="*/ 809242 w 11278553"/>
                <a:gd name="connsiteY3" fmla="*/ 685801 h 4905620"/>
                <a:gd name="connsiteX4" fmla="*/ 1207007 w 11278553"/>
                <a:gd name="connsiteY4" fmla="*/ 0 h 4905620"/>
                <a:gd name="connsiteX5" fmla="*/ 1217217 w 11278553"/>
                <a:gd name="connsiteY5" fmla="*/ 17603 h 4905620"/>
                <a:gd name="connsiteX6" fmla="*/ 975360 w 11278553"/>
                <a:gd name="connsiteY6" fmla="*/ 2164080 h 4905620"/>
                <a:gd name="connsiteX7" fmla="*/ 1706880 w 11278553"/>
                <a:gd name="connsiteY7" fmla="*/ 2164080 h 4905620"/>
                <a:gd name="connsiteX8" fmla="*/ 1873447 w 11278553"/>
                <a:gd name="connsiteY8" fmla="*/ 685801 h 4905620"/>
                <a:gd name="connsiteX9" fmla="*/ 11278553 w 11278553"/>
                <a:gd name="connsiteY9" fmla="*/ 685801 h 4905620"/>
                <a:gd name="connsiteX0" fmla="*/ 1706880 w 11278553"/>
                <a:gd name="connsiteY0" fmla="*/ 2164080 h 4905620"/>
                <a:gd name="connsiteX1" fmla="*/ 1873447 w 11278553"/>
                <a:gd name="connsiteY1" fmla="*/ 685801 h 4905620"/>
                <a:gd name="connsiteX2" fmla="*/ 11278553 w 11278553"/>
                <a:gd name="connsiteY2" fmla="*/ 685801 h 4905620"/>
                <a:gd name="connsiteX3" fmla="*/ 11278553 w 11278553"/>
                <a:gd name="connsiteY3" fmla="*/ 4905620 h 4905620"/>
                <a:gd name="connsiteX4" fmla="*/ 0 w 11278553"/>
                <a:gd name="connsiteY4" fmla="*/ 4905620 h 4905620"/>
                <a:gd name="connsiteX5" fmla="*/ 0 w 11278553"/>
                <a:gd name="connsiteY5" fmla="*/ 685801 h 4905620"/>
                <a:gd name="connsiteX6" fmla="*/ 809242 w 11278553"/>
                <a:gd name="connsiteY6" fmla="*/ 685801 h 4905620"/>
                <a:gd name="connsiteX7" fmla="*/ 1207007 w 11278553"/>
                <a:gd name="connsiteY7" fmla="*/ 0 h 4905620"/>
                <a:gd name="connsiteX8" fmla="*/ 1217217 w 11278553"/>
                <a:gd name="connsiteY8" fmla="*/ 17603 h 4905620"/>
                <a:gd name="connsiteX9" fmla="*/ 975360 w 11278553"/>
                <a:gd name="connsiteY9" fmla="*/ 2164080 h 4905620"/>
                <a:gd name="connsiteX10" fmla="*/ 1798320 w 11278553"/>
                <a:gd name="connsiteY10" fmla="*/ 2255520 h 4905620"/>
                <a:gd name="connsiteX0" fmla="*/ 1873447 w 11278553"/>
                <a:gd name="connsiteY0" fmla="*/ 685801 h 4905620"/>
                <a:gd name="connsiteX1" fmla="*/ 11278553 w 11278553"/>
                <a:gd name="connsiteY1" fmla="*/ 685801 h 4905620"/>
                <a:gd name="connsiteX2" fmla="*/ 11278553 w 11278553"/>
                <a:gd name="connsiteY2" fmla="*/ 4905620 h 4905620"/>
                <a:gd name="connsiteX3" fmla="*/ 0 w 11278553"/>
                <a:gd name="connsiteY3" fmla="*/ 4905620 h 4905620"/>
                <a:gd name="connsiteX4" fmla="*/ 0 w 11278553"/>
                <a:gd name="connsiteY4" fmla="*/ 685801 h 4905620"/>
                <a:gd name="connsiteX5" fmla="*/ 809242 w 11278553"/>
                <a:gd name="connsiteY5" fmla="*/ 685801 h 4905620"/>
                <a:gd name="connsiteX6" fmla="*/ 1207007 w 11278553"/>
                <a:gd name="connsiteY6" fmla="*/ 0 h 4905620"/>
                <a:gd name="connsiteX7" fmla="*/ 1217217 w 11278553"/>
                <a:gd name="connsiteY7" fmla="*/ 17603 h 4905620"/>
                <a:gd name="connsiteX8" fmla="*/ 975360 w 11278553"/>
                <a:gd name="connsiteY8" fmla="*/ 2164080 h 4905620"/>
                <a:gd name="connsiteX9" fmla="*/ 1798320 w 11278553"/>
                <a:gd name="connsiteY9" fmla="*/ 2255520 h 4905620"/>
                <a:gd name="connsiteX0" fmla="*/ 1873447 w 11278553"/>
                <a:gd name="connsiteY0" fmla="*/ 685801 h 4905620"/>
                <a:gd name="connsiteX1" fmla="*/ 11278553 w 11278553"/>
                <a:gd name="connsiteY1" fmla="*/ 685801 h 4905620"/>
                <a:gd name="connsiteX2" fmla="*/ 11278553 w 11278553"/>
                <a:gd name="connsiteY2" fmla="*/ 4905620 h 4905620"/>
                <a:gd name="connsiteX3" fmla="*/ 0 w 11278553"/>
                <a:gd name="connsiteY3" fmla="*/ 4905620 h 4905620"/>
                <a:gd name="connsiteX4" fmla="*/ 0 w 11278553"/>
                <a:gd name="connsiteY4" fmla="*/ 685801 h 4905620"/>
                <a:gd name="connsiteX5" fmla="*/ 809242 w 11278553"/>
                <a:gd name="connsiteY5" fmla="*/ 685801 h 4905620"/>
                <a:gd name="connsiteX6" fmla="*/ 1207007 w 11278553"/>
                <a:gd name="connsiteY6" fmla="*/ 0 h 4905620"/>
                <a:gd name="connsiteX7" fmla="*/ 1217217 w 11278553"/>
                <a:gd name="connsiteY7" fmla="*/ 17603 h 4905620"/>
                <a:gd name="connsiteX8" fmla="*/ 975360 w 11278553"/>
                <a:gd name="connsiteY8" fmla="*/ 2164080 h 4905620"/>
                <a:gd name="connsiteX0" fmla="*/ 1873447 w 11278553"/>
                <a:gd name="connsiteY0" fmla="*/ 685801 h 4905620"/>
                <a:gd name="connsiteX1" fmla="*/ 11278553 w 11278553"/>
                <a:gd name="connsiteY1" fmla="*/ 685801 h 4905620"/>
                <a:gd name="connsiteX2" fmla="*/ 11278553 w 11278553"/>
                <a:gd name="connsiteY2" fmla="*/ 4905620 h 4905620"/>
                <a:gd name="connsiteX3" fmla="*/ 0 w 11278553"/>
                <a:gd name="connsiteY3" fmla="*/ 4905620 h 4905620"/>
                <a:gd name="connsiteX4" fmla="*/ 0 w 11278553"/>
                <a:gd name="connsiteY4" fmla="*/ 685801 h 4905620"/>
                <a:gd name="connsiteX5" fmla="*/ 809242 w 11278553"/>
                <a:gd name="connsiteY5" fmla="*/ 685801 h 4905620"/>
                <a:gd name="connsiteX6" fmla="*/ 1207007 w 11278553"/>
                <a:gd name="connsiteY6" fmla="*/ 0 h 4905620"/>
                <a:gd name="connsiteX7" fmla="*/ 1217217 w 11278553"/>
                <a:gd name="connsiteY7" fmla="*/ 17603 h 490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78553" h="4905620">
                  <a:moveTo>
                    <a:pt x="1873447" y="685801"/>
                  </a:moveTo>
                  <a:lnTo>
                    <a:pt x="11278553" y="685801"/>
                  </a:lnTo>
                  <a:lnTo>
                    <a:pt x="11278553" y="4905620"/>
                  </a:lnTo>
                  <a:lnTo>
                    <a:pt x="0" y="4905620"/>
                  </a:lnTo>
                  <a:lnTo>
                    <a:pt x="0" y="685801"/>
                  </a:lnTo>
                  <a:lnTo>
                    <a:pt x="809242" y="685801"/>
                  </a:lnTo>
                  <a:lnTo>
                    <a:pt x="1207007" y="0"/>
                  </a:lnTo>
                  <a:lnTo>
                    <a:pt x="1217217" y="17603"/>
                  </a:lnTo>
                </a:path>
              </a:pathLst>
            </a:custGeom>
            <a:solidFill>
              <a:srgbClr val="55BEE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23" name="任意多边形 22"/>
            <p:cNvSpPr/>
            <p:nvPr/>
          </p:nvSpPr>
          <p:spPr>
            <a:xfrm rot="10800000">
              <a:off x="441007" y="1723780"/>
              <a:ext cx="11278553" cy="4905620"/>
            </a:xfrm>
            <a:custGeom>
              <a:avLst/>
              <a:gdLst>
                <a:gd name="connsiteX0" fmla="*/ 11278553 w 11278553"/>
                <a:gd name="connsiteY0" fmla="*/ 4905620 h 4905620"/>
                <a:gd name="connsiteX1" fmla="*/ 0 w 11278553"/>
                <a:gd name="connsiteY1" fmla="*/ 4905620 h 4905620"/>
                <a:gd name="connsiteX2" fmla="*/ 0 w 11278553"/>
                <a:gd name="connsiteY2" fmla="*/ 685801 h 4905620"/>
                <a:gd name="connsiteX3" fmla="*/ 809242 w 11278553"/>
                <a:gd name="connsiteY3" fmla="*/ 685801 h 4905620"/>
                <a:gd name="connsiteX4" fmla="*/ 1207007 w 11278553"/>
                <a:gd name="connsiteY4" fmla="*/ 0 h 4905620"/>
                <a:gd name="connsiteX5" fmla="*/ 1217217 w 11278553"/>
                <a:gd name="connsiteY5" fmla="*/ 17603 h 4905620"/>
                <a:gd name="connsiteX6" fmla="*/ 975360 w 11278553"/>
                <a:gd name="connsiteY6" fmla="*/ 2164080 h 4905620"/>
                <a:gd name="connsiteX7" fmla="*/ 1706880 w 11278553"/>
                <a:gd name="connsiteY7" fmla="*/ 2164080 h 4905620"/>
                <a:gd name="connsiteX8" fmla="*/ 1873447 w 11278553"/>
                <a:gd name="connsiteY8" fmla="*/ 685801 h 4905620"/>
                <a:gd name="connsiteX9" fmla="*/ 11278553 w 11278553"/>
                <a:gd name="connsiteY9" fmla="*/ 685801 h 4905620"/>
                <a:gd name="connsiteX0" fmla="*/ 1706880 w 11278553"/>
                <a:gd name="connsiteY0" fmla="*/ 2164080 h 4905620"/>
                <a:gd name="connsiteX1" fmla="*/ 1873447 w 11278553"/>
                <a:gd name="connsiteY1" fmla="*/ 685801 h 4905620"/>
                <a:gd name="connsiteX2" fmla="*/ 11278553 w 11278553"/>
                <a:gd name="connsiteY2" fmla="*/ 685801 h 4905620"/>
                <a:gd name="connsiteX3" fmla="*/ 11278553 w 11278553"/>
                <a:gd name="connsiteY3" fmla="*/ 4905620 h 4905620"/>
                <a:gd name="connsiteX4" fmla="*/ 0 w 11278553"/>
                <a:gd name="connsiteY4" fmla="*/ 4905620 h 4905620"/>
                <a:gd name="connsiteX5" fmla="*/ 0 w 11278553"/>
                <a:gd name="connsiteY5" fmla="*/ 685801 h 4905620"/>
                <a:gd name="connsiteX6" fmla="*/ 809242 w 11278553"/>
                <a:gd name="connsiteY6" fmla="*/ 685801 h 4905620"/>
                <a:gd name="connsiteX7" fmla="*/ 1207007 w 11278553"/>
                <a:gd name="connsiteY7" fmla="*/ 0 h 4905620"/>
                <a:gd name="connsiteX8" fmla="*/ 1217217 w 11278553"/>
                <a:gd name="connsiteY8" fmla="*/ 17603 h 4905620"/>
                <a:gd name="connsiteX9" fmla="*/ 975360 w 11278553"/>
                <a:gd name="connsiteY9" fmla="*/ 2164080 h 4905620"/>
                <a:gd name="connsiteX10" fmla="*/ 1798320 w 11278553"/>
                <a:gd name="connsiteY10" fmla="*/ 2255520 h 4905620"/>
                <a:gd name="connsiteX0" fmla="*/ 1873447 w 11278553"/>
                <a:gd name="connsiteY0" fmla="*/ 685801 h 4905620"/>
                <a:gd name="connsiteX1" fmla="*/ 11278553 w 11278553"/>
                <a:gd name="connsiteY1" fmla="*/ 685801 h 4905620"/>
                <a:gd name="connsiteX2" fmla="*/ 11278553 w 11278553"/>
                <a:gd name="connsiteY2" fmla="*/ 4905620 h 4905620"/>
                <a:gd name="connsiteX3" fmla="*/ 0 w 11278553"/>
                <a:gd name="connsiteY3" fmla="*/ 4905620 h 4905620"/>
                <a:gd name="connsiteX4" fmla="*/ 0 w 11278553"/>
                <a:gd name="connsiteY4" fmla="*/ 685801 h 4905620"/>
                <a:gd name="connsiteX5" fmla="*/ 809242 w 11278553"/>
                <a:gd name="connsiteY5" fmla="*/ 685801 h 4905620"/>
                <a:gd name="connsiteX6" fmla="*/ 1207007 w 11278553"/>
                <a:gd name="connsiteY6" fmla="*/ 0 h 4905620"/>
                <a:gd name="connsiteX7" fmla="*/ 1217217 w 11278553"/>
                <a:gd name="connsiteY7" fmla="*/ 17603 h 4905620"/>
                <a:gd name="connsiteX8" fmla="*/ 975360 w 11278553"/>
                <a:gd name="connsiteY8" fmla="*/ 2164080 h 4905620"/>
                <a:gd name="connsiteX9" fmla="*/ 1798320 w 11278553"/>
                <a:gd name="connsiteY9" fmla="*/ 2255520 h 4905620"/>
                <a:gd name="connsiteX0" fmla="*/ 1873447 w 11278553"/>
                <a:gd name="connsiteY0" fmla="*/ 685801 h 4905620"/>
                <a:gd name="connsiteX1" fmla="*/ 11278553 w 11278553"/>
                <a:gd name="connsiteY1" fmla="*/ 685801 h 4905620"/>
                <a:gd name="connsiteX2" fmla="*/ 11278553 w 11278553"/>
                <a:gd name="connsiteY2" fmla="*/ 4905620 h 4905620"/>
                <a:gd name="connsiteX3" fmla="*/ 0 w 11278553"/>
                <a:gd name="connsiteY3" fmla="*/ 4905620 h 4905620"/>
                <a:gd name="connsiteX4" fmla="*/ 0 w 11278553"/>
                <a:gd name="connsiteY4" fmla="*/ 685801 h 4905620"/>
                <a:gd name="connsiteX5" fmla="*/ 809242 w 11278553"/>
                <a:gd name="connsiteY5" fmla="*/ 685801 h 4905620"/>
                <a:gd name="connsiteX6" fmla="*/ 1207007 w 11278553"/>
                <a:gd name="connsiteY6" fmla="*/ 0 h 4905620"/>
                <a:gd name="connsiteX7" fmla="*/ 1217217 w 11278553"/>
                <a:gd name="connsiteY7" fmla="*/ 17603 h 4905620"/>
                <a:gd name="connsiteX8" fmla="*/ 975360 w 11278553"/>
                <a:gd name="connsiteY8" fmla="*/ 2164080 h 4905620"/>
                <a:gd name="connsiteX0" fmla="*/ 1873447 w 11278553"/>
                <a:gd name="connsiteY0" fmla="*/ 685801 h 4905620"/>
                <a:gd name="connsiteX1" fmla="*/ 11278553 w 11278553"/>
                <a:gd name="connsiteY1" fmla="*/ 685801 h 4905620"/>
                <a:gd name="connsiteX2" fmla="*/ 11278553 w 11278553"/>
                <a:gd name="connsiteY2" fmla="*/ 4905620 h 4905620"/>
                <a:gd name="connsiteX3" fmla="*/ 0 w 11278553"/>
                <a:gd name="connsiteY3" fmla="*/ 4905620 h 4905620"/>
                <a:gd name="connsiteX4" fmla="*/ 0 w 11278553"/>
                <a:gd name="connsiteY4" fmla="*/ 685801 h 4905620"/>
                <a:gd name="connsiteX5" fmla="*/ 809242 w 11278553"/>
                <a:gd name="connsiteY5" fmla="*/ 685801 h 4905620"/>
                <a:gd name="connsiteX6" fmla="*/ 1207007 w 11278553"/>
                <a:gd name="connsiteY6" fmla="*/ 0 h 4905620"/>
                <a:gd name="connsiteX7" fmla="*/ 1217217 w 11278553"/>
                <a:gd name="connsiteY7" fmla="*/ 17603 h 490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78553" h="4905620">
                  <a:moveTo>
                    <a:pt x="1873447" y="685801"/>
                  </a:moveTo>
                  <a:lnTo>
                    <a:pt x="11278553" y="685801"/>
                  </a:lnTo>
                  <a:lnTo>
                    <a:pt x="11278553" y="4905620"/>
                  </a:lnTo>
                  <a:lnTo>
                    <a:pt x="0" y="4905620"/>
                  </a:lnTo>
                  <a:lnTo>
                    <a:pt x="0" y="685801"/>
                  </a:lnTo>
                  <a:lnTo>
                    <a:pt x="809242" y="685801"/>
                  </a:lnTo>
                  <a:lnTo>
                    <a:pt x="1207007" y="0"/>
                  </a:lnTo>
                  <a:lnTo>
                    <a:pt x="1217217" y="17603"/>
                  </a:lnTo>
                </a:path>
              </a:pathLst>
            </a:custGeom>
            <a:noFill/>
            <a:ln w="38100">
              <a:solidFill>
                <a:srgbClr val="5567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grpSp>
        <p:nvGrpSpPr>
          <p:cNvPr id="7" name="组合 6"/>
          <p:cNvGrpSpPr/>
          <p:nvPr/>
        </p:nvGrpSpPr>
        <p:grpSpPr>
          <a:xfrm>
            <a:off x="759902" y="2250177"/>
            <a:ext cx="4635353" cy="3581400"/>
            <a:chOff x="759902" y="2250177"/>
            <a:chExt cx="4635353" cy="3581400"/>
          </a:xfrm>
        </p:grpSpPr>
        <p:sp>
          <p:nvSpPr>
            <p:cNvPr id="6" name="椭圆 5"/>
            <p:cNvSpPr/>
            <p:nvPr/>
          </p:nvSpPr>
          <p:spPr>
            <a:xfrm>
              <a:off x="759902" y="2250177"/>
              <a:ext cx="3581400" cy="3581400"/>
            </a:xfrm>
            <a:prstGeom prst="ellipse">
              <a:avLst/>
            </a:prstGeom>
            <a:solidFill>
              <a:srgbClr val="DCE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25" name="图片 24"/>
            <p:cNvPicPr>
              <a:picLocks noChangeAspect="1"/>
            </p:cNvPicPr>
            <p:nvPr/>
          </p:nvPicPr>
          <p:blipFill>
            <a:blip r:embed="rId3"/>
            <a:stretch>
              <a:fillRect/>
            </a:stretch>
          </p:blipFill>
          <p:spPr>
            <a:xfrm flipH="1">
              <a:off x="759902" y="2752740"/>
              <a:ext cx="4635353" cy="2697624"/>
            </a:xfrm>
            <a:prstGeom prst="rect">
              <a:avLst/>
            </a:prstGeom>
          </p:spPr>
        </p:pic>
      </p:grpSp>
      <p:sp>
        <p:nvSpPr>
          <p:cNvPr id="39" name="任意多边形 38"/>
          <p:cNvSpPr/>
          <p:nvPr/>
        </p:nvSpPr>
        <p:spPr>
          <a:xfrm rot="5400000">
            <a:off x="6434583" y="5401769"/>
            <a:ext cx="289560" cy="313674"/>
          </a:xfrm>
          <a:custGeom>
            <a:avLst/>
            <a:gdLst>
              <a:gd name="connsiteX0" fmla="*/ 458919 w 1482909"/>
              <a:gd name="connsiteY0" fmla="*/ 806919 h 1606405"/>
              <a:gd name="connsiteX1" fmla="*/ 716256 w 1482909"/>
              <a:gd name="connsiteY1" fmla="*/ 1064256 h 1606405"/>
              <a:gd name="connsiteX2" fmla="*/ 973593 w 1482909"/>
              <a:gd name="connsiteY2" fmla="*/ 806919 h 1606405"/>
              <a:gd name="connsiteX3" fmla="*/ 716256 w 1482909"/>
              <a:gd name="connsiteY3" fmla="*/ 549582 h 1606405"/>
              <a:gd name="connsiteX4" fmla="*/ 458919 w 1482909"/>
              <a:gd name="connsiteY4" fmla="*/ 806919 h 1606405"/>
              <a:gd name="connsiteX5" fmla="*/ 0 w 1482909"/>
              <a:gd name="connsiteY5" fmla="*/ 880351 h 1606405"/>
              <a:gd name="connsiteX6" fmla="*/ 0 w 1482909"/>
              <a:gd name="connsiteY6" fmla="*/ 738145 h 1606405"/>
              <a:gd name="connsiteX7" fmla="*/ 35553 w 1482909"/>
              <a:gd name="connsiteY7" fmla="*/ 702592 h 1606405"/>
              <a:gd name="connsiteX8" fmla="*/ 301266 w 1482909"/>
              <a:gd name="connsiteY8" fmla="*/ 702592 h 1606405"/>
              <a:gd name="connsiteX9" fmla="*/ 26979 w 1482909"/>
              <a:gd name="connsiteY9" fmla="*/ 544233 h 1606405"/>
              <a:gd name="connsiteX10" fmla="*/ 13966 w 1482909"/>
              <a:gd name="connsiteY10" fmla="*/ 495666 h 1606405"/>
              <a:gd name="connsiteX11" fmla="*/ 85069 w 1482909"/>
              <a:gd name="connsiteY11" fmla="*/ 372512 h 1606405"/>
              <a:gd name="connsiteX12" fmla="*/ 133635 w 1482909"/>
              <a:gd name="connsiteY12" fmla="*/ 359498 h 1606405"/>
              <a:gd name="connsiteX13" fmla="*/ 498941 w 1482909"/>
              <a:gd name="connsiteY13" fmla="*/ 570407 h 1606405"/>
              <a:gd name="connsiteX14" fmla="*/ 282265 w 1482909"/>
              <a:gd name="connsiteY14" fmla="*/ 195112 h 1606405"/>
              <a:gd name="connsiteX15" fmla="*/ 295277 w 1482909"/>
              <a:gd name="connsiteY15" fmla="*/ 146546 h 1606405"/>
              <a:gd name="connsiteX16" fmla="*/ 418431 w 1482909"/>
              <a:gd name="connsiteY16" fmla="*/ 75444 h 1606405"/>
              <a:gd name="connsiteX17" fmla="*/ 466997 w 1482909"/>
              <a:gd name="connsiteY17" fmla="*/ 88456 h 1606405"/>
              <a:gd name="connsiteX18" fmla="*/ 609600 w 1482909"/>
              <a:gd name="connsiteY18" fmla="*/ 335450 h 1606405"/>
              <a:gd name="connsiteX19" fmla="*/ 609600 w 1482909"/>
              <a:gd name="connsiteY19" fmla="*/ 35552 h 1606405"/>
              <a:gd name="connsiteX20" fmla="*/ 645153 w 1482909"/>
              <a:gd name="connsiteY20" fmla="*/ 0 h 1606405"/>
              <a:gd name="connsiteX21" fmla="*/ 787359 w 1482909"/>
              <a:gd name="connsiteY21" fmla="*/ 0 h 1606405"/>
              <a:gd name="connsiteX22" fmla="*/ 822912 w 1482909"/>
              <a:gd name="connsiteY22" fmla="*/ 35552 h 1606405"/>
              <a:gd name="connsiteX23" fmla="*/ 822912 w 1482909"/>
              <a:gd name="connsiteY23" fmla="*/ 316841 h 1606405"/>
              <a:gd name="connsiteX24" fmla="*/ 969156 w 1482909"/>
              <a:gd name="connsiteY24" fmla="*/ 63540 h 1606405"/>
              <a:gd name="connsiteX25" fmla="*/ 1017722 w 1482909"/>
              <a:gd name="connsiteY25" fmla="*/ 50526 h 1606405"/>
              <a:gd name="connsiteX26" fmla="*/ 1140876 w 1482909"/>
              <a:gd name="connsiteY26" fmla="*/ 121630 h 1606405"/>
              <a:gd name="connsiteX27" fmla="*/ 1153889 w 1482909"/>
              <a:gd name="connsiteY27" fmla="*/ 170196 h 1606405"/>
              <a:gd name="connsiteX28" fmla="*/ 942980 w 1482909"/>
              <a:gd name="connsiteY28" fmla="*/ 535502 h 1606405"/>
              <a:gd name="connsiteX29" fmla="*/ 1318275 w 1482909"/>
              <a:gd name="connsiteY29" fmla="*/ 318825 h 1606405"/>
              <a:gd name="connsiteX30" fmla="*/ 1366842 w 1482909"/>
              <a:gd name="connsiteY30" fmla="*/ 331838 h 1606405"/>
              <a:gd name="connsiteX31" fmla="*/ 1437945 w 1482909"/>
              <a:gd name="connsiteY31" fmla="*/ 454992 h 1606405"/>
              <a:gd name="connsiteX32" fmla="*/ 1424931 w 1482909"/>
              <a:gd name="connsiteY32" fmla="*/ 503559 h 1606405"/>
              <a:gd name="connsiteX33" fmla="*/ 1177936 w 1482909"/>
              <a:gd name="connsiteY33" fmla="*/ 646161 h 1606405"/>
              <a:gd name="connsiteX34" fmla="*/ 1447356 w 1482909"/>
              <a:gd name="connsiteY34" fmla="*/ 646161 h 1606405"/>
              <a:gd name="connsiteX35" fmla="*/ 1482909 w 1482909"/>
              <a:gd name="connsiteY35" fmla="*/ 681714 h 1606405"/>
              <a:gd name="connsiteX36" fmla="*/ 1482909 w 1482909"/>
              <a:gd name="connsiteY36" fmla="*/ 823920 h 1606405"/>
              <a:gd name="connsiteX37" fmla="*/ 1447356 w 1482909"/>
              <a:gd name="connsiteY37" fmla="*/ 859473 h 1606405"/>
              <a:gd name="connsiteX38" fmla="*/ 1092603 w 1482909"/>
              <a:gd name="connsiteY38" fmla="*/ 859472 h 1606405"/>
              <a:gd name="connsiteX39" fmla="*/ 1428832 w 1482909"/>
              <a:gd name="connsiteY39" fmla="*/ 1053595 h 1606405"/>
              <a:gd name="connsiteX40" fmla="*/ 1441846 w 1482909"/>
              <a:gd name="connsiteY40" fmla="*/ 1102162 h 1606405"/>
              <a:gd name="connsiteX41" fmla="*/ 1370743 w 1482909"/>
              <a:gd name="connsiteY41" fmla="*/ 1225316 h 1606405"/>
              <a:gd name="connsiteX42" fmla="*/ 1322176 w 1482909"/>
              <a:gd name="connsiteY42" fmla="*/ 1238330 h 1606405"/>
              <a:gd name="connsiteX43" fmla="*/ 956871 w 1482909"/>
              <a:gd name="connsiteY43" fmla="*/ 1027420 h 1606405"/>
              <a:gd name="connsiteX44" fmla="*/ 1173548 w 1482909"/>
              <a:gd name="connsiteY44" fmla="*/ 1402716 h 1606405"/>
              <a:gd name="connsiteX45" fmla="*/ 1160534 w 1482909"/>
              <a:gd name="connsiteY45" fmla="*/ 1451282 h 1606405"/>
              <a:gd name="connsiteX46" fmla="*/ 1037380 w 1482909"/>
              <a:gd name="connsiteY46" fmla="*/ 1522385 h 1606405"/>
              <a:gd name="connsiteX47" fmla="*/ 988814 w 1482909"/>
              <a:gd name="connsiteY47" fmla="*/ 1509372 h 1606405"/>
              <a:gd name="connsiteX48" fmla="*/ 854179 w 1482909"/>
              <a:gd name="connsiteY48" fmla="*/ 1276176 h 1606405"/>
              <a:gd name="connsiteX49" fmla="*/ 854179 w 1482909"/>
              <a:gd name="connsiteY49" fmla="*/ 1570852 h 1606405"/>
              <a:gd name="connsiteX50" fmla="*/ 818626 w 1482909"/>
              <a:gd name="connsiteY50" fmla="*/ 1606405 h 1606405"/>
              <a:gd name="connsiteX51" fmla="*/ 676420 w 1482909"/>
              <a:gd name="connsiteY51" fmla="*/ 1606405 h 1606405"/>
              <a:gd name="connsiteX52" fmla="*/ 640866 w 1482909"/>
              <a:gd name="connsiteY52" fmla="*/ 1570852 h 1606405"/>
              <a:gd name="connsiteX53" fmla="*/ 640866 w 1482909"/>
              <a:gd name="connsiteY53" fmla="*/ 1244178 h 1606405"/>
              <a:gd name="connsiteX54" fmla="*/ 482507 w 1482909"/>
              <a:gd name="connsiteY54" fmla="*/ 1518466 h 1606405"/>
              <a:gd name="connsiteX55" fmla="*/ 433940 w 1482909"/>
              <a:gd name="connsiteY55" fmla="*/ 1531480 h 1606405"/>
              <a:gd name="connsiteX56" fmla="*/ 310786 w 1482909"/>
              <a:gd name="connsiteY56" fmla="*/ 1460377 h 1606405"/>
              <a:gd name="connsiteX57" fmla="*/ 297773 w 1482909"/>
              <a:gd name="connsiteY57" fmla="*/ 1411810 h 1606405"/>
              <a:gd name="connsiteX58" fmla="*/ 508683 w 1482909"/>
              <a:gd name="connsiteY58" fmla="*/ 1046504 h 1606405"/>
              <a:gd name="connsiteX59" fmla="*/ 133386 w 1482909"/>
              <a:gd name="connsiteY59" fmla="*/ 1263181 h 1606405"/>
              <a:gd name="connsiteX60" fmla="*/ 84820 w 1482909"/>
              <a:gd name="connsiteY60" fmla="*/ 1250168 h 1606405"/>
              <a:gd name="connsiteX61" fmla="*/ 13717 w 1482909"/>
              <a:gd name="connsiteY61" fmla="*/ 1127014 h 1606405"/>
              <a:gd name="connsiteX62" fmla="*/ 26730 w 1482909"/>
              <a:gd name="connsiteY62" fmla="*/ 1078448 h 1606405"/>
              <a:gd name="connsiteX63" fmla="*/ 308264 w 1482909"/>
              <a:gd name="connsiteY63" fmla="*/ 915904 h 1606405"/>
              <a:gd name="connsiteX64" fmla="*/ 35554 w 1482909"/>
              <a:gd name="connsiteY64" fmla="*/ 915904 h 1606405"/>
              <a:gd name="connsiteX65" fmla="*/ 0 w 1482909"/>
              <a:gd name="connsiteY65" fmla="*/ 880351 h 16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82909" h="1606405">
                <a:moveTo>
                  <a:pt x="458919" y="806919"/>
                </a:moveTo>
                <a:cubicBezTo>
                  <a:pt x="458919" y="949042"/>
                  <a:pt x="574133" y="1064256"/>
                  <a:pt x="716256" y="1064256"/>
                </a:cubicBezTo>
                <a:cubicBezTo>
                  <a:pt x="858379" y="1064256"/>
                  <a:pt x="973593" y="949042"/>
                  <a:pt x="973593" y="806919"/>
                </a:cubicBezTo>
                <a:cubicBezTo>
                  <a:pt x="973593" y="664796"/>
                  <a:pt x="858379" y="549582"/>
                  <a:pt x="716256" y="549582"/>
                </a:cubicBezTo>
                <a:cubicBezTo>
                  <a:pt x="574133" y="549582"/>
                  <a:pt x="458919" y="664796"/>
                  <a:pt x="458919" y="806919"/>
                </a:cubicBezTo>
                <a:close/>
                <a:moveTo>
                  <a:pt x="0" y="880351"/>
                </a:moveTo>
                <a:lnTo>
                  <a:pt x="0" y="738145"/>
                </a:lnTo>
                <a:cubicBezTo>
                  <a:pt x="0" y="718510"/>
                  <a:pt x="15918" y="702592"/>
                  <a:pt x="35553" y="702592"/>
                </a:cubicBezTo>
                <a:lnTo>
                  <a:pt x="301266" y="702592"/>
                </a:lnTo>
                <a:lnTo>
                  <a:pt x="26979" y="544233"/>
                </a:lnTo>
                <a:cubicBezTo>
                  <a:pt x="9975" y="534415"/>
                  <a:pt x="4148" y="512671"/>
                  <a:pt x="13966" y="495666"/>
                </a:cubicBezTo>
                <a:lnTo>
                  <a:pt x="85069" y="372512"/>
                </a:lnTo>
                <a:cubicBezTo>
                  <a:pt x="94887" y="355508"/>
                  <a:pt x="116631" y="349681"/>
                  <a:pt x="133635" y="359498"/>
                </a:cubicBezTo>
                <a:lnTo>
                  <a:pt x="498941" y="570407"/>
                </a:lnTo>
                <a:lnTo>
                  <a:pt x="282265" y="195112"/>
                </a:lnTo>
                <a:cubicBezTo>
                  <a:pt x="272446" y="178108"/>
                  <a:pt x="278273" y="156364"/>
                  <a:pt x="295277" y="146546"/>
                </a:cubicBezTo>
                <a:lnTo>
                  <a:pt x="418431" y="75444"/>
                </a:lnTo>
                <a:cubicBezTo>
                  <a:pt x="435436" y="65626"/>
                  <a:pt x="457180" y="71452"/>
                  <a:pt x="466997" y="88456"/>
                </a:cubicBezTo>
                <a:lnTo>
                  <a:pt x="609600" y="335450"/>
                </a:lnTo>
                <a:lnTo>
                  <a:pt x="609600" y="35552"/>
                </a:lnTo>
                <a:cubicBezTo>
                  <a:pt x="609600" y="15918"/>
                  <a:pt x="625518" y="0"/>
                  <a:pt x="645153" y="0"/>
                </a:cubicBezTo>
                <a:lnTo>
                  <a:pt x="787359" y="0"/>
                </a:lnTo>
                <a:cubicBezTo>
                  <a:pt x="806994" y="0"/>
                  <a:pt x="822912" y="15918"/>
                  <a:pt x="822912" y="35552"/>
                </a:cubicBezTo>
                <a:lnTo>
                  <a:pt x="822912" y="316841"/>
                </a:lnTo>
                <a:lnTo>
                  <a:pt x="969156" y="63540"/>
                </a:lnTo>
                <a:cubicBezTo>
                  <a:pt x="978973" y="46536"/>
                  <a:pt x="1000716" y="40710"/>
                  <a:pt x="1017722" y="50526"/>
                </a:cubicBezTo>
                <a:lnTo>
                  <a:pt x="1140876" y="121630"/>
                </a:lnTo>
                <a:cubicBezTo>
                  <a:pt x="1157879" y="131448"/>
                  <a:pt x="1163706" y="153192"/>
                  <a:pt x="1153889" y="170196"/>
                </a:cubicBezTo>
                <a:lnTo>
                  <a:pt x="942980" y="535502"/>
                </a:lnTo>
                <a:lnTo>
                  <a:pt x="1318275" y="318825"/>
                </a:lnTo>
                <a:cubicBezTo>
                  <a:pt x="1335279" y="309007"/>
                  <a:pt x="1357024" y="314834"/>
                  <a:pt x="1366842" y="331838"/>
                </a:cubicBezTo>
                <a:lnTo>
                  <a:pt x="1437945" y="454992"/>
                </a:lnTo>
                <a:cubicBezTo>
                  <a:pt x="1447762" y="471997"/>
                  <a:pt x="1441936" y="493741"/>
                  <a:pt x="1424931" y="503559"/>
                </a:cubicBezTo>
                <a:lnTo>
                  <a:pt x="1177936" y="646161"/>
                </a:lnTo>
                <a:lnTo>
                  <a:pt x="1447356" y="646161"/>
                </a:lnTo>
                <a:cubicBezTo>
                  <a:pt x="1466990" y="646161"/>
                  <a:pt x="1482908" y="662079"/>
                  <a:pt x="1482909" y="681714"/>
                </a:cubicBezTo>
                <a:lnTo>
                  <a:pt x="1482909" y="823920"/>
                </a:lnTo>
                <a:cubicBezTo>
                  <a:pt x="1482908" y="843555"/>
                  <a:pt x="1466990" y="859473"/>
                  <a:pt x="1447356" y="859473"/>
                </a:cubicBezTo>
                <a:lnTo>
                  <a:pt x="1092603" y="859472"/>
                </a:lnTo>
                <a:lnTo>
                  <a:pt x="1428832" y="1053595"/>
                </a:lnTo>
                <a:cubicBezTo>
                  <a:pt x="1445837" y="1063413"/>
                  <a:pt x="1451663" y="1085157"/>
                  <a:pt x="1441846" y="1102162"/>
                </a:cubicBezTo>
                <a:lnTo>
                  <a:pt x="1370743" y="1225316"/>
                </a:lnTo>
                <a:cubicBezTo>
                  <a:pt x="1360925" y="1242320"/>
                  <a:pt x="1339181" y="1248147"/>
                  <a:pt x="1322176" y="1238330"/>
                </a:cubicBezTo>
                <a:lnTo>
                  <a:pt x="956871" y="1027420"/>
                </a:lnTo>
                <a:lnTo>
                  <a:pt x="1173548" y="1402716"/>
                </a:lnTo>
                <a:cubicBezTo>
                  <a:pt x="1183365" y="1419720"/>
                  <a:pt x="1177539" y="1441464"/>
                  <a:pt x="1160534" y="1451282"/>
                </a:cubicBezTo>
                <a:lnTo>
                  <a:pt x="1037380" y="1522385"/>
                </a:lnTo>
                <a:cubicBezTo>
                  <a:pt x="1020376" y="1532202"/>
                  <a:pt x="998632" y="1526376"/>
                  <a:pt x="988814" y="1509372"/>
                </a:cubicBezTo>
                <a:lnTo>
                  <a:pt x="854179" y="1276176"/>
                </a:lnTo>
                <a:lnTo>
                  <a:pt x="854179" y="1570852"/>
                </a:lnTo>
                <a:cubicBezTo>
                  <a:pt x="854178" y="1590487"/>
                  <a:pt x="838260" y="1606404"/>
                  <a:pt x="818626" y="1606405"/>
                </a:cubicBezTo>
                <a:lnTo>
                  <a:pt x="676420" y="1606405"/>
                </a:lnTo>
                <a:cubicBezTo>
                  <a:pt x="656784" y="1606405"/>
                  <a:pt x="640867" y="1590487"/>
                  <a:pt x="640866" y="1570852"/>
                </a:cubicBezTo>
                <a:lnTo>
                  <a:pt x="640866" y="1244178"/>
                </a:lnTo>
                <a:lnTo>
                  <a:pt x="482507" y="1518466"/>
                </a:lnTo>
                <a:cubicBezTo>
                  <a:pt x="472689" y="1535471"/>
                  <a:pt x="450945" y="1541296"/>
                  <a:pt x="433940" y="1531480"/>
                </a:cubicBezTo>
                <a:lnTo>
                  <a:pt x="310786" y="1460377"/>
                </a:lnTo>
                <a:cubicBezTo>
                  <a:pt x="293782" y="1450559"/>
                  <a:pt x="287955" y="1428814"/>
                  <a:pt x="297773" y="1411810"/>
                </a:cubicBezTo>
                <a:lnTo>
                  <a:pt x="508683" y="1046504"/>
                </a:lnTo>
                <a:lnTo>
                  <a:pt x="133386" y="1263181"/>
                </a:lnTo>
                <a:cubicBezTo>
                  <a:pt x="116382" y="1272999"/>
                  <a:pt x="94637" y="1267172"/>
                  <a:pt x="84820" y="1250168"/>
                </a:cubicBezTo>
                <a:lnTo>
                  <a:pt x="13717" y="1127014"/>
                </a:lnTo>
                <a:cubicBezTo>
                  <a:pt x="3899" y="1110009"/>
                  <a:pt x="9726" y="1088265"/>
                  <a:pt x="26730" y="1078448"/>
                </a:cubicBezTo>
                <a:lnTo>
                  <a:pt x="308264" y="915904"/>
                </a:lnTo>
                <a:lnTo>
                  <a:pt x="35554" y="915904"/>
                </a:lnTo>
                <a:cubicBezTo>
                  <a:pt x="15918" y="915904"/>
                  <a:pt x="0" y="899986"/>
                  <a:pt x="0" y="880351"/>
                </a:cubicBezTo>
                <a:close/>
              </a:path>
            </a:pathLst>
          </a:custGeom>
          <a:solidFill>
            <a:srgbClr val="22B4B9"/>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40" name="任意多边形 39"/>
          <p:cNvSpPr/>
          <p:nvPr/>
        </p:nvSpPr>
        <p:spPr>
          <a:xfrm rot="8286032">
            <a:off x="4639965" y="6065333"/>
            <a:ext cx="312138" cy="312138"/>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solidFill>
            <a:schemeClr val="bg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41" name="椭圆 40"/>
          <p:cNvSpPr/>
          <p:nvPr/>
        </p:nvSpPr>
        <p:spPr>
          <a:xfrm>
            <a:off x="6238380" y="5989097"/>
            <a:ext cx="95134" cy="95134"/>
          </a:xfrm>
          <a:prstGeom prst="ellipse">
            <a:avLst/>
          </a:prstGeom>
          <a:solidFill>
            <a:schemeClr val="bg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42" name="十字星 21"/>
          <p:cNvSpPr/>
          <p:nvPr/>
        </p:nvSpPr>
        <p:spPr>
          <a:xfrm>
            <a:off x="5436208" y="5457818"/>
            <a:ext cx="185653" cy="18565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rgbClr val="934BC9"/>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nvGrpSpPr>
          <p:cNvPr id="51" name="组合 50"/>
          <p:cNvGrpSpPr/>
          <p:nvPr/>
        </p:nvGrpSpPr>
        <p:grpSpPr>
          <a:xfrm>
            <a:off x="5691042" y="2257288"/>
            <a:ext cx="2096235" cy="963645"/>
            <a:chOff x="5691042" y="2257288"/>
            <a:chExt cx="2096235" cy="963645"/>
          </a:xfrm>
        </p:grpSpPr>
        <p:sp>
          <p:nvSpPr>
            <p:cNvPr id="43" name="任意多边形 42"/>
            <p:cNvSpPr/>
            <p:nvPr/>
          </p:nvSpPr>
          <p:spPr>
            <a:xfrm rot="5400000">
              <a:off x="7485660" y="2245231"/>
              <a:ext cx="289560" cy="313674"/>
            </a:xfrm>
            <a:custGeom>
              <a:avLst/>
              <a:gdLst>
                <a:gd name="connsiteX0" fmla="*/ 458919 w 1482909"/>
                <a:gd name="connsiteY0" fmla="*/ 806919 h 1606405"/>
                <a:gd name="connsiteX1" fmla="*/ 716256 w 1482909"/>
                <a:gd name="connsiteY1" fmla="*/ 1064256 h 1606405"/>
                <a:gd name="connsiteX2" fmla="*/ 973593 w 1482909"/>
                <a:gd name="connsiteY2" fmla="*/ 806919 h 1606405"/>
                <a:gd name="connsiteX3" fmla="*/ 716256 w 1482909"/>
                <a:gd name="connsiteY3" fmla="*/ 549582 h 1606405"/>
                <a:gd name="connsiteX4" fmla="*/ 458919 w 1482909"/>
                <a:gd name="connsiteY4" fmla="*/ 806919 h 1606405"/>
                <a:gd name="connsiteX5" fmla="*/ 0 w 1482909"/>
                <a:gd name="connsiteY5" fmla="*/ 880351 h 1606405"/>
                <a:gd name="connsiteX6" fmla="*/ 0 w 1482909"/>
                <a:gd name="connsiteY6" fmla="*/ 738145 h 1606405"/>
                <a:gd name="connsiteX7" fmla="*/ 35553 w 1482909"/>
                <a:gd name="connsiteY7" fmla="*/ 702592 h 1606405"/>
                <a:gd name="connsiteX8" fmla="*/ 301266 w 1482909"/>
                <a:gd name="connsiteY8" fmla="*/ 702592 h 1606405"/>
                <a:gd name="connsiteX9" fmla="*/ 26979 w 1482909"/>
                <a:gd name="connsiteY9" fmla="*/ 544233 h 1606405"/>
                <a:gd name="connsiteX10" fmla="*/ 13966 w 1482909"/>
                <a:gd name="connsiteY10" fmla="*/ 495666 h 1606405"/>
                <a:gd name="connsiteX11" fmla="*/ 85069 w 1482909"/>
                <a:gd name="connsiteY11" fmla="*/ 372512 h 1606405"/>
                <a:gd name="connsiteX12" fmla="*/ 133635 w 1482909"/>
                <a:gd name="connsiteY12" fmla="*/ 359498 h 1606405"/>
                <a:gd name="connsiteX13" fmla="*/ 498941 w 1482909"/>
                <a:gd name="connsiteY13" fmla="*/ 570407 h 1606405"/>
                <a:gd name="connsiteX14" fmla="*/ 282265 w 1482909"/>
                <a:gd name="connsiteY14" fmla="*/ 195112 h 1606405"/>
                <a:gd name="connsiteX15" fmla="*/ 295277 w 1482909"/>
                <a:gd name="connsiteY15" fmla="*/ 146546 h 1606405"/>
                <a:gd name="connsiteX16" fmla="*/ 418431 w 1482909"/>
                <a:gd name="connsiteY16" fmla="*/ 75444 h 1606405"/>
                <a:gd name="connsiteX17" fmla="*/ 466997 w 1482909"/>
                <a:gd name="connsiteY17" fmla="*/ 88456 h 1606405"/>
                <a:gd name="connsiteX18" fmla="*/ 609600 w 1482909"/>
                <a:gd name="connsiteY18" fmla="*/ 335450 h 1606405"/>
                <a:gd name="connsiteX19" fmla="*/ 609600 w 1482909"/>
                <a:gd name="connsiteY19" fmla="*/ 35552 h 1606405"/>
                <a:gd name="connsiteX20" fmla="*/ 645153 w 1482909"/>
                <a:gd name="connsiteY20" fmla="*/ 0 h 1606405"/>
                <a:gd name="connsiteX21" fmla="*/ 787359 w 1482909"/>
                <a:gd name="connsiteY21" fmla="*/ 0 h 1606405"/>
                <a:gd name="connsiteX22" fmla="*/ 822912 w 1482909"/>
                <a:gd name="connsiteY22" fmla="*/ 35552 h 1606405"/>
                <a:gd name="connsiteX23" fmla="*/ 822912 w 1482909"/>
                <a:gd name="connsiteY23" fmla="*/ 316841 h 1606405"/>
                <a:gd name="connsiteX24" fmla="*/ 969156 w 1482909"/>
                <a:gd name="connsiteY24" fmla="*/ 63540 h 1606405"/>
                <a:gd name="connsiteX25" fmla="*/ 1017722 w 1482909"/>
                <a:gd name="connsiteY25" fmla="*/ 50526 h 1606405"/>
                <a:gd name="connsiteX26" fmla="*/ 1140876 w 1482909"/>
                <a:gd name="connsiteY26" fmla="*/ 121630 h 1606405"/>
                <a:gd name="connsiteX27" fmla="*/ 1153889 w 1482909"/>
                <a:gd name="connsiteY27" fmla="*/ 170196 h 1606405"/>
                <a:gd name="connsiteX28" fmla="*/ 942980 w 1482909"/>
                <a:gd name="connsiteY28" fmla="*/ 535502 h 1606405"/>
                <a:gd name="connsiteX29" fmla="*/ 1318275 w 1482909"/>
                <a:gd name="connsiteY29" fmla="*/ 318825 h 1606405"/>
                <a:gd name="connsiteX30" fmla="*/ 1366842 w 1482909"/>
                <a:gd name="connsiteY30" fmla="*/ 331838 h 1606405"/>
                <a:gd name="connsiteX31" fmla="*/ 1437945 w 1482909"/>
                <a:gd name="connsiteY31" fmla="*/ 454992 h 1606405"/>
                <a:gd name="connsiteX32" fmla="*/ 1424931 w 1482909"/>
                <a:gd name="connsiteY32" fmla="*/ 503559 h 1606405"/>
                <a:gd name="connsiteX33" fmla="*/ 1177936 w 1482909"/>
                <a:gd name="connsiteY33" fmla="*/ 646161 h 1606405"/>
                <a:gd name="connsiteX34" fmla="*/ 1447356 w 1482909"/>
                <a:gd name="connsiteY34" fmla="*/ 646161 h 1606405"/>
                <a:gd name="connsiteX35" fmla="*/ 1482909 w 1482909"/>
                <a:gd name="connsiteY35" fmla="*/ 681714 h 1606405"/>
                <a:gd name="connsiteX36" fmla="*/ 1482909 w 1482909"/>
                <a:gd name="connsiteY36" fmla="*/ 823920 h 1606405"/>
                <a:gd name="connsiteX37" fmla="*/ 1447356 w 1482909"/>
                <a:gd name="connsiteY37" fmla="*/ 859473 h 1606405"/>
                <a:gd name="connsiteX38" fmla="*/ 1092603 w 1482909"/>
                <a:gd name="connsiteY38" fmla="*/ 859472 h 1606405"/>
                <a:gd name="connsiteX39" fmla="*/ 1428832 w 1482909"/>
                <a:gd name="connsiteY39" fmla="*/ 1053595 h 1606405"/>
                <a:gd name="connsiteX40" fmla="*/ 1441846 w 1482909"/>
                <a:gd name="connsiteY40" fmla="*/ 1102162 h 1606405"/>
                <a:gd name="connsiteX41" fmla="*/ 1370743 w 1482909"/>
                <a:gd name="connsiteY41" fmla="*/ 1225316 h 1606405"/>
                <a:gd name="connsiteX42" fmla="*/ 1322176 w 1482909"/>
                <a:gd name="connsiteY42" fmla="*/ 1238330 h 1606405"/>
                <a:gd name="connsiteX43" fmla="*/ 956871 w 1482909"/>
                <a:gd name="connsiteY43" fmla="*/ 1027420 h 1606405"/>
                <a:gd name="connsiteX44" fmla="*/ 1173548 w 1482909"/>
                <a:gd name="connsiteY44" fmla="*/ 1402716 h 1606405"/>
                <a:gd name="connsiteX45" fmla="*/ 1160534 w 1482909"/>
                <a:gd name="connsiteY45" fmla="*/ 1451282 h 1606405"/>
                <a:gd name="connsiteX46" fmla="*/ 1037380 w 1482909"/>
                <a:gd name="connsiteY46" fmla="*/ 1522385 h 1606405"/>
                <a:gd name="connsiteX47" fmla="*/ 988814 w 1482909"/>
                <a:gd name="connsiteY47" fmla="*/ 1509372 h 1606405"/>
                <a:gd name="connsiteX48" fmla="*/ 854179 w 1482909"/>
                <a:gd name="connsiteY48" fmla="*/ 1276176 h 1606405"/>
                <a:gd name="connsiteX49" fmla="*/ 854179 w 1482909"/>
                <a:gd name="connsiteY49" fmla="*/ 1570852 h 1606405"/>
                <a:gd name="connsiteX50" fmla="*/ 818626 w 1482909"/>
                <a:gd name="connsiteY50" fmla="*/ 1606405 h 1606405"/>
                <a:gd name="connsiteX51" fmla="*/ 676420 w 1482909"/>
                <a:gd name="connsiteY51" fmla="*/ 1606405 h 1606405"/>
                <a:gd name="connsiteX52" fmla="*/ 640866 w 1482909"/>
                <a:gd name="connsiteY52" fmla="*/ 1570852 h 1606405"/>
                <a:gd name="connsiteX53" fmla="*/ 640866 w 1482909"/>
                <a:gd name="connsiteY53" fmla="*/ 1244178 h 1606405"/>
                <a:gd name="connsiteX54" fmla="*/ 482507 w 1482909"/>
                <a:gd name="connsiteY54" fmla="*/ 1518466 h 1606405"/>
                <a:gd name="connsiteX55" fmla="*/ 433940 w 1482909"/>
                <a:gd name="connsiteY55" fmla="*/ 1531480 h 1606405"/>
                <a:gd name="connsiteX56" fmla="*/ 310786 w 1482909"/>
                <a:gd name="connsiteY56" fmla="*/ 1460377 h 1606405"/>
                <a:gd name="connsiteX57" fmla="*/ 297773 w 1482909"/>
                <a:gd name="connsiteY57" fmla="*/ 1411810 h 1606405"/>
                <a:gd name="connsiteX58" fmla="*/ 508683 w 1482909"/>
                <a:gd name="connsiteY58" fmla="*/ 1046504 h 1606405"/>
                <a:gd name="connsiteX59" fmla="*/ 133386 w 1482909"/>
                <a:gd name="connsiteY59" fmla="*/ 1263181 h 1606405"/>
                <a:gd name="connsiteX60" fmla="*/ 84820 w 1482909"/>
                <a:gd name="connsiteY60" fmla="*/ 1250168 h 1606405"/>
                <a:gd name="connsiteX61" fmla="*/ 13717 w 1482909"/>
                <a:gd name="connsiteY61" fmla="*/ 1127014 h 1606405"/>
                <a:gd name="connsiteX62" fmla="*/ 26730 w 1482909"/>
                <a:gd name="connsiteY62" fmla="*/ 1078448 h 1606405"/>
                <a:gd name="connsiteX63" fmla="*/ 308264 w 1482909"/>
                <a:gd name="connsiteY63" fmla="*/ 915904 h 1606405"/>
                <a:gd name="connsiteX64" fmla="*/ 35554 w 1482909"/>
                <a:gd name="connsiteY64" fmla="*/ 915904 h 1606405"/>
                <a:gd name="connsiteX65" fmla="*/ 0 w 1482909"/>
                <a:gd name="connsiteY65" fmla="*/ 880351 h 16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82909" h="1606405">
                  <a:moveTo>
                    <a:pt x="458919" y="806919"/>
                  </a:moveTo>
                  <a:cubicBezTo>
                    <a:pt x="458919" y="949042"/>
                    <a:pt x="574133" y="1064256"/>
                    <a:pt x="716256" y="1064256"/>
                  </a:cubicBezTo>
                  <a:cubicBezTo>
                    <a:pt x="858379" y="1064256"/>
                    <a:pt x="973593" y="949042"/>
                    <a:pt x="973593" y="806919"/>
                  </a:cubicBezTo>
                  <a:cubicBezTo>
                    <a:pt x="973593" y="664796"/>
                    <a:pt x="858379" y="549582"/>
                    <a:pt x="716256" y="549582"/>
                  </a:cubicBezTo>
                  <a:cubicBezTo>
                    <a:pt x="574133" y="549582"/>
                    <a:pt x="458919" y="664796"/>
                    <a:pt x="458919" y="806919"/>
                  </a:cubicBezTo>
                  <a:close/>
                  <a:moveTo>
                    <a:pt x="0" y="880351"/>
                  </a:moveTo>
                  <a:lnTo>
                    <a:pt x="0" y="738145"/>
                  </a:lnTo>
                  <a:cubicBezTo>
                    <a:pt x="0" y="718510"/>
                    <a:pt x="15918" y="702592"/>
                    <a:pt x="35553" y="702592"/>
                  </a:cubicBezTo>
                  <a:lnTo>
                    <a:pt x="301266" y="702592"/>
                  </a:lnTo>
                  <a:lnTo>
                    <a:pt x="26979" y="544233"/>
                  </a:lnTo>
                  <a:cubicBezTo>
                    <a:pt x="9975" y="534415"/>
                    <a:pt x="4148" y="512671"/>
                    <a:pt x="13966" y="495666"/>
                  </a:cubicBezTo>
                  <a:lnTo>
                    <a:pt x="85069" y="372512"/>
                  </a:lnTo>
                  <a:cubicBezTo>
                    <a:pt x="94887" y="355508"/>
                    <a:pt x="116631" y="349681"/>
                    <a:pt x="133635" y="359498"/>
                  </a:cubicBezTo>
                  <a:lnTo>
                    <a:pt x="498941" y="570407"/>
                  </a:lnTo>
                  <a:lnTo>
                    <a:pt x="282265" y="195112"/>
                  </a:lnTo>
                  <a:cubicBezTo>
                    <a:pt x="272446" y="178108"/>
                    <a:pt x="278273" y="156364"/>
                    <a:pt x="295277" y="146546"/>
                  </a:cubicBezTo>
                  <a:lnTo>
                    <a:pt x="418431" y="75444"/>
                  </a:lnTo>
                  <a:cubicBezTo>
                    <a:pt x="435436" y="65626"/>
                    <a:pt x="457180" y="71452"/>
                    <a:pt x="466997" y="88456"/>
                  </a:cubicBezTo>
                  <a:lnTo>
                    <a:pt x="609600" y="335450"/>
                  </a:lnTo>
                  <a:lnTo>
                    <a:pt x="609600" y="35552"/>
                  </a:lnTo>
                  <a:cubicBezTo>
                    <a:pt x="609600" y="15918"/>
                    <a:pt x="625518" y="0"/>
                    <a:pt x="645153" y="0"/>
                  </a:cubicBezTo>
                  <a:lnTo>
                    <a:pt x="787359" y="0"/>
                  </a:lnTo>
                  <a:cubicBezTo>
                    <a:pt x="806994" y="0"/>
                    <a:pt x="822912" y="15918"/>
                    <a:pt x="822912" y="35552"/>
                  </a:cubicBezTo>
                  <a:lnTo>
                    <a:pt x="822912" y="316841"/>
                  </a:lnTo>
                  <a:lnTo>
                    <a:pt x="969156" y="63540"/>
                  </a:lnTo>
                  <a:cubicBezTo>
                    <a:pt x="978973" y="46536"/>
                    <a:pt x="1000716" y="40710"/>
                    <a:pt x="1017722" y="50526"/>
                  </a:cubicBezTo>
                  <a:lnTo>
                    <a:pt x="1140876" y="121630"/>
                  </a:lnTo>
                  <a:cubicBezTo>
                    <a:pt x="1157879" y="131448"/>
                    <a:pt x="1163706" y="153192"/>
                    <a:pt x="1153889" y="170196"/>
                  </a:cubicBezTo>
                  <a:lnTo>
                    <a:pt x="942980" y="535502"/>
                  </a:lnTo>
                  <a:lnTo>
                    <a:pt x="1318275" y="318825"/>
                  </a:lnTo>
                  <a:cubicBezTo>
                    <a:pt x="1335279" y="309007"/>
                    <a:pt x="1357024" y="314834"/>
                    <a:pt x="1366842" y="331838"/>
                  </a:cubicBezTo>
                  <a:lnTo>
                    <a:pt x="1437945" y="454992"/>
                  </a:lnTo>
                  <a:cubicBezTo>
                    <a:pt x="1447762" y="471997"/>
                    <a:pt x="1441936" y="493741"/>
                    <a:pt x="1424931" y="503559"/>
                  </a:cubicBezTo>
                  <a:lnTo>
                    <a:pt x="1177936" y="646161"/>
                  </a:lnTo>
                  <a:lnTo>
                    <a:pt x="1447356" y="646161"/>
                  </a:lnTo>
                  <a:cubicBezTo>
                    <a:pt x="1466990" y="646161"/>
                    <a:pt x="1482908" y="662079"/>
                    <a:pt x="1482909" y="681714"/>
                  </a:cubicBezTo>
                  <a:lnTo>
                    <a:pt x="1482909" y="823920"/>
                  </a:lnTo>
                  <a:cubicBezTo>
                    <a:pt x="1482908" y="843555"/>
                    <a:pt x="1466990" y="859473"/>
                    <a:pt x="1447356" y="859473"/>
                  </a:cubicBezTo>
                  <a:lnTo>
                    <a:pt x="1092603" y="859472"/>
                  </a:lnTo>
                  <a:lnTo>
                    <a:pt x="1428832" y="1053595"/>
                  </a:lnTo>
                  <a:cubicBezTo>
                    <a:pt x="1445837" y="1063413"/>
                    <a:pt x="1451663" y="1085157"/>
                    <a:pt x="1441846" y="1102162"/>
                  </a:cubicBezTo>
                  <a:lnTo>
                    <a:pt x="1370743" y="1225316"/>
                  </a:lnTo>
                  <a:cubicBezTo>
                    <a:pt x="1360925" y="1242320"/>
                    <a:pt x="1339181" y="1248147"/>
                    <a:pt x="1322176" y="1238330"/>
                  </a:cubicBezTo>
                  <a:lnTo>
                    <a:pt x="956871" y="1027420"/>
                  </a:lnTo>
                  <a:lnTo>
                    <a:pt x="1173548" y="1402716"/>
                  </a:lnTo>
                  <a:cubicBezTo>
                    <a:pt x="1183365" y="1419720"/>
                    <a:pt x="1177539" y="1441464"/>
                    <a:pt x="1160534" y="1451282"/>
                  </a:cubicBezTo>
                  <a:lnTo>
                    <a:pt x="1037380" y="1522385"/>
                  </a:lnTo>
                  <a:cubicBezTo>
                    <a:pt x="1020376" y="1532202"/>
                    <a:pt x="998632" y="1526376"/>
                    <a:pt x="988814" y="1509372"/>
                  </a:cubicBezTo>
                  <a:lnTo>
                    <a:pt x="854179" y="1276176"/>
                  </a:lnTo>
                  <a:lnTo>
                    <a:pt x="854179" y="1570852"/>
                  </a:lnTo>
                  <a:cubicBezTo>
                    <a:pt x="854178" y="1590487"/>
                    <a:pt x="838260" y="1606404"/>
                    <a:pt x="818626" y="1606405"/>
                  </a:cubicBezTo>
                  <a:lnTo>
                    <a:pt x="676420" y="1606405"/>
                  </a:lnTo>
                  <a:cubicBezTo>
                    <a:pt x="656784" y="1606405"/>
                    <a:pt x="640867" y="1590487"/>
                    <a:pt x="640866" y="1570852"/>
                  </a:cubicBezTo>
                  <a:lnTo>
                    <a:pt x="640866" y="1244178"/>
                  </a:lnTo>
                  <a:lnTo>
                    <a:pt x="482507" y="1518466"/>
                  </a:lnTo>
                  <a:cubicBezTo>
                    <a:pt x="472689" y="1535471"/>
                    <a:pt x="450945" y="1541296"/>
                    <a:pt x="433940" y="1531480"/>
                  </a:cubicBezTo>
                  <a:lnTo>
                    <a:pt x="310786" y="1460377"/>
                  </a:lnTo>
                  <a:cubicBezTo>
                    <a:pt x="293782" y="1450559"/>
                    <a:pt x="287955" y="1428814"/>
                    <a:pt x="297773" y="1411810"/>
                  </a:cubicBezTo>
                  <a:lnTo>
                    <a:pt x="508683" y="1046504"/>
                  </a:lnTo>
                  <a:lnTo>
                    <a:pt x="133386" y="1263181"/>
                  </a:lnTo>
                  <a:cubicBezTo>
                    <a:pt x="116382" y="1272999"/>
                    <a:pt x="94637" y="1267172"/>
                    <a:pt x="84820" y="1250168"/>
                  </a:cubicBezTo>
                  <a:lnTo>
                    <a:pt x="13717" y="1127014"/>
                  </a:lnTo>
                  <a:cubicBezTo>
                    <a:pt x="3899" y="1110009"/>
                    <a:pt x="9726" y="1088265"/>
                    <a:pt x="26730" y="1078448"/>
                  </a:cubicBezTo>
                  <a:lnTo>
                    <a:pt x="308264" y="915904"/>
                  </a:lnTo>
                  <a:lnTo>
                    <a:pt x="35554" y="915904"/>
                  </a:lnTo>
                  <a:cubicBezTo>
                    <a:pt x="15918" y="915904"/>
                    <a:pt x="0" y="899986"/>
                    <a:pt x="0" y="880351"/>
                  </a:cubicBezTo>
                  <a:close/>
                </a:path>
              </a:pathLst>
            </a:custGeom>
            <a:solidFill>
              <a:srgbClr val="934BC9"/>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44" name="任意多边形 43"/>
            <p:cNvSpPr/>
            <p:nvPr/>
          </p:nvSpPr>
          <p:spPr>
            <a:xfrm rot="8286032">
              <a:off x="5691042" y="2908795"/>
              <a:ext cx="312138" cy="312138"/>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solidFill>
              <a:srgbClr val="55678F"/>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45" name="椭圆 44"/>
            <p:cNvSpPr/>
            <p:nvPr/>
          </p:nvSpPr>
          <p:spPr>
            <a:xfrm>
              <a:off x="7289457" y="2832559"/>
              <a:ext cx="95134" cy="95134"/>
            </a:xfrm>
            <a:prstGeom prst="ellipse">
              <a:avLst/>
            </a:prstGeom>
            <a:solidFill>
              <a:schemeClr val="bg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46" name="十字星 21"/>
            <p:cNvSpPr/>
            <p:nvPr/>
          </p:nvSpPr>
          <p:spPr>
            <a:xfrm>
              <a:off x="6487285" y="2301280"/>
              <a:ext cx="185653" cy="18565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rgbClr val="FFC000"/>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grpSp>
        <p:nvGrpSpPr>
          <p:cNvPr id="52" name="组合 51"/>
          <p:cNvGrpSpPr/>
          <p:nvPr/>
        </p:nvGrpSpPr>
        <p:grpSpPr>
          <a:xfrm>
            <a:off x="7636815" y="4783733"/>
            <a:ext cx="3706015" cy="919653"/>
            <a:chOff x="5691042" y="2301280"/>
            <a:chExt cx="3706015" cy="919653"/>
          </a:xfrm>
        </p:grpSpPr>
        <p:sp>
          <p:nvSpPr>
            <p:cNvPr id="53" name="任意多边形 52"/>
            <p:cNvSpPr/>
            <p:nvPr/>
          </p:nvSpPr>
          <p:spPr>
            <a:xfrm rot="5400000">
              <a:off x="9095440" y="2409818"/>
              <a:ext cx="289560" cy="313674"/>
            </a:xfrm>
            <a:custGeom>
              <a:avLst/>
              <a:gdLst>
                <a:gd name="connsiteX0" fmla="*/ 458919 w 1482909"/>
                <a:gd name="connsiteY0" fmla="*/ 806919 h 1606405"/>
                <a:gd name="connsiteX1" fmla="*/ 716256 w 1482909"/>
                <a:gd name="connsiteY1" fmla="*/ 1064256 h 1606405"/>
                <a:gd name="connsiteX2" fmla="*/ 973593 w 1482909"/>
                <a:gd name="connsiteY2" fmla="*/ 806919 h 1606405"/>
                <a:gd name="connsiteX3" fmla="*/ 716256 w 1482909"/>
                <a:gd name="connsiteY3" fmla="*/ 549582 h 1606405"/>
                <a:gd name="connsiteX4" fmla="*/ 458919 w 1482909"/>
                <a:gd name="connsiteY4" fmla="*/ 806919 h 1606405"/>
                <a:gd name="connsiteX5" fmla="*/ 0 w 1482909"/>
                <a:gd name="connsiteY5" fmla="*/ 880351 h 1606405"/>
                <a:gd name="connsiteX6" fmla="*/ 0 w 1482909"/>
                <a:gd name="connsiteY6" fmla="*/ 738145 h 1606405"/>
                <a:gd name="connsiteX7" fmla="*/ 35553 w 1482909"/>
                <a:gd name="connsiteY7" fmla="*/ 702592 h 1606405"/>
                <a:gd name="connsiteX8" fmla="*/ 301266 w 1482909"/>
                <a:gd name="connsiteY8" fmla="*/ 702592 h 1606405"/>
                <a:gd name="connsiteX9" fmla="*/ 26979 w 1482909"/>
                <a:gd name="connsiteY9" fmla="*/ 544233 h 1606405"/>
                <a:gd name="connsiteX10" fmla="*/ 13966 w 1482909"/>
                <a:gd name="connsiteY10" fmla="*/ 495666 h 1606405"/>
                <a:gd name="connsiteX11" fmla="*/ 85069 w 1482909"/>
                <a:gd name="connsiteY11" fmla="*/ 372512 h 1606405"/>
                <a:gd name="connsiteX12" fmla="*/ 133635 w 1482909"/>
                <a:gd name="connsiteY12" fmla="*/ 359498 h 1606405"/>
                <a:gd name="connsiteX13" fmla="*/ 498941 w 1482909"/>
                <a:gd name="connsiteY13" fmla="*/ 570407 h 1606405"/>
                <a:gd name="connsiteX14" fmla="*/ 282265 w 1482909"/>
                <a:gd name="connsiteY14" fmla="*/ 195112 h 1606405"/>
                <a:gd name="connsiteX15" fmla="*/ 295277 w 1482909"/>
                <a:gd name="connsiteY15" fmla="*/ 146546 h 1606405"/>
                <a:gd name="connsiteX16" fmla="*/ 418431 w 1482909"/>
                <a:gd name="connsiteY16" fmla="*/ 75444 h 1606405"/>
                <a:gd name="connsiteX17" fmla="*/ 466997 w 1482909"/>
                <a:gd name="connsiteY17" fmla="*/ 88456 h 1606405"/>
                <a:gd name="connsiteX18" fmla="*/ 609600 w 1482909"/>
                <a:gd name="connsiteY18" fmla="*/ 335450 h 1606405"/>
                <a:gd name="connsiteX19" fmla="*/ 609600 w 1482909"/>
                <a:gd name="connsiteY19" fmla="*/ 35552 h 1606405"/>
                <a:gd name="connsiteX20" fmla="*/ 645153 w 1482909"/>
                <a:gd name="connsiteY20" fmla="*/ 0 h 1606405"/>
                <a:gd name="connsiteX21" fmla="*/ 787359 w 1482909"/>
                <a:gd name="connsiteY21" fmla="*/ 0 h 1606405"/>
                <a:gd name="connsiteX22" fmla="*/ 822912 w 1482909"/>
                <a:gd name="connsiteY22" fmla="*/ 35552 h 1606405"/>
                <a:gd name="connsiteX23" fmla="*/ 822912 w 1482909"/>
                <a:gd name="connsiteY23" fmla="*/ 316841 h 1606405"/>
                <a:gd name="connsiteX24" fmla="*/ 969156 w 1482909"/>
                <a:gd name="connsiteY24" fmla="*/ 63540 h 1606405"/>
                <a:gd name="connsiteX25" fmla="*/ 1017722 w 1482909"/>
                <a:gd name="connsiteY25" fmla="*/ 50526 h 1606405"/>
                <a:gd name="connsiteX26" fmla="*/ 1140876 w 1482909"/>
                <a:gd name="connsiteY26" fmla="*/ 121630 h 1606405"/>
                <a:gd name="connsiteX27" fmla="*/ 1153889 w 1482909"/>
                <a:gd name="connsiteY27" fmla="*/ 170196 h 1606405"/>
                <a:gd name="connsiteX28" fmla="*/ 942980 w 1482909"/>
                <a:gd name="connsiteY28" fmla="*/ 535502 h 1606405"/>
                <a:gd name="connsiteX29" fmla="*/ 1318275 w 1482909"/>
                <a:gd name="connsiteY29" fmla="*/ 318825 h 1606405"/>
                <a:gd name="connsiteX30" fmla="*/ 1366842 w 1482909"/>
                <a:gd name="connsiteY30" fmla="*/ 331838 h 1606405"/>
                <a:gd name="connsiteX31" fmla="*/ 1437945 w 1482909"/>
                <a:gd name="connsiteY31" fmla="*/ 454992 h 1606405"/>
                <a:gd name="connsiteX32" fmla="*/ 1424931 w 1482909"/>
                <a:gd name="connsiteY32" fmla="*/ 503559 h 1606405"/>
                <a:gd name="connsiteX33" fmla="*/ 1177936 w 1482909"/>
                <a:gd name="connsiteY33" fmla="*/ 646161 h 1606405"/>
                <a:gd name="connsiteX34" fmla="*/ 1447356 w 1482909"/>
                <a:gd name="connsiteY34" fmla="*/ 646161 h 1606405"/>
                <a:gd name="connsiteX35" fmla="*/ 1482909 w 1482909"/>
                <a:gd name="connsiteY35" fmla="*/ 681714 h 1606405"/>
                <a:gd name="connsiteX36" fmla="*/ 1482909 w 1482909"/>
                <a:gd name="connsiteY36" fmla="*/ 823920 h 1606405"/>
                <a:gd name="connsiteX37" fmla="*/ 1447356 w 1482909"/>
                <a:gd name="connsiteY37" fmla="*/ 859473 h 1606405"/>
                <a:gd name="connsiteX38" fmla="*/ 1092603 w 1482909"/>
                <a:gd name="connsiteY38" fmla="*/ 859472 h 1606405"/>
                <a:gd name="connsiteX39" fmla="*/ 1428832 w 1482909"/>
                <a:gd name="connsiteY39" fmla="*/ 1053595 h 1606405"/>
                <a:gd name="connsiteX40" fmla="*/ 1441846 w 1482909"/>
                <a:gd name="connsiteY40" fmla="*/ 1102162 h 1606405"/>
                <a:gd name="connsiteX41" fmla="*/ 1370743 w 1482909"/>
                <a:gd name="connsiteY41" fmla="*/ 1225316 h 1606405"/>
                <a:gd name="connsiteX42" fmla="*/ 1322176 w 1482909"/>
                <a:gd name="connsiteY42" fmla="*/ 1238330 h 1606405"/>
                <a:gd name="connsiteX43" fmla="*/ 956871 w 1482909"/>
                <a:gd name="connsiteY43" fmla="*/ 1027420 h 1606405"/>
                <a:gd name="connsiteX44" fmla="*/ 1173548 w 1482909"/>
                <a:gd name="connsiteY44" fmla="*/ 1402716 h 1606405"/>
                <a:gd name="connsiteX45" fmla="*/ 1160534 w 1482909"/>
                <a:gd name="connsiteY45" fmla="*/ 1451282 h 1606405"/>
                <a:gd name="connsiteX46" fmla="*/ 1037380 w 1482909"/>
                <a:gd name="connsiteY46" fmla="*/ 1522385 h 1606405"/>
                <a:gd name="connsiteX47" fmla="*/ 988814 w 1482909"/>
                <a:gd name="connsiteY47" fmla="*/ 1509372 h 1606405"/>
                <a:gd name="connsiteX48" fmla="*/ 854179 w 1482909"/>
                <a:gd name="connsiteY48" fmla="*/ 1276176 h 1606405"/>
                <a:gd name="connsiteX49" fmla="*/ 854179 w 1482909"/>
                <a:gd name="connsiteY49" fmla="*/ 1570852 h 1606405"/>
                <a:gd name="connsiteX50" fmla="*/ 818626 w 1482909"/>
                <a:gd name="connsiteY50" fmla="*/ 1606405 h 1606405"/>
                <a:gd name="connsiteX51" fmla="*/ 676420 w 1482909"/>
                <a:gd name="connsiteY51" fmla="*/ 1606405 h 1606405"/>
                <a:gd name="connsiteX52" fmla="*/ 640866 w 1482909"/>
                <a:gd name="connsiteY52" fmla="*/ 1570852 h 1606405"/>
                <a:gd name="connsiteX53" fmla="*/ 640866 w 1482909"/>
                <a:gd name="connsiteY53" fmla="*/ 1244178 h 1606405"/>
                <a:gd name="connsiteX54" fmla="*/ 482507 w 1482909"/>
                <a:gd name="connsiteY54" fmla="*/ 1518466 h 1606405"/>
                <a:gd name="connsiteX55" fmla="*/ 433940 w 1482909"/>
                <a:gd name="connsiteY55" fmla="*/ 1531480 h 1606405"/>
                <a:gd name="connsiteX56" fmla="*/ 310786 w 1482909"/>
                <a:gd name="connsiteY56" fmla="*/ 1460377 h 1606405"/>
                <a:gd name="connsiteX57" fmla="*/ 297773 w 1482909"/>
                <a:gd name="connsiteY57" fmla="*/ 1411810 h 1606405"/>
                <a:gd name="connsiteX58" fmla="*/ 508683 w 1482909"/>
                <a:gd name="connsiteY58" fmla="*/ 1046504 h 1606405"/>
                <a:gd name="connsiteX59" fmla="*/ 133386 w 1482909"/>
                <a:gd name="connsiteY59" fmla="*/ 1263181 h 1606405"/>
                <a:gd name="connsiteX60" fmla="*/ 84820 w 1482909"/>
                <a:gd name="connsiteY60" fmla="*/ 1250168 h 1606405"/>
                <a:gd name="connsiteX61" fmla="*/ 13717 w 1482909"/>
                <a:gd name="connsiteY61" fmla="*/ 1127014 h 1606405"/>
                <a:gd name="connsiteX62" fmla="*/ 26730 w 1482909"/>
                <a:gd name="connsiteY62" fmla="*/ 1078448 h 1606405"/>
                <a:gd name="connsiteX63" fmla="*/ 308264 w 1482909"/>
                <a:gd name="connsiteY63" fmla="*/ 915904 h 1606405"/>
                <a:gd name="connsiteX64" fmla="*/ 35554 w 1482909"/>
                <a:gd name="connsiteY64" fmla="*/ 915904 h 1606405"/>
                <a:gd name="connsiteX65" fmla="*/ 0 w 1482909"/>
                <a:gd name="connsiteY65" fmla="*/ 880351 h 16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82909" h="1606405">
                  <a:moveTo>
                    <a:pt x="458919" y="806919"/>
                  </a:moveTo>
                  <a:cubicBezTo>
                    <a:pt x="458919" y="949042"/>
                    <a:pt x="574133" y="1064256"/>
                    <a:pt x="716256" y="1064256"/>
                  </a:cubicBezTo>
                  <a:cubicBezTo>
                    <a:pt x="858379" y="1064256"/>
                    <a:pt x="973593" y="949042"/>
                    <a:pt x="973593" y="806919"/>
                  </a:cubicBezTo>
                  <a:cubicBezTo>
                    <a:pt x="973593" y="664796"/>
                    <a:pt x="858379" y="549582"/>
                    <a:pt x="716256" y="549582"/>
                  </a:cubicBezTo>
                  <a:cubicBezTo>
                    <a:pt x="574133" y="549582"/>
                    <a:pt x="458919" y="664796"/>
                    <a:pt x="458919" y="806919"/>
                  </a:cubicBezTo>
                  <a:close/>
                  <a:moveTo>
                    <a:pt x="0" y="880351"/>
                  </a:moveTo>
                  <a:lnTo>
                    <a:pt x="0" y="738145"/>
                  </a:lnTo>
                  <a:cubicBezTo>
                    <a:pt x="0" y="718510"/>
                    <a:pt x="15918" y="702592"/>
                    <a:pt x="35553" y="702592"/>
                  </a:cubicBezTo>
                  <a:lnTo>
                    <a:pt x="301266" y="702592"/>
                  </a:lnTo>
                  <a:lnTo>
                    <a:pt x="26979" y="544233"/>
                  </a:lnTo>
                  <a:cubicBezTo>
                    <a:pt x="9975" y="534415"/>
                    <a:pt x="4148" y="512671"/>
                    <a:pt x="13966" y="495666"/>
                  </a:cubicBezTo>
                  <a:lnTo>
                    <a:pt x="85069" y="372512"/>
                  </a:lnTo>
                  <a:cubicBezTo>
                    <a:pt x="94887" y="355508"/>
                    <a:pt x="116631" y="349681"/>
                    <a:pt x="133635" y="359498"/>
                  </a:cubicBezTo>
                  <a:lnTo>
                    <a:pt x="498941" y="570407"/>
                  </a:lnTo>
                  <a:lnTo>
                    <a:pt x="282265" y="195112"/>
                  </a:lnTo>
                  <a:cubicBezTo>
                    <a:pt x="272446" y="178108"/>
                    <a:pt x="278273" y="156364"/>
                    <a:pt x="295277" y="146546"/>
                  </a:cubicBezTo>
                  <a:lnTo>
                    <a:pt x="418431" y="75444"/>
                  </a:lnTo>
                  <a:cubicBezTo>
                    <a:pt x="435436" y="65626"/>
                    <a:pt x="457180" y="71452"/>
                    <a:pt x="466997" y="88456"/>
                  </a:cubicBezTo>
                  <a:lnTo>
                    <a:pt x="609600" y="335450"/>
                  </a:lnTo>
                  <a:lnTo>
                    <a:pt x="609600" y="35552"/>
                  </a:lnTo>
                  <a:cubicBezTo>
                    <a:pt x="609600" y="15918"/>
                    <a:pt x="625518" y="0"/>
                    <a:pt x="645153" y="0"/>
                  </a:cubicBezTo>
                  <a:lnTo>
                    <a:pt x="787359" y="0"/>
                  </a:lnTo>
                  <a:cubicBezTo>
                    <a:pt x="806994" y="0"/>
                    <a:pt x="822912" y="15918"/>
                    <a:pt x="822912" y="35552"/>
                  </a:cubicBezTo>
                  <a:lnTo>
                    <a:pt x="822912" y="316841"/>
                  </a:lnTo>
                  <a:lnTo>
                    <a:pt x="969156" y="63540"/>
                  </a:lnTo>
                  <a:cubicBezTo>
                    <a:pt x="978973" y="46536"/>
                    <a:pt x="1000716" y="40710"/>
                    <a:pt x="1017722" y="50526"/>
                  </a:cubicBezTo>
                  <a:lnTo>
                    <a:pt x="1140876" y="121630"/>
                  </a:lnTo>
                  <a:cubicBezTo>
                    <a:pt x="1157879" y="131448"/>
                    <a:pt x="1163706" y="153192"/>
                    <a:pt x="1153889" y="170196"/>
                  </a:cubicBezTo>
                  <a:lnTo>
                    <a:pt x="942980" y="535502"/>
                  </a:lnTo>
                  <a:lnTo>
                    <a:pt x="1318275" y="318825"/>
                  </a:lnTo>
                  <a:cubicBezTo>
                    <a:pt x="1335279" y="309007"/>
                    <a:pt x="1357024" y="314834"/>
                    <a:pt x="1366842" y="331838"/>
                  </a:cubicBezTo>
                  <a:lnTo>
                    <a:pt x="1437945" y="454992"/>
                  </a:lnTo>
                  <a:cubicBezTo>
                    <a:pt x="1447762" y="471997"/>
                    <a:pt x="1441936" y="493741"/>
                    <a:pt x="1424931" y="503559"/>
                  </a:cubicBezTo>
                  <a:lnTo>
                    <a:pt x="1177936" y="646161"/>
                  </a:lnTo>
                  <a:lnTo>
                    <a:pt x="1447356" y="646161"/>
                  </a:lnTo>
                  <a:cubicBezTo>
                    <a:pt x="1466990" y="646161"/>
                    <a:pt x="1482908" y="662079"/>
                    <a:pt x="1482909" y="681714"/>
                  </a:cubicBezTo>
                  <a:lnTo>
                    <a:pt x="1482909" y="823920"/>
                  </a:lnTo>
                  <a:cubicBezTo>
                    <a:pt x="1482908" y="843555"/>
                    <a:pt x="1466990" y="859473"/>
                    <a:pt x="1447356" y="859473"/>
                  </a:cubicBezTo>
                  <a:lnTo>
                    <a:pt x="1092603" y="859472"/>
                  </a:lnTo>
                  <a:lnTo>
                    <a:pt x="1428832" y="1053595"/>
                  </a:lnTo>
                  <a:cubicBezTo>
                    <a:pt x="1445837" y="1063413"/>
                    <a:pt x="1451663" y="1085157"/>
                    <a:pt x="1441846" y="1102162"/>
                  </a:cubicBezTo>
                  <a:lnTo>
                    <a:pt x="1370743" y="1225316"/>
                  </a:lnTo>
                  <a:cubicBezTo>
                    <a:pt x="1360925" y="1242320"/>
                    <a:pt x="1339181" y="1248147"/>
                    <a:pt x="1322176" y="1238330"/>
                  </a:cubicBezTo>
                  <a:lnTo>
                    <a:pt x="956871" y="1027420"/>
                  </a:lnTo>
                  <a:lnTo>
                    <a:pt x="1173548" y="1402716"/>
                  </a:lnTo>
                  <a:cubicBezTo>
                    <a:pt x="1183365" y="1419720"/>
                    <a:pt x="1177539" y="1441464"/>
                    <a:pt x="1160534" y="1451282"/>
                  </a:cubicBezTo>
                  <a:lnTo>
                    <a:pt x="1037380" y="1522385"/>
                  </a:lnTo>
                  <a:cubicBezTo>
                    <a:pt x="1020376" y="1532202"/>
                    <a:pt x="998632" y="1526376"/>
                    <a:pt x="988814" y="1509372"/>
                  </a:cubicBezTo>
                  <a:lnTo>
                    <a:pt x="854179" y="1276176"/>
                  </a:lnTo>
                  <a:lnTo>
                    <a:pt x="854179" y="1570852"/>
                  </a:lnTo>
                  <a:cubicBezTo>
                    <a:pt x="854178" y="1590487"/>
                    <a:pt x="838260" y="1606404"/>
                    <a:pt x="818626" y="1606405"/>
                  </a:cubicBezTo>
                  <a:lnTo>
                    <a:pt x="676420" y="1606405"/>
                  </a:lnTo>
                  <a:cubicBezTo>
                    <a:pt x="656784" y="1606405"/>
                    <a:pt x="640867" y="1590487"/>
                    <a:pt x="640866" y="1570852"/>
                  </a:cubicBezTo>
                  <a:lnTo>
                    <a:pt x="640866" y="1244178"/>
                  </a:lnTo>
                  <a:lnTo>
                    <a:pt x="482507" y="1518466"/>
                  </a:lnTo>
                  <a:cubicBezTo>
                    <a:pt x="472689" y="1535471"/>
                    <a:pt x="450945" y="1541296"/>
                    <a:pt x="433940" y="1531480"/>
                  </a:cubicBezTo>
                  <a:lnTo>
                    <a:pt x="310786" y="1460377"/>
                  </a:lnTo>
                  <a:cubicBezTo>
                    <a:pt x="293782" y="1450559"/>
                    <a:pt x="287955" y="1428814"/>
                    <a:pt x="297773" y="1411810"/>
                  </a:cubicBezTo>
                  <a:lnTo>
                    <a:pt x="508683" y="1046504"/>
                  </a:lnTo>
                  <a:lnTo>
                    <a:pt x="133386" y="1263181"/>
                  </a:lnTo>
                  <a:cubicBezTo>
                    <a:pt x="116382" y="1272999"/>
                    <a:pt x="94637" y="1267172"/>
                    <a:pt x="84820" y="1250168"/>
                  </a:cubicBezTo>
                  <a:lnTo>
                    <a:pt x="13717" y="1127014"/>
                  </a:lnTo>
                  <a:cubicBezTo>
                    <a:pt x="3899" y="1110009"/>
                    <a:pt x="9726" y="1088265"/>
                    <a:pt x="26730" y="1078448"/>
                  </a:cubicBezTo>
                  <a:lnTo>
                    <a:pt x="308264" y="915904"/>
                  </a:lnTo>
                  <a:lnTo>
                    <a:pt x="35554" y="915904"/>
                  </a:lnTo>
                  <a:cubicBezTo>
                    <a:pt x="15918" y="915904"/>
                    <a:pt x="0" y="899986"/>
                    <a:pt x="0" y="880351"/>
                  </a:cubicBezTo>
                  <a:close/>
                </a:path>
              </a:pathLst>
            </a:custGeom>
            <a:solidFill>
              <a:srgbClr val="FFC00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4" name="任意多边形 53"/>
            <p:cNvSpPr/>
            <p:nvPr/>
          </p:nvSpPr>
          <p:spPr>
            <a:xfrm rot="8286032">
              <a:off x="5691042" y="2908795"/>
              <a:ext cx="312138" cy="312138"/>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solidFill>
              <a:srgbClr val="934BC9"/>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5" name="椭圆 54"/>
            <p:cNvSpPr/>
            <p:nvPr/>
          </p:nvSpPr>
          <p:spPr>
            <a:xfrm>
              <a:off x="7289457" y="2832559"/>
              <a:ext cx="95134" cy="95134"/>
            </a:xfrm>
            <a:prstGeom prst="ellipse">
              <a:avLst/>
            </a:prstGeom>
            <a:solidFill>
              <a:schemeClr val="bg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6" name="十字星 21"/>
            <p:cNvSpPr/>
            <p:nvPr/>
          </p:nvSpPr>
          <p:spPr>
            <a:xfrm>
              <a:off x="6487285" y="2301280"/>
              <a:ext cx="185653" cy="18565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chemeClr val="bg1"/>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grpSp>
        <p:nvGrpSpPr>
          <p:cNvPr id="3" name="Group 2"/>
          <p:cNvGrpSpPr/>
          <p:nvPr/>
        </p:nvGrpSpPr>
        <p:grpSpPr>
          <a:xfrm>
            <a:off x="5213131" y="2831766"/>
            <a:ext cx="4782207" cy="2347813"/>
            <a:chOff x="5213131" y="2831766"/>
            <a:chExt cx="4782207" cy="2347813"/>
          </a:xfrm>
        </p:grpSpPr>
        <p:grpSp>
          <p:nvGrpSpPr>
            <p:cNvPr id="33" name="组合 32"/>
            <p:cNvGrpSpPr/>
            <p:nvPr/>
          </p:nvGrpSpPr>
          <p:grpSpPr>
            <a:xfrm>
              <a:off x="5395255" y="2831766"/>
              <a:ext cx="2941481" cy="1466489"/>
              <a:chOff x="5414780" y="2730481"/>
              <a:chExt cx="2941481" cy="1466489"/>
            </a:xfrm>
          </p:grpSpPr>
          <p:sp>
            <p:nvSpPr>
              <p:cNvPr id="27" name="矩形 26"/>
              <p:cNvSpPr/>
              <p:nvPr/>
            </p:nvSpPr>
            <p:spPr>
              <a:xfrm>
                <a:off x="5414780" y="3723764"/>
                <a:ext cx="2941481" cy="473206"/>
              </a:xfrm>
              <a:prstGeom prst="rect">
                <a:avLst/>
              </a:prstGeom>
            </p:spPr>
            <p:txBody>
              <a:bodyPr wrap="square">
                <a:spAutoFit/>
              </a:bodyPr>
              <a:lstStyle/>
              <a:p>
                <a:pPr marL="0" marR="0" lvl="0" indent="0" algn="ctr" defTabSz="914400" rtl="0" eaLnBrk="1" fontAlgn="base" latinLnBrk="0" hangingPunct="1">
                  <a:lnSpc>
                    <a:spcPct val="150000"/>
                  </a:lnSpc>
                  <a:spcBef>
                    <a:spcPct val="0"/>
                  </a:spcBef>
                  <a:spcAft>
                    <a:spcPct val="0"/>
                  </a:spcAft>
                  <a:buClrTx/>
                  <a:buSzTx/>
                  <a:buFontTx/>
                  <a:buNone/>
                  <a:tabLst/>
                  <a:defRPr/>
                </a:pPr>
                <a:endParaRPr kumimoji="0" lang="en-US" altLang="zh-CN" sz="1800" b="0" i="0" u="none" strike="noStrike" kern="1200" cap="none" spc="0" normalizeH="0" baseline="0" noProof="0" dirty="0">
                  <a:ln>
                    <a:noFill/>
                  </a:ln>
                  <a:solidFill>
                    <a:prstClr val="white"/>
                  </a:solidFill>
                  <a:effectLst/>
                  <a:uLnTx/>
                  <a:uFillTx/>
                  <a:latin typeface="印品天逸黑" panose="02000500000000000000" pitchFamily="2" charset="-122"/>
                  <a:ea typeface="印品天逸黑" panose="02000500000000000000" pitchFamily="2" charset="-122"/>
                  <a:cs typeface="+mn-ea"/>
                  <a:sym typeface="+mn-lt"/>
                </a:endParaRPr>
              </a:p>
            </p:txBody>
          </p:sp>
          <p:sp>
            <p:nvSpPr>
              <p:cNvPr id="32" name="立方体 31"/>
              <p:cNvSpPr/>
              <p:nvPr/>
            </p:nvSpPr>
            <p:spPr>
              <a:xfrm>
                <a:off x="7408018" y="2730481"/>
                <a:ext cx="412249" cy="412249"/>
              </a:xfrm>
              <a:prstGeom prst="cub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sp>
          <p:nvSpPr>
            <p:cNvPr id="2" name="TextBox 1"/>
            <p:cNvSpPr txBox="1"/>
            <p:nvPr/>
          </p:nvSpPr>
          <p:spPr>
            <a:xfrm>
              <a:off x="5213131" y="3609919"/>
              <a:ext cx="4782207"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3200" b="1" kern="0" dirty="0">
                  <a:effectLst/>
                  <a:latin typeface="Cambria" panose="02040503050406030204" pitchFamily="18" charset="0"/>
                  <a:ea typeface="Cambria" panose="02040503050406030204" pitchFamily="18" charset="0"/>
                </a:rPr>
                <a:t>Tìm hiểu nội dung Bài 4, chuẩn bị dụng cụ TN cho bài học sau</a:t>
              </a:r>
              <a:endParaRPr kumimoji="0" lang="en-GB"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8" name="Picture 7">
            <a:extLst>
              <a:ext uri="{FF2B5EF4-FFF2-40B4-BE49-F238E27FC236}">
                <a16:creationId xmlns:a16="http://schemas.microsoft.com/office/drawing/2014/main" id="{F2AEFF5E-B3C9-4810-A2D1-AEE057E9FF79}"/>
              </a:ext>
            </a:extLst>
          </p:cNvPr>
          <p:cNvPicPr>
            <a:picLocks noChangeAspect="1"/>
          </p:cNvPicPr>
          <p:nvPr/>
        </p:nvPicPr>
        <p:blipFill>
          <a:blip r:embed="rId4"/>
          <a:stretch>
            <a:fillRect/>
          </a:stretch>
        </p:blipFill>
        <p:spPr>
          <a:xfrm>
            <a:off x="4300896" y="267243"/>
            <a:ext cx="4291956" cy="1390008"/>
          </a:xfrm>
          <a:prstGeom prst="rect">
            <a:avLst/>
          </a:prstGeom>
        </p:spPr>
      </p:pic>
    </p:spTree>
    <p:extLst>
      <p:ext uri="{BB962C8B-B14F-4D97-AF65-F5344CB8AC3E}">
        <p14:creationId xmlns:p14="http://schemas.microsoft.com/office/powerpoint/2010/main" val="1667094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图片 12"/>
          <p:cNvPicPr>
            <a:picLocks noChangeAspect="1"/>
          </p:cNvPicPr>
          <p:nvPr/>
        </p:nvPicPr>
        <p:blipFill rotWithShape="1">
          <a:blip r:embed="rId2" cstate="print">
            <a:extLst>
              <a:ext uri="{28A0092B-C50C-407E-A947-70E740481C1C}">
                <a14:useLocalDpi xmlns:a14="http://schemas.microsoft.com/office/drawing/2010/main" val="0"/>
              </a:ext>
            </a:extLst>
          </a:blip>
          <a:srcRect t="55054"/>
          <a:stretch/>
        </p:blipFill>
        <p:spPr>
          <a:xfrm>
            <a:off x="0" y="3775587"/>
            <a:ext cx="12192000" cy="3082413"/>
          </a:xfrm>
          <a:prstGeom prst="rect">
            <a:avLst/>
          </a:prstGeom>
        </p:spPr>
      </p:pic>
      <p:sp>
        <p:nvSpPr>
          <p:cNvPr id="7" name="Rectangle: Rounded Corners 6">
            <a:extLst>
              <a:ext uri="{FF2B5EF4-FFF2-40B4-BE49-F238E27FC236}">
                <a16:creationId xmlns:a16="http://schemas.microsoft.com/office/drawing/2014/main" id="{A250FF12-0F62-416D-9B6B-2957E60E8F91}"/>
              </a:ext>
            </a:extLst>
          </p:cNvPr>
          <p:cNvSpPr/>
          <p:nvPr/>
        </p:nvSpPr>
        <p:spPr>
          <a:xfrm>
            <a:off x="528073" y="419507"/>
            <a:ext cx="11052313" cy="6209893"/>
          </a:xfrm>
          <a:prstGeom prst="roundRect">
            <a:avLst>
              <a:gd name="adj" fmla="val 10700"/>
            </a:avLst>
          </a:prstGeom>
          <a:solidFill>
            <a:schemeClr val="bg1">
              <a:alpha val="71000"/>
            </a:schemeClr>
          </a:solidFill>
          <a:ln>
            <a:solidFill>
              <a:srgbClr val="0825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字魂17号-萌趣果冻体"/>
              <a:cs typeface="Arial" panose="020B0604020202020204" pitchFamily="34" charset="0"/>
            </a:endParaRPr>
          </a:p>
        </p:txBody>
      </p:sp>
      <p:pic>
        <p:nvPicPr>
          <p:cNvPr id="6" name="Picture 5">
            <a:extLst>
              <a:ext uri="{FF2B5EF4-FFF2-40B4-BE49-F238E27FC236}">
                <a16:creationId xmlns:a16="http://schemas.microsoft.com/office/drawing/2014/main" id="{247BE8CE-54BC-B96A-04B9-ECE0D34DDC68}"/>
              </a:ext>
            </a:extLst>
          </p:cNvPr>
          <p:cNvPicPr>
            <a:picLocks noChangeAspect="1"/>
          </p:cNvPicPr>
          <p:nvPr/>
        </p:nvPicPr>
        <p:blipFill>
          <a:blip r:embed="rId3"/>
          <a:stretch>
            <a:fillRect/>
          </a:stretch>
        </p:blipFill>
        <p:spPr>
          <a:xfrm>
            <a:off x="4210050" y="-203585"/>
            <a:ext cx="4004540" cy="2292254"/>
          </a:xfrm>
          <a:prstGeom prst="rect">
            <a:avLst/>
          </a:prstGeom>
        </p:spPr>
      </p:pic>
      <p:sp>
        <p:nvSpPr>
          <p:cNvPr id="16" name="矩形 4">
            <a:extLst>
              <a:ext uri="{FF2B5EF4-FFF2-40B4-BE49-F238E27FC236}">
                <a16:creationId xmlns:a16="http://schemas.microsoft.com/office/drawing/2014/main" id="{41E67632-4F4D-C0D7-98E2-B32551E582C9}"/>
              </a:ext>
            </a:extLst>
          </p:cNvPr>
          <p:cNvSpPr/>
          <p:nvPr/>
        </p:nvSpPr>
        <p:spPr>
          <a:xfrm>
            <a:off x="847284" y="2040528"/>
            <a:ext cx="4753416" cy="2874372"/>
          </a:xfrm>
          <a:prstGeom prst="rect">
            <a:avLst/>
          </a:prstGeom>
          <a:solidFill>
            <a:schemeClr val="bg1"/>
          </a:solidFill>
          <a:ln w="38100">
            <a:solidFill>
              <a:srgbClr val="3793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TextBox 35">
            <a:extLst>
              <a:ext uri="{FF2B5EF4-FFF2-40B4-BE49-F238E27FC236}">
                <a16:creationId xmlns:a16="http://schemas.microsoft.com/office/drawing/2014/main" id="{01347492-6ED4-0BD8-F2FA-0FC5C9D0AF4F}"/>
              </a:ext>
            </a:extLst>
          </p:cNvPr>
          <p:cNvSpPr txBox="1"/>
          <p:nvPr/>
        </p:nvSpPr>
        <p:spPr>
          <a:xfrm>
            <a:off x="847284" y="2220467"/>
            <a:ext cx="4267641" cy="2554545"/>
          </a:xfrm>
          <a:prstGeom prst="rect">
            <a:avLst/>
          </a:prstGeom>
          <a:noFill/>
        </p:spPr>
        <p:txBody>
          <a:bodyPr wrap="square" rtlCol="0">
            <a:spAutoFit/>
          </a:bodyPr>
          <a:lstStyle/>
          <a:p>
            <a:pPr marL="457200" indent="-457200" algn="just">
              <a:buFont typeface="Arial" panose="020B0604020202020204" pitchFamily="34" charset="0"/>
              <a:buChar char="•"/>
            </a:pPr>
            <a:r>
              <a:rPr lang="en-US" sz="3200" dirty="0">
                <a:solidFill>
                  <a:srgbClr val="002060"/>
                </a:solidFill>
                <a:latin typeface="Cambria" panose="02040503050406030204" pitchFamily="18" charset="0"/>
                <a:ea typeface="Cambria" panose="02040503050406030204" pitchFamily="18" charset="0"/>
              </a:rPr>
              <a:t>T</a:t>
            </a:r>
            <a:r>
              <a:rPr lang="vi-VN" sz="3200" dirty="0">
                <a:solidFill>
                  <a:srgbClr val="002060"/>
                </a:solidFill>
                <a:latin typeface="Cambria" panose="02040503050406030204" pitchFamily="18" charset="0"/>
                <a:ea typeface="Cambria" panose="02040503050406030204" pitchFamily="18" charset="0"/>
              </a:rPr>
              <a:t>ìm ra các từ có nghĩa trong bảng. </a:t>
            </a:r>
          </a:p>
          <a:p>
            <a:pPr marL="457200" indent="-457200" algn="just">
              <a:buFont typeface="Arial" panose="020B0604020202020204" pitchFamily="34" charset="0"/>
              <a:buChar char="•"/>
            </a:pPr>
            <a:r>
              <a:rPr lang="vi-VN" sz="3200" dirty="0">
                <a:solidFill>
                  <a:srgbClr val="002060"/>
                </a:solidFill>
                <a:latin typeface="Cambria" panose="02040503050406030204" pitchFamily="18" charset="0"/>
                <a:ea typeface="Cambria" panose="02040503050406030204" pitchFamily="18" charset="0"/>
              </a:rPr>
              <a:t>Ai có câu trả lời đúng và nhanh nhất sẽ được thưởng. </a:t>
            </a:r>
          </a:p>
        </p:txBody>
      </p:sp>
      <p:graphicFrame>
        <p:nvGraphicFramePr>
          <p:cNvPr id="37" name="Table 36">
            <a:extLst>
              <a:ext uri="{FF2B5EF4-FFF2-40B4-BE49-F238E27FC236}">
                <a16:creationId xmlns:a16="http://schemas.microsoft.com/office/drawing/2014/main" id="{645CAACB-85FE-CA8F-30E0-AD395E5B6E5A}"/>
              </a:ext>
            </a:extLst>
          </p:cNvPr>
          <p:cNvGraphicFramePr>
            <a:graphicFrameLocks noGrp="1"/>
          </p:cNvGraphicFramePr>
          <p:nvPr>
            <p:extLst>
              <p:ext uri="{D42A27DB-BD31-4B8C-83A1-F6EECF244321}">
                <p14:modId xmlns:p14="http://schemas.microsoft.com/office/powerpoint/2010/main" val="1783508502"/>
              </p:ext>
            </p:extLst>
          </p:nvPr>
        </p:nvGraphicFramePr>
        <p:xfrm>
          <a:off x="5997892" y="2038350"/>
          <a:ext cx="5270181" cy="2933701"/>
        </p:xfrm>
        <a:graphic>
          <a:graphicData uri="http://schemas.openxmlformats.org/drawingml/2006/table">
            <a:tbl>
              <a:tblPr firstRow="1" firstCol="1" bandRow="1">
                <a:tableStyleId>{5C22544A-7EE6-4342-B048-85BDC9FD1C3A}</a:tableStyleId>
              </a:tblPr>
              <a:tblGrid>
                <a:gridCol w="585217">
                  <a:extLst>
                    <a:ext uri="{9D8B030D-6E8A-4147-A177-3AD203B41FA5}">
                      <a16:colId xmlns:a16="http://schemas.microsoft.com/office/drawing/2014/main" val="3280889552"/>
                    </a:ext>
                  </a:extLst>
                </a:gridCol>
                <a:gridCol w="585217">
                  <a:extLst>
                    <a:ext uri="{9D8B030D-6E8A-4147-A177-3AD203B41FA5}">
                      <a16:colId xmlns:a16="http://schemas.microsoft.com/office/drawing/2014/main" val="105953201"/>
                    </a:ext>
                  </a:extLst>
                </a:gridCol>
                <a:gridCol w="585217">
                  <a:extLst>
                    <a:ext uri="{9D8B030D-6E8A-4147-A177-3AD203B41FA5}">
                      <a16:colId xmlns:a16="http://schemas.microsoft.com/office/drawing/2014/main" val="3608977737"/>
                    </a:ext>
                  </a:extLst>
                </a:gridCol>
                <a:gridCol w="585217">
                  <a:extLst>
                    <a:ext uri="{9D8B030D-6E8A-4147-A177-3AD203B41FA5}">
                      <a16:colId xmlns:a16="http://schemas.microsoft.com/office/drawing/2014/main" val="732522718"/>
                    </a:ext>
                  </a:extLst>
                </a:gridCol>
                <a:gridCol w="585217">
                  <a:extLst>
                    <a:ext uri="{9D8B030D-6E8A-4147-A177-3AD203B41FA5}">
                      <a16:colId xmlns:a16="http://schemas.microsoft.com/office/drawing/2014/main" val="373489128"/>
                    </a:ext>
                  </a:extLst>
                </a:gridCol>
                <a:gridCol w="585217">
                  <a:extLst>
                    <a:ext uri="{9D8B030D-6E8A-4147-A177-3AD203B41FA5}">
                      <a16:colId xmlns:a16="http://schemas.microsoft.com/office/drawing/2014/main" val="579326065"/>
                    </a:ext>
                  </a:extLst>
                </a:gridCol>
                <a:gridCol w="586293">
                  <a:extLst>
                    <a:ext uri="{9D8B030D-6E8A-4147-A177-3AD203B41FA5}">
                      <a16:colId xmlns:a16="http://schemas.microsoft.com/office/drawing/2014/main" val="3144917917"/>
                    </a:ext>
                  </a:extLst>
                </a:gridCol>
                <a:gridCol w="586293">
                  <a:extLst>
                    <a:ext uri="{9D8B030D-6E8A-4147-A177-3AD203B41FA5}">
                      <a16:colId xmlns:a16="http://schemas.microsoft.com/office/drawing/2014/main" val="404282261"/>
                    </a:ext>
                  </a:extLst>
                </a:gridCol>
                <a:gridCol w="586293">
                  <a:extLst>
                    <a:ext uri="{9D8B030D-6E8A-4147-A177-3AD203B41FA5}">
                      <a16:colId xmlns:a16="http://schemas.microsoft.com/office/drawing/2014/main" val="2187644637"/>
                    </a:ext>
                  </a:extLst>
                </a:gridCol>
              </a:tblGrid>
              <a:tr h="732793">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T</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dirty="0">
                          <a:solidFill>
                            <a:srgbClr val="002060"/>
                          </a:solidFill>
                          <a:effectLst/>
                          <a:latin typeface="Cambria" panose="02040503050406030204" pitchFamily="18" charset="0"/>
                          <a:ea typeface="Cambria" panose="02040503050406030204" pitchFamily="18" charset="0"/>
                        </a:rPr>
                        <a:t>R</a:t>
                      </a:r>
                      <a:endParaRPr lang="en-US" sz="2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A</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dirty="0">
                          <a:solidFill>
                            <a:srgbClr val="002060"/>
                          </a:solidFill>
                          <a:effectLst/>
                          <a:latin typeface="Cambria" panose="02040503050406030204" pitchFamily="18" charset="0"/>
                          <a:ea typeface="Cambria" panose="02040503050406030204" pitchFamily="18" charset="0"/>
                        </a:rPr>
                        <a:t>N</a:t>
                      </a:r>
                      <a:endParaRPr lang="en-US" sz="2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G</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T</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H</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A</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I</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11770459"/>
                  </a:ext>
                </a:extLst>
              </a:tr>
              <a:tr h="732793">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H</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Ă</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T</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L</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O</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N</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G</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N</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K</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32396812"/>
                  </a:ext>
                </a:extLst>
              </a:tr>
              <a:tr h="732793">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A</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N</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C</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O</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K</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H</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I</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T</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T</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36917120"/>
                  </a:ext>
                </a:extLst>
              </a:tr>
              <a:tr h="735322">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S</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Ư</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B</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I</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Ê</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N</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Đ</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Ô</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dirty="0">
                          <a:solidFill>
                            <a:srgbClr val="002060"/>
                          </a:solidFill>
                          <a:effectLst/>
                          <a:latin typeface="Cambria" panose="02040503050406030204" pitchFamily="18" charset="0"/>
                          <a:ea typeface="Cambria" panose="02040503050406030204" pitchFamily="18" charset="0"/>
                        </a:rPr>
                        <a:t>I</a:t>
                      </a:r>
                      <a:endParaRPr lang="en-US" sz="2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35141913"/>
                  </a:ext>
                </a:extLst>
              </a:tr>
            </a:tbl>
          </a:graphicData>
        </a:graphic>
      </p:graphicFrame>
      <p:sp>
        <p:nvSpPr>
          <p:cNvPr id="38" name="Rectangle 37">
            <a:extLst>
              <a:ext uri="{FF2B5EF4-FFF2-40B4-BE49-F238E27FC236}">
                <a16:creationId xmlns:a16="http://schemas.microsoft.com/office/drawing/2014/main" id="{C8FE9099-E670-BA9E-118A-0B7BDDE1752B}"/>
              </a:ext>
            </a:extLst>
          </p:cNvPr>
          <p:cNvSpPr/>
          <p:nvPr/>
        </p:nvSpPr>
        <p:spPr>
          <a:xfrm>
            <a:off x="6124575" y="2133600"/>
            <a:ext cx="5000625" cy="46672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85B2499B-53BA-A3E4-7317-2F6912FE7C44}"/>
              </a:ext>
            </a:extLst>
          </p:cNvPr>
          <p:cNvSpPr/>
          <p:nvPr/>
        </p:nvSpPr>
        <p:spPr>
          <a:xfrm>
            <a:off x="7839076" y="2857500"/>
            <a:ext cx="2152650" cy="46672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3189A96-99EE-6A6A-9156-A2CACC3FF29C}"/>
              </a:ext>
            </a:extLst>
          </p:cNvPr>
          <p:cNvSpPr/>
          <p:nvPr/>
        </p:nvSpPr>
        <p:spPr>
          <a:xfrm>
            <a:off x="6600826" y="2143125"/>
            <a:ext cx="542924" cy="202882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8DDB9DFD-14D7-77D8-394D-084D911937E8}"/>
              </a:ext>
            </a:extLst>
          </p:cNvPr>
          <p:cNvSpPr/>
          <p:nvPr/>
        </p:nvSpPr>
        <p:spPr>
          <a:xfrm>
            <a:off x="8382000" y="3581400"/>
            <a:ext cx="1647825" cy="59055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095B849A-9A47-FD35-FCD6-7CC38752DD68}"/>
              </a:ext>
            </a:extLst>
          </p:cNvPr>
          <p:cNvSpPr/>
          <p:nvPr/>
        </p:nvSpPr>
        <p:spPr>
          <a:xfrm>
            <a:off x="6143625" y="4305300"/>
            <a:ext cx="5000625" cy="46672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806F9BDE-8416-ACBF-4DEF-2EB8EE831891}"/>
              </a:ext>
            </a:extLst>
          </p:cNvPr>
          <p:cNvSpPr txBox="1"/>
          <p:nvPr/>
        </p:nvSpPr>
        <p:spPr>
          <a:xfrm>
            <a:off x="2390775" y="5219700"/>
            <a:ext cx="7810500" cy="1200329"/>
          </a:xfrm>
          <a:prstGeom prst="rect">
            <a:avLst/>
          </a:prstGeom>
          <a:noFill/>
        </p:spPr>
        <p:txBody>
          <a:bodyPr wrap="square" rtlCol="0">
            <a:spAutoFit/>
          </a:bodyPr>
          <a:lstStyle/>
          <a:p>
            <a:pPr algn="ctr"/>
            <a:r>
              <a:rPr lang="nl-NL" sz="36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5 từ khóa: sự biến đổi, trạng thái, rắn, lỏng, khí. </a:t>
            </a:r>
            <a:endParaRPr lang="en-US"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43743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par>
                                <p:cTn id="20" presetID="53" presetClass="entr" presetSubtype="16" fill="hold" nodeType="withEffect">
                                  <p:stCondLst>
                                    <p:cond delay="0"/>
                                  </p:stCondLst>
                                  <p:childTnLst>
                                    <p:set>
                                      <p:cBhvr>
                                        <p:cTn id="21" dur="1" fill="hold">
                                          <p:stCondLst>
                                            <p:cond delay="0"/>
                                          </p:stCondLst>
                                        </p:cTn>
                                        <p:tgtEl>
                                          <p:spTgt spid="37"/>
                                        </p:tgtEl>
                                        <p:attrNameLst>
                                          <p:attrName>style.visibility</p:attrName>
                                        </p:attrNameLst>
                                      </p:cBhvr>
                                      <p:to>
                                        <p:strVal val="visible"/>
                                      </p:to>
                                    </p:set>
                                    <p:anim calcmode="lin" valueType="num">
                                      <p:cBhvr>
                                        <p:cTn id="22" dur="500" fill="hold"/>
                                        <p:tgtEl>
                                          <p:spTgt spid="37"/>
                                        </p:tgtEl>
                                        <p:attrNameLst>
                                          <p:attrName>ppt_w</p:attrName>
                                        </p:attrNameLst>
                                      </p:cBhvr>
                                      <p:tavLst>
                                        <p:tav tm="0">
                                          <p:val>
                                            <p:fltVal val="0"/>
                                          </p:val>
                                        </p:tav>
                                        <p:tav tm="100000">
                                          <p:val>
                                            <p:strVal val="#ppt_w"/>
                                          </p:val>
                                        </p:tav>
                                      </p:tavLst>
                                    </p:anim>
                                    <p:anim calcmode="lin" valueType="num">
                                      <p:cBhvr>
                                        <p:cTn id="23" dur="500" fill="hold"/>
                                        <p:tgtEl>
                                          <p:spTgt spid="37"/>
                                        </p:tgtEl>
                                        <p:attrNameLst>
                                          <p:attrName>ppt_h</p:attrName>
                                        </p:attrNameLst>
                                      </p:cBhvr>
                                      <p:tavLst>
                                        <p:tav tm="0">
                                          <p:val>
                                            <p:fltVal val="0"/>
                                          </p:val>
                                        </p:tav>
                                        <p:tav tm="100000">
                                          <p:val>
                                            <p:strVal val="#ppt_h"/>
                                          </p:val>
                                        </p:tav>
                                      </p:tavLst>
                                    </p:anim>
                                    <p:animEffect transition="in" filter="fade">
                                      <p:cBhvr>
                                        <p:cTn id="24" dur="500"/>
                                        <p:tgtEl>
                                          <p:spTgt spid="3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wipe(down)">
                                      <p:cBhvr>
                                        <p:cTn id="29" dur="500"/>
                                        <p:tgtEl>
                                          <p:spTgt spid="3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wipe(down)">
                                      <p:cBhvr>
                                        <p:cTn id="34" dur="500"/>
                                        <p:tgtEl>
                                          <p:spTgt spid="4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wipe(down)">
                                      <p:cBhvr>
                                        <p:cTn id="39" dur="500"/>
                                        <p:tgtEl>
                                          <p:spTgt spid="4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wipe(down)">
                                      <p:cBhvr>
                                        <p:cTn id="44" dur="500"/>
                                        <p:tgtEl>
                                          <p:spTgt spid="4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wipe(down)">
                                      <p:cBhvr>
                                        <p:cTn id="49" dur="500"/>
                                        <p:tgtEl>
                                          <p:spTgt spid="43"/>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44">
                                            <p:txEl>
                                              <p:pRg st="0" end="0"/>
                                            </p:txEl>
                                          </p:spTgt>
                                        </p:tgtEl>
                                        <p:attrNameLst>
                                          <p:attrName>style.visibility</p:attrName>
                                        </p:attrNameLst>
                                      </p:cBhvr>
                                      <p:to>
                                        <p:strVal val="visible"/>
                                      </p:to>
                                    </p:set>
                                    <p:animEffect transition="in" filter="fade">
                                      <p:cBhvr>
                                        <p:cTn id="54" dur="1000"/>
                                        <p:tgtEl>
                                          <p:spTgt spid="44">
                                            <p:txEl>
                                              <p:pRg st="0" end="0"/>
                                            </p:txEl>
                                          </p:spTgt>
                                        </p:tgtEl>
                                      </p:cBhvr>
                                    </p:animEffect>
                                    <p:anim calcmode="lin" valueType="num">
                                      <p:cBhvr>
                                        <p:cTn id="55" dur="1000" fill="hold"/>
                                        <p:tgtEl>
                                          <p:spTgt spid="44">
                                            <p:txEl>
                                              <p:pRg st="0" end="0"/>
                                            </p:txEl>
                                          </p:spTgt>
                                        </p:tgtEl>
                                        <p:attrNameLst>
                                          <p:attrName>ppt_x</p:attrName>
                                        </p:attrNameLst>
                                      </p:cBhvr>
                                      <p:tavLst>
                                        <p:tav tm="0">
                                          <p:val>
                                            <p:strVal val="#ppt_x"/>
                                          </p:val>
                                        </p:tav>
                                        <p:tav tm="100000">
                                          <p:val>
                                            <p:strVal val="#ppt_x"/>
                                          </p:val>
                                        </p:tav>
                                      </p:tavLst>
                                    </p:anim>
                                    <p:anim calcmode="lin" valueType="num">
                                      <p:cBhvr>
                                        <p:cTn id="56" dur="1000" fill="hold"/>
                                        <p:tgtEl>
                                          <p:spTgt spid="4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6" grpId="0"/>
      <p:bldP spid="38" grpId="0" animBg="1"/>
      <p:bldP spid="40" grpId="0" animBg="1"/>
      <p:bldP spid="41" grpId="0" animBg="1"/>
      <p:bldP spid="42" grpId="0" animBg="1"/>
      <p:bldP spid="43"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cstate="print">
            <a:extLst>
              <a:ext uri="{28A0092B-C50C-407E-A947-70E740481C1C}">
                <a14:useLocalDpi xmlns:a14="http://schemas.microsoft.com/office/drawing/2010/main" val="0"/>
              </a:ext>
            </a:extLst>
          </a:blip>
          <a:srcRect r="29355" b="48817"/>
          <a:stretch/>
        </p:blipFill>
        <p:spPr>
          <a:xfrm>
            <a:off x="0" y="-573824"/>
            <a:ext cx="8613058" cy="3510116"/>
          </a:xfrm>
          <a:prstGeom prst="rect">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l="22741" r="20645" b="11398"/>
          <a:stretch/>
        </p:blipFill>
        <p:spPr>
          <a:xfrm>
            <a:off x="2667512" y="1"/>
            <a:ext cx="6909666" cy="6082868"/>
          </a:xfrm>
          <a:prstGeom prst="rect">
            <a:avLst/>
          </a:prstGeom>
        </p:spPr>
      </p:pic>
      <p:pic>
        <p:nvPicPr>
          <p:cNvPr id="7" name="图片 6"/>
          <p:cNvPicPr>
            <a:picLocks noChangeAspect="1"/>
          </p:cNvPicPr>
          <p:nvPr/>
        </p:nvPicPr>
        <p:blipFill rotWithShape="1">
          <a:blip r:embed="rId4" cstate="print">
            <a:extLst>
              <a:ext uri="{28A0092B-C50C-407E-A947-70E740481C1C}">
                <a14:useLocalDpi xmlns:a14="http://schemas.microsoft.com/office/drawing/2010/main" val="0"/>
              </a:ext>
            </a:extLst>
          </a:blip>
          <a:srcRect l="64113" t="18065" b="4946"/>
          <a:stretch/>
        </p:blipFill>
        <p:spPr>
          <a:xfrm>
            <a:off x="7624640" y="1007166"/>
            <a:ext cx="4567359" cy="5511622"/>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t="23226" r="66613" b="10322"/>
          <a:stretch/>
        </p:blipFill>
        <p:spPr>
          <a:xfrm>
            <a:off x="-88237" y="1107041"/>
            <a:ext cx="4302800" cy="4817264"/>
          </a:xfrm>
          <a:prstGeom prst="rect">
            <a:avLst/>
          </a:prstGeom>
        </p:spPr>
      </p:pic>
      <p:pic>
        <p:nvPicPr>
          <p:cNvPr id="700" name="图片 699" hidden="1">
            <a:extLst>
              <a:ext uri="{FF2B5EF4-FFF2-40B4-BE49-F238E27FC236}">
                <a16:creationId xmlns:a16="http://schemas.microsoft.com/office/drawing/2014/main" id="{18AF94C1-4EF8-4962-BFD2-79910FB014E1}"/>
              </a:ext>
            </a:extLst>
          </p:cNvPr>
          <p:cNvPicPr>
            <a:picLocks noChangeAspect="1"/>
          </p:cNvPicPr>
          <p:nvPr/>
        </p:nvPicPr>
        <p:blipFill rotWithShape="1">
          <a:blip r:embed="rId6">
            <a:extLst>
              <a:ext uri="{28A0092B-C50C-407E-A947-70E740481C1C}">
                <a14:useLocalDpi xmlns:a14="http://schemas.microsoft.com/office/drawing/2010/main" val="0"/>
              </a:ext>
            </a:extLst>
          </a:blip>
          <a:srcRect l="65023" t="70922" r="21987" b="1596"/>
          <a:stretch/>
        </p:blipFill>
        <p:spPr>
          <a:xfrm>
            <a:off x="-50501" y="4803156"/>
            <a:ext cx="1527480" cy="1809193"/>
          </a:xfrm>
          <a:prstGeom prst="rect">
            <a:avLst/>
          </a:prstGeom>
        </p:spPr>
      </p:pic>
      <p:pic>
        <p:nvPicPr>
          <p:cNvPr id="2" name="图片 1"/>
          <p:cNvPicPr>
            <a:picLocks noChangeAspect="1"/>
          </p:cNvPicPr>
          <p:nvPr/>
        </p:nvPicPr>
        <p:blipFill rotWithShape="1">
          <a:blip r:embed="rId7" cstate="print">
            <a:extLst>
              <a:ext uri="{28A0092B-C50C-407E-A947-70E740481C1C}">
                <a14:useLocalDpi xmlns:a14="http://schemas.microsoft.com/office/drawing/2010/main" val="0"/>
              </a:ext>
            </a:extLst>
          </a:blip>
          <a:srcRect t="55054"/>
          <a:stretch/>
        </p:blipFill>
        <p:spPr>
          <a:xfrm>
            <a:off x="56235" y="3815895"/>
            <a:ext cx="12192000" cy="3082413"/>
          </a:xfrm>
          <a:prstGeom prst="rect">
            <a:avLst/>
          </a:prstGeom>
        </p:spPr>
      </p:pic>
      <p:pic>
        <p:nvPicPr>
          <p:cNvPr id="10" name="图片 9"/>
          <p:cNvPicPr>
            <a:picLocks noChangeAspect="1"/>
          </p:cNvPicPr>
          <p:nvPr/>
        </p:nvPicPr>
        <p:blipFill rotWithShape="1">
          <a:blip r:embed="rId8" cstate="print">
            <a:extLst>
              <a:ext uri="{28A0092B-C50C-407E-A947-70E740481C1C}">
                <a14:useLocalDpi xmlns:a14="http://schemas.microsoft.com/office/drawing/2010/main" val="0"/>
              </a:ext>
            </a:extLst>
          </a:blip>
          <a:srcRect l="56008" t="10967" b="52258"/>
          <a:stretch/>
        </p:blipFill>
        <p:spPr>
          <a:xfrm>
            <a:off x="6833466" y="-267499"/>
            <a:ext cx="5363497" cy="2521974"/>
          </a:xfrm>
          <a:prstGeom prst="rect">
            <a:avLst/>
          </a:prstGeom>
        </p:spPr>
      </p:pic>
      <p:pic>
        <p:nvPicPr>
          <p:cNvPr id="26" name="图片 25"/>
          <p:cNvPicPr>
            <a:picLocks noChangeAspect="1"/>
          </p:cNvPicPr>
          <p:nvPr/>
        </p:nvPicPr>
        <p:blipFill rotWithShape="1">
          <a:blip r:embed="rId9" cstate="print">
            <a:extLst>
              <a:ext uri="{28A0092B-C50C-407E-A947-70E740481C1C}">
                <a14:useLocalDpi xmlns:a14="http://schemas.microsoft.com/office/drawing/2010/main" val="0"/>
              </a:ext>
            </a:extLst>
          </a:blip>
          <a:srcRect l="64476" t="20430" r="9395" b="17634"/>
          <a:stretch/>
        </p:blipFill>
        <p:spPr>
          <a:xfrm>
            <a:off x="7860890" y="1401097"/>
            <a:ext cx="3185652" cy="4247536"/>
          </a:xfrm>
          <a:prstGeom prst="rect">
            <a:avLst/>
          </a:prstGeom>
        </p:spPr>
      </p:pic>
      <p:pic>
        <p:nvPicPr>
          <p:cNvPr id="15" name="图片 16">
            <a:extLst>
              <a:ext uri="{FF2B5EF4-FFF2-40B4-BE49-F238E27FC236}">
                <a16:creationId xmlns:a16="http://schemas.microsoft.com/office/drawing/2014/main" id="{0E384B93-153B-4141-A137-FE2633C386DB}"/>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881084" y="3536074"/>
            <a:ext cx="3869405" cy="3869405"/>
          </a:xfrm>
          <a:prstGeom prst="rect">
            <a:avLst/>
          </a:prstGeom>
        </p:spPr>
      </p:pic>
      <p:sp>
        <p:nvSpPr>
          <p:cNvPr id="11" name="Rectangle: Rounded Corners 10">
            <a:extLst>
              <a:ext uri="{FF2B5EF4-FFF2-40B4-BE49-F238E27FC236}">
                <a16:creationId xmlns:a16="http://schemas.microsoft.com/office/drawing/2014/main" id="{0BCB72B4-8D4F-4B83-8488-1BC9CB69C171}"/>
              </a:ext>
            </a:extLst>
          </p:cNvPr>
          <p:cNvSpPr/>
          <p:nvPr/>
        </p:nvSpPr>
        <p:spPr>
          <a:xfrm>
            <a:off x="1933228" y="1413446"/>
            <a:ext cx="8101640" cy="3046988"/>
          </a:xfrm>
          <a:prstGeom prst="roundRect">
            <a:avLst>
              <a:gd name="adj" fmla="val 12658"/>
            </a:avLst>
          </a:prstGeom>
          <a:solidFill>
            <a:srgbClr val="96E0F9">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字魂17号-萌趣果冻体"/>
              <a:cs typeface="+mn-cs"/>
            </a:endParaRPr>
          </a:p>
        </p:txBody>
      </p:sp>
      <p:pic>
        <p:nvPicPr>
          <p:cNvPr id="4" name="Picture 3">
            <a:extLst>
              <a:ext uri="{FF2B5EF4-FFF2-40B4-BE49-F238E27FC236}">
                <a16:creationId xmlns:a16="http://schemas.microsoft.com/office/drawing/2014/main" id="{331806DB-5237-4C5C-B9C2-B7996FE88A5C}"/>
              </a:ext>
            </a:extLst>
          </p:cNvPr>
          <p:cNvPicPr>
            <a:picLocks noChangeAspect="1"/>
          </p:cNvPicPr>
          <p:nvPr/>
        </p:nvPicPr>
        <p:blipFill>
          <a:blip r:embed="rId11"/>
          <a:stretch>
            <a:fillRect/>
          </a:stretch>
        </p:blipFill>
        <p:spPr>
          <a:xfrm>
            <a:off x="7820096" y="3131616"/>
            <a:ext cx="4142381" cy="4149344"/>
          </a:xfrm>
          <a:prstGeom prst="rect">
            <a:avLst/>
          </a:prstGeom>
        </p:spPr>
      </p:pic>
      <p:pic>
        <p:nvPicPr>
          <p:cNvPr id="25" name="图片 24"/>
          <p:cNvPicPr>
            <a:picLocks noChangeAspect="1"/>
          </p:cNvPicPr>
          <p:nvPr/>
        </p:nvPicPr>
        <p:blipFill rotWithShape="1">
          <a:blip r:embed="rId12" cstate="print">
            <a:extLst>
              <a:ext uri="{28A0092B-C50C-407E-A947-70E740481C1C}">
                <a14:useLocalDpi xmlns:a14="http://schemas.microsoft.com/office/drawing/2010/main" val="0"/>
              </a:ext>
            </a:extLst>
          </a:blip>
          <a:srcRect l="17540" r="58871" b="49462"/>
          <a:stretch/>
        </p:blipFill>
        <p:spPr>
          <a:xfrm>
            <a:off x="1360255" y="18890"/>
            <a:ext cx="2875936" cy="3465872"/>
          </a:xfrm>
          <a:prstGeom prst="rect">
            <a:avLst/>
          </a:prstGeom>
        </p:spPr>
      </p:pic>
      <p:pic>
        <p:nvPicPr>
          <p:cNvPr id="12" name="Picture 11">
            <a:extLst>
              <a:ext uri="{FF2B5EF4-FFF2-40B4-BE49-F238E27FC236}">
                <a16:creationId xmlns:a16="http://schemas.microsoft.com/office/drawing/2014/main" id="{4BB7D484-A70E-42DC-B855-E1C73688324B}"/>
              </a:ext>
            </a:extLst>
          </p:cNvPr>
          <p:cNvPicPr>
            <a:picLocks noChangeAspect="1"/>
          </p:cNvPicPr>
          <p:nvPr/>
        </p:nvPicPr>
        <p:blipFill>
          <a:blip r:embed="rId13"/>
          <a:stretch>
            <a:fillRect/>
          </a:stretch>
        </p:blipFill>
        <p:spPr>
          <a:xfrm>
            <a:off x="1717543" y="1269989"/>
            <a:ext cx="8663167" cy="3755461"/>
          </a:xfrm>
          <a:prstGeom prst="rect">
            <a:avLst/>
          </a:prstGeom>
        </p:spPr>
      </p:pic>
    </p:spTree>
    <p:extLst>
      <p:ext uri="{BB962C8B-B14F-4D97-AF65-F5344CB8AC3E}">
        <p14:creationId xmlns:p14="http://schemas.microsoft.com/office/powerpoint/2010/main" val="2552609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2" presetClass="entr" presetSubtype="8"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1000" fill="hold"/>
                                        <p:tgtEl>
                                          <p:spTgt spid="3"/>
                                        </p:tgtEl>
                                        <p:attrNameLst>
                                          <p:attrName>ppt_x</p:attrName>
                                        </p:attrNameLst>
                                      </p:cBhvr>
                                      <p:tavLst>
                                        <p:tav tm="0">
                                          <p:val>
                                            <p:strVal val="0-#ppt_w/2"/>
                                          </p:val>
                                        </p:tav>
                                        <p:tav tm="100000">
                                          <p:val>
                                            <p:strVal val="#ppt_x"/>
                                          </p:val>
                                        </p:tav>
                                      </p:tavLst>
                                    </p:anim>
                                    <p:anim calcmode="lin" valueType="num">
                                      <p:cBhvr additive="base">
                                        <p:cTn id="23" dur="1000" fill="hold"/>
                                        <p:tgtEl>
                                          <p:spTgt spid="3"/>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1000" fill="hold"/>
                                        <p:tgtEl>
                                          <p:spTgt spid="10"/>
                                        </p:tgtEl>
                                        <p:attrNameLst>
                                          <p:attrName>ppt_x</p:attrName>
                                        </p:attrNameLst>
                                      </p:cBhvr>
                                      <p:tavLst>
                                        <p:tav tm="0">
                                          <p:val>
                                            <p:strVal val="1+#ppt_w/2"/>
                                          </p:val>
                                        </p:tav>
                                        <p:tav tm="100000">
                                          <p:val>
                                            <p:strVal val="#ppt_x"/>
                                          </p:val>
                                        </p:tav>
                                      </p:tavLst>
                                    </p:anim>
                                    <p:anim calcmode="lin" valueType="num">
                                      <p:cBhvr additive="base">
                                        <p:cTn id="27" dur="1000" fill="hold"/>
                                        <p:tgtEl>
                                          <p:spTgt spid="10"/>
                                        </p:tgtEl>
                                        <p:attrNameLst>
                                          <p:attrName>ppt_y</p:attrName>
                                        </p:attrNameLst>
                                      </p:cBhvr>
                                      <p:tavLst>
                                        <p:tav tm="0">
                                          <p:val>
                                            <p:strVal val="#ppt_y"/>
                                          </p:val>
                                        </p:tav>
                                        <p:tav tm="100000">
                                          <p:val>
                                            <p:strVal val="#ppt_y"/>
                                          </p:val>
                                        </p:tav>
                                      </p:tavLst>
                                    </p:anim>
                                  </p:childTnLst>
                                </p:cTn>
                              </p:par>
                              <p:par>
                                <p:cTn id="28" presetID="10" presetClass="entr" presetSubtype="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par>
                          <p:cTn id="31" fill="hold">
                            <p:stCondLst>
                              <p:cond delay="1000"/>
                            </p:stCondLst>
                            <p:childTnLst>
                              <p:par>
                                <p:cTn id="32" presetID="22" presetClass="entr" presetSubtype="1" fill="hold" nodeType="after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wipe(up)">
                                      <p:cBhvr>
                                        <p:cTn id="34" dur="500"/>
                                        <p:tgtEl>
                                          <p:spTgt spid="25"/>
                                        </p:tgtEl>
                                      </p:cBhvr>
                                    </p:animEffect>
                                  </p:childTnLst>
                                </p:cTn>
                              </p:par>
                              <p:par>
                                <p:cTn id="35" presetID="22" presetClass="entr" presetSubtype="4"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down)">
                                      <p:cBhvr>
                                        <p:cTn id="37" dur="500"/>
                                        <p:tgtEl>
                                          <p:spTgt spid="26"/>
                                        </p:tgtEl>
                                      </p:cBhvr>
                                    </p:animEffect>
                                  </p:childTnLst>
                                </p:cTn>
                              </p:par>
                            </p:childTnLst>
                          </p:cTn>
                        </p:par>
                        <p:par>
                          <p:cTn id="38" fill="hold">
                            <p:stCondLst>
                              <p:cond delay="1500"/>
                            </p:stCondLst>
                            <p:childTnLst>
                              <p:par>
                                <p:cTn id="39" presetID="47" presetClass="entr" presetSubtype="0" fill="hold" nodeType="after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1000"/>
                                        <p:tgtEl>
                                          <p:spTgt spid="15"/>
                                        </p:tgtEl>
                                      </p:cBhvr>
                                    </p:animEffect>
                                    <p:anim calcmode="lin" valueType="num">
                                      <p:cBhvr>
                                        <p:cTn id="42" dur="1000" fill="hold"/>
                                        <p:tgtEl>
                                          <p:spTgt spid="15"/>
                                        </p:tgtEl>
                                        <p:attrNameLst>
                                          <p:attrName>ppt_x</p:attrName>
                                        </p:attrNameLst>
                                      </p:cBhvr>
                                      <p:tavLst>
                                        <p:tav tm="0">
                                          <p:val>
                                            <p:strVal val="#ppt_x"/>
                                          </p:val>
                                        </p:tav>
                                        <p:tav tm="100000">
                                          <p:val>
                                            <p:strVal val="#ppt_x"/>
                                          </p:val>
                                        </p:tav>
                                      </p:tavLst>
                                    </p:anim>
                                    <p:anim calcmode="lin" valueType="num">
                                      <p:cBhvr>
                                        <p:cTn id="4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707"/>
      </p14:showEvtLst>
    </p:ext>
  </p:extLs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r="29355" b="48817"/>
          <a:stretch/>
        </p:blipFill>
        <p:spPr>
          <a:xfrm>
            <a:off x="0" y="-573824"/>
            <a:ext cx="8613058" cy="3510116"/>
          </a:xfrm>
          <a:prstGeom prst="rect">
            <a:avLst/>
          </a:prstGeom>
        </p:spPr>
      </p:pic>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l="22741" r="20645" b="11398"/>
          <a:stretch/>
        </p:blipFill>
        <p:spPr>
          <a:xfrm>
            <a:off x="2667512" y="1"/>
            <a:ext cx="6909666" cy="6082868"/>
          </a:xfrm>
          <a:prstGeom prst="rect">
            <a:avLst/>
          </a:prstGeom>
        </p:spPr>
      </p:pic>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l="64113" t="18065" b="4946"/>
          <a:stretch/>
        </p:blipFill>
        <p:spPr>
          <a:xfrm>
            <a:off x="7624640" y="1007166"/>
            <a:ext cx="4567359" cy="5511622"/>
          </a:xfrm>
          <a:prstGeom prst="rect">
            <a:avLst/>
          </a:prstGeom>
        </p:spPr>
      </p:pic>
      <p:pic>
        <p:nvPicPr>
          <p:cNvPr id="6" name="图片 5"/>
          <p:cNvPicPr>
            <a:picLocks noChangeAspect="1"/>
          </p:cNvPicPr>
          <p:nvPr/>
        </p:nvPicPr>
        <p:blipFill rotWithShape="1">
          <a:blip r:embed="rId6" cstate="print">
            <a:extLst>
              <a:ext uri="{28A0092B-C50C-407E-A947-70E740481C1C}">
                <a14:useLocalDpi xmlns:a14="http://schemas.microsoft.com/office/drawing/2010/main" val="0"/>
              </a:ext>
            </a:extLst>
          </a:blip>
          <a:srcRect t="23226" r="66613" b="10322"/>
          <a:stretch/>
        </p:blipFill>
        <p:spPr>
          <a:xfrm>
            <a:off x="-88237" y="1107041"/>
            <a:ext cx="4302800" cy="4817264"/>
          </a:xfrm>
          <a:prstGeom prst="rect">
            <a:avLst/>
          </a:prstGeom>
        </p:spPr>
      </p:pic>
      <p:pic>
        <p:nvPicPr>
          <p:cNvPr id="700" name="图片 699" hidden="1">
            <a:extLst>
              <a:ext uri="{FF2B5EF4-FFF2-40B4-BE49-F238E27FC236}">
                <a16:creationId xmlns:a16="http://schemas.microsoft.com/office/drawing/2014/main" id="{18AF94C1-4EF8-4962-BFD2-79910FB014E1}"/>
              </a:ext>
            </a:extLst>
          </p:cNvPr>
          <p:cNvPicPr>
            <a:picLocks noChangeAspect="1"/>
          </p:cNvPicPr>
          <p:nvPr/>
        </p:nvPicPr>
        <p:blipFill rotWithShape="1">
          <a:blip r:embed="rId7">
            <a:extLst>
              <a:ext uri="{28A0092B-C50C-407E-A947-70E740481C1C}">
                <a14:useLocalDpi xmlns:a14="http://schemas.microsoft.com/office/drawing/2010/main" val="0"/>
              </a:ext>
            </a:extLst>
          </a:blip>
          <a:srcRect l="65023" t="70922" r="21987" b="1596"/>
          <a:stretch/>
        </p:blipFill>
        <p:spPr>
          <a:xfrm>
            <a:off x="-50501" y="4803156"/>
            <a:ext cx="1527480" cy="1809193"/>
          </a:xfrm>
          <a:prstGeom prst="rect">
            <a:avLst/>
          </a:prstGeom>
        </p:spPr>
      </p:pic>
      <p:pic>
        <p:nvPicPr>
          <p:cNvPr id="2" name="图片 1"/>
          <p:cNvPicPr>
            <a:picLocks noChangeAspect="1"/>
          </p:cNvPicPr>
          <p:nvPr/>
        </p:nvPicPr>
        <p:blipFill rotWithShape="1">
          <a:blip r:embed="rId8" cstate="print">
            <a:extLst>
              <a:ext uri="{28A0092B-C50C-407E-A947-70E740481C1C}">
                <a14:useLocalDpi xmlns:a14="http://schemas.microsoft.com/office/drawing/2010/main" val="0"/>
              </a:ext>
            </a:extLst>
          </a:blip>
          <a:srcRect t="55054"/>
          <a:stretch/>
        </p:blipFill>
        <p:spPr>
          <a:xfrm>
            <a:off x="56235" y="3815895"/>
            <a:ext cx="12192000" cy="3082413"/>
          </a:xfrm>
          <a:prstGeom prst="rect">
            <a:avLst/>
          </a:prstGeom>
        </p:spPr>
      </p:pic>
      <p:pic>
        <p:nvPicPr>
          <p:cNvPr id="26" name="图片 25"/>
          <p:cNvPicPr>
            <a:picLocks noChangeAspect="1"/>
          </p:cNvPicPr>
          <p:nvPr/>
        </p:nvPicPr>
        <p:blipFill rotWithShape="1">
          <a:blip r:embed="rId9" cstate="print">
            <a:extLst>
              <a:ext uri="{28A0092B-C50C-407E-A947-70E740481C1C}">
                <a14:useLocalDpi xmlns:a14="http://schemas.microsoft.com/office/drawing/2010/main" val="0"/>
              </a:ext>
            </a:extLst>
          </a:blip>
          <a:srcRect l="64476" t="20430" r="9395" b="17634"/>
          <a:stretch/>
        </p:blipFill>
        <p:spPr>
          <a:xfrm>
            <a:off x="7860890" y="1401097"/>
            <a:ext cx="3185652" cy="4247536"/>
          </a:xfrm>
          <a:prstGeom prst="rect">
            <a:avLst/>
          </a:prstGeom>
        </p:spPr>
      </p:pic>
      <p:sp>
        <p:nvSpPr>
          <p:cNvPr id="11" name="Rectangle: Rounded Corners 10">
            <a:extLst>
              <a:ext uri="{FF2B5EF4-FFF2-40B4-BE49-F238E27FC236}">
                <a16:creationId xmlns:a16="http://schemas.microsoft.com/office/drawing/2014/main" id="{0BCB72B4-8D4F-4B83-8488-1BC9CB69C171}"/>
              </a:ext>
            </a:extLst>
          </p:cNvPr>
          <p:cNvSpPr/>
          <p:nvPr/>
        </p:nvSpPr>
        <p:spPr>
          <a:xfrm>
            <a:off x="2769704" y="933695"/>
            <a:ext cx="7196673" cy="3553198"/>
          </a:xfrm>
          <a:prstGeom prst="roundRect">
            <a:avLst>
              <a:gd name="adj" fmla="val 13777"/>
            </a:avLst>
          </a:prstGeom>
          <a:solidFill>
            <a:srgbClr val="96E0F9">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字魂17号-萌趣果冻体"/>
              <a:cs typeface="+mn-cs"/>
            </a:endParaRPr>
          </a:p>
        </p:txBody>
      </p:sp>
      <p:pic>
        <p:nvPicPr>
          <p:cNvPr id="25" name="图片 24"/>
          <p:cNvPicPr>
            <a:picLocks noChangeAspect="1"/>
          </p:cNvPicPr>
          <p:nvPr/>
        </p:nvPicPr>
        <p:blipFill rotWithShape="1">
          <a:blip r:embed="rId10" cstate="print">
            <a:extLst>
              <a:ext uri="{28A0092B-C50C-407E-A947-70E740481C1C}">
                <a14:useLocalDpi xmlns:a14="http://schemas.microsoft.com/office/drawing/2010/main" val="0"/>
              </a:ext>
            </a:extLst>
          </a:blip>
          <a:srcRect l="17540" r="58871" b="49462"/>
          <a:stretch/>
        </p:blipFill>
        <p:spPr>
          <a:xfrm>
            <a:off x="1746326" y="118256"/>
            <a:ext cx="2875936" cy="3465872"/>
          </a:xfrm>
          <a:prstGeom prst="rect">
            <a:avLst/>
          </a:prstGeom>
        </p:spPr>
      </p:pic>
      <p:pic>
        <p:nvPicPr>
          <p:cNvPr id="21" name="Picture 20">
            <a:extLst>
              <a:ext uri="{FF2B5EF4-FFF2-40B4-BE49-F238E27FC236}">
                <a16:creationId xmlns:a16="http://schemas.microsoft.com/office/drawing/2014/main" id="{F1D3A831-09DF-4796-919A-50759580A352}"/>
              </a:ext>
            </a:extLst>
          </p:cNvPr>
          <p:cNvPicPr>
            <a:picLocks noChangeAspect="1"/>
          </p:cNvPicPr>
          <p:nvPr/>
        </p:nvPicPr>
        <p:blipFill>
          <a:blip r:embed="rId11"/>
          <a:stretch>
            <a:fillRect/>
          </a:stretch>
        </p:blipFill>
        <p:spPr>
          <a:xfrm>
            <a:off x="2246061" y="8912787"/>
            <a:ext cx="7260965" cy="1889924"/>
          </a:xfrm>
          <a:prstGeom prst="rect">
            <a:avLst/>
          </a:prstGeom>
        </p:spPr>
      </p:pic>
      <p:sp>
        <p:nvSpPr>
          <p:cNvPr id="12" name="Freeform 6">
            <a:extLst>
              <a:ext uri="{FF2B5EF4-FFF2-40B4-BE49-F238E27FC236}">
                <a16:creationId xmlns:a16="http://schemas.microsoft.com/office/drawing/2014/main" id="{72507C0E-4014-9B53-1DD9-06427D8E601C}"/>
              </a:ext>
            </a:extLst>
          </p:cNvPr>
          <p:cNvSpPr/>
          <p:nvPr/>
        </p:nvSpPr>
        <p:spPr>
          <a:xfrm>
            <a:off x="9803490" y="3624450"/>
            <a:ext cx="1867320" cy="3024000"/>
          </a:xfrm>
          <a:custGeom>
            <a:avLst/>
            <a:gdLst/>
            <a:ahLst/>
            <a:cxnLst/>
            <a:rect l="l" t="t" r="r" b="b"/>
            <a:pathLst>
              <a:path w="1867320" h="3024000">
                <a:moveTo>
                  <a:pt x="0" y="0"/>
                </a:moveTo>
                <a:lnTo>
                  <a:pt x="1867320" y="0"/>
                </a:lnTo>
                <a:lnTo>
                  <a:pt x="1867320" y="3024000"/>
                </a:lnTo>
                <a:lnTo>
                  <a:pt x="0" y="30240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3" name="Freeform 2">
            <a:extLst>
              <a:ext uri="{FF2B5EF4-FFF2-40B4-BE49-F238E27FC236}">
                <a16:creationId xmlns:a16="http://schemas.microsoft.com/office/drawing/2014/main" id="{7E0EE687-B346-3507-C34D-2B84832D341B}"/>
              </a:ext>
            </a:extLst>
          </p:cNvPr>
          <p:cNvSpPr/>
          <p:nvPr/>
        </p:nvSpPr>
        <p:spPr>
          <a:xfrm>
            <a:off x="1089617" y="5404575"/>
            <a:ext cx="1510708" cy="1453425"/>
          </a:xfrm>
          <a:custGeom>
            <a:avLst/>
            <a:gdLst/>
            <a:ahLst/>
            <a:cxnLst/>
            <a:rect l="l" t="t" r="r" b="b"/>
            <a:pathLst>
              <a:path w="3274016" h="3024000">
                <a:moveTo>
                  <a:pt x="0" y="0"/>
                </a:moveTo>
                <a:lnTo>
                  <a:pt x="3274016" y="0"/>
                </a:lnTo>
                <a:lnTo>
                  <a:pt x="3274016" y="3024000"/>
                </a:lnTo>
                <a:lnTo>
                  <a:pt x="0" y="30240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4" name="Freeform 2">
            <a:extLst>
              <a:ext uri="{FF2B5EF4-FFF2-40B4-BE49-F238E27FC236}">
                <a16:creationId xmlns:a16="http://schemas.microsoft.com/office/drawing/2014/main" id="{27BDBD30-DB99-866F-E495-3D433D52F175}"/>
              </a:ext>
            </a:extLst>
          </p:cNvPr>
          <p:cNvSpPr/>
          <p:nvPr/>
        </p:nvSpPr>
        <p:spPr>
          <a:xfrm>
            <a:off x="70442" y="5404575"/>
            <a:ext cx="1510708" cy="1453425"/>
          </a:xfrm>
          <a:custGeom>
            <a:avLst/>
            <a:gdLst/>
            <a:ahLst/>
            <a:cxnLst/>
            <a:rect l="l" t="t" r="r" b="b"/>
            <a:pathLst>
              <a:path w="3274016" h="3024000">
                <a:moveTo>
                  <a:pt x="0" y="0"/>
                </a:moveTo>
                <a:lnTo>
                  <a:pt x="3274016" y="0"/>
                </a:lnTo>
                <a:lnTo>
                  <a:pt x="3274016" y="3024000"/>
                </a:lnTo>
                <a:lnTo>
                  <a:pt x="0" y="30240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pic>
        <p:nvPicPr>
          <p:cNvPr id="17" name="Picture 16">
            <a:extLst>
              <a:ext uri="{FF2B5EF4-FFF2-40B4-BE49-F238E27FC236}">
                <a16:creationId xmlns:a16="http://schemas.microsoft.com/office/drawing/2014/main" id="{E768BF2A-913C-14D5-E312-CDB32078845C}"/>
              </a:ext>
            </a:extLst>
          </p:cNvPr>
          <p:cNvPicPr>
            <a:picLocks noChangeAspect="1"/>
          </p:cNvPicPr>
          <p:nvPr/>
        </p:nvPicPr>
        <p:blipFill>
          <a:blip r:embed="rId16"/>
          <a:stretch>
            <a:fillRect/>
          </a:stretch>
        </p:blipFill>
        <p:spPr>
          <a:xfrm>
            <a:off x="3047349" y="2054626"/>
            <a:ext cx="6230652" cy="2462997"/>
          </a:xfrm>
          <a:prstGeom prst="rect">
            <a:avLst/>
          </a:prstGeom>
        </p:spPr>
      </p:pic>
      <p:pic>
        <p:nvPicPr>
          <p:cNvPr id="4" name="Picture 3" descr="A round pink label with white text and a black background&#10;&#10;Description automatically generated">
            <a:extLst>
              <a:ext uri="{FF2B5EF4-FFF2-40B4-BE49-F238E27FC236}">
                <a16:creationId xmlns:a16="http://schemas.microsoft.com/office/drawing/2014/main" id="{5FB30517-CA2C-6083-899A-A42BFC810EA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531907" y="80013"/>
            <a:ext cx="1661372" cy="1661372"/>
          </a:xfrm>
          <a:prstGeom prst="rect">
            <a:avLst/>
          </a:prstGeom>
        </p:spPr>
      </p:pic>
      <p:pic>
        <p:nvPicPr>
          <p:cNvPr id="9" name="Picture 8">
            <a:extLst>
              <a:ext uri="{FF2B5EF4-FFF2-40B4-BE49-F238E27FC236}">
                <a16:creationId xmlns:a16="http://schemas.microsoft.com/office/drawing/2014/main" id="{44E31A42-8A07-5883-F0F8-EBD8ECCE2836}"/>
              </a:ext>
            </a:extLst>
          </p:cNvPr>
          <p:cNvPicPr>
            <a:picLocks noChangeAspect="1"/>
          </p:cNvPicPr>
          <p:nvPr/>
        </p:nvPicPr>
        <p:blipFill>
          <a:blip r:embed="rId18"/>
          <a:stretch>
            <a:fillRect/>
          </a:stretch>
        </p:blipFill>
        <p:spPr>
          <a:xfrm>
            <a:off x="4418181" y="1193584"/>
            <a:ext cx="3578662" cy="969348"/>
          </a:xfrm>
          <a:prstGeom prst="rect">
            <a:avLst/>
          </a:prstGeom>
        </p:spPr>
      </p:pic>
    </p:spTree>
    <p:extLst>
      <p:ext uri="{BB962C8B-B14F-4D97-AF65-F5344CB8AC3E}">
        <p14:creationId xmlns:p14="http://schemas.microsoft.com/office/powerpoint/2010/main" val="1655661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E180D4A7-C9FB-4DFB-919C-405C955672EB}">
      <p14:showEvtLst xmlns:p14="http://schemas.microsoft.com/office/powerpoint/2010/main">
        <p14:playEvt time="1" objId="707"/>
      </p14:showEvtLst>
    </p:ext>
  </p:extLs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cstate="print">
            <a:extLst>
              <a:ext uri="{28A0092B-C50C-407E-A947-70E740481C1C}">
                <a14:useLocalDpi xmlns:a14="http://schemas.microsoft.com/office/drawing/2010/main" val="0"/>
              </a:ext>
            </a:extLst>
          </a:blip>
          <a:srcRect r="29355" b="48817"/>
          <a:stretch/>
        </p:blipFill>
        <p:spPr>
          <a:xfrm>
            <a:off x="0" y="0"/>
            <a:ext cx="8613058" cy="3510116"/>
          </a:xfrm>
          <a:prstGeom prst="rect">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l="22741" r="20645" b="11398"/>
          <a:stretch/>
        </p:blipFill>
        <p:spPr>
          <a:xfrm>
            <a:off x="2772696" y="0"/>
            <a:ext cx="6902245" cy="6076335"/>
          </a:xfrm>
          <a:prstGeom prst="rect">
            <a:avLst/>
          </a:prstGeom>
        </p:spPr>
      </p:pic>
      <p:pic>
        <p:nvPicPr>
          <p:cNvPr id="7" name="图片 6"/>
          <p:cNvPicPr>
            <a:picLocks noChangeAspect="1"/>
          </p:cNvPicPr>
          <p:nvPr/>
        </p:nvPicPr>
        <p:blipFill rotWithShape="1">
          <a:blip r:embed="rId4" cstate="print">
            <a:extLst>
              <a:ext uri="{28A0092B-C50C-407E-A947-70E740481C1C}">
                <a14:useLocalDpi xmlns:a14="http://schemas.microsoft.com/office/drawing/2010/main" val="0"/>
              </a:ext>
            </a:extLst>
          </a:blip>
          <a:srcRect l="64113" t="18065" b="4946"/>
          <a:stretch/>
        </p:blipFill>
        <p:spPr>
          <a:xfrm>
            <a:off x="7816644" y="1238864"/>
            <a:ext cx="4375355" cy="5279923"/>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t="23226" r="66613" b="10322"/>
          <a:stretch/>
        </p:blipFill>
        <p:spPr>
          <a:xfrm>
            <a:off x="0" y="1592826"/>
            <a:ext cx="4070555" cy="4557251"/>
          </a:xfrm>
          <a:prstGeom prst="rect">
            <a:avLst/>
          </a:prstGeom>
        </p:spPr>
      </p:pic>
      <p:pic>
        <p:nvPicPr>
          <p:cNvPr id="700" name="图片 699" hidden="1">
            <a:extLst>
              <a:ext uri="{FF2B5EF4-FFF2-40B4-BE49-F238E27FC236}">
                <a16:creationId xmlns:a16="http://schemas.microsoft.com/office/drawing/2014/main" id="{18AF94C1-4EF8-4962-BFD2-79910FB014E1}"/>
              </a:ext>
            </a:extLst>
          </p:cNvPr>
          <p:cNvPicPr>
            <a:picLocks noChangeAspect="1"/>
          </p:cNvPicPr>
          <p:nvPr/>
        </p:nvPicPr>
        <p:blipFill rotWithShape="1">
          <a:blip r:embed="rId6">
            <a:extLst>
              <a:ext uri="{28A0092B-C50C-407E-A947-70E740481C1C}">
                <a14:useLocalDpi xmlns:a14="http://schemas.microsoft.com/office/drawing/2010/main" val="0"/>
              </a:ext>
            </a:extLst>
          </a:blip>
          <a:srcRect l="65023" t="70922" r="21987" b="1596"/>
          <a:stretch/>
        </p:blipFill>
        <p:spPr>
          <a:xfrm>
            <a:off x="-50501" y="4803156"/>
            <a:ext cx="1527480" cy="1809193"/>
          </a:xfrm>
          <a:prstGeom prst="rect">
            <a:avLst/>
          </a:prstGeom>
        </p:spPr>
      </p:pic>
      <p:pic>
        <p:nvPicPr>
          <p:cNvPr id="2" name="图片 1"/>
          <p:cNvPicPr>
            <a:picLocks noChangeAspect="1"/>
          </p:cNvPicPr>
          <p:nvPr/>
        </p:nvPicPr>
        <p:blipFill rotWithShape="1">
          <a:blip r:embed="rId7" cstate="print">
            <a:extLst>
              <a:ext uri="{28A0092B-C50C-407E-A947-70E740481C1C}">
                <a14:useLocalDpi xmlns:a14="http://schemas.microsoft.com/office/drawing/2010/main" val="0"/>
              </a:ext>
            </a:extLst>
          </a:blip>
          <a:srcRect t="55054"/>
          <a:stretch/>
        </p:blipFill>
        <p:spPr>
          <a:xfrm>
            <a:off x="0" y="3775587"/>
            <a:ext cx="12192000" cy="3082413"/>
          </a:xfrm>
          <a:prstGeom prst="rect">
            <a:avLst/>
          </a:prstGeom>
        </p:spPr>
      </p:pic>
      <p:pic>
        <p:nvPicPr>
          <p:cNvPr id="10" name="图片 9"/>
          <p:cNvPicPr>
            <a:picLocks noChangeAspect="1"/>
          </p:cNvPicPr>
          <p:nvPr/>
        </p:nvPicPr>
        <p:blipFill rotWithShape="1">
          <a:blip r:embed="rId8" cstate="print">
            <a:extLst>
              <a:ext uri="{28A0092B-C50C-407E-A947-70E740481C1C}">
                <a14:useLocalDpi xmlns:a14="http://schemas.microsoft.com/office/drawing/2010/main" val="0"/>
              </a:ext>
            </a:extLst>
          </a:blip>
          <a:srcRect l="56008" t="10967" b="52258"/>
          <a:stretch/>
        </p:blipFill>
        <p:spPr>
          <a:xfrm>
            <a:off x="6828502" y="752168"/>
            <a:ext cx="5363497" cy="2521974"/>
          </a:xfrm>
          <a:prstGeom prst="rect">
            <a:avLst/>
          </a:prstGeom>
        </p:spPr>
      </p:pic>
      <p:pic>
        <p:nvPicPr>
          <p:cNvPr id="25" name="图片 24"/>
          <p:cNvPicPr>
            <a:picLocks noChangeAspect="1"/>
          </p:cNvPicPr>
          <p:nvPr/>
        </p:nvPicPr>
        <p:blipFill rotWithShape="1">
          <a:blip r:embed="rId9" cstate="print">
            <a:extLst>
              <a:ext uri="{28A0092B-C50C-407E-A947-70E740481C1C}">
                <a14:useLocalDpi xmlns:a14="http://schemas.microsoft.com/office/drawing/2010/main" val="0"/>
              </a:ext>
            </a:extLst>
          </a:blip>
          <a:srcRect l="17540" r="58871" b="49462"/>
          <a:stretch/>
        </p:blipFill>
        <p:spPr>
          <a:xfrm>
            <a:off x="2138516" y="0"/>
            <a:ext cx="2875936" cy="3465872"/>
          </a:xfrm>
          <a:prstGeom prst="rect">
            <a:avLst/>
          </a:prstGeom>
        </p:spPr>
      </p:pic>
      <p:pic>
        <p:nvPicPr>
          <p:cNvPr id="26" name="图片 25"/>
          <p:cNvPicPr>
            <a:picLocks noChangeAspect="1"/>
          </p:cNvPicPr>
          <p:nvPr/>
        </p:nvPicPr>
        <p:blipFill rotWithShape="1">
          <a:blip r:embed="rId10" cstate="print">
            <a:extLst>
              <a:ext uri="{28A0092B-C50C-407E-A947-70E740481C1C}">
                <a14:useLocalDpi xmlns:a14="http://schemas.microsoft.com/office/drawing/2010/main" val="0"/>
              </a:ext>
            </a:extLst>
          </a:blip>
          <a:srcRect l="64476" t="20430" r="9395" b="17634"/>
          <a:stretch/>
        </p:blipFill>
        <p:spPr>
          <a:xfrm>
            <a:off x="7860890" y="1401097"/>
            <a:ext cx="3185652" cy="4247536"/>
          </a:xfrm>
          <a:prstGeom prst="rect">
            <a:avLst/>
          </a:prstGeom>
        </p:spPr>
      </p:pic>
      <p:pic>
        <p:nvPicPr>
          <p:cNvPr id="27" name="图片 26"/>
          <p:cNvPicPr>
            <a:picLocks noChangeAspect="1"/>
          </p:cNvPicPr>
          <p:nvPr/>
        </p:nvPicPr>
        <p:blipFill rotWithShape="1">
          <a:blip r:embed="rId11" cstate="print">
            <a:extLst>
              <a:ext uri="{28A0092B-C50C-407E-A947-70E740481C1C}">
                <a14:useLocalDpi xmlns:a14="http://schemas.microsoft.com/office/drawing/2010/main" val="0"/>
              </a:ext>
            </a:extLst>
          </a:blip>
          <a:srcRect l="60672" t="51941" r="22313" b="4079"/>
          <a:stretch/>
        </p:blipFill>
        <p:spPr>
          <a:xfrm>
            <a:off x="7397087" y="3562066"/>
            <a:ext cx="2074459" cy="3016155"/>
          </a:xfrm>
          <a:prstGeom prst="rect">
            <a:avLst/>
          </a:prstGeom>
        </p:spPr>
      </p:pic>
      <p:pic>
        <p:nvPicPr>
          <p:cNvPr id="9" name="Picture 8" descr="A logo with a black background&#10;&#10;Description automatically generated">
            <a:extLst>
              <a:ext uri="{FF2B5EF4-FFF2-40B4-BE49-F238E27FC236}">
                <a16:creationId xmlns:a16="http://schemas.microsoft.com/office/drawing/2014/main" id="{704C5C57-1F53-79C1-407A-51319B73124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442663" y="541950"/>
            <a:ext cx="8315665" cy="6425741"/>
          </a:xfrm>
          <a:prstGeom prst="rect">
            <a:avLst/>
          </a:prstGeom>
        </p:spPr>
      </p:pic>
    </p:spTree>
    <p:extLst>
      <p:ext uri="{BB962C8B-B14F-4D97-AF65-F5344CB8AC3E}">
        <p14:creationId xmlns:p14="http://schemas.microsoft.com/office/powerpoint/2010/main" val="4068139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707"/>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916745" y="-329908"/>
            <a:ext cx="6043612" cy="1562957"/>
            <a:chOff x="-916745" y="-329908"/>
            <a:chExt cx="6043612" cy="1562957"/>
          </a:xfrm>
        </p:grpSpPr>
        <p:pic>
          <p:nvPicPr>
            <p:cNvPr id="14" name="图片 13"/>
            <p:cNvPicPr>
              <a:picLocks noChangeAspect="1"/>
            </p:cNvPicPr>
            <p:nvPr/>
          </p:nvPicPr>
          <p:blipFill>
            <a:blip r:embed="rId2">
              <a:biLevel thresh="25000"/>
            </a:blip>
            <a:stretch>
              <a:fillRect/>
            </a:stretch>
          </p:blipFill>
          <p:spPr>
            <a:xfrm>
              <a:off x="-916745" y="-329908"/>
              <a:ext cx="6043612" cy="1562957"/>
            </a:xfrm>
            <a:prstGeom prst="rect">
              <a:avLst/>
            </a:prstGeom>
          </p:spPr>
        </p:pic>
        <p:pic>
          <p:nvPicPr>
            <p:cNvPr id="17" name="图片 16">
              <a:extLst>
                <a:ext uri="{FF2B5EF4-FFF2-40B4-BE49-F238E27FC236}">
                  <a16:creationId xmlns:a16="http://schemas.microsoft.com/office/drawing/2014/main" id="{68209F6C-18E3-4BF0-A1BC-981B805917D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6972" y="189895"/>
              <a:ext cx="647201" cy="648000"/>
            </a:xfrm>
            <a:prstGeom prst="rect">
              <a:avLst/>
            </a:prstGeom>
          </p:spPr>
        </p:pic>
      </p:grpSp>
      <p:pic>
        <p:nvPicPr>
          <p:cNvPr id="13" name="图片 12">
            <a:extLst>
              <a:ext uri="{FF2B5EF4-FFF2-40B4-BE49-F238E27FC236}">
                <a16:creationId xmlns:a16="http://schemas.microsoft.com/office/drawing/2014/main" id="{ED1DAFAF-41A1-4AD3-AB98-51227EE0E9AD}"/>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15993" b="24912"/>
          <a:stretch/>
        </p:blipFill>
        <p:spPr>
          <a:xfrm flipH="1">
            <a:off x="1168315" y="636029"/>
            <a:ext cx="10088264" cy="5770401"/>
          </a:xfrm>
          <a:prstGeom prst="rect">
            <a:avLst/>
          </a:prstGeom>
        </p:spPr>
      </p:pic>
      <p:pic>
        <p:nvPicPr>
          <p:cNvPr id="21" name="图片 20"/>
          <p:cNvPicPr>
            <a:picLocks noChangeAspect="1"/>
          </p:cNvPicPr>
          <p:nvPr/>
        </p:nvPicPr>
        <p:blipFill>
          <a:blip r:embed="rId2">
            <a:biLevel thresh="25000"/>
          </a:blip>
          <a:stretch>
            <a:fillRect/>
          </a:stretch>
        </p:blipFill>
        <p:spPr>
          <a:xfrm>
            <a:off x="9194882" y="1869431"/>
            <a:ext cx="4862512" cy="1257509"/>
          </a:xfrm>
          <a:prstGeom prst="rect">
            <a:avLst/>
          </a:prstGeom>
        </p:spPr>
      </p:pic>
      <p:pic>
        <p:nvPicPr>
          <p:cNvPr id="22" name="图片 21"/>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945220" y="451570"/>
            <a:ext cx="2557463" cy="2557463"/>
          </a:xfrm>
          <a:prstGeom prst="rect">
            <a:avLst/>
          </a:prstGeom>
        </p:spPr>
      </p:pic>
      <p:pic>
        <p:nvPicPr>
          <p:cNvPr id="5" name="Picture 4">
            <a:extLst>
              <a:ext uri="{FF2B5EF4-FFF2-40B4-BE49-F238E27FC236}">
                <a16:creationId xmlns:a16="http://schemas.microsoft.com/office/drawing/2014/main" id="{96A19FA2-0839-469F-95E9-E57BEB64856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980" b="91798" l="9980" r="89980">
                        <a14:foregroundMark x1="35879" y1="24929" x2="59677" y2="33051"/>
                        <a14:foregroundMark x1="59677" y1="33051" x2="59677" y2="33051"/>
                        <a14:foregroundMark x1="54061" y1="25333" x2="47111" y2="58343"/>
                        <a14:foregroundMark x1="38990" y1="49091" x2="44768" y2="53737"/>
                        <a14:foregroundMark x1="44768" y1="53737" x2="44768" y2="53899"/>
                        <a14:foregroundMark x1="43636" y1="83879" x2="43434" y2="91394"/>
                        <a14:foregroundMark x1="43434" y1="91394" x2="43434" y2="91394"/>
                        <a14:foregroundMark x1="50949" y1="85010" x2="54828" y2="91798"/>
                        <a14:foregroundMark x1="54828" y1="91798" x2="54828" y2="91798"/>
                        <a14:foregroundMark x1="55394" y1="89657" x2="55798" y2="91192"/>
                        <a14:foregroundMark x1="43030" y1="89091" x2="37051" y2="90222"/>
                      </a14:backgroundRemoval>
                    </a14:imgEffect>
                  </a14:imgLayer>
                </a14:imgProps>
              </a:ext>
              <a:ext uri="{28A0092B-C50C-407E-A947-70E740481C1C}">
                <a14:useLocalDpi xmlns:a14="http://schemas.microsoft.com/office/drawing/2010/main" val="0"/>
              </a:ext>
            </a:extLst>
          </a:blip>
          <a:srcRect l="28528" r="31490"/>
          <a:stretch/>
        </p:blipFill>
        <p:spPr>
          <a:xfrm>
            <a:off x="1258955" y="1471912"/>
            <a:ext cx="1895061" cy="4739773"/>
          </a:xfrm>
          <a:prstGeom prst="rect">
            <a:avLst/>
          </a:prstGeom>
        </p:spPr>
      </p:pic>
      <p:sp>
        <p:nvSpPr>
          <p:cNvPr id="19" name="TextBox 18">
            <a:extLst>
              <a:ext uri="{FF2B5EF4-FFF2-40B4-BE49-F238E27FC236}">
                <a16:creationId xmlns:a16="http://schemas.microsoft.com/office/drawing/2014/main" id="{5DD3C6E9-D408-4847-8FCA-82D3B236B88A}"/>
              </a:ext>
            </a:extLst>
          </p:cNvPr>
          <p:cNvSpPr txBox="1"/>
          <p:nvPr/>
        </p:nvSpPr>
        <p:spPr>
          <a:xfrm>
            <a:off x="3133492" y="2275027"/>
            <a:ext cx="6812369" cy="1938992"/>
          </a:xfrm>
          <a:prstGeom prst="rect">
            <a:avLst/>
          </a:prstGeom>
          <a:noFill/>
        </p:spPr>
        <p:txBody>
          <a:bodyPr wrap="square" rtlCol="0">
            <a:spAutoFit/>
          </a:bodyPr>
          <a:lstStyle/>
          <a:p>
            <a:pPr algn="ctr"/>
            <a:r>
              <a:rPr lang="en-US" sz="4000" b="1" i="1" dirty="0" err="1">
                <a:solidFill>
                  <a:srgbClr val="FF0000"/>
                </a:solidFill>
                <a:latin typeface="Calibri" panose="020F0502020204030204" pitchFamily="34" charset="0"/>
                <a:cs typeface="Calibri" panose="020F0502020204030204" pitchFamily="34" charset="0"/>
              </a:rPr>
              <a:t>Hoạt</a:t>
            </a:r>
            <a:r>
              <a:rPr lang="en-US" sz="4000" b="1" i="1" dirty="0">
                <a:solidFill>
                  <a:srgbClr val="FF0000"/>
                </a:solidFill>
                <a:latin typeface="Calibri" panose="020F0502020204030204" pitchFamily="34" charset="0"/>
                <a:cs typeface="Calibri" panose="020F0502020204030204" pitchFamily="34" charset="0"/>
              </a:rPr>
              <a:t> </a:t>
            </a:r>
            <a:r>
              <a:rPr lang="en-US" sz="4000" b="1" i="1" dirty="0" err="1">
                <a:solidFill>
                  <a:srgbClr val="FF0000"/>
                </a:solidFill>
                <a:latin typeface="Calibri" panose="020F0502020204030204" pitchFamily="34" charset="0"/>
                <a:cs typeface="Calibri" panose="020F0502020204030204" pitchFamily="34" charset="0"/>
              </a:rPr>
              <a:t>động</a:t>
            </a:r>
            <a:r>
              <a:rPr lang="en-US" sz="4000" b="1" i="1" dirty="0">
                <a:solidFill>
                  <a:srgbClr val="FF0000"/>
                </a:solidFill>
                <a:latin typeface="Calibri" panose="020F0502020204030204" pitchFamily="34" charset="0"/>
                <a:cs typeface="Calibri" panose="020F0502020204030204" pitchFamily="34" charset="0"/>
              </a:rPr>
              <a:t> 4:</a:t>
            </a:r>
          </a:p>
          <a:p>
            <a:pPr algn="ctr"/>
            <a:r>
              <a:rPr lang="en-US" sz="4000" b="1" i="1" dirty="0" err="1">
                <a:solidFill>
                  <a:srgbClr val="FF0000"/>
                </a:solidFill>
                <a:latin typeface="Calibri" panose="020F0502020204030204" pitchFamily="34" charset="0"/>
                <a:cs typeface="Calibri" panose="020F0502020204030204" pitchFamily="34" charset="0"/>
              </a:rPr>
              <a:t>Thực</a:t>
            </a:r>
            <a:r>
              <a:rPr lang="en-US" sz="4000" b="1" i="1" dirty="0">
                <a:solidFill>
                  <a:srgbClr val="FF0000"/>
                </a:solidFill>
                <a:latin typeface="Calibri" panose="020F0502020204030204" pitchFamily="34" charset="0"/>
                <a:cs typeface="Calibri" panose="020F0502020204030204" pitchFamily="34" charset="0"/>
              </a:rPr>
              <a:t> </a:t>
            </a:r>
            <a:r>
              <a:rPr lang="en-US" sz="4000" b="1" i="1" dirty="0" err="1">
                <a:solidFill>
                  <a:srgbClr val="FF0000"/>
                </a:solidFill>
                <a:latin typeface="Calibri" panose="020F0502020204030204" pitchFamily="34" charset="0"/>
                <a:cs typeface="Calibri" panose="020F0502020204030204" pitchFamily="34" charset="0"/>
              </a:rPr>
              <a:t>hành</a:t>
            </a:r>
            <a:r>
              <a:rPr lang="en-US" sz="4000" b="1" i="1" dirty="0">
                <a:solidFill>
                  <a:srgbClr val="FF0000"/>
                </a:solidFill>
                <a:latin typeface="Calibri" panose="020F0502020204030204" pitchFamily="34" charset="0"/>
                <a:cs typeface="Calibri" panose="020F0502020204030204" pitchFamily="34" charset="0"/>
              </a:rPr>
              <a:t> </a:t>
            </a:r>
            <a:r>
              <a:rPr lang="en-US" sz="4000" b="1" i="1" dirty="0" err="1">
                <a:solidFill>
                  <a:srgbClr val="FF0000"/>
                </a:solidFill>
                <a:latin typeface="Calibri" panose="020F0502020204030204" pitchFamily="34" charset="0"/>
                <a:cs typeface="Calibri" panose="020F0502020204030204" pitchFamily="34" charset="0"/>
              </a:rPr>
              <a:t>tìm</a:t>
            </a:r>
            <a:r>
              <a:rPr lang="en-US" sz="4000" b="1" i="1" dirty="0">
                <a:solidFill>
                  <a:srgbClr val="FF0000"/>
                </a:solidFill>
                <a:latin typeface="Calibri" panose="020F0502020204030204" pitchFamily="34" charset="0"/>
                <a:cs typeface="Calibri" panose="020F0502020204030204" pitchFamily="34" charset="0"/>
              </a:rPr>
              <a:t> </a:t>
            </a:r>
            <a:r>
              <a:rPr lang="en-US" sz="4000" b="1" i="1" dirty="0" err="1">
                <a:solidFill>
                  <a:srgbClr val="FF0000"/>
                </a:solidFill>
                <a:latin typeface="Calibri" panose="020F0502020204030204" pitchFamily="34" charset="0"/>
                <a:cs typeface="Calibri" panose="020F0502020204030204" pitchFamily="34" charset="0"/>
              </a:rPr>
              <a:t>hiểu</a:t>
            </a:r>
            <a:r>
              <a:rPr lang="en-US" sz="4000" b="1" i="1" dirty="0">
                <a:solidFill>
                  <a:srgbClr val="FF0000"/>
                </a:solidFill>
                <a:latin typeface="Calibri" panose="020F0502020204030204" pitchFamily="34" charset="0"/>
                <a:cs typeface="Calibri" panose="020F0502020204030204" pitchFamily="34" charset="0"/>
              </a:rPr>
              <a:t> </a:t>
            </a:r>
            <a:r>
              <a:rPr lang="en-US" sz="4000" b="1" i="1" dirty="0" err="1">
                <a:solidFill>
                  <a:srgbClr val="FF0000"/>
                </a:solidFill>
                <a:latin typeface="Calibri" panose="020F0502020204030204" pitchFamily="34" charset="0"/>
                <a:cs typeface="Calibri" panose="020F0502020204030204" pitchFamily="34" charset="0"/>
              </a:rPr>
              <a:t>sự</a:t>
            </a:r>
            <a:r>
              <a:rPr lang="en-US" sz="4000" b="1" i="1" dirty="0">
                <a:solidFill>
                  <a:srgbClr val="FF0000"/>
                </a:solidFill>
                <a:latin typeface="Calibri" panose="020F0502020204030204" pitchFamily="34" charset="0"/>
                <a:cs typeface="Calibri" panose="020F0502020204030204" pitchFamily="34" charset="0"/>
              </a:rPr>
              <a:t> </a:t>
            </a:r>
            <a:r>
              <a:rPr lang="en-US" sz="4000" b="1" i="1" dirty="0" err="1">
                <a:solidFill>
                  <a:srgbClr val="FF0000"/>
                </a:solidFill>
                <a:latin typeface="Calibri" panose="020F0502020204030204" pitchFamily="34" charset="0"/>
                <a:cs typeface="Calibri" panose="020F0502020204030204" pitchFamily="34" charset="0"/>
              </a:rPr>
              <a:t>biến</a:t>
            </a:r>
            <a:r>
              <a:rPr lang="en-US" sz="4000" b="1" i="1" dirty="0">
                <a:solidFill>
                  <a:srgbClr val="FF0000"/>
                </a:solidFill>
                <a:latin typeface="Calibri" panose="020F0502020204030204" pitchFamily="34" charset="0"/>
                <a:cs typeface="Calibri" panose="020F0502020204030204" pitchFamily="34" charset="0"/>
              </a:rPr>
              <a:t> </a:t>
            </a:r>
            <a:r>
              <a:rPr lang="en-US" sz="4000" b="1" i="1" dirty="0" err="1">
                <a:solidFill>
                  <a:srgbClr val="FF0000"/>
                </a:solidFill>
                <a:latin typeface="Calibri" panose="020F0502020204030204" pitchFamily="34" charset="0"/>
                <a:cs typeface="Calibri" panose="020F0502020204030204" pitchFamily="34" charset="0"/>
              </a:rPr>
              <a:t>đổi</a:t>
            </a:r>
            <a:r>
              <a:rPr lang="en-US" sz="4000" b="1" i="1" dirty="0">
                <a:solidFill>
                  <a:srgbClr val="FF0000"/>
                </a:solidFill>
                <a:latin typeface="Calibri" panose="020F0502020204030204" pitchFamily="34" charset="0"/>
                <a:cs typeface="Calibri" panose="020F0502020204030204" pitchFamily="34" charset="0"/>
              </a:rPr>
              <a:t> </a:t>
            </a:r>
            <a:r>
              <a:rPr lang="en-US" sz="4000" b="1" i="1" dirty="0" err="1">
                <a:solidFill>
                  <a:srgbClr val="FF0000"/>
                </a:solidFill>
                <a:latin typeface="Calibri" panose="020F0502020204030204" pitchFamily="34" charset="0"/>
                <a:cs typeface="Calibri" panose="020F0502020204030204" pitchFamily="34" charset="0"/>
              </a:rPr>
              <a:t>trạng</a:t>
            </a:r>
            <a:r>
              <a:rPr lang="en-US" sz="4000" b="1" i="1" dirty="0">
                <a:solidFill>
                  <a:srgbClr val="FF0000"/>
                </a:solidFill>
                <a:latin typeface="Calibri" panose="020F0502020204030204" pitchFamily="34" charset="0"/>
                <a:cs typeface="Calibri" panose="020F0502020204030204" pitchFamily="34" charset="0"/>
              </a:rPr>
              <a:t> </a:t>
            </a:r>
            <a:r>
              <a:rPr lang="en-US" sz="4000" b="1" i="1" dirty="0" err="1">
                <a:solidFill>
                  <a:srgbClr val="FF0000"/>
                </a:solidFill>
                <a:latin typeface="Calibri" panose="020F0502020204030204" pitchFamily="34" charset="0"/>
                <a:cs typeface="Calibri" panose="020F0502020204030204" pitchFamily="34" charset="0"/>
              </a:rPr>
              <a:t>thái</a:t>
            </a:r>
            <a:r>
              <a:rPr lang="en-US" sz="4000" b="1" i="1" dirty="0">
                <a:solidFill>
                  <a:srgbClr val="FF0000"/>
                </a:solidFill>
                <a:latin typeface="Calibri" panose="020F0502020204030204" pitchFamily="34" charset="0"/>
                <a:cs typeface="Calibri" panose="020F0502020204030204" pitchFamily="34" charset="0"/>
              </a:rPr>
              <a:t> </a:t>
            </a:r>
            <a:r>
              <a:rPr lang="en-US" sz="4000" b="1" i="1" dirty="0" err="1">
                <a:solidFill>
                  <a:srgbClr val="FF0000"/>
                </a:solidFill>
                <a:latin typeface="Calibri" panose="020F0502020204030204" pitchFamily="34" charset="0"/>
                <a:cs typeface="Calibri" panose="020F0502020204030204" pitchFamily="34" charset="0"/>
              </a:rPr>
              <a:t>của</a:t>
            </a:r>
            <a:r>
              <a:rPr lang="en-US" sz="4000" b="1" i="1" dirty="0">
                <a:solidFill>
                  <a:srgbClr val="FF0000"/>
                </a:solidFill>
                <a:latin typeface="Calibri" panose="020F0502020204030204" pitchFamily="34" charset="0"/>
                <a:cs typeface="Calibri" panose="020F0502020204030204" pitchFamily="34" charset="0"/>
              </a:rPr>
              <a:t> </a:t>
            </a:r>
            <a:r>
              <a:rPr lang="en-US" sz="4000" b="1" i="1" dirty="0" err="1">
                <a:solidFill>
                  <a:srgbClr val="FF0000"/>
                </a:solidFill>
                <a:latin typeface="Calibri" panose="020F0502020204030204" pitchFamily="34" charset="0"/>
                <a:cs typeface="Calibri" panose="020F0502020204030204" pitchFamily="34" charset="0"/>
              </a:rPr>
              <a:t>chất</a:t>
            </a:r>
            <a:r>
              <a:rPr lang="en-US" sz="4000" b="1" i="1" dirty="0">
                <a:solidFill>
                  <a:srgbClr val="FF0000"/>
                </a:solidFill>
                <a:latin typeface="Calibri" panose="020F0502020204030204" pitchFamily="34" charset="0"/>
                <a:cs typeface="Calibri" panose="020F0502020204030204" pitchFamily="34" charset="0"/>
              </a:rPr>
              <a:t> </a:t>
            </a:r>
            <a:endParaRPr lang="en-US" sz="4000"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51165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downLeft)">
                                      <p:cBhvr>
                                        <p:cTn id="7" dur="500"/>
                                        <p:tgtEl>
                                          <p:spTgt spid="13"/>
                                        </p:tgtEl>
                                      </p:cBhvr>
                                    </p:animEffect>
                                  </p:childTnLst>
                                </p:cTn>
                              </p:par>
                              <p:par>
                                <p:cTn id="8" presetID="2" presetClass="entr" presetSubtype="2"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 calcmode="lin" valueType="num">
                                      <p:cBhvr additive="base">
                                        <p:cTn id="10" dur="1000" fill="hold"/>
                                        <p:tgtEl>
                                          <p:spTgt spid="21"/>
                                        </p:tgtEl>
                                        <p:attrNameLst>
                                          <p:attrName>ppt_x</p:attrName>
                                        </p:attrNameLst>
                                      </p:cBhvr>
                                      <p:tavLst>
                                        <p:tav tm="0">
                                          <p:val>
                                            <p:strVal val="1+#ppt_w/2"/>
                                          </p:val>
                                        </p:tav>
                                        <p:tav tm="100000">
                                          <p:val>
                                            <p:strVal val="#ppt_x"/>
                                          </p:val>
                                        </p:tav>
                                      </p:tavLst>
                                    </p:anim>
                                    <p:anim calcmode="lin" valueType="num">
                                      <p:cBhvr additive="base">
                                        <p:cTn id="11" dur="1000" fill="hold"/>
                                        <p:tgtEl>
                                          <p:spTgt spid="21"/>
                                        </p:tgtEl>
                                        <p:attrNameLst>
                                          <p:attrName>ppt_y</p:attrName>
                                        </p:attrNameLst>
                                      </p:cBhvr>
                                      <p:tavLst>
                                        <p:tav tm="0">
                                          <p:val>
                                            <p:strVal val="#ppt_y"/>
                                          </p:val>
                                        </p:tav>
                                        <p:tav tm="100000">
                                          <p:val>
                                            <p:strVal val="#ppt_y"/>
                                          </p:val>
                                        </p:tav>
                                      </p:tavLst>
                                    </p:anim>
                                  </p:childTnLst>
                                </p:cTn>
                              </p:par>
                              <p:par>
                                <p:cTn id="12" presetID="16" presetClass="entr" presetSubtype="21"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cTn>
                              </p:par>
                              <p:par>
                                <p:cTn id="15" presetID="8" presetClass="emph" presetSubtype="0" fill="hold" nodeType="withEffect">
                                  <p:stCondLst>
                                    <p:cond delay="0"/>
                                  </p:stCondLst>
                                  <p:childTnLst>
                                    <p:animRot by="21600000">
                                      <p:cBhvr>
                                        <p:cTn id="16" dur="1000" fill="hold"/>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EA576AF-DC9F-310A-EBC1-A345E059422A}"/>
              </a:ext>
            </a:extLst>
          </p:cNvPr>
          <p:cNvSpPr/>
          <p:nvPr/>
        </p:nvSpPr>
        <p:spPr>
          <a:xfrm>
            <a:off x="4453346" y="100362"/>
            <a:ext cx="3207542" cy="691376"/>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marL="571500" indent="-571500" algn="ctr">
              <a:buFont typeface="Arial" panose="020B0604020202020204" pitchFamily="34" charset="0"/>
              <a:buChar char="•"/>
            </a:pPr>
            <a:r>
              <a:rPr lang="en-US" sz="4400" dirty="0" err="1">
                <a:latin typeface="Calibri" panose="020F0502020204030204" pitchFamily="34" charset="0"/>
                <a:cs typeface="Calibri" panose="020F0502020204030204" pitchFamily="34" charset="0"/>
              </a:rPr>
              <a:t>Chuẩn</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bị</a:t>
            </a:r>
            <a:endParaRPr lang="en-US" sz="4400"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9CDFEF68-18D4-11AD-A711-F45309F4C19E}"/>
              </a:ext>
            </a:extLst>
          </p:cNvPr>
          <p:cNvPicPr>
            <a:picLocks noChangeAspect="1"/>
          </p:cNvPicPr>
          <p:nvPr/>
        </p:nvPicPr>
        <p:blipFill>
          <a:blip r:embed="rId2"/>
          <a:stretch>
            <a:fillRect/>
          </a:stretch>
        </p:blipFill>
        <p:spPr>
          <a:xfrm>
            <a:off x="1761893" y="890819"/>
            <a:ext cx="8497229" cy="2635667"/>
          </a:xfrm>
          <a:prstGeom prst="rect">
            <a:avLst/>
          </a:prstGeom>
        </p:spPr>
      </p:pic>
      <p:sp>
        <p:nvSpPr>
          <p:cNvPr id="11" name="TextBox 10">
            <a:extLst>
              <a:ext uri="{FF2B5EF4-FFF2-40B4-BE49-F238E27FC236}">
                <a16:creationId xmlns:a16="http://schemas.microsoft.com/office/drawing/2014/main" id="{66CF9CA9-E9BA-8592-B917-669CDB981773}"/>
              </a:ext>
            </a:extLst>
          </p:cNvPr>
          <p:cNvSpPr txBox="1"/>
          <p:nvPr/>
        </p:nvSpPr>
        <p:spPr>
          <a:xfrm>
            <a:off x="579863" y="3557240"/>
            <a:ext cx="11485757" cy="954107"/>
          </a:xfrm>
          <a:prstGeom prst="rect">
            <a:avLst/>
          </a:prstGeom>
          <a:noFill/>
        </p:spPr>
        <p:txBody>
          <a:bodyPr wrap="square" rtlCol="0">
            <a:spAutoFit/>
          </a:bodyPr>
          <a:lstStyle/>
          <a:p>
            <a:pPr algn="just"/>
            <a:r>
              <a:rPr lang="vi-VN" sz="2800" b="0" i="1" dirty="0">
                <a:solidFill>
                  <a:srgbClr val="000000"/>
                </a:solidFill>
                <a:effectLst/>
                <a:latin typeface="Cambria" panose="02040503050406030204" pitchFamily="18" charset="0"/>
                <a:ea typeface="Cambria" panose="02040503050406030204" pitchFamily="18" charset="0"/>
              </a:rPr>
              <a:t>Tiến hành:</a:t>
            </a:r>
            <a:r>
              <a:rPr lang="vi-VN" sz="2800" b="0" i="0" dirty="0">
                <a:solidFill>
                  <a:srgbClr val="000000"/>
                </a:solidFill>
                <a:effectLst/>
                <a:latin typeface="Cambria" panose="02040503050406030204" pitchFamily="18" charset="0"/>
                <a:ea typeface="Cambria" panose="02040503050406030204" pitchFamily="18" charset="0"/>
              </a:rPr>
              <a:t> Thực hiện làm nến như các bước trong hình 7. Quan sát và cho biết sự biến đổi trạng thái của sáp đậu nành trong quá trình làm nến.</a:t>
            </a:r>
            <a:endParaRPr lang="en-US" sz="2800" dirty="0">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E41C0EA5-0614-6EEA-AA4B-D31A54717154}"/>
              </a:ext>
            </a:extLst>
          </p:cNvPr>
          <p:cNvPicPr>
            <a:picLocks noChangeAspect="1"/>
          </p:cNvPicPr>
          <p:nvPr/>
        </p:nvPicPr>
        <p:blipFill>
          <a:blip r:embed="rId3"/>
          <a:stretch>
            <a:fillRect/>
          </a:stretch>
        </p:blipFill>
        <p:spPr>
          <a:xfrm>
            <a:off x="2430966" y="4595848"/>
            <a:ext cx="7255960" cy="2262152"/>
          </a:xfrm>
          <a:prstGeom prst="rect">
            <a:avLst/>
          </a:prstGeom>
        </p:spPr>
      </p:pic>
    </p:spTree>
    <p:extLst>
      <p:ext uri="{BB962C8B-B14F-4D97-AF65-F5344CB8AC3E}">
        <p14:creationId xmlns:p14="http://schemas.microsoft.com/office/powerpoint/2010/main" val="765927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25DA4E-6702-C770-3B41-B8DA41758B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40731" y="2758440"/>
            <a:ext cx="4541520" cy="4541520"/>
          </a:xfrm>
          <a:prstGeom prst="rect">
            <a:avLst/>
          </a:prstGeom>
        </p:spPr>
      </p:pic>
      <p:sp>
        <p:nvSpPr>
          <p:cNvPr id="5" name="矩形 8">
            <a:extLst>
              <a:ext uri="{FF2B5EF4-FFF2-40B4-BE49-F238E27FC236}">
                <a16:creationId xmlns:a16="http://schemas.microsoft.com/office/drawing/2014/main" id="{129E745E-D486-3241-83E8-534E7161D4AE}"/>
              </a:ext>
            </a:extLst>
          </p:cNvPr>
          <p:cNvSpPr/>
          <p:nvPr/>
        </p:nvSpPr>
        <p:spPr>
          <a:xfrm>
            <a:off x="1956637" y="1308905"/>
            <a:ext cx="8922656" cy="1438689"/>
          </a:xfrm>
          <a:prstGeom prst="wedgeRoundRectCallout">
            <a:avLst>
              <a:gd name="adj1" fmla="val 46929"/>
              <a:gd name="adj2" fmla="val 77494"/>
              <a:gd name="adj3" fmla="val 16667"/>
            </a:avLst>
          </a:prstGeom>
          <a:solidFill>
            <a:schemeClr val="accent2">
              <a:lumMod val="60000"/>
              <a:lumOff val="40000"/>
            </a:schemeClr>
          </a:solidFill>
          <a:ln w="38100">
            <a:solidFill>
              <a:schemeClr val="tx1"/>
            </a:solidFill>
          </a:ln>
        </p:spPr>
        <p:txBody>
          <a:bodyPr wrap="square" lIns="68579" tIns="34289" rIns="68579" bIns="34289" rtlCol="0">
            <a:spAutoFit/>
          </a:bodyPr>
          <a:lstStyle/>
          <a:p>
            <a:pPr lvl="0" algn="ctr" defTabSz="685800"/>
            <a:r>
              <a:rPr lang="vi-VN" altLang="zh-CN" sz="4000" b="1" kern="800">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Chỉ ra tác động của yếu tố nhiệt độ ở quá trình làm nến.</a:t>
            </a:r>
            <a:endParaRPr kumimoji="0" lang="en-US" altLang="zh-CN" sz="4000" b="1" i="0" u="none" strike="noStrike" kern="800" cap="none" spc="0" normalizeH="0" baseline="0" noProof="0" dirty="0">
              <a:ln w="22225">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endParaRPr>
          </a:p>
        </p:txBody>
      </p:sp>
      <p:sp>
        <p:nvSpPr>
          <p:cNvPr id="6" name="Rectangle: Rounded Corners 5">
            <a:extLst>
              <a:ext uri="{FF2B5EF4-FFF2-40B4-BE49-F238E27FC236}">
                <a16:creationId xmlns:a16="http://schemas.microsoft.com/office/drawing/2014/main" id="{14B1A882-2D22-A09D-15DE-782F30DA5E49}"/>
              </a:ext>
            </a:extLst>
          </p:cNvPr>
          <p:cNvSpPr/>
          <p:nvPr/>
        </p:nvSpPr>
        <p:spPr>
          <a:xfrm>
            <a:off x="579863" y="4159405"/>
            <a:ext cx="7434395" cy="2050586"/>
          </a:xfrm>
          <a:prstGeom prst="roundRect">
            <a:avLst/>
          </a:prstGeom>
          <a:solidFill>
            <a:schemeClr val="accent6">
              <a:lumMod val="20000"/>
              <a:lumOff val="80000"/>
            </a:schemeClr>
          </a:solidFill>
          <a:ln w="381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3600" dirty="0" err="1">
                <a:solidFill>
                  <a:srgbClr val="FF0000"/>
                </a:solidFill>
                <a:latin typeface="Cambria" panose="02040503050406030204" pitchFamily="18" charset="0"/>
                <a:ea typeface="Cambria" panose="02040503050406030204" pitchFamily="18" charset="0"/>
              </a:rPr>
              <a:t>Đun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nóng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tạo</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nên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nhiệt</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độ</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cao</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làm</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nóng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chảy</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sáp</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và</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để</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nguội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chính</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là</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hạ</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nhiệt</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độ</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làm</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đông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đặc</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sáp</a:t>
            </a:r>
            <a:r>
              <a:rPr lang="en-US" sz="3600"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504473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25DA4E-6702-C770-3B41-B8DA41758B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40731" y="2758440"/>
            <a:ext cx="4541520" cy="4541520"/>
          </a:xfrm>
          <a:prstGeom prst="rect">
            <a:avLst/>
          </a:prstGeom>
        </p:spPr>
      </p:pic>
      <p:sp>
        <p:nvSpPr>
          <p:cNvPr id="5" name="矩形 8">
            <a:extLst>
              <a:ext uri="{FF2B5EF4-FFF2-40B4-BE49-F238E27FC236}">
                <a16:creationId xmlns:a16="http://schemas.microsoft.com/office/drawing/2014/main" id="{129E745E-D486-3241-83E8-534E7161D4AE}"/>
              </a:ext>
            </a:extLst>
          </p:cNvPr>
          <p:cNvSpPr/>
          <p:nvPr/>
        </p:nvSpPr>
        <p:spPr>
          <a:xfrm>
            <a:off x="1956637" y="1308905"/>
            <a:ext cx="8922656" cy="1438689"/>
          </a:xfrm>
          <a:prstGeom prst="wedgeRoundRectCallout">
            <a:avLst>
              <a:gd name="adj1" fmla="val 46929"/>
              <a:gd name="adj2" fmla="val 77494"/>
              <a:gd name="adj3" fmla="val 16667"/>
            </a:avLst>
          </a:prstGeom>
          <a:solidFill>
            <a:schemeClr val="accent2">
              <a:lumMod val="60000"/>
              <a:lumOff val="40000"/>
            </a:schemeClr>
          </a:solidFill>
          <a:ln w="38100">
            <a:solidFill>
              <a:schemeClr val="tx1"/>
            </a:solidFill>
          </a:ln>
        </p:spPr>
        <p:txBody>
          <a:bodyPr wrap="square" lIns="68579" tIns="34289" rIns="68579" bIns="34289" rtlCol="0">
            <a:spAutoFit/>
          </a:bodyPr>
          <a:lstStyle/>
          <a:p>
            <a:pPr lvl="0" algn="ctr" defTabSz="685800"/>
            <a:r>
              <a:rPr lang="vi-VN" altLang="zh-CN" sz="4000" b="1" kern="800" dirty="0">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Tại sao lại phải đổ sáp lỏng vào cốc đã có sẵn dây bấc?</a:t>
            </a:r>
            <a:endParaRPr kumimoji="0" lang="en-US" altLang="zh-CN" sz="4000" b="1" i="0" u="none" strike="noStrike" kern="800" cap="none" spc="0" normalizeH="0" baseline="0" noProof="0" dirty="0">
              <a:ln w="22225">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endParaRPr>
          </a:p>
        </p:txBody>
      </p:sp>
      <p:sp>
        <p:nvSpPr>
          <p:cNvPr id="6" name="Rectangle: Rounded Corners 5">
            <a:extLst>
              <a:ext uri="{FF2B5EF4-FFF2-40B4-BE49-F238E27FC236}">
                <a16:creationId xmlns:a16="http://schemas.microsoft.com/office/drawing/2014/main" id="{14B1A882-2D22-A09D-15DE-782F30DA5E49}"/>
              </a:ext>
            </a:extLst>
          </p:cNvPr>
          <p:cNvSpPr/>
          <p:nvPr/>
        </p:nvSpPr>
        <p:spPr>
          <a:xfrm>
            <a:off x="579863" y="4159405"/>
            <a:ext cx="7434395" cy="1572322"/>
          </a:xfrm>
          <a:prstGeom prst="roundRect">
            <a:avLst/>
          </a:prstGeom>
          <a:solidFill>
            <a:schemeClr val="accent6">
              <a:lumMod val="20000"/>
              <a:lumOff val="80000"/>
            </a:schemeClr>
          </a:solidFill>
          <a:ln w="381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a:solidFill>
                  <a:srgbClr val="FF0000"/>
                </a:solidFill>
                <a:latin typeface="Cambria" panose="02040503050406030204" pitchFamily="18" charset="0"/>
                <a:ea typeface="Cambria" panose="02040503050406030204" pitchFamily="18" charset="0"/>
              </a:rPr>
              <a:t>Vì không thể đặt dây bấc vào khi sáp đã đông đặc.</a:t>
            </a:r>
            <a:endPar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808819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25DA4E-6702-C770-3B41-B8DA41758B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40731" y="2758440"/>
            <a:ext cx="4541520" cy="4541520"/>
          </a:xfrm>
          <a:prstGeom prst="rect">
            <a:avLst/>
          </a:prstGeom>
        </p:spPr>
      </p:pic>
      <p:sp>
        <p:nvSpPr>
          <p:cNvPr id="5" name="矩形 8">
            <a:extLst>
              <a:ext uri="{FF2B5EF4-FFF2-40B4-BE49-F238E27FC236}">
                <a16:creationId xmlns:a16="http://schemas.microsoft.com/office/drawing/2014/main" id="{129E745E-D486-3241-83E8-534E7161D4AE}"/>
              </a:ext>
            </a:extLst>
          </p:cNvPr>
          <p:cNvSpPr/>
          <p:nvPr/>
        </p:nvSpPr>
        <p:spPr>
          <a:xfrm>
            <a:off x="1956637" y="1308905"/>
            <a:ext cx="8922656" cy="1438689"/>
          </a:xfrm>
          <a:prstGeom prst="wedgeRoundRectCallout">
            <a:avLst>
              <a:gd name="adj1" fmla="val 46929"/>
              <a:gd name="adj2" fmla="val 77494"/>
              <a:gd name="adj3" fmla="val 16667"/>
            </a:avLst>
          </a:prstGeom>
          <a:solidFill>
            <a:schemeClr val="accent2">
              <a:lumMod val="60000"/>
              <a:lumOff val="40000"/>
            </a:schemeClr>
          </a:solidFill>
          <a:ln w="38100">
            <a:solidFill>
              <a:schemeClr val="tx1"/>
            </a:solidFill>
          </a:ln>
        </p:spPr>
        <p:txBody>
          <a:bodyPr wrap="square" lIns="68579" tIns="34289" rIns="68579" bIns="34289" rtlCol="0">
            <a:spAutoFit/>
          </a:bodyPr>
          <a:lstStyle/>
          <a:p>
            <a:pPr lvl="0" algn="ctr" defTabSz="685800"/>
            <a:r>
              <a:rPr lang="vi-VN" altLang="zh-CN" sz="4000" b="1" kern="800" dirty="0">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Có những cách nào để làm cho nến đẹp hơn?</a:t>
            </a:r>
            <a:endParaRPr kumimoji="0" lang="en-US" altLang="zh-CN" sz="4000" b="1" i="0" u="none" strike="noStrike" kern="800" cap="none" spc="0" normalizeH="0" baseline="0" noProof="0" dirty="0">
              <a:ln w="22225">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endParaRPr>
          </a:p>
        </p:txBody>
      </p:sp>
      <p:sp>
        <p:nvSpPr>
          <p:cNvPr id="6" name="Rectangle: Rounded Corners 5">
            <a:extLst>
              <a:ext uri="{FF2B5EF4-FFF2-40B4-BE49-F238E27FC236}">
                <a16:creationId xmlns:a16="http://schemas.microsoft.com/office/drawing/2014/main" id="{14B1A882-2D22-A09D-15DE-782F30DA5E49}"/>
              </a:ext>
            </a:extLst>
          </p:cNvPr>
          <p:cNvSpPr/>
          <p:nvPr/>
        </p:nvSpPr>
        <p:spPr>
          <a:xfrm>
            <a:off x="535259" y="3601844"/>
            <a:ext cx="7434395" cy="1572322"/>
          </a:xfrm>
          <a:prstGeom prst="roundRect">
            <a:avLst/>
          </a:prstGeom>
          <a:solidFill>
            <a:schemeClr val="accent6">
              <a:lumMod val="20000"/>
              <a:lumOff val="80000"/>
            </a:schemeClr>
          </a:solidFill>
          <a:ln w="381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dirty="0">
                <a:solidFill>
                  <a:srgbClr val="FF0000"/>
                </a:solidFill>
                <a:latin typeface="Cambria" panose="02040503050406030204" pitchFamily="18" charset="0"/>
                <a:ea typeface="Cambria" panose="02040503050406030204" pitchFamily="18" charset="0"/>
              </a:rPr>
              <a:t>Trang </a:t>
            </a:r>
            <a:r>
              <a:rPr lang="en-US" sz="3600" dirty="0" err="1">
                <a:solidFill>
                  <a:srgbClr val="FF0000"/>
                </a:solidFill>
                <a:latin typeface="Cambria" panose="02040503050406030204" pitchFamily="18" charset="0"/>
                <a:ea typeface="Cambria" panose="02040503050406030204" pitchFamily="18" charset="0"/>
              </a:rPr>
              <a:t>trí</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bề</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mặt</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nến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hoặc</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thành</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nến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khắc</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trên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thân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nến</a:t>
            </a:r>
            <a:r>
              <a:rPr lang="en-US" sz="3600" dirty="0">
                <a:solidFill>
                  <a:srgbClr val="FF0000"/>
                </a:solidFill>
                <a:latin typeface="Cambria" panose="02040503050406030204" pitchFamily="18" charset="0"/>
                <a:ea typeface="Cambria" panose="02040503050406030204" pitchFamily="18" charset="0"/>
              </a:rPr>
              <a:t>, ...</a:t>
            </a:r>
            <a:endPar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226585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卡通">
      <a:majorFont>
        <a:latin typeface="字魂17号-萌趣果冻体"/>
        <a:ea typeface="字魂17号-萌趣果冻体"/>
        <a:cs typeface=""/>
      </a:majorFont>
      <a:minorFont>
        <a:latin typeface="字魂17号-萌趣果冻体"/>
        <a:ea typeface="字魂17号-萌趣果冻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265</TotalTime>
  <Words>462</Words>
  <Application>Microsoft Office PowerPoint</Application>
  <PresentationFormat>Widescreen</PresentationFormat>
  <Paragraphs>65</Paragraphs>
  <Slides>20</Slides>
  <Notes>3</Notes>
  <HiddenSlides>0</HiddenSlides>
  <MMClips>1</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20</vt:i4>
      </vt:variant>
    </vt:vector>
  </HeadingPairs>
  <TitlesOfParts>
    <vt:vector size="36" baseType="lpstr">
      <vt:lpstr>等线</vt:lpstr>
      <vt:lpstr>等线 Light</vt:lpstr>
      <vt:lpstr>#9Slide03 Arima Madurai Bold</vt:lpstr>
      <vt:lpstr>Arial</vt:lpstr>
      <vt:lpstr>Arial-Rounded</vt:lpstr>
      <vt:lpstr>Calibri</vt:lpstr>
      <vt:lpstr>Calibri Light</vt:lpstr>
      <vt:lpstr>Cambria</vt:lpstr>
      <vt:lpstr>iCiel Cadena</vt:lpstr>
      <vt:lpstr>印品天逸黑</vt:lpstr>
      <vt:lpstr>字魂17号-萌趣果冻体</vt:lpstr>
      <vt:lpstr>Office 主题​​</vt:lpstr>
      <vt:lpstr>1_Office 主题​​</vt:lpstr>
      <vt:lpstr>2_Office 主题​​</vt:lpstr>
      <vt:lpstr>2_Office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LE OANH</cp:lastModifiedBy>
  <cp:revision>39</cp:revision>
  <dcterms:created xsi:type="dcterms:W3CDTF">2024-07-12T10:48:55Z</dcterms:created>
  <dcterms:modified xsi:type="dcterms:W3CDTF">2025-10-05T08:47:21Z</dcterms:modified>
</cp:coreProperties>
</file>