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1" r:id="rId5"/>
    <p:sldMasterId id="2147483733" r:id="rId6"/>
    <p:sldMasterId id="2147483753" r:id="rId7"/>
    <p:sldMasterId id="2147483759" r:id="rId8"/>
    <p:sldMasterId id="2147483771" r:id="rId9"/>
  </p:sldMasterIdLst>
  <p:notesMasterIdLst>
    <p:notesMasterId r:id="rId23"/>
  </p:notesMasterIdLst>
  <p:sldIdLst>
    <p:sldId id="2941" r:id="rId10"/>
    <p:sldId id="257" r:id="rId11"/>
    <p:sldId id="320" r:id="rId12"/>
    <p:sldId id="2928" r:id="rId13"/>
    <p:sldId id="2926" r:id="rId14"/>
    <p:sldId id="2930" r:id="rId15"/>
    <p:sldId id="2932" r:id="rId16"/>
    <p:sldId id="2934" r:id="rId17"/>
    <p:sldId id="2936" r:id="rId18"/>
    <p:sldId id="2938" r:id="rId19"/>
    <p:sldId id="2940" r:id="rId20"/>
    <p:sldId id="2924" r:id="rId21"/>
    <p:sldId id="294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32" autoAdjust="0"/>
  </p:normalViewPr>
  <p:slideViewPr>
    <p:cSldViewPr snapToGrid="0">
      <p:cViewPr varScale="1">
        <p:scale>
          <a:sx n="64" d="100"/>
          <a:sy n="64" d="100"/>
        </p:scale>
        <p:origin x="9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4B2D8-8A9B-495E-BCC8-9BBE41300603}"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4A70D-FB56-4831-B0D8-AC3AD9962E4C}" type="slidenum">
              <a:rPr lang="en-US" smtClean="0"/>
              <a:t>‹#›</a:t>
            </a:fld>
            <a:endParaRPr lang="en-US"/>
          </a:p>
        </p:txBody>
      </p:sp>
    </p:spTree>
    <p:extLst>
      <p:ext uri="{BB962C8B-B14F-4D97-AF65-F5344CB8AC3E}">
        <p14:creationId xmlns:p14="http://schemas.microsoft.com/office/powerpoint/2010/main" val="217390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algn="r">
              <a:defRPr/>
            </a:pPr>
            <a:fld id="{9A0DB2DC-4C9A-4742-B13C-FB6460FD3503}" type="slidenum">
              <a:rPr lang="en-US" altLang="zh-CN" sz="1200" dirty="0">
                <a:solidFill>
                  <a:prstClr val="black"/>
                </a:solidFill>
                <a:ea typeface="SimSun" panose="02010600030101010101" pitchFamily="2" charset="-122"/>
              </a:rPr>
              <a:pPr algn="r">
                <a:defRPr/>
              </a:pPr>
              <a:t>4</a:t>
            </a:fld>
            <a:endParaRPr lang="en-US" altLang="zh-CN" sz="1200" dirty="0">
              <a:solidFill>
                <a:prstClr val="black"/>
              </a:solidFill>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algn="r" defTabSz="990600">
              <a:spcBef>
                <a:spcPct val="0"/>
              </a:spcBef>
              <a:defRPr/>
            </a:pPr>
            <a:fld id="{9A0DB2DC-4C9A-4742-B13C-FB6460FD3503}" type="slidenum">
              <a:rPr lang="en-US" altLang="zh-CN" sz="1300" dirty="0">
                <a:solidFill>
                  <a:prstClr val="black"/>
                </a:solidFill>
                <a:latin typeface="Arial" panose="020B0604020202020204" pitchFamily="34" charset="0"/>
                <a:ea typeface="SimSun" panose="02010600030101010101" pitchFamily="2" charset="-122"/>
              </a:rPr>
              <a:pPr algn="r" defTabSz="990600">
                <a:spcBef>
                  <a:spcPct val="0"/>
                </a:spcBef>
                <a:defRPr/>
              </a:pPr>
              <a:t>7</a:t>
            </a:fld>
            <a:endParaRPr lang="en-US" altLang="zh-CN" sz="1300" dirty="0">
              <a:solidFill>
                <a:prstClr val="black"/>
              </a:solidFill>
              <a:latin typeface="Arial" panose="020B060402020202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349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777B884C-8C00-4394-9DB6-15A5CAE11C79}" type="slidenum">
              <a:rPr lang="zh-CN" altLang="en-US" smtClean="0">
                <a:solidFill>
                  <a:prstClr val="black"/>
                </a:solidFill>
                <a:latin typeface="等线" panose="020F0502020204030204"/>
              </a:rPr>
              <a:pPr>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7298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5507260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7686203"/>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03278"/>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069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8667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074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28539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727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93845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05012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110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24890260"/>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81973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6886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36849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10/12/2025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790062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1420760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4466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20518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93179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0435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76704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94403800"/>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58986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007393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028866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99053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122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89846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619521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608500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84695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5217546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7956032"/>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5029084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5322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022938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79279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5221247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2355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4379586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559110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46854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357008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40143705"/>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9094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5396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17731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42417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2406269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9767470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034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5835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5785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38" tIns="45719" rIns="91438" bIns="45719"/>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38" tIns="45719" rIns="91438" bIns="45719" numCol="1" anchor="t" anchorCtr="0" compatLnSpc="1"/>
          <a:lstStyle/>
          <a:p>
            <a:pPr defTabSz="914377">
              <a:defRPr/>
            </a:pPr>
            <a:fld id="{BB962C8B-B14F-4D97-AF65-F5344CB8AC3E}" type="datetimeFigureOut">
              <a:rPr lang="en-US" altLang="x-none" sz="1900" smtClean="0">
                <a:solidFill>
                  <a:prstClr val="black"/>
                </a:solidFill>
              </a:rPr>
              <a:pPr defTabSz="914377">
                <a:defRPr/>
              </a:pPr>
              <a:t>10/12/2025</a:t>
            </a:fld>
            <a:endParaRPr lang="en-US" altLang="x-none" sz="1900" dirty="0">
              <a:solidFill>
                <a:prstClr val="black"/>
              </a:solidFill>
            </a:endParaRPr>
          </a:p>
        </p:txBody>
      </p:sp>
      <p:sp>
        <p:nvSpPr>
          <p:cNvPr id="5" name="Footer Placeholder 4"/>
          <p:cNvSpPr>
            <a:spLocks noGrp="1"/>
          </p:cNvSpPr>
          <p:nvPr>
            <p:ph type="ftr" sz="quarter" idx="3"/>
          </p:nvPr>
        </p:nvSpPr>
        <p:spPr>
          <a:xfrm>
            <a:off x="0" y="0"/>
            <a:ext cx="0" cy="0"/>
          </a:xfrm>
        </p:spPr>
        <p:txBody>
          <a:bodyPr vert="horz" wrap="square" lIns="91438" tIns="45719" rIns="91438" bIns="45719" numCol="1" anchor="t" anchorCtr="0" compatLnSpc="1"/>
          <a:lstStyle/>
          <a:p>
            <a:pPr defTabSz="914377">
              <a:defRPr/>
            </a:pPr>
            <a:endParaRPr lang="en-US" altLang="x-none" sz="1900" dirty="0">
              <a:solidFill>
                <a:prstClr val="black"/>
              </a:solidFill>
            </a:endParaRPr>
          </a:p>
        </p:txBody>
      </p:sp>
      <p:sp>
        <p:nvSpPr>
          <p:cNvPr id="6" name="Slide Number Placeholder 5"/>
          <p:cNvSpPr>
            <a:spLocks noGrp="1"/>
          </p:cNvSpPr>
          <p:nvPr>
            <p:ph type="sldNum" sz="quarter" idx="4"/>
          </p:nvPr>
        </p:nvSpPr>
        <p:spPr>
          <a:xfrm>
            <a:off x="0" y="0"/>
            <a:ext cx="0" cy="0"/>
          </a:xfrm>
        </p:spPr>
        <p:txBody>
          <a:bodyPr vert="horz" wrap="square" lIns="91438" tIns="45719" rIns="91438" bIns="45719" numCol="1" anchor="t" anchorCtr="0" compatLnSpc="1"/>
          <a:lstStyle/>
          <a:p>
            <a:pPr defTabSz="914377">
              <a:defRPr/>
            </a:pPr>
            <a:fld id="{9A0DB2DC-4C9A-4742-B13C-FB6460FD3503}" type="slidenum">
              <a:rPr lang="en-US" altLang="x-none" sz="1900" smtClean="0">
                <a:solidFill>
                  <a:prstClr val="black"/>
                </a:solidFill>
              </a:rPr>
              <a:pPr defTabSz="914377">
                <a:defRPr/>
              </a:pPr>
              <a:t>‹#›</a:t>
            </a:fld>
            <a:endParaRPr lang="en-US" altLang="x-none" sz="1900" dirty="0">
              <a:solidFill>
                <a:prstClr val="black"/>
              </a:solidFill>
            </a:endParaRPr>
          </a:p>
        </p:txBody>
      </p:sp>
    </p:spTree>
    <p:extLst>
      <p:ext uri="{BB962C8B-B14F-4D97-AF65-F5344CB8AC3E}">
        <p14:creationId xmlns:p14="http://schemas.microsoft.com/office/powerpoint/2010/main" val="21331356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2175801"/>
      </p:ext>
    </p:extLst>
  </p:cSld>
  <p:clrMapOvr>
    <a:masterClrMapping/>
  </p:clrMapOvr>
  <p:transition spd="slow" advClick="0" advTm="100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38" tIns="45719" rIns="91438" bIns="45719" numCol="1" anchor="t" anchorCtr="0" compatLnSpc="1"/>
          <a:lstStyle/>
          <a:p>
            <a:pPr defTabSz="914377">
              <a:defRPr/>
            </a:pPr>
            <a:fld id="{BB962C8B-B14F-4D97-AF65-F5344CB8AC3E}" type="datetimeFigureOut">
              <a:rPr lang="en-US" altLang="x-none" sz="1900" smtClean="0">
                <a:solidFill>
                  <a:prstClr val="black"/>
                </a:solidFill>
              </a:rPr>
              <a:pPr defTabSz="914377">
                <a:defRPr/>
              </a:pPr>
              <a:t>10/12/2025</a:t>
            </a:fld>
            <a:endParaRPr lang="en-US" altLang="x-none" sz="1900" dirty="0">
              <a:solidFill>
                <a:prstClr val="black"/>
              </a:solidFill>
            </a:endParaRPr>
          </a:p>
        </p:txBody>
      </p:sp>
      <p:sp>
        <p:nvSpPr>
          <p:cNvPr id="3" name="Footer Placeholder 2"/>
          <p:cNvSpPr>
            <a:spLocks noGrp="1"/>
          </p:cNvSpPr>
          <p:nvPr>
            <p:ph type="ftr" sz="quarter" idx="3"/>
          </p:nvPr>
        </p:nvSpPr>
        <p:spPr>
          <a:xfrm>
            <a:off x="0" y="0"/>
            <a:ext cx="0" cy="0"/>
          </a:xfrm>
        </p:spPr>
        <p:txBody>
          <a:bodyPr vert="horz" wrap="square" lIns="91438" tIns="45719" rIns="91438" bIns="45719" numCol="1" anchor="t" anchorCtr="0" compatLnSpc="1"/>
          <a:lstStyle/>
          <a:p>
            <a:pPr defTabSz="914377">
              <a:defRPr/>
            </a:pPr>
            <a:endParaRPr lang="en-US" altLang="x-none" sz="1900" dirty="0">
              <a:solidFill>
                <a:prstClr val="black"/>
              </a:solidFill>
            </a:endParaRPr>
          </a:p>
        </p:txBody>
      </p:sp>
      <p:sp>
        <p:nvSpPr>
          <p:cNvPr id="4" name="Slide Number Placeholder 3"/>
          <p:cNvSpPr>
            <a:spLocks noGrp="1"/>
          </p:cNvSpPr>
          <p:nvPr>
            <p:ph type="sldNum" sz="quarter" idx="4"/>
          </p:nvPr>
        </p:nvSpPr>
        <p:spPr>
          <a:xfrm>
            <a:off x="0" y="0"/>
            <a:ext cx="0" cy="0"/>
          </a:xfrm>
        </p:spPr>
        <p:txBody>
          <a:bodyPr vert="horz" wrap="square" lIns="91438" tIns="45719" rIns="91438" bIns="45719" numCol="1" anchor="t" anchorCtr="0" compatLnSpc="1"/>
          <a:lstStyle/>
          <a:p>
            <a:pPr defTabSz="914377">
              <a:defRPr/>
            </a:pPr>
            <a:fld id="{9A0DB2DC-4C9A-4742-B13C-FB6460FD3503}" type="slidenum">
              <a:rPr lang="en-US" altLang="x-none" sz="1900" smtClean="0">
                <a:solidFill>
                  <a:prstClr val="black"/>
                </a:solidFill>
              </a:rPr>
              <a:pPr defTabSz="914377">
                <a:defRPr/>
              </a:pPr>
              <a:t>‹#›</a:t>
            </a:fld>
            <a:endParaRPr lang="en-US" altLang="x-none" sz="1900" dirty="0">
              <a:solidFill>
                <a:prstClr val="black"/>
              </a:solidFill>
            </a:endParaRPr>
          </a:p>
        </p:txBody>
      </p:sp>
    </p:spTree>
    <p:extLst>
      <p:ext uri="{BB962C8B-B14F-4D97-AF65-F5344CB8AC3E}">
        <p14:creationId xmlns:p14="http://schemas.microsoft.com/office/powerpoint/2010/main" val="36454662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1688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1" y="6021388"/>
            <a:ext cx="2400300" cy="958851"/>
          </a:xfrm>
          <a:prstGeom prst="rect">
            <a:avLst/>
          </a:prstGeom>
          <a:noFill/>
          <a:ln w="9525">
            <a:noFill/>
          </a:ln>
        </p:spPr>
      </p:pic>
    </p:spTree>
    <p:extLst>
      <p:ext uri="{BB962C8B-B14F-4D97-AF65-F5344CB8AC3E}">
        <p14:creationId xmlns:p14="http://schemas.microsoft.com/office/powerpoint/2010/main" val="1879925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17644287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6137827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55247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37220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67254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69615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434545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21850055"/>
      </p:ext>
    </p:extLst>
  </p:cSld>
  <p:clrMapOvr>
    <a:masterClrMapping/>
  </p:clrMapOvr>
  <p:transition spd="slow" advClick="0" advTm="100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77160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476438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78550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719317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395863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310464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457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7444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200196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17227"/>
            <a:ext cx="12221028" cy="705438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14" name="Oval 13"/>
          <p:cNvSpPr/>
          <p:nvPr userDrawn="1"/>
        </p:nvSpPr>
        <p:spPr>
          <a:xfrm>
            <a:off x="8959117" y="2854089"/>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userDrawn="1"/>
        </p:nvSpPr>
        <p:spPr>
          <a:xfrm>
            <a:off x="9760291" y="235162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Isosceles Triangle 15"/>
          <p:cNvSpPr/>
          <p:nvPr userDrawn="1"/>
        </p:nvSpPr>
        <p:spPr>
          <a:xfrm>
            <a:off x="8414089" y="2180988"/>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Parallelogram 16"/>
          <p:cNvSpPr/>
          <p:nvPr userDrawn="1"/>
        </p:nvSpPr>
        <p:spPr>
          <a:xfrm>
            <a:off x="7542769" y="2200691"/>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Heart 17"/>
          <p:cNvSpPr/>
          <p:nvPr userDrawn="1"/>
        </p:nvSpPr>
        <p:spPr>
          <a:xfrm>
            <a:off x="10561465" y="2133345"/>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3429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7602337"/>
      </p:ext>
    </p:extLst>
  </p:cSld>
  <p:clrMapOvr>
    <a:masterClrMapping/>
  </p:clrMapOvr>
  <p:transition spd="slow" advClick="0" advTm="100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3758047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475565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6656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4709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9352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1438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0022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3572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67549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423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39829785"/>
      </p:ext>
    </p:extLst>
  </p:cSld>
  <p:clrMapOvr>
    <a:masterClrMapping/>
  </p:clrMapOvr>
  <p:transition spd="slow" advClick="0" advTm="100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8953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555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3.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560905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452523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2809606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42430003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2374272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85182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8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377"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566"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754"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7555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solidFill>
                  <a:prstClr val="black">
                    <a:tint val="75000"/>
                  </a:prstClr>
                </a:solidFill>
              </a:rPr>
              <a:pPr/>
              <a:t>2025/10/12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27591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9321-35DD-4BC7-953A-DC16A57A483D}" type="datetimeFigureOut">
              <a:rPr lang="en-GB" smtClean="0">
                <a:solidFill>
                  <a:prstClr val="black">
                    <a:tint val="75000"/>
                  </a:prstClr>
                </a:solidFill>
              </a:rPr>
              <a:pPr/>
              <a:t>12/10/2025</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
        <p:nvSpPr>
          <p:cNvPr id="7" name="灯片编号占位符 5">
            <a:extLst>
              <a:ext uri="{FF2B5EF4-FFF2-40B4-BE49-F238E27FC236}">
                <a16:creationId xmlns:a16="http://schemas.microsoft.com/office/drawing/2014/main" id="{AE3CFAE0-C3D5-4D12-9CF4-0A0D45992494}"/>
              </a:ext>
            </a:extLst>
          </p:cNvPr>
          <p:cNvSpPr txBox="1">
            <a:spLocks/>
          </p:cNvSpPr>
          <p:nvPr userDrawn="1"/>
        </p:nvSpPr>
        <p:spPr>
          <a:xfrm>
            <a:off x="10527323" y="47625"/>
            <a:ext cx="2743200" cy="365125"/>
          </a:xfrm>
          <a:prstGeom prst="rect">
            <a:avLst/>
          </a:prstGeom>
        </p:spPr>
        <p:txBody>
          <a:bodyPr/>
          <a:lstStyle>
            <a:defPPr>
              <a:defRPr lang="en-US"/>
            </a:defPPr>
            <a:lvl1pPr marL="0" algn="l" defTabSz="914400" rtl="0" eaLnBrk="1" latinLnBrk="0" hangingPunct="1">
              <a:defRPr sz="1800" i="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prstClr val="black"/>
                </a:solidFill>
              </a:rPr>
              <a:t>Design by: </a:t>
            </a:r>
            <a:r>
              <a:rPr lang="en-US" altLang="zh-CN" sz="1100" dirty="0" err="1">
                <a:solidFill>
                  <a:prstClr val="black"/>
                </a:solidFill>
              </a:rPr>
              <a:t>Hương</a:t>
            </a:r>
            <a:r>
              <a:rPr lang="en-US" altLang="zh-CN" sz="1100" dirty="0">
                <a:solidFill>
                  <a:prstClr val="black"/>
                </a:solidFill>
              </a:rPr>
              <a:t> </a:t>
            </a:r>
            <a:r>
              <a:rPr lang="en-US" altLang="zh-CN" sz="1100" dirty="0" err="1">
                <a:solidFill>
                  <a:prstClr val="black"/>
                </a:solidFill>
              </a:rPr>
              <a:t>Thảo</a:t>
            </a:r>
            <a:endParaRPr lang="zh-CN" altLang="en-US" sz="1100" dirty="0">
              <a:solidFill>
                <a:prstClr val="black"/>
              </a:solidFill>
            </a:endParaRPr>
          </a:p>
        </p:txBody>
      </p:sp>
    </p:spTree>
    <p:extLst>
      <p:ext uri="{BB962C8B-B14F-4D97-AF65-F5344CB8AC3E}">
        <p14:creationId xmlns:p14="http://schemas.microsoft.com/office/powerpoint/2010/main" val="398576134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4.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37490" y="-7048332"/>
            <a:ext cx="3717021" cy="13516439"/>
          </a:xfrm>
          <a:prstGeom prst="rect">
            <a:avLst/>
          </a:prstGeom>
        </p:spPr>
      </p:pic>
      <p:sp>
        <p:nvSpPr>
          <p:cNvPr id="4" name="TextBox 4"/>
          <p:cNvSpPr txBox="1"/>
          <p:nvPr/>
        </p:nvSpPr>
        <p:spPr>
          <a:xfrm>
            <a:off x="2438400" y="2456250"/>
            <a:ext cx="9169063" cy="1667123"/>
          </a:xfrm>
          <a:prstGeom prst="rect">
            <a:avLst/>
          </a:prstGeom>
        </p:spPr>
        <p:txBody>
          <a:bodyPr wrap="square" lIns="0" tIns="0" rIns="0" bIns="0" rtlCol="0" anchor="t">
            <a:spAutoFit/>
          </a:bodyPr>
          <a:lstStyle/>
          <a:p>
            <a:pPr algn="ctr">
              <a:lnSpc>
                <a:spcPts val="6539"/>
              </a:lnSpc>
            </a:pPr>
            <a:r>
              <a:rPr lang="en-US" sz="4500" b="1" dirty="0">
                <a:solidFill>
                  <a:srgbClr val="FF914C"/>
                </a:solidFill>
                <a:latin typeface="Arial" panose="020B0604020202020204" pitchFamily="34" charset="0"/>
                <a:cs typeface="Arial" panose="020B0604020202020204" pitchFamily="34" charset="0"/>
              </a:rPr>
              <a:t>CHÀO MỪNG CÁC EM ĐẾN VỚI BÀI HỌC NGÀY HÔM NAY!</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27740" y="-394155"/>
            <a:ext cx="3343371" cy="2844905"/>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259419"/>
            <a:ext cx="2540000" cy="3591259"/>
          </a:xfrm>
          <a:prstGeom prst="rect">
            <a:avLst/>
          </a:prstGeom>
        </p:spPr>
      </p:pic>
      <p:grpSp>
        <p:nvGrpSpPr>
          <p:cNvPr id="8" name="Group 2"/>
          <p:cNvGrpSpPr/>
          <p:nvPr/>
        </p:nvGrpSpPr>
        <p:grpSpPr>
          <a:xfrm>
            <a:off x="4555740" y="4813796"/>
            <a:ext cx="4572000" cy="712970"/>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5200" y="4954837"/>
            <a:ext cx="1781684" cy="430887"/>
          </a:xfrm>
          <a:prstGeom prst="rect">
            <a:avLst/>
          </a:prstGeom>
        </p:spPr>
        <p:txBody>
          <a:bodyPr wrap="none" lIns="60954" tIns="30477" rIns="60954" bIns="30477">
            <a:spAutoFit/>
          </a:bodyPr>
          <a:lstStyle/>
          <a:p>
            <a:r>
              <a:rPr lang="en-US" sz="2400" b="1" dirty="0" err="1">
                <a:latin typeface="Arial" pitchFamily="34" charset="0"/>
                <a:cs typeface="Arial" pitchFamily="34" charset="0"/>
              </a:rPr>
              <a:t>Giáo</a:t>
            </a:r>
            <a:r>
              <a:rPr lang="en-US" sz="2400" b="1" dirty="0">
                <a:latin typeface="Arial" pitchFamily="34" charset="0"/>
                <a:cs typeface="Arial" pitchFamily="34" charset="0"/>
              </a:rPr>
              <a:t> </a:t>
            </a:r>
            <a:r>
              <a:rPr lang="en-US" sz="2400" b="1" dirty="0" err="1">
                <a:latin typeface="Arial" pitchFamily="34" charset="0"/>
                <a:cs typeface="Arial" pitchFamily="34" charset="0"/>
              </a:rPr>
              <a:t>viên</a:t>
            </a:r>
            <a:r>
              <a:rPr lang="en-US" sz="2400" b="1" dirty="0">
                <a:latin typeface="Arial" pitchFamily="34" charset="0"/>
                <a:cs typeface="Arial" pitchFamily="34" charset="0"/>
              </a:rPr>
              <a:t>: </a:t>
            </a:r>
            <a:r>
              <a:rPr lang="vi-VN" sz="2400" b="1" dirty="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19787392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TextBox 18">
            <a:extLst>
              <a:ext uri="{FF2B5EF4-FFF2-40B4-BE49-F238E27FC236}">
                <a16:creationId xmlns:a16="http://schemas.microsoft.com/office/drawing/2014/main" id="{7213A542-7A81-4F06-BAD5-89787D734E35}"/>
              </a:ext>
            </a:extLst>
          </p:cNvPr>
          <p:cNvSpPr txBox="1"/>
          <p:nvPr/>
        </p:nvSpPr>
        <p:spPr>
          <a:xfrm>
            <a:off x="6709468" y="2652288"/>
            <a:ext cx="5064982" cy="923330"/>
          </a:xfrm>
          <a:prstGeom prst="rect">
            <a:avLst/>
          </a:prstGeom>
          <a:noFill/>
        </p:spPr>
        <p:txBody>
          <a:bodyPr wrap="square" rtlCol="0">
            <a:spAutoFit/>
          </a:bodyPr>
          <a:lstStyle/>
          <a:p>
            <a:pPr algn="ctr">
              <a:defRPr/>
            </a:pPr>
            <a:r>
              <a:rPr lang="en-US" sz="5400" dirty="0">
                <a:solidFill>
                  <a:srgbClr val="C00000"/>
                </a:solidFill>
                <a:latin typeface="Arial" pitchFamily="34" charset="0"/>
                <a:ea typeface="Arial-Rounded" panose="020B0500000000000000" pitchFamily="34" charset="0"/>
                <a:cs typeface="Arial" pitchFamily="34" charset="0"/>
              </a:rPr>
              <a:t>Chia </a:t>
            </a:r>
            <a:r>
              <a:rPr lang="en-US" sz="5400" dirty="0" err="1">
                <a:solidFill>
                  <a:srgbClr val="C00000"/>
                </a:solidFill>
                <a:latin typeface="Arial" pitchFamily="34" charset="0"/>
                <a:ea typeface="Arial-Rounded" panose="020B0500000000000000" pitchFamily="34" charset="0"/>
                <a:cs typeface="Arial" pitchFamily="34" charset="0"/>
              </a:rPr>
              <a:t>sẻ</a:t>
            </a:r>
            <a:r>
              <a:rPr lang="en-US" sz="5400" dirty="0">
                <a:solidFill>
                  <a:srgbClr val="C00000"/>
                </a:solidFill>
                <a:latin typeface="Arial" pitchFamily="34" charset="0"/>
                <a:ea typeface="Arial-Rounded" panose="020B0500000000000000" pitchFamily="34" charset="0"/>
                <a:cs typeface="Arial" pitchFamily="34" charset="0"/>
              </a:rPr>
              <a:t> </a:t>
            </a:r>
            <a:r>
              <a:rPr lang="en-US" sz="5400" dirty="0" err="1">
                <a:solidFill>
                  <a:srgbClr val="C00000"/>
                </a:solidFill>
                <a:latin typeface="Arial" pitchFamily="34" charset="0"/>
                <a:ea typeface="Arial-Rounded" panose="020B0500000000000000" pitchFamily="34" charset="0"/>
                <a:cs typeface="Arial" pitchFamily="34" charset="0"/>
              </a:rPr>
              <a:t>nhóm</a:t>
            </a:r>
            <a:r>
              <a:rPr lang="en-US" sz="5400" dirty="0">
                <a:solidFill>
                  <a:srgbClr val="C00000"/>
                </a:solidFill>
                <a:latin typeface="Arial" pitchFamily="34" charset="0"/>
                <a:ea typeface="Arial-Rounded" panose="020B0500000000000000" pitchFamily="34" charset="0"/>
                <a:cs typeface="Arial" pitchFamily="34" charset="0"/>
              </a:rPr>
              <a:t> 2</a:t>
            </a:r>
          </a:p>
        </p:txBody>
      </p:sp>
    </p:spTree>
    <p:extLst>
      <p:ext uri="{BB962C8B-B14F-4D97-AF65-F5344CB8AC3E}">
        <p14:creationId xmlns:p14="http://schemas.microsoft.com/office/powerpoint/2010/main" val="2568068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4" name="Clock hand spin">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endParaRPr>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3" name="Group 2">
            <a:extLst>
              <a:ext uri="{FF2B5EF4-FFF2-40B4-BE49-F238E27FC236}">
                <a16:creationId xmlns:a16="http://schemas.microsoft.com/office/drawing/2014/main" id="{A3772A17-BB74-4A75-BA55-D622FE4D0639}"/>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1" name="Rectangle 37"/>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60</a:t>
              </a:r>
              <a:endParaRPr lang="en-US" altLang="en-US" dirty="0">
                <a:solidFill>
                  <a:prstClr val="black"/>
                </a:solidFill>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5" name="Group 4">
            <a:extLst>
              <a:ext uri="{FF2B5EF4-FFF2-40B4-BE49-F238E27FC236}">
                <a16:creationId xmlns:a16="http://schemas.microsoft.com/office/drawing/2014/main" id="{F02CE7F1-42A5-4819-B9D5-4D6F794C1023}"/>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3" name="Rectangle 49"/>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10</a:t>
              </a:r>
              <a:endParaRPr lang="en-US" altLang="en-US" dirty="0">
                <a:solidFill>
                  <a:prstClr val="black"/>
                </a:solidFill>
              </a:endParaRPr>
            </a:p>
          </p:txBody>
        </p:sp>
      </p:gr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6" name="Group 5">
            <a:extLst>
              <a:ext uri="{FF2B5EF4-FFF2-40B4-BE49-F238E27FC236}">
                <a16:creationId xmlns:a16="http://schemas.microsoft.com/office/drawing/2014/main" id="{9C879497-4400-4FD9-9864-4EBB91C4A066}"/>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5" name="Rectangle 61"/>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20</a:t>
              </a:r>
              <a:endParaRPr lang="en-US" altLang="en-US" dirty="0">
                <a:solidFill>
                  <a:prstClr val="black"/>
                </a:solidFill>
              </a:endParaRPr>
            </a:p>
          </p:txBody>
        </p:sp>
      </p:gr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7" name="Group 6">
            <a:extLst>
              <a:ext uri="{FF2B5EF4-FFF2-40B4-BE49-F238E27FC236}">
                <a16:creationId xmlns:a16="http://schemas.microsoft.com/office/drawing/2014/main" id="{A5B54224-AEC3-4916-93C5-08FCBA5BE603}"/>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7" name="Rectangle 93"/>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30</a:t>
              </a:r>
              <a:endParaRPr lang="en-US" altLang="en-US" dirty="0">
                <a:solidFill>
                  <a:prstClr val="black"/>
                </a:solidFill>
              </a:endParaRPr>
            </a:p>
          </p:txBody>
        </p:sp>
      </p:grpSp>
      <p:grpSp>
        <p:nvGrpSpPr>
          <p:cNvPr id="9" name="Group 8">
            <a:extLst>
              <a:ext uri="{FF2B5EF4-FFF2-40B4-BE49-F238E27FC236}">
                <a16:creationId xmlns:a16="http://schemas.microsoft.com/office/drawing/2014/main" id="{6B9F673D-98D0-4896-AED3-5C9C19FBCE7E}"/>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1" name="Rectangle 97"/>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50</a:t>
              </a:r>
              <a:endParaRPr lang="en-US" altLang="en-US" dirty="0">
                <a:solidFill>
                  <a:prstClr val="black"/>
                </a:solidFill>
              </a:endParaRPr>
            </a:p>
          </p:txBody>
        </p:sp>
      </p:grpSp>
      <p:grpSp>
        <p:nvGrpSpPr>
          <p:cNvPr id="8" name="Group 7">
            <a:extLst>
              <a:ext uri="{FF2B5EF4-FFF2-40B4-BE49-F238E27FC236}">
                <a16:creationId xmlns:a16="http://schemas.microsoft.com/office/drawing/2014/main" id="{94D47649-C8EF-4DD0-A9C7-4B148138D432}"/>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5" name="Rectangle 101"/>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40</a:t>
              </a:r>
              <a:endParaRPr lang="en-US" altLang="en-US" dirty="0">
                <a:solidFill>
                  <a:prstClr val="black"/>
                </a:solidFill>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 name="Rectangle: Rounded Corners 1">
            <a:extLst>
              <a:ext uri="{FF2B5EF4-FFF2-40B4-BE49-F238E27FC236}">
                <a16:creationId xmlns:a16="http://schemas.microsoft.com/office/drawing/2014/main" id="{F12E7EE0-C1E0-4F43-9773-687E84064B9C}"/>
              </a:ext>
            </a:extLst>
          </p:cNvPr>
          <p:cNvSpPr/>
          <p:nvPr/>
        </p:nvSpPr>
        <p:spPr>
          <a:xfrm>
            <a:off x="8128956" y="1651895"/>
            <a:ext cx="3463481" cy="188952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5400" dirty="0">
                <a:solidFill>
                  <a:prstClr val="black"/>
                </a:solidFill>
                <a:latin typeface="Arial" pitchFamily="34" charset="0"/>
                <a:ea typeface="Arial-Rounded" panose="020B0500000000000000" pitchFamily="34" charset="0"/>
                <a:cs typeface="Arial" pitchFamily="34" charset="0"/>
              </a:rPr>
              <a:t>Chia </a:t>
            </a:r>
            <a:r>
              <a:rPr lang="en-US" sz="5400" dirty="0" err="1">
                <a:solidFill>
                  <a:prstClr val="black"/>
                </a:solidFill>
                <a:latin typeface="Arial" pitchFamily="34" charset="0"/>
                <a:ea typeface="Arial-Rounded" panose="020B0500000000000000" pitchFamily="34" charset="0"/>
                <a:cs typeface="Arial" pitchFamily="34" charset="0"/>
              </a:rPr>
              <a:t>sẻ</a:t>
            </a:r>
            <a:r>
              <a:rPr lang="en-US" sz="5400" dirty="0">
                <a:solidFill>
                  <a:prstClr val="black"/>
                </a:solidFill>
                <a:latin typeface="Arial" pitchFamily="34" charset="0"/>
                <a:ea typeface="Arial-Rounded" panose="020B0500000000000000" pitchFamily="34" charset="0"/>
                <a:cs typeface="Arial" pitchFamily="34" charset="0"/>
              </a:rPr>
              <a:t> </a:t>
            </a:r>
          </a:p>
          <a:p>
            <a:pPr algn="ctr">
              <a:defRPr/>
            </a:pPr>
            <a:r>
              <a:rPr lang="en-US" sz="5400" dirty="0" err="1">
                <a:solidFill>
                  <a:prstClr val="black"/>
                </a:solidFill>
                <a:latin typeface="Arial" pitchFamily="34" charset="0"/>
                <a:ea typeface="Arial-Rounded" panose="020B0500000000000000" pitchFamily="34" charset="0"/>
                <a:cs typeface="Arial" pitchFamily="34" charset="0"/>
              </a:rPr>
              <a:t>trước</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lớp</a:t>
            </a:r>
            <a:endParaRPr lang="en-US" sz="5400" dirty="0">
              <a:solidFill>
                <a:prstClr val="black"/>
              </a:solidFill>
              <a:latin typeface="Arial" pitchFamily="34" charset="0"/>
              <a:ea typeface="Arial-Rounded" panose="020B0500000000000000" pitchFamily="34" charset="0"/>
              <a:cs typeface="Arial" pitchFamily="34" charset="0"/>
            </a:endParaRPr>
          </a:p>
        </p:txBody>
      </p:sp>
    </p:spTree>
    <p:custDataLst>
      <p:tags r:id="rId1"/>
    </p:custDataLst>
    <p:extLst>
      <p:ext uri="{BB962C8B-B14F-4D97-AF65-F5344CB8AC3E}">
        <p14:creationId xmlns:p14="http://schemas.microsoft.com/office/powerpoint/2010/main" val="1069234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6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616043" y="-848085"/>
            <a:ext cx="3922656" cy="21917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6092">
            <a:off x="7790741" y="2728935"/>
            <a:ext cx="6618183" cy="5848820"/>
          </a:xfrm>
          <a:prstGeom prst="rect">
            <a:avLst/>
          </a:prstGeom>
        </p:spPr>
      </p:pic>
      <p:grpSp>
        <p:nvGrpSpPr>
          <p:cNvPr id="4" name="Group 4"/>
          <p:cNvGrpSpPr/>
          <p:nvPr/>
        </p:nvGrpSpPr>
        <p:grpSpPr>
          <a:xfrm>
            <a:off x="978807" y="2002441"/>
            <a:ext cx="7637236" cy="3424648"/>
            <a:chOff x="0" y="0"/>
            <a:chExt cx="3697978" cy="557412"/>
          </a:xfrm>
        </p:grpSpPr>
        <p:sp>
          <p:nvSpPr>
            <p:cNvPr id="5" name="Freeform 5"/>
            <p:cNvSpPr/>
            <p:nvPr/>
          </p:nvSpPr>
          <p:spPr>
            <a:xfrm>
              <a:off x="0" y="0"/>
              <a:ext cx="3697978" cy="557412"/>
            </a:xfrm>
            <a:custGeom>
              <a:avLst/>
              <a:gdLst/>
              <a:ahLst/>
              <a:cxnLst/>
              <a:rect l="l" t="t" r="r" b="b"/>
              <a:pathLst>
                <a:path w="3697978" h="557412">
                  <a:moveTo>
                    <a:pt x="0" y="0"/>
                  </a:moveTo>
                  <a:lnTo>
                    <a:pt x="3697978" y="0"/>
                  </a:lnTo>
                  <a:lnTo>
                    <a:pt x="3697978" y="557412"/>
                  </a:lnTo>
                  <a:lnTo>
                    <a:pt x="0" y="557412"/>
                  </a:ln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84136">
            <a:off x="8469004" y="3288445"/>
            <a:ext cx="2880839" cy="3378382"/>
          </a:xfrm>
          <a:prstGeom prst="rect">
            <a:avLst/>
          </a:prstGeom>
        </p:spPr>
      </p:pic>
      <p:sp>
        <p:nvSpPr>
          <p:cNvPr id="11" name="TextBox 4"/>
          <p:cNvSpPr txBox="1"/>
          <p:nvPr/>
        </p:nvSpPr>
        <p:spPr>
          <a:xfrm>
            <a:off x="1275781" y="2514600"/>
            <a:ext cx="7340262" cy="2215991"/>
          </a:xfrm>
          <a:prstGeom prst="rect">
            <a:avLst/>
          </a:prstGeom>
        </p:spPr>
        <p:txBody>
          <a:bodyPr wrap="square" lIns="0" tIns="0" rIns="0" bIns="0" rtlCol="0" anchor="t">
            <a:spAutoFit/>
          </a:bodyPr>
          <a:lstStyle/>
          <a:p>
            <a:pPr algn="ctr">
              <a:lnSpc>
                <a:spcPct val="150000"/>
              </a:lnSpc>
            </a:pPr>
            <a:r>
              <a:rPr lang="en-US" sz="4800" b="1" dirty="0">
                <a:solidFill>
                  <a:srgbClr val="FF914C"/>
                </a:solidFill>
                <a:latin typeface="Arial" panose="020B0604020202020204" pitchFamily="34" charset="0"/>
                <a:cs typeface="Arial" panose="020B0604020202020204" pitchFamily="34" charset="0"/>
              </a:rPr>
              <a:t>CẢM ƠN CÁC EM ĐÃ</a:t>
            </a:r>
          </a:p>
          <a:p>
            <a:pPr algn="ctr">
              <a:lnSpc>
                <a:spcPct val="150000"/>
              </a:lnSpc>
            </a:pPr>
            <a:r>
              <a:rPr lang="en-US" sz="4800" b="1" dirty="0">
                <a:solidFill>
                  <a:srgbClr val="FF914C"/>
                </a:solidFill>
                <a:latin typeface="Arial" panose="020B0604020202020204" pitchFamily="34" charset="0"/>
                <a:cs typeface="Arial" panose="020B0604020202020204" pitchFamily="34" charset="0"/>
              </a:rPr>
              <a:t>CHÚ Ý THEO DÕI!</a:t>
            </a:r>
          </a:p>
        </p:txBody>
      </p:sp>
    </p:spTree>
    <p:extLst>
      <p:ext uri="{BB962C8B-B14F-4D97-AF65-F5344CB8AC3E}">
        <p14:creationId xmlns:p14="http://schemas.microsoft.com/office/powerpoint/2010/main" val="15472797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xEl>
                                              <p:pRg st="0" end="0"/>
                                            </p:txEl>
                                          </p:spTgt>
                                        </p:tgtEl>
                                        <p:attrNameLst>
                                          <p:attrName>ppt_x</p:attrName>
                                          <p:attrName>ppt_y</p:attrName>
                                        </p:attrNameLst>
                                      </p:cBhvr>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1">
                                            <p:txEl>
                                              <p:pRg st="1" end="1"/>
                                            </p:txEl>
                                          </p:spTgt>
                                        </p:tgtEl>
                                        <p:attrNameLst>
                                          <p:attrName>ppt_x</p:attrName>
                                          <p:attrName>ppt_y</p:attrName>
                                        </p:attrNameLst>
                                      </p:cBhvr>
                                    </p:animMotion>
                                    <p:animRot by="1500000">
                                      <p:cBhvr>
                                        <p:cTn id="13" dur="125" fill="hold">
                                          <p:stCondLst>
                                            <p:cond delay="0"/>
                                          </p:stCondLst>
                                        </p:cTn>
                                        <p:tgtEl>
                                          <p:spTgt spid="11">
                                            <p:txEl>
                                              <p:pRg st="1" end="1"/>
                                            </p:txEl>
                                          </p:spTgt>
                                        </p:tgtEl>
                                        <p:attrNameLst>
                                          <p:attrName>r</p:attrName>
                                        </p:attrNameLst>
                                      </p:cBhvr>
                                    </p:animRot>
                                    <p:animRot by="-1500000">
                                      <p:cBhvr>
                                        <p:cTn id="14" dur="125" fill="hold">
                                          <p:stCondLst>
                                            <p:cond delay="125"/>
                                          </p:stCondLst>
                                        </p:cTn>
                                        <p:tgtEl>
                                          <p:spTgt spid="11">
                                            <p:txEl>
                                              <p:pRg st="1" end="1"/>
                                            </p:txEl>
                                          </p:spTgt>
                                        </p:tgtEl>
                                        <p:attrNameLst>
                                          <p:attrName>r</p:attrName>
                                        </p:attrNameLst>
                                      </p:cBhvr>
                                    </p:animRot>
                                    <p:animRot by="-1500000">
                                      <p:cBhvr>
                                        <p:cTn id="15" dur="125" fill="hold">
                                          <p:stCondLst>
                                            <p:cond delay="250"/>
                                          </p:stCondLst>
                                        </p:cTn>
                                        <p:tgtEl>
                                          <p:spTgt spid="11">
                                            <p:txEl>
                                              <p:pRg st="1" end="1"/>
                                            </p:txEl>
                                          </p:spTgt>
                                        </p:tgtEl>
                                        <p:attrNameLst>
                                          <p:attrName>r</p:attrName>
                                        </p:attrNameLst>
                                      </p:cBhvr>
                                    </p:animRot>
                                    <p:animRot by="1500000">
                                      <p:cBhvr>
                                        <p:cTn id="16" dur="125" fill="hold">
                                          <p:stCondLst>
                                            <p:cond delay="375"/>
                                          </p:stCondLst>
                                        </p:cTn>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Arial" pitchFamily="34" charset="0"/>
                <a:cs typeface="Arial" pitchFamily="34" charset="0"/>
              </a:rPr>
              <a:t>Viết</a:t>
            </a:r>
            <a:r>
              <a:rPr kumimoji="0" lang="en-US" sz="6600" b="1" i="0" u="none" strike="noStrike" kern="1200" cap="none" spc="0" normalizeH="0" noProof="0" dirty="0">
                <a:ln>
                  <a:noFill/>
                </a:ln>
                <a:solidFill>
                  <a:prstClr val="white"/>
                </a:solidFill>
                <a:effectLst/>
                <a:uLnTx/>
                <a:uFillTx/>
                <a:latin typeface="Arial" pitchFamily="34" charset="0"/>
                <a:cs typeface="Arial" pitchFamily="34" charset="0"/>
              </a:rPr>
              <a:t> </a:t>
            </a:r>
            <a:r>
              <a:rPr kumimoji="0" lang="en-US" sz="6600" b="1" i="0" u="none" strike="noStrike" kern="1200" cap="none" spc="0" normalizeH="0" noProof="0" dirty="0" err="1">
                <a:ln>
                  <a:noFill/>
                </a:ln>
                <a:solidFill>
                  <a:prstClr val="white"/>
                </a:solidFill>
                <a:effectLst/>
                <a:uLnTx/>
                <a:uFillTx/>
                <a:latin typeface="Arial" pitchFamily="34" charset="0"/>
                <a:cs typeface="Arial" pitchFamily="34" charset="0"/>
              </a:rPr>
              <a:t>về</a:t>
            </a:r>
            <a:r>
              <a:rPr kumimoji="0" lang="en-US" sz="6600" b="1" i="0" u="none" strike="noStrike" kern="1200" cap="none" spc="0" normalizeH="0" noProof="0" dirty="0">
                <a:ln>
                  <a:noFill/>
                </a:ln>
                <a:solidFill>
                  <a:prstClr val="white"/>
                </a:solidFill>
                <a:effectLst/>
                <a:uLnTx/>
                <a:uFillTx/>
                <a:latin typeface="Arial" pitchFamily="34" charset="0"/>
                <a:cs typeface="Arial" pitchFamily="34" charset="0"/>
              </a:rPr>
              <a:t> </a:t>
            </a:r>
            <a:r>
              <a:rPr kumimoji="0" lang="en-US" sz="6600" b="1" i="0" u="none" strike="noStrike" kern="1200" cap="none" spc="0" normalizeH="0" noProof="0" dirty="0" err="1">
                <a:ln>
                  <a:noFill/>
                </a:ln>
                <a:solidFill>
                  <a:prstClr val="white"/>
                </a:solidFill>
                <a:effectLst/>
                <a:uLnTx/>
                <a:uFillTx/>
                <a:latin typeface="Arial" pitchFamily="34" charset="0"/>
                <a:cs typeface="Arial" pitchFamily="34" charset="0"/>
              </a:rPr>
              <a:t>một</a:t>
            </a:r>
            <a:r>
              <a:rPr kumimoji="0" lang="en-US" sz="6600" b="1" i="0" u="none" strike="noStrike" kern="1200" cap="none" spc="0" normalizeH="0" noProof="0" dirty="0">
                <a:ln>
                  <a:noFill/>
                </a:ln>
                <a:solidFill>
                  <a:prstClr val="white"/>
                </a:solidFill>
                <a:effectLst/>
                <a:uLnTx/>
                <a:uFillTx/>
                <a:latin typeface="Arial" pitchFamily="34" charset="0"/>
                <a:cs typeface="Arial" pitchFamily="34" charset="0"/>
              </a:rPr>
              <a:t> </a:t>
            </a:r>
            <a:r>
              <a:rPr kumimoji="0" lang="en-US" sz="6600" b="1" i="0" u="none" strike="noStrike" kern="1200" cap="none" spc="0" normalizeH="0" noProof="0" dirty="0" err="1">
                <a:ln>
                  <a:noFill/>
                </a:ln>
                <a:solidFill>
                  <a:prstClr val="white"/>
                </a:solidFill>
                <a:effectLst/>
                <a:uLnTx/>
                <a:uFillTx/>
                <a:latin typeface="Arial" pitchFamily="34" charset="0"/>
                <a:cs typeface="Arial" pitchFamily="34" charset="0"/>
              </a:rPr>
              <a:t>lần</a:t>
            </a:r>
            <a:r>
              <a:rPr kumimoji="0" lang="en-US" sz="6600" b="1" i="0" u="none" strike="noStrike" kern="1200" cap="none" spc="0" normalizeH="0" noProof="0" dirty="0">
                <a:ln>
                  <a:noFill/>
                </a:ln>
                <a:solidFill>
                  <a:prstClr val="white"/>
                </a:solidFill>
                <a:effectLst/>
                <a:uLnTx/>
                <a:uFillTx/>
                <a:latin typeface="Arial" pitchFamily="34" charset="0"/>
                <a:cs typeface="Arial" pitchFamily="34" charset="0"/>
              </a:rPr>
              <a:t> </a:t>
            </a:r>
            <a:r>
              <a:rPr kumimoji="0" lang="en-US" sz="6600" b="1" i="0" u="none" strike="noStrike" kern="1200" cap="none" spc="0" normalizeH="0" noProof="0" dirty="0" err="1">
                <a:ln>
                  <a:noFill/>
                </a:ln>
                <a:solidFill>
                  <a:prstClr val="white"/>
                </a:solidFill>
                <a:effectLst/>
                <a:uLnTx/>
                <a:uFillTx/>
                <a:latin typeface="Arial" pitchFamily="34" charset="0"/>
                <a:cs typeface="Arial" pitchFamily="34" charset="0"/>
              </a:rPr>
              <a:t>mắc</a:t>
            </a:r>
            <a:r>
              <a:rPr kumimoji="0" lang="en-US" sz="6600" b="1" i="0" u="none" strike="noStrike" kern="1200" cap="none" spc="0" normalizeH="0" noProof="0" dirty="0">
                <a:ln>
                  <a:noFill/>
                </a:ln>
                <a:solidFill>
                  <a:prstClr val="white"/>
                </a:solidFill>
                <a:effectLst/>
                <a:uLnTx/>
                <a:uFillTx/>
                <a:latin typeface="Arial" pitchFamily="34" charset="0"/>
                <a:cs typeface="Arial" pitchFamily="34" charset="0"/>
              </a:rPr>
              <a:t> </a:t>
            </a:r>
            <a:r>
              <a:rPr kumimoji="0" lang="en-US" sz="6600" b="1" i="0" u="none" strike="noStrike" kern="1200" cap="none" spc="0" normalizeH="0" noProof="0" dirty="0" err="1">
                <a:ln>
                  <a:noFill/>
                </a:ln>
                <a:solidFill>
                  <a:prstClr val="white"/>
                </a:solidFill>
                <a:effectLst/>
                <a:uLnTx/>
                <a:uFillTx/>
                <a:latin typeface="Arial" pitchFamily="34" charset="0"/>
                <a:cs typeface="Arial" pitchFamily="34" charset="0"/>
              </a:rPr>
              <a:t>lỗi</a:t>
            </a:r>
            <a:endParaRPr kumimoji="0" lang="en-US" sz="66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219986-A209-42CA-BD84-37C350FE7637}"/>
              </a:ext>
            </a:extLst>
          </p:cNvPr>
          <p:cNvSpPr txBox="1"/>
          <p:nvPr/>
        </p:nvSpPr>
        <p:spPr>
          <a:xfrm>
            <a:off x="300251" y="331549"/>
            <a:ext cx="11659589" cy="2031325"/>
          </a:xfrm>
          <a:prstGeom prst="rect">
            <a:avLst/>
          </a:prstGeom>
          <a:noFill/>
        </p:spPr>
        <p:txBody>
          <a:bodyPr wrap="square" rtlCol="0">
            <a:spAutoFit/>
          </a:bodyPr>
          <a:lstStyle/>
          <a:p>
            <a:pPr>
              <a:lnSpc>
                <a:spcPct val="150000"/>
              </a:lnSpc>
            </a:pPr>
            <a:r>
              <a:rPr lang="en-US" sz="2800" b="1" dirty="0">
                <a:latin typeface="Arial" pitchFamily="34" charset="0"/>
                <a:ea typeface="Arial-Rounded" panose="020B0500000000000000" pitchFamily="34" charset="0"/>
                <a:cs typeface="Arial" pitchFamily="34" charset="0"/>
              </a:rPr>
              <a:t>1. </a:t>
            </a:r>
            <a:r>
              <a:rPr lang="en-US" sz="2800" dirty="0" err="1">
                <a:latin typeface="Arial" pitchFamily="34" charset="0"/>
                <a:ea typeface="Arial-Rounded" panose="020B0500000000000000" pitchFamily="34" charset="0"/>
                <a:cs typeface="Arial" pitchFamily="34" charset="0"/>
              </a:rPr>
              <a:t>Nói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lời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xin</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lỗi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và</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lời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đáp</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của</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các</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nhân</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vật</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trong</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mỗi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bức</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tranh</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dưới</a:t>
            </a:r>
            <a:r>
              <a:rPr lang="en-US" sz="2800" dirty="0">
                <a:latin typeface="Arial" pitchFamily="34" charset="0"/>
                <a:ea typeface="Arial-Rounded" panose="020B0500000000000000" pitchFamily="34" charset="0"/>
                <a:cs typeface="Arial" pitchFamily="34" charset="0"/>
              </a:rPr>
              <a:t> </a:t>
            </a:r>
            <a:r>
              <a:rPr lang="en-US" sz="2800" dirty="0" err="1">
                <a:latin typeface="Arial" pitchFamily="34" charset="0"/>
                <a:ea typeface="Arial-Rounded" panose="020B0500000000000000" pitchFamily="34" charset="0"/>
                <a:cs typeface="Arial" pitchFamily="34" charset="0"/>
              </a:rPr>
              <a:t>đây</a:t>
            </a:r>
            <a:r>
              <a:rPr lang="en-US" sz="2800" dirty="0">
                <a:latin typeface="Arial" pitchFamily="34" charset="0"/>
                <a:ea typeface="Arial-Rounded" panose="020B0500000000000000" pitchFamily="34" charset="0"/>
                <a:cs typeface="Arial" pitchFamily="34" charset="0"/>
              </a:rPr>
              <a:t>.:</a:t>
            </a:r>
          </a:p>
          <a:p>
            <a:pPr>
              <a:lnSpc>
                <a:spcPct val="150000"/>
              </a:lnSpc>
            </a:pPr>
            <a:r>
              <a:rPr lang="en-US" sz="2800" i="1" dirty="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p:txBody>
      </p:sp>
      <p:pic>
        <p:nvPicPr>
          <p:cNvPr id="1026" name="Picture 2" descr="https://img.loigiaihay.com/picture/question_lgh/2021_41/1621585192-1iw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60" y="1930598"/>
            <a:ext cx="11329480" cy="376789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233767" y="5726723"/>
            <a:ext cx="4006447" cy="550984"/>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 pitchFamily="34" charset="0"/>
                <a:cs typeface="Arial" pitchFamily="34" charset="0"/>
              </a:rPr>
              <a:t>Bạn</a:t>
            </a:r>
            <a:r>
              <a:rPr lang="en-US" dirty="0">
                <a:latin typeface="Arial" pitchFamily="34" charset="0"/>
                <a:cs typeface="Arial" pitchFamily="34" charset="0"/>
              </a:rPr>
              <a:t> </a:t>
            </a:r>
            <a:r>
              <a:rPr lang="en-US" dirty="0" err="1">
                <a:latin typeface="Arial" pitchFamily="34" charset="0"/>
                <a:cs typeface="Arial" pitchFamily="34" charset="0"/>
              </a:rPr>
              <a:t>nam</a:t>
            </a:r>
            <a:r>
              <a:rPr lang="en-US" dirty="0">
                <a:latin typeface="Arial" pitchFamily="34" charset="0"/>
                <a:cs typeface="Arial" pitchFamily="34" charset="0"/>
              </a:rPr>
              <a:t> </a:t>
            </a:r>
            <a:r>
              <a:rPr lang="en-US" dirty="0" err="1">
                <a:latin typeface="Arial" pitchFamily="34" charset="0"/>
                <a:cs typeface="Arial" pitchFamily="34" charset="0"/>
              </a:rPr>
              <a:t>vô</a:t>
            </a:r>
            <a:r>
              <a:rPr lang="en-US" dirty="0">
                <a:latin typeface="Arial" pitchFamily="34" charset="0"/>
                <a:cs typeface="Arial" pitchFamily="34" charset="0"/>
              </a:rPr>
              <a:t> ý </a:t>
            </a:r>
            <a:r>
              <a:rPr lang="en-US" dirty="0" err="1">
                <a:latin typeface="Arial" pitchFamily="34" charset="0"/>
                <a:cs typeface="Arial" pitchFamily="34" charset="0"/>
              </a:rPr>
              <a:t>giẫm</a:t>
            </a:r>
            <a:r>
              <a:rPr lang="en-US" dirty="0">
                <a:latin typeface="Arial" pitchFamily="34" charset="0"/>
                <a:cs typeface="Arial" pitchFamily="34" charset="0"/>
              </a:rPr>
              <a:t> </a:t>
            </a:r>
            <a:r>
              <a:rPr lang="en-US" dirty="0" err="1">
                <a:latin typeface="Arial" pitchFamily="34" charset="0"/>
                <a:cs typeface="Arial" pitchFamily="34" charset="0"/>
              </a:rPr>
              <a:t>vào</a:t>
            </a:r>
            <a:r>
              <a:rPr lang="en-US" dirty="0">
                <a:latin typeface="Arial" pitchFamily="34" charset="0"/>
                <a:cs typeface="Arial" pitchFamily="34" charset="0"/>
              </a:rPr>
              <a:t> </a:t>
            </a:r>
            <a:r>
              <a:rPr lang="en-US" dirty="0" err="1">
                <a:latin typeface="Arial" pitchFamily="34" charset="0"/>
                <a:cs typeface="Arial" pitchFamily="34" charset="0"/>
              </a:rPr>
              <a:t>chân</a:t>
            </a:r>
            <a:r>
              <a:rPr lang="en-US" dirty="0">
                <a:latin typeface="Arial" pitchFamily="34" charset="0"/>
                <a:cs typeface="Arial" pitchFamily="34" charset="0"/>
              </a:rPr>
              <a:t> </a:t>
            </a:r>
            <a:r>
              <a:rPr lang="en-US" dirty="0" err="1">
                <a:latin typeface="Arial" pitchFamily="34" charset="0"/>
                <a:cs typeface="Arial" pitchFamily="34" charset="0"/>
              </a:rPr>
              <a:t>bạn</a:t>
            </a:r>
            <a:r>
              <a:rPr lang="en-US" dirty="0">
                <a:latin typeface="Arial" pitchFamily="34" charset="0"/>
                <a:cs typeface="Arial" pitchFamily="34" charset="0"/>
              </a:rPr>
              <a:t> </a:t>
            </a:r>
            <a:r>
              <a:rPr lang="en-US" dirty="0" err="1">
                <a:latin typeface="Arial" pitchFamily="34" charset="0"/>
                <a:cs typeface="Arial" pitchFamily="34" charset="0"/>
              </a:rPr>
              <a:t>nữ</a:t>
            </a:r>
            <a:endParaRPr lang="en-US" dirty="0">
              <a:latin typeface="Arial" pitchFamily="34" charset="0"/>
              <a:cs typeface="Arial" pitchFamily="34" charset="0"/>
            </a:endParaRPr>
          </a:p>
        </p:txBody>
      </p:sp>
      <p:sp>
        <p:nvSpPr>
          <p:cNvPr id="3" name="Rounded Rectangle 2"/>
          <p:cNvSpPr/>
          <p:nvPr/>
        </p:nvSpPr>
        <p:spPr>
          <a:xfrm>
            <a:off x="8100647" y="5545015"/>
            <a:ext cx="3153508" cy="9144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 pitchFamily="34" charset="0"/>
                <a:cs typeface="Arial" pitchFamily="34" charset="0"/>
              </a:rPr>
              <a:t>Mẹ</a:t>
            </a:r>
            <a:r>
              <a:rPr lang="en-US" dirty="0">
                <a:latin typeface="Arial" pitchFamily="34" charset="0"/>
                <a:cs typeface="Arial" pitchFamily="34" charset="0"/>
              </a:rPr>
              <a:t> </a:t>
            </a:r>
            <a:r>
              <a:rPr lang="en-US" dirty="0" err="1">
                <a:latin typeface="Arial" pitchFamily="34" charset="0"/>
                <a:cs typeface="Arial" pitchFamily="34" charset="0"/>
              </a:rPr>
              <a:t>trông</a:t>
            </a:r>
            <a:r>
              <a:rPr lang="en-US" dirty="0">
                <a:latin typeface="Arial" pitchFamily="34" charset="0"/>
                <a:cs typeface="Arial" pitchFamily="34" charset="0"/>
              </a:rPr>
              <a:t> </a:t>
            </a:r>
            <a:r>
              <a:rPr lang="en-US" dirty="0" err="1">
                <a:latin typeface="Arial" pitchFamily="34" charset="0"/>
                <a:cs typeface="Arial" pitchFamily="34" charset="0"/>
              </a:rPr>
              <a:t>thấy</a:t>
            </a:r>
            <a:r>
              <a:rPr lang="en-US" dirty="0">
                <a:latin typeface="Arial" pitchFamily="34" charset="0"/>
                <a:cs typeface="Arial" pitchFamily="34" charset="0"/>
              </a:rPr>
              <a:t> con </a:t>
            </a:r>
            <a:r>
              <a:rPr lang="en-US" dirty="0" err="1">
                <a:latin typeface="Arial" pitchFamily="34" charset="0"/>
                <a:cs typeface="Arial" pitchFamily="34" charset="0"/>
              </a:rPr>
              <a:t>trai</a:t>
            </a:r>
            <a:r>
              <a:rPr lang="en-US" dirty="0">
                <a:latin typeface="Arial" pitchFamily="34" charset="0"/>
                <a:cs typeface="Arial" pitchFamily="34" charset="0"/>
              </a:rPr>
              <a:t> </a:t>
            </a:r>
            <a:r>
              <a:rPr lang="en-US" dirty="0" err="1">
                <a:latin typeface="Arial" pitchFamily="34" charset="0"/>
                <a:cs typeface="Arial" pitchFamily="34" charset="0"/>
              </a:rPr>
              <a:t>đá</a:t>
            </a:r>
            <a:r>
              <a:rPr lang="en-US" dirty="0">
                <a:latin typeface="Arial" pitchFamily="34" charset="0"/>
                <a:cs typeface="Arial" pitchFamily="34" charset="0"/>
              </a:rPr>
              <a:t> </a:t>
            </a:r>
            <a:r>
              <a:rPr lang="en-US" dirty="0" err="1">
                <a:latin typeface="Arial" pitchFamily="34" charset="0"/>
                <a:cs typeface="Arial" pitchFamily="34" charset="0"/>
              </a:rPr>
              <a:t>bóng</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vỡ</a:t>
            </a:r>
            <a:r>
              <a:rPr lang="en-US" dirty="0">
                <a:latin typeface="Arial" pitchFamily="34" charset="0"/>
                <a:cs typeface="Arial" pitchFamily="34" charset="0"/>
              </a:rPr>
              <a:t> </a:t>
            </a:r>
            <a:r>
              <a:rPr lang="en-US" dirty="0" err="1">
                <a:latin typeface="Arial" pitchFamily="34" charset="0"/>
                <a:cs typeface="Arial" pitchFamily="34" charset="0"/>
              </a:rPr>
              <a:t>chậu</a:t>
            </a:r>
            <a:r>
              <a:rPr lang="en-US" dirty="0">
                <a:latin typeface="Arial" pitchFamily="34" charset="0"/>
                <a:cs typeface="Arial" pitchFamily="34" charset="0"/>
              </a:rPr>
              <a:t> </a:t>
            </a:r>
            <a:r>
              <a:rPr lang="en-US" dirty="0" err="1">
                <a:latin typeface="Arial" pitchFamily="34" charset="0"/>
                <a:cs typeface="Arial" pitchFamily="34" charset="0"/>
              </a:rPr>
              <a:t>hoa</a:t>
            </a:r>
            <a:endParaRPr lang="en-US" dirty="0">
              <a:latin typeface="Arial" pitchFamily="34" charset="0"/>
              <a:cs typeface="Arial" pitchFamily="34" charset="0"/>
            </a:endParaRPr>
          </a:p>
        </p:txBody>
      </p:sp>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a:spcBef>
                <a:spcPct val="50000"/>
              </a:spcBef>
              <a:defRPr/>
            </a:pPr>
            <a:endParaRPr sz="2400" dirty="0">
              <a:solidFill>
                <a:prstClr val="black"/>
              </a:solidFill>
              <a:latin typeface="Arial" panose="020B0604020202020204" pitchFamily="34" charset="0"/>
            </a:endParaRPr>
          </a:p>
        </p:txBody>
      </p:sp>
      <p:sp>
        <p:nvSpPr>
          <p:cNvPr id="33798" name="Text Box 6"/>
          <p:cNvSpPr txBox="1"/>
          <p:nvPr/>
        </p:nvSpPr>
        <p:spPr>
          <a:xfrm>
            <a:off x="711200" y="3429000"/>
            <a:ext cx="5994400" cy="1754326"/>
          </a:xfrm>
          <a:prstGeom prst="rect">
            <a:avLst/>
          </a:prstGeom>
          <a:noFill/>
          <a:ln w="9525">
            <a:noFill/>
          </a:ln>
        </p:spPr>
        <p:txBody>
          <a:bodyPr>
            <a:spAutoFit/>
          </a:bodyPr>
          <a:lstStyle/>
          <a:p>
            <a:pPr algn="ctr">
              <a:spcBef>
                <a:spcPct val="50000"/>
              </a:spcBef>
              <a:defRPr/>
            </a:pPr>
            <a:r>
              <a:rPr lang="en-US" sz="5400" dirty="0" err="1">
                <a:solidFill>
                  <a:srgbClr val="FF0000"/>
                </a:solidFill>
                <a:latin typeface="Arial" pitchFamily="34" charset="0"/>
                <a:cs typeface="Arial" pitchFamily="34" charset="0"/>
              </a:rPr>
              <a:t>Cùng</a:t>
            </a:r>
            <a:r>
              <a:rPr lang="en-US" sz="5400" dirty="0">
                <a:solidFill>
                  <a:srgbClr val="FF0000"/>
                </a:solidFill>
                <a:latin typeface="Arial" pitchFamily="34" charset="0"/>
                <a:cs typeface="Arial" pitchFamily="34" charset="0"/>
              </a:rPr>
              <a:t> </a:t>
            </a:r>
            <a:r>
              <a:rPr lang="en-US" sz="5400" dirty="0" err="1">
                <a:solidFill>
                  <a:srgbClr val="FF0000"/>
                </a:solidFill>
                <a:latin typeface="Arial" pitchFamily="34" charset="0"/>
                <a:cs typeface="Arial" pitchFamily="34" charset="0"/>
              </a:rPr>
              <a:t>bạn</a:t>
            </a:r>
            <a:r>
              <a:rPr lang="en-US" sz="5400" dirty="0">
                <a:solidFill>
                  <a:srgbClr val="FF0000"/>
                </a:solidFill>
                <a:latin typeface="Arial" pitchFamily="34" charset="0"/>
                <a:cs typeface="Arial" pitchFamily="34" charset="0"/>
              </a:rPr>
              <a:t> </a:t>
            </a:r>
            <a:r>
              <a:rPr lang="en-US" sz="5400" dirty="0" err="1">
                <a:solidFill>
                  <a:srgbClr val="FF0000"/>
                </a:solidFill>
                <a:latin typeface="Arial" pitchFamily="34" charset="0"/>
                <a:cs typeface="Arial" pitchFamily="34" charset="0"/>
              </a:rPr>
              <a:t>nói</a:t>
            </a:r>
            <a:r>
              <a:rPr lang="en-US" sz="5400" dirty="0">
                <a:solidFill>
                  <a:srgbClr val="FF0000"/>
                </a:solidFill>
                <a:latin typeface="Arial" pitchFamily="34" charset="0"/>
                <a:cs typeface="Arial" pitchFamily="34" charset="0"/>
              </a:rPr>
              <a:t> </a:t>
            </a:r>
            <a:r>
              <a:rPr lang="en-US" sz="5400" dirty="0" err="1">
                <a:solidFill>
                  <a:srgbClr val="FF0000"/>
                </a:solidFill>
                <a:latin typeface="Arial" pitchFamily="34" charset="0"/>
                <a:cs typeface="Arial" pitchFamily="34" charset="0"/>
              </a:rPr>
              <a:t>trong</a:t>
            </a:r>
            <a:r>
              <a:rPr lang="en-US" sz="5400" dirty="0">
                <a:solidFill>
                  <a:srgbClr val="FF0000"/>
                </a:solidFill>
                <a:latin typeface="Arial" pitchFamily="34" charset="0"/>
                <a:cs typeface="Arial" pitchFamily="34" charset="0"/>
              </a:rPr>
              <a:t> </a:t>
            </a:r>
            <a:r>
              <a:rPr lang="en-US" sz="5400" dirty="0" err="1">
                <a:solidFill>
                  <a:srgbClr val="FF0000"/>
                </a:solidFill>
                <a:latin typeface="Arial" pitchFamily="34" charset="0"/>
                <a:cs typeface="Arial" pitchFamily="34" charset="0"/>
              </a:rPr>
              <a:t>nhóm</a:t>
            </a:r>
            <a:r>
              <a:rPr lang="en-US" sz="5400" dirty="0">
                <a:solidFill>
                  <a:srgbClr val="FF0000"/>
                </a:solidFill>
                <a:latin typeface="Arial" pitchFamily="34" charset="0"/>
                <a:cs typeface="Arial" pitchFamily="34" charset="0"/>
              </a:rPr>
              <a:t> 2</a:t>
            </a:r>
            <a:endParaRPr sz="5400" dirty="0">
              <a:solidFill>
                <a:prstClr val="black"/>
              </a:solidFill>
              <a:latin typeface="Arial" pitchFamily="34" charset="0"/>
              <a:cs typeface="Arial" pitchFamily="34" charset="0"/>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a:spcBef>
                <a:spcPct val="50000"/>
              </a:spcBef>
              <a:defRPr/>
            </a:pPr>
            <a:r>
              <a:rPr sz="3200" dirty="0" err="1">
                <a:solidFill>
                  <a:srgbClr val="FF0000"/>
                </a:solidFill>
                <a:latin typeface="Arial" pitchFamily="34" charset="0"/>
                <a:cs typeface="Arial" pitchFamily="34" charset="0"/>
              </a:rPr>
              <a:t>Th</a:t>
            </a:r>
            <a:r>
              <a:rPr lang="en-US" sz="3200" dirty="0" err="1">
                <a:solidFill>
                  <a:srgbClr val="FF0000"/>
                </a:solidFill>
                <a:latin typeface="Arial" pitchFamily="34" charset="0"/>
                <a:cs typeface="Arial" pitchFamily="34" charset="0"/>
              </a:rPr>
              <a:t>ời</a:t>
            </a:r>
            <a:r>
              <a:rPr sz="3200" dirty="0">
                <a:solidFill>
                  <a:srgbClr val="FF0000"/>
                </a:solidFill>
                <a:latin typeface="Arial" pitchFamily="34" charset="0"/>
                <a:cs typeface="Arial" pitchFamily="34" charset="0"/>
              </a:rPr>
              <a:t> gian 5’</a:t>
            </a:r>
          </a:p>
        </p:txBody>
      </p:sp>
    </p:spTree>
    <p:extLst>
      <p:ext uri="{BB962C8B-B14F-4D97-AF65-F5344CB8AC3E}">
        <p14:creationId xmlns:p14="http://schemas.microsoft.com/office/powerpoint/2010/main" val="168296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219986-A209-42CA-BD84-37C350FE7637}"/>
              </a:ext>
            </a:extLst>
          </p:cNvPr>
          <p:cNvSpPr txBox="1"/>
          <p:nvPr/>
        </p:nvSpPr>
        <p:spPr>
          <a:xfrm>
            <a:off x="300252" y="331549"/>
            <a:ext cx="11891748" cy="2677656"/>
          </a:xfrm>
          <a:prstGeom prst="rect">
            <a:avLst/>
          </a:prstGeom>
          <a:noFill/>
        </p:spPr>
        <p:txBody>
          <a:bodyPr wrap="square" rtlCol="0">
            <a:spAutoFit/>
          </a:bodyPr>
          <a:lstStyle/>
          <a:p>
            <a:pPr marL="514350" indent="-514350">
              <a:lnSpc>
                <a:spcPct val="150000"/>
              </a:lnSpc>
              <a:buAutoNum type="arabicPeriod"/>
            </a:pPr>
            <a:r>
              <a:rPr lang="en-US" sz="2800" b="1" dirty="0" err="1">
                <a:solidFill>
                  <a:prstClr val="black"/>
                </a:solidFill>
                <a:latin typeface="Arial" pitchFamily="34" charset="0"/>
                <a:ea typeface="Arial-Rounded" panose="020B0500000000000000" pitchFamily="34" charset="0"/>
                <a:cs typeface="Arial" pitchFamily="34" charset="0"/>
              </a:rPr>
              <a:t>Nói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lời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xin</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lỗi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và</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lời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đáp</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của</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các</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nhân</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vật</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trong</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mỗi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bức</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tranh</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dưới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đây</a:t>
            </a:r>
            <a:r>
              <a:rPr lang="en-US" sz="2800" b="1" dirty="0">
                <a:solidFill>
                  <a:prstClr val="black"/>
                </a:solidFill>
                <a:latin typeface="Arial" pitchFamily="34" charset="0"/>
                <a:ea typeface="Arial-Rounded" panose="020B0500000000000000" pitchFamily="34" charset="0"/>
                <a:cs typeface="Arial" pitchFamily="34" charset="0"/>
              </a:rPr>
              <a:t>.:</a:t>
            </a:r>
          </a:p>
          <a:p>
            <a:pPr marL="514350" indent="-514350">
              <a:lnSpc>
                <a:spcPct val="150000"/>
              </a:lnSpc>
              <a:buAutoNum type="arabicPeriod"/>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8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img.loigiaihay.com/picture/question_lgh/2021_41/1621585192-1iwb.jpg"/>
          <p:cNvPicPr>
            <a:picLocks noChangeAspect="1" noChangeArrowheads="1"/>
          </p:cNvPicPr>
          <p:nvPr/>
        </p:nvPicPr>
        <p:blipFill rotWithShape="1">
          <a:blip r:embed="rId2">
            <a:extLst>
              <a:ext uri="{28A0092B-C50C-407E-A947-70E740481C1C}">
                <a14:useLocalDpi xmlns:a14="http://schemas.microsoft.com/office/drawing/2010/main" val="0"/>
              </a:ext>
            </a:extLst>
          </a:blip>
          <a:srcRect r="54344"/>
          <a:stretch/>
        </p:blipFill>
        <p:spPr bwMode="auto">
          <a:xfrm>
            <a:off x="3514237" y="2362874"/>
            <a:ext cx="5172563" cy="376789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738554" y="1664677"/>
            <a:ext cx="3833446" cy="1570891"/>
          </a:xfrm>
          <a:prstGeom prst="cloudCallout">
            <a:avLst>
              <a:gd name="adj1" fmla="val 60966"/>
              <a:gd name="adj2" fmla="val 1902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r>
              <a:rPr lang="vi-VN" b="1" dirty="0">
                <a:solidFill>
                  <a:srgbClr val="000000"/>
                </a:solidFill>
                <a:latin typeface="Arial" pitchFamily="34" charset="0"/>
                <a:cs typeface="Arial" pitchFamily="34" charset="0"/>
              </a:rPr>
              <a:t>Tớ xin lỗi vì đã vô ý giẫm vào chân cậu. Cậu có sao không?</a:t>
            </a:r>
            <a:br>
              <a:rPr lang="vi-VN" b="1" dirty="0">
                <a:solidFill>
                  <a:srgbClr val="000000"/>
                </a:solidFill>
                <a:latin typeface="Arial" pitchFamily="34" charset="0"/>
                <a:cs typeface="Arial" pitchFamily="34" charset="0"/>
              </a:rPr>
            </a:br>
            <a:br>
              <a:rPr lang="vi-VN" b="1" dirty="0">
                <a:solidFill>
                  <a:srgbClr val="000000"/>
                </a:solidFill>
                <a:latin typeface="Arial" pitchFamily="34" charset="0"/>
                <a:cs typeface="Arial" pitchFamily="34" charset="0"/>
              </a:rPr>
            </a:br>
            <a:endParaRPr lang="en-US" b="1" dirty="0">
              <a:latin typeface="Arial" pitchFamily="34" charset="0"/>
              <a:cs typeface="Arial" pitchFamily="34" charset="0"/>
            </a:endParaRPr>
          </a:p>
        </p:txBody>
      </p:sp>
      <p:sp>
        <p:nvSpPr>
          <p:cNvPr id="8" name="Cloud Callout 7"/>
          <p:cNvSpPr/>
          <p:nvPr/>
        </p:nvSpPr>
        <p:spPr>
          <a:xfrm>
            <a:off x="7924800" y="1512277"/>
            <a:ext cx="3610707" cy="1496927"/>
          </a:xfrm>
          <a:prstGeom prst="cloudCallout">
            <a:avLst>
              <a:gd name="adj1" fmla="val -54868"/>
              <a:gd name="adj2" fmla="val 5129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r>
              <a:rPr lang="vi-VN" b="1" dirty="0">
                <a:solidFill>
                  <a:srgbClr val="000000"/>
                </a:solidFill>
                <a:latin typeface="Arial" pitchFamily="34" charset="0"/>
                <a:cs typeface="Arial" pitchFamily="34" charset="0"/>
              </a:rPr>
              <a:t>Tớ không sao đâu. Lần sau cậu đi cẩn thận hơn nhé</a:t>
            </a:r>
            <a:br>
              <a:rPr lang="vi-VN" b="1" dirty="0">
                <a:solidFill>
                  <a:srgbClr val="000000"/>
                </a:solidFill>
                <a:latin typeface="Arial" pitchFamily="34" charset="0"/>
                <a:cs typeface="Arial" pitchFamily="34" charset="0"/>
              </a:rPr>
            </a:br>
            <a:br>
              <a:rPr lang="vi-VN" b="1" dirty="0">
                <a:solidFill>
                  <a:srgbClr val="000000"/>
                </a:solidFill>
                <a:latin typeface="Arial" pitchFamily="34" charset="0"/>
                <a:cs typeface="Arial" pitchFamily="34" charset="0"/>
              </a:rPr>
            </a:br>
            <a:br>
              <a:rPr lang="vi-VN" dirty="0">
                <a:solidFill>
                  <a:srgbClr val="0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44931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219986-A209-42CA-BD84-37C350FE7637}"/>
              </a:ext>
            </a:extLst>
          </p:cNvPr>
          <p:cNvSpPr txBox="1"/>
          <p:nvPr/>
        </p:nvSpPr>
        <p:spPr>
          <a:xfrm>
            <a:off x="259308" y="331549"/>
            <a:ext cx="11932692" cy="3323987"/>
          </a:xfrm>
          <a:prstGeom prst="rect">
            <a:avLst/>
          </a:prstGeom>
          <a:noFill/>
        </p:spPr>
        <p:txBody>
          <a:bodyPr wrap="square" rtlCol="0">
            <a:spAutoFit/>
          </a:bodyPr>
          <a:lstStyle/>
          <a:p>
            <a:pPr marL="514350" indent="-514350">
              <a:lnSpc>
                <a:spcPct val="150000"/>
              </a:lnSpc>
              <a:buFontTx/>
              <a:buAutoNum type="arabicPeriod"/>
            </a:pPr>
            <a:r>
              <a:rPr lang="en-US" sz="2800" b="1" dirty="0" err="1">
                <a:solidFill>
                  <a:prstClr val="black"/>
                </a:solidFill>
                <a:latin typeface="Arial" pitchFamily="34" charset="0"/>
                <a:ea typeface="Arial-Rounded" panose="020B0500000000000000" pitchFamily="34" charset="0"/>
                <a:cs typeface="Arial" pitchFamily="34" charset="0"/>
              </a:rPr>
              <a:t>Nói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lời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xin</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lỗi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và</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lời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đáp</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của</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các</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nhân</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vật</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trong</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mỗi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bức</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tranh</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dưới</a:t>
            </a:r>
            <a:r>
              <a:rPr lang="en-US" sz="2800" b="1" dirty="0">
                <a:solidFill>
                  <a:prstClr val="black"/>
                </a:solidFill>
                <a:latin typeface="Arial" pitchFamily="34" charset="0"/>
                <a:ea typeface="Arial-Rounded" panose="020B0500000000000000" pitchFamily="34" charset="0"/>
                <a:cs typeface="Arial" pitchFamily="34" charset="0"/>
              </a:rPr>
              <a:t> </a:t>
            </a:r>
            <a:r>
              <a:rPr lang="en-US" sz="2800" b="1" dirty="0" err="1">
                <a:solidFill>
                  <a:prstClr val="black"/>
                </a:solidFill>
                <a:latin typeface="Arial" pitchFamily="34" charset="0"/>
                <a:ea typeface="Arial-Rounded" panose="020B0500000000000000" pitchFamily="34" charset="0"/>
                <a:cs typeface="Arial" pitchFamily="34" charset="0"/>
              </a:rPr>
              <a:t>đây</a:t>
            </a:r>
            <a:r>
              <a:rPr lang="en-US" sz="2800" b="1" dirty="0">
                <a:solidFill>
                  <a:prstClr val="black"/>
                </a:solidFill>
                <a:latin typeface="Arial" pitchFamily="34" charset="0"/>
                <a:ea typeface="Arial-Rounded" panose="020B0500000000000000" pitchFamily="34" charset="0"/>
                <a:cs typeface="Arial" pitchFamily="34" charset="0"/>
              </a:rPr>
              <a:t>.:</a:t>
            </a:r>
          </a:p>
          <a:p>
            <a:pPr marL="514350" indent="-514350">
              <a:lnSpc>
                <a:spcPct val="150000"/>
              </a:lnSpc>
              <a:buFontTx/>
              <a:buAutoNum type="arabicPeriod"/>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indent="-514350">
              <a:lnSpc>
                <a:spcPct val="150000"/>
              </a:lnSpc>
              <a:buFontTx/>
              <a:buAutoNum type="arabicPeriod"/>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8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3755"/>
          <a:stretch/>
        </p:blipFill>
        <p:spPr bwMode="auto">
          <a:xfrm>
            <a:off x="3733853" y="2413139"/>
            <a:ext cx="5545915" cy="398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64677" y="1852246"/>
            <a:ext cx="3833446" cy="1570891"/>
          </a:xfrm>
          <a:prstGeom prst="cloudCallout">
            <a:avLst>
              <a:gd name="adj1" fmla="val 64330"/>
              <a:gd name="adj2" fmla="val 2947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r>
              <a:rPr lang="vi-VN" sz="2000" dirty="0">
                <a:solidFill>
                  <a:srgbClr val="000000"/>
                </a:solidFill>
                <a:latin typeface="Arial" pitchFamily="34" charset="0"/>
                <a:cs typeface="Arial" pitchFamily="34" charset="0"/>
              </a:rPr>
              <a:t>Mẹ ơi, con xin lỗi mẹ vì đá bóng làm vỡ bình hoa</a:t>
            </a:r>
            <a:br>
              <a:rPr lang="vi-VN" sz="2000" dirty="0">
                <a:solidFill>
                  <a:srgbClr val="000000"/>
                </a:solidFill>
                <a:latin typeface="Arial" pitchFamily="34" charset="0"/>
                <a:cs typeface="Arial" pitchFamily="34" charset="0"/>
              </a:rPr>
            </a:br>
            <a:br>
              <a:rPr lang="vi-VN" sz="2000" dirty="0">
                <a:solidFill>
                  <a:srgbClr val="000000"/>
                </a:solidFill>
                <a:latin typeface="Arial" pitchFamily="34" charset="0"/>
                <a:cs typeface="Arial" pitchFamily="34" charset="0"/>
              </a:rPr>
            </a:br>
            <a:br>
              <a:rPr lang="vi-VN" dirty="0">
                <a:solidFill>
                  <a:srgbClr val="000000"/>
                </a:solidFill>
                <a:latin typeface="OpenSans"/>
              </a:rPr>
            </a:br>
            <a:br>
              <a:rPr lang="vi-VN" dirty="0">
                <a:solidFill>
                  <a:srgbClr val="000000"/>
                </a:solidFill>
                <a:latin typeface="OpenSans"/>
              </a:rPr>
            </a:br>
            <a:endParaRPr lang="en-US" dirty="0">
              <a:solidFill>
                <a:prstClr val="white"/>
              </a:solidFill>
            </a:endParaRPr>
          </a:p>
        </p:txBody>
      </p:sp>
      <p:sp>
        <p:nvSpPr>
          <p:cNvPr id="10" name="Cloud Callout 9"/>
          <p:cNvSpPr/>
          <p:nvPr/>
        </p:nvSpPr>
        <p:spPr>
          <a:xfrm>
            <a:off x="8370277" y="1242647"/>
            <a:ext cx="3610707" cy="1496927"/>
          </a:xfrm>
          <a:prstGeom prst="cloudCallout">
            <a:avLst>
              <a:gd name="adj1" fmla="val -59738"/>
              <a:gd name="adj2" fmla="val 6539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dirty="0">
              <a:solidFill>
                <a:srgbClr val="000000"/>
              </a:solidFill>
              <a:latin typeface="OpenSans"/>
            </a:endParaRPr>
          </a:p>
          <a:p>
            <a:pPr algn="ctr"/>
            <a:r>
              <a:rPr lang="vi-VN" sz="2000" dirty="0">
                <a:solidFill>
                  <a:srgbClr val="000000"/>
                </a:solidFill>
                <a:latin typeface="Arial" pitchFamily="34" charset="0"/>
                <a:cs typeface="Arial" pitchFamily="34" charset="0"/>
              </a:rPr>
              <a:t>Không sao đâu. Con biết nhận lỗi là tốt rồi</a:t>
            </a:r>
            <a:br>
              <a:rPr lang="vi-VN" sz="2000" dirty="0">
                <a:solidFill>
                  <a:srgbClr val="000000"/>
                </a:solidFill>
                <a:latin typeface="Arial" pitchFamily="34" charset="0"/>
                <a:cs typeface="Arial" pitchFamily="34" charset="0"/>
              </a:rPr>
            </a:br>
            <a:br>
              <a:rPr lang="vi-VN" sz="2000" dirty="0">
                <a:solidFill>
                  <a:srgbClr val="000000"/>
                </a:solidFill>
                <a:latin typeface="Arial" pitchFamily="34" charset="0"/>
                <a:cs typeface="Arial" pitchFamily="34" charset="0"/>
              </a:rPr>
            </a:br>
            <a:br>
              <a:rPr lang="vi-VN" dirty="0">
                <a:solidFill>
                  <a:srgbClr val="000000"/>
                </a:solidFill>
                <a:latin typeface="OpenSans"/>
              </a:rPr>
            </a:br>
            <a:br>
              <a:rPr lang="vi-VN" dirty="0">
                <a:solidFill>
                  <a:srgbClr val="000000"/>
                </a:solidFill>
                <a:latin typeface="OpenSans"/>
              </a:rPr>
            </a:br>
            <a:br>
              <a:rPr lang="vi-VN" dirty="0">
                <a:solidFill>
                  <a:srgbClr val="000000"/>
                </a:solidFill>
                <a:latin typeface="OpenSans"/>
              </a:rPr>
            </a:br>
            <a:br>
              <a:rPr lang="vi-VN" dirty="0">
                <a:solidFill>
                  <a:srgbClr val="000000"/>
                </a:solidFill>
                <a:latin typeface="OpenSans"/>
              </a:rPr>
            </a:br>
            <a:endParaRPr lang="en-US" dirty="0">
              <a:solidFill>
                <a:prstClr val="white"/>
              </a:solidFill>
            </a:endParaRPr>
          </a:p>
        </p:txBody>
      </p:sp>
    </p:spTree>
    <p:extLst>
      <p:ext uri="{BB962C8B-B14F-4D97-AF65-F5344CB8AC3E}">
        <p14:creationId xmlns:p14="http://schemas.microsoft.com/office/powerpoint/2010/main" val="29300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1"/>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1" cy="3206751"/>
          </a:xfrm>
          <a:prstGeom prst="rect">
            <a:avLst/>
          </a:prstGeom>
          <a:noFill/>
          <a:ln w="9525">
            <a:noFill/>
          </a:ln>
        </p:spPr>
      </p:pic>
      <p:sp>
        <p:nvSpPr>
          <p:cNvPr id="67588" name="Text Box 4"/>
          <p:cNvSpPr txBox="1"/>
          <p:nvPr/>
        </p:nvSpPr>
        <p:spPr>
          <a:xfrm>
            <a:off x="3562064" y="2374709"/>
            <a:ext cx="6441627" cy="3200870"/>
          </a:xfrm>
          <a:prstGeom prst="rect">
            <a:avLst/>
          </a:prstGeom>
          <a:noFill/>
          <a:ln w="9525">
            <a:noFill/>
          </a:ln>
        </p:spPr>
        <p:txBody>
          <a:bodyPr wrap="square" lIns="121914" tIns="60957" rIns="121914" bIns="60957">
            <a:spAutoFit/>
          </a:bodyPr>
          <a:lstStyle/>
          <a:p>
            <a:pPr algn="just" defTabSz="1219170">
              <a:spcBef>
                <a:spcPct val="50000"/>
              </a:spcBef>
              <a:defRPr/>
            </a:pPr>
            <a:r>
              <a:rPr lang="en-US" altLang="en-US" sz="4000" dirty="0" err="1">
                <a:solidFill>
                  <a:prstClr val="black"/>
                </a:solidFill>
                <a:latin typeface="Arial" pitchFamily="34" charset="0"/>
                <a:ea typeface="Arial" pitchFamily="34" charset="0"/>
                <a:cs typeface="Arial" pitchFamily="34" charset="0"/>
              </a:rPr>
              <a:t>Viết</a:t>
            </a:r>
            <a:r>
              <a:rPr lang="en-US" altLang="en-US" sz="4000" dirty="0">
                <a:solidFill>
                  <a:prstClr val="black"/>
                </a:solidFill>
                <a:latin typeface="Arial" pitchFamily="34" charset="0"/>
                <a:ea typeface="Arial" pitchFamily="34" charset="0"/>
                <a:cs typeface="Arial" pitchFamily="34" charset="0"/>
              </a:rPr>
              <a:t> 4 -5 </a:t>
            </a:r>
            <a:r>
              <a:rPr lang="en-US" altLang="en-US" sz="4000" dirty="0" err="1">
                <a:solidFill>
                  <a:prstClr val="black"/>
                </a:solidFill>
                <a:latin typeface="Arial" pitchFamily="34" charset="0"/>
                <a:ea typeface="Arial" pitchFamily="34" charset="0"/>
                <a:cs typeface="Arial" pitchFamily="34" charset="0"/>
              </a:rPr>
              <a:t>câu</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kể</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về</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một</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lần</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em</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có</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lỗi</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với</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ai</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đó</a:t>
            </a:r>
            <a:r>
              <a:rPr lang="en-US" altLang="en-US" sz="4000" dirty="0">
                <a:solidFill>
                  <a:prstClr val="black"/>
                </a:solidFill>
                <a:latin typeface="Arial" pitchFamily="34" charset="0"/>
                <a:ea typeface="Arial" pitchFamily="34" charset="0"/>
                <a:cs typeface="Arial" pitchFamily="34" charset="0"/>
              </a:rPr>
              <a:t> ( </a:t>
            </a:r>
            <a:r>
              <a:rPr lang="en-US" altLang="en-US" sz="4000" dirty="0" err="1">
                <a:solidFill>
                  <a:prstClr val="black"/>
                </a:solidFill>
                <a:latin typeface="Arial" pitchFamily="34" charset="0"/>
                <a:ea typeface="Arial" pitchFamily="34" charset="0"/>
                <a:cs typeface="Arial" pitchFamily="34" charset="0"/>
              </a:rPr>
              <a:t>bố</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mẹ</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thầy</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cô</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anh</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chị</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em</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bạn</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bè</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và</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em</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xin</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lỗi</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người</a:t>
            </a:r>
            <a:r>
              <a:rPr lang="en-US" altLang="en-US" sz="4000" dirty="0">
                <a:solidFill>
                  <a:prstClr val="black"/>
                </a:solidFill>
                <a:latin typeface="Arial" pitchFamily="34" charset="0"/>
                <a:ea typeface="Arial" pitchFamily="34" charset="0"/>
                <a:cs typeface="Arial" pitchFamily="34" charset="0"/>
              </a:rPr>
              <a:t> </a:t>
            </a:r>
            <a:r>
              <a:rPr lang="en-US" altLang="en-US" sz="4000" dirty="0" err="1">
                <a:solidFill>
                  <a:prstClr val="black"/>
                </a:solidFill>
                <a:latin typeface="Arial" pitchFamily="34" charset="0"/>
                <a:ea typeface="Arial" pitchFamily="34" charset="0"/>
                <a:cs typeface="Arial" pitchFamily="34" charset="0"/>
              </a:rPr>
              <a:t>đó</a:t>
            </a:r>
            <a:r>
              <a:rPr lang="en-US" altLang="en-US" sz="4000" dirty="0">
                <a:solidFill>
                  <a:prstClr val="black"/>
                </a:solidFill>
                <a:latin typeface="Arial" pitchFamily="34" charset="0"/>
                <a:ea typeface="Arial" pitchFamily="34" charset="0"/>
                <a:cs typeface="Arial" pitchFamily="34" charset="0"/>
              </a:rPr>
              <a:t>.</a:t>
            </a:r>
          </a:p>
        </p:txBody>
      </p:sp>
      <p:sp>
        <p:nvSpPr>
          <p:cNvPr id="2" name="TextBox 1"/>
          <p:cNvSpPr txBox="1"/>
          <p:nvPr/>
        </p:nvSpPr>
        <p:spPr>
          <a:xfrm>
            <a:off x="2073459" y="1351342"/>
            <a:ext cx="755335" cy="1323439"/>
          </a:xfrm>
          <a:prstGeom prst="rect">
            <a:avLst/>
          </a:prstGeom>
          <a:noFill/>
        </p:spPr>
        <p:txBody>
          <a:bodyPr wrap="none" rtlCol="0">
            <a:spAutoFit/>
          </a:bodyPr>
          <a:lstStyle/>
          <a:p>
            <a:r>
              <a:rPr lang="en-US" sz="8000" dirty="0">
                <a:latin typeface="Arial" pitchFamily="34" charset="0"/>
                <a:cs typeface="Arial" pitchFamily="34" charset="0"/>
              </a:rPr>
              <a:t>2</a:t>
            </a:r>
          </a:p>
        </p:txBody>
      </p:sp>
    </p:spTree>
    <p:extLst>
      <p:ext uri="{BB962C8B-B14F-4D97-AF65-F5344CB8AC3E}">
        <p14:creationId xmlns:p14="http://schemas.microsoft.com/office/powerpoint/2010/main" val="409178580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7588"/>
                                        </p:tgtEl>
                                        <p:attrNameLst>
                                          <p:attrName>style.visibility</p:attrName>
                                        </p:attrNameLst>
                                      </p:cBhvr>
                                      <p:to>
                                        <p:strVal val="visible"/>
                                      </p:to>
                                    </p:set>
                                    <p:animEffect transition="in" filter="barn(inVertical)">
                                      <p:cBhvr>
                                        <p:cTn id="26"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989F77-F078-4567-8A65-50A68E3E544C}"/>
              </a:ext>
            </a:extLst>
          </p:cNvPr>
          <p:cNvGrpSpPr/>
          <p:nvPr/>
        </p:nvGrpSpPr>
        <p:grpSpPr>
          <a:xfrm>
            <a:off x="1440149" y="440265"/>
            <a:ext cx="8580349" cy="5152167"/>
            <a:chOff x="768927" y="1641595"/>
            <a:chExt cx="5340928" cy="2511698"/>
          </a:xfrm>
        </p:grpSpPr>
        <p:grpSp>
          <p:nvGrpSpPr>
            <p:cNvPr id="9" name="Group 8">
              <a:extLst>
                <a:ext uri="{FF2B5EF4-FFF2-40B4-BE49-F238E27FC236}">
                  <a16:creationId xmlns:a16="http://schemas.microsoft.com/office/drawing/2014/main" id="{8841594E-DFA5-4446-9E39-BCE706D4D78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2B982613-E5FA-4F7A-982D-9BEFA33B684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B7408A3-08E7-42E8-8D73-7CC09797D40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CCBA1109-11A3-48C9-935D-6608039FA8E7}"/>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B28F325E-1287-4074-B23D-B29BECB82E6F}"/>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9A030AFC-F4D3-4520-BC64-52F53608CC5E}"/>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763F274-7D0D-419C-9827-5186DB1972E2}"/>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FE73D55A-286F-477D-8334-3D8181D0A75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29B570B2-90FB-49DE-9781-4D9120C23078}"/>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C537AE36-089E-45C7-9DE8-AECE8EA3879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E4905894-EFC3-4271-8E12-E711E2348ADB}"/>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C31A674C-53EC-4EE8-88BC-F46452761019}"/>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063146C6-DAA6-477F-B096-B41219E9C32B}"/>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ABD5FDBB-D4E4-4295-9216-65FCBA44133B}"/>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AFBC7510-6EF3-4904-9089-1C741B1D5E04}"/>
                </a:ext>
              </a:extLst>
            </p:cNvPr>
            <p:cNvSpPr txBox="1"/>
            <p:nvPr/>
          </p:nvSpPr>
          <p:spPr>
            <a:xfrm>
              <a:off x="3042838" y="1757069"/>
              <a:ext cx="1129909" cy="285080"/>
            </a:xfrm>
            <a:prstGeom prst="rect">
              <a:avLst/>
            </a:prstGeom>
            <a:noFill/>
          </p:spPr>
          <p:txBody>
            <a:bodyPr wrap="square" rtlCol="0">
              <a:spAutoFit/>
            </a:bodyPr>
            <a:lstStyle/>
            <a:p>
              <a:pPr defTabSz="1219170">
                <a:buClr>
                  <a:srgbClr val="000000"/>
                </a:buClr>
              </a:pPr>
              <a:r>
                <a:rPr lang="en-US" sz="3200" kern="0" dirty="0" err="1">
                  <a:solidFill>
                    <a:srgbClr val="000000"/>
                  </a:solidFill>
                  <a:latin typeface="Arial" pitchFamily="34" charset="0"/>
                  <a:ea typeface="Arial-Rounded" panose="020B0500000000000000" pitchFamily="34" charset="0"/>
                  <a:cs typeface="Arial" pitchFamily="34" charset="0"/>
                  <a:sym typeface="Arial"/>
                </a:rPr>
                <a:t>Gợi</a:t>
              </a:r>
              <a:r>
                <a:rPr lang="en-US" sz="3200" kern="0" dirty="0">
                  <a:solidFill>
                    <a:srgbClr val="000000"/>
                  </a:solidFill>
                  <a:latin typeface="Arial" pitchFamily="34" charset="0"/>
                  <a:ea typeface="Arial-Rounded" panose="020B0500000000000000" pitchFamily="34" charset="0"/>
                  <a:cs typeface="Arial" pitchFamily="34" charset="0"/>
                  <a:sym typeface="Arial"/>
                </a:rPr>
                <a:t> ý</a:t>
              </a:r>
            </a:p>
          </p:txBody>
        </p:sp>
      </p:grpSp>
      <p:sp>
        <p:nvSpPr>
          <p:cNvPr id="25" name="TextBox 24">
            <a:extLst>
              <a:ext uri="{FF2B5EF4-FFF2-40B4-BE49-F238E27FC236}">
                <a16:creationId xmlns:a16="http://schemas.microsoft.com/office/drawing/2014/main" id="{39F8038D-373D-40B3-A508-9A9CE484C44D}"/>
              </a:ext>
            </a:extLst>
          </p:cNvPr>
          <p:cNvSpPr txBox="1"/>
          <p:nvPr/>
        </p:nvSpPr>
        <p:spPr>
          <a:xfrm>
            <a:off x="2182977" y="1617463"/>
            <a:ext cx="7104855" cy="3170099"/>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đã</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mắc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lỗi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với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ai</a:t>
            </a:r>
            <a:r>
              <a:rPr lang="vi-VN"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Lỗi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là</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en-US"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Vì</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sao</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mắc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lỗi</a:t>
            </a:r>
            <a:r>
              <a:rPr lang="vi-VN" sz="3200" kern="0" dirty="0">
                <a:solidFill>
                  <a:srgbClr val="000000"/>
                </a:solidFill>
                <a:latin typeface="Arial" pitchFamily="34" charset="0"/>
                <a:ea typeface="Arial-Rounded" panose="020B0500000000000000" pitchFamily="34" charset="0"/>
                <a:cs typeface="Arial" pitchFamily="34" charset="0"/>
                <a:sym typeface="Arial"/>
              </a:rPr>
              <a:t>?</a:t>
            </a:r>
            <a:endParaRPr lang="en-US" sz="3200" kern="0" dirty="0">
              <a:solidFill>
                <a:srgbClr val="000000"/>
              </a:solidFill>
              <a:latin typeface="Arial" pitchFamily="34" charset="0"/>
              <a:ea typeface="Arial-Rounded" panose="020B0500000000000000" pitchFamily="34" charset="0"/>
              <a:cs typeface="Arial" pitchFamily="34" charset="0"/>
              <a:sym typeface="Arial"/>
            </a:endParaRP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đã</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xin</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lỗi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người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như</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thế</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nào</a:t>
            </a:r>
            <a:r>
              <a:rPr lang="en-US"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Người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đã</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nói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với</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a:t>
            </a:r>
            <a:endParaRPr lang="vi-VN" sz="3200" kern="0" dirty="0">
              <a:solidFill>
                <a:srgbClr val="000000"/>
              </a:solidFill>
              <a:latin typeface="Arial" pitchFamily="34" charset="0"/>
              <a:ea typeface="Arial-Rounded" panose="020B0500000000000000" pitchFamily="34" charset="0"/>
              <a:cs typeface="Arial" pitchFamily="34" charset="0"/>
              <a:sym typeface="Arial"/>
            </a:endParaRPr>
          </a:p>
        </p:txBody>
      </p:sp>
      <p:grpSp>
        <p:nvGrpSpPr>
          <p:cNvPr id="26" name="Google Shape;1029;p42">
            <a:extLst>
              <a:ext uri="{FF2B5EF4-FFF2-40B4-BE49-F238E27FC236}">
                <a16:creationId xmlns:a16="http://schemas.microsoft.com/office/drawing/2014/main" id="{FCC90080-4EE6-433A-9C65-74AEAC6932B9}"/>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259832DC-62F4-4D96-8100-ACBA61B5838B}"/>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2BBAFBE0-651D-4101-A3DE-FBAE6C696E1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06F0B66A-6E08-40D8-A45D-AA8AD6729B9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29AE5076-A0DC-491D-A4D4-7BECDD2113E9}"/>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415ECBF9-90C1-47DB-A14B-1AE732DE044C}"/>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E7C94B6F-8228-4DCD-BD7A-55DE1EC841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9C4B2612-E9F2-49A7-9370-FF70BAABC76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C3BF6108-3E96-4E52-B76C-346A13403E2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799EDF1-3746-494E-BA00-F490B87B36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2A1C8433-E301-45FD-A14E-73067BB0AD80}"/>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B689D522-AF05-453C-B33C-CA0B6AB5F2D0}"/>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9D42DEDB-A5CC-47A8-A6F2-8E0E87DF46E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C8E7CDD5-C52C-447B-859E-62519001F48C}"/>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F0C2A785-518B-4D15-92BD-704A0C58958E}"/>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6725A4F4-AC66-495D-B15B-9601CDC6411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006BC873-B71B-455B-B70C-072CE627BB69}"/>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D4C28F63-FA58-487E-98C2-8B33E65B6B2E}"/>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4CEEC824-55B0-481E-91A5-65964557D17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27C4D04F-DC4E-4279-BEF9-8E4CD4EA32A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A45D790-9B37-492C-ACDD-2C84829DB2EF}"/>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B2FF3754-E9FB-40F2-9F67-D908E7E9FC5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47A3C8C1-05E4-4E88-A5A7-703F39780BB0}"/>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1A7F1FDD-A555-4152-908A-7F9B2769355C}"/>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3259419"/>
            <a:ext cx="2540000" cy="3591259"/>
          </a:xfrm>
          <a:prstGeom prst="rect">
            <a:avLst/>
          </a:prstGeom>
        </p:spPr>
      </p:pic>
    </p:spTree>
    <p:extLst>
      <p:ext uri="{BB962C8B-B14F-4D97-AF65-F5344CB8AC3E}">
        <p14:creationId xmlns:p14="http://schemas.microsoft.com/office/powerpoint/2010/main" val="324029907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1" y="927816"/>
            <a:ext cx="8583768" cy="4951125"/>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301792" y="1047784"/>
            <a:ext cx="8263391" cy="7232749"/>
          </a:xfrm>
          <a:prstGeom prst="rect">
            <a:avLst/>
          </a:prstGeom>
          <a:noFill/>
        </p:spPr>
        <p:txBody>
          <a:bodyPr wrap="square" rtlCol="0">
            <a:spAutoFit/>
          </a:bodyPr>
          <a:lstStyle/>
          <a:p>
            <a:pPr algn="just" defTabSz="914377">
              <a:defRPr/>
            </a:pPr>
            <a:r>
              <a:rPr lang="vi-VN" sz="2400" dirty="0">
                <a:solidFill>
                  <a:prstClr val="white"/>
                </a:solidFill>
                <a:latin typeface="Times New Roman" pitchFamily="18" charset="0"/>
                <a:cs typeface="Times New Roman" pitchFamily="18" charset="0"/>
              </a:rPr>
              <a:t>  </a:t>
            </a:r>
            <a:r>
              <a:rPr lang="vi-VN" sz="2400" dirty="0">
                <a:solidFill>
                  <a:srgbClr val="000000"/>
                </a:solidFill>
                <a:latin typeface="OpenSans"/>
              </a:rPr>
              <a:t> </a:t>
            </a:r>
            <a:r>
              <a:rPr lang="en-US" sz="2800" dirty="0">
                <a:solidFill>
                  <a:schemeClr val="bg1"/>
                </a:solidFill>
                <a:latin typeface="Times New Roman" pitchFamily="18" charset="0"/>
                <a:cs typeface="Times New Roman" pitchFamily="18" charset="0"/>
              </a:rPr>
              <a:t> </a:t>
            </a:r>
            <a:r>
              <a:rPr lang="vi-VN" sz="2700" dirty="0">
                <a:solidFill>
                  <a:schemeClr val="bg1"/>
                </a:solidFill>
                <a:latin typeface="Arial" pitchFamily="34" charset="0"/>
                <a:cs typeface="Arial" pitchFamily="34" charset="0"/>
              </a:rPr>
              <a:t>Có một lần em đã nói dối làm bố không vui. Hôm đó, em có trốn học để đi chơi điện tử với bạn. Sau khi đi chơi về, em rất hối hận vì thấy bố đã đi làm cả ngày vất vả còn mình lại nói dối bố để đi chơi. Em đã khoanh tay lại rồi cúi đầu xin lỗi bố: “Bố ơi, con xin lỗi vì đã nói dối bố. Hôm nay, con đã trốn học để đi chơi.”. Bố mỉm cười xoa đầu em và nói: “Con biết dũng cảm nhận lỗi là tốt rồi. Sau này, đừng như thế nữa nhé!”. Kể từ đó, em tự hứa sẽ không nói dối bố, cũng không trốn học để đi chơi nữa</a:t>
            </a:r>
            <a:r>
              <a:rPr lang="en-US" sz="2700" dirty="0">
                <a:solidFill>
                  <a:schemeClr val="bg1"/>
                </a:solidFill>
                <a:latin typeface="Arial" pitchFamily="34" charset="0"/>
                <a:cs typeface="Arial" pitchFamily="34" charset="0"/>
              </a:rPr>
              <a:t>.</a:t>
            </a:r>
          </a:p>
          <a:p>
            <a:pPr algn="just" defTabSz="914377">
              <a:defRPr/>
            </a:pPr>
            <a:br>
              <a:rPr lang="vi-VN" sz="2700" dirty="0">
                <a:solidFill>
                  <a:srgbClr val="000000"/>
                </a:solidFill>
                <a:latin typeface="Arial" pitchFamily="34" charset="0"/>
                <a:cs typeface="Arial" pitchFamily="34" charset="0"/>
              </a:rPr>
            </a:br>
            <a:br>
              <a:rPr lang="vi-VN" sz="2400" dirty="0">
                <a:solidFill>
                  <a:srgbClr val="000000"/>
                </a:solidFill>
                <a:latin typeface="OpenSans"/>
              </a:rPr>
            </a:br>
            <a:br>
              <a:rPr lang="vi-VN" sz="3200" dirty="0">
                <a:solidFill>
                  <a:srgbClr val="000000"/>
                </a:solidFill>
                <a:latin typeface="OpenSans"/>
              </a:rPr>
            </a:br>
            <a:br>
              <a:rPr lang="vi-VN" sz="1400" dirty="0">
                <a:solidFill>
                  <a:srgbClr val="000000"/>
                </a:solidFill>
                <a:latin typeface="OpenSans"/>
              </a:rPr>
            </a:br>
            <a:br>
              <a:rPr lang="vi-VN" sz="4800" dirty="0">
                <a:solidFill>
                  <a:srgbClr val="000000"/>
                </a:solidFill>
                <a:latin typeface="OpenSans"/>
              </a:rPr>
            </a:br>
            <a:endParaRPr lang="en-US" sz="4800" b="1" dirty="0">
              <a:solidFill>
                <a:srgbClr val="FFFF00"/>
              </a:solidFill>
              <a:effectLst>
                <a:outerShdw blurRad="38100" dist="38100" dir="2700000" algn="tl">
                  <a:srgbClr val="000000">
                    <a:alpha val="43137"/>
                  </a:srgbClr>
                </a:outerShdw>
              </a:effectLst>
              <a:cs typeface="iCiel Cucho" pitchFamily="50" charset="0"/>
            </a:endParaRPr>
          </a:p>
        </p:txBody>
      </p:sp>
    </p:spTree>
    <p:extLst>
      <p:ext uri="{BB962C8B-B14F-4D97-AF65-F5344CB8AC3E}">
        <p14:creationId xmlns:p14="http://schemas.microsoft.com/office/powerpoint/2010/main" val="2977361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ck.potx" id="{882FFEF1-8C63-4EB7-8554-90837DCFEF4E}" vid="{2273FF64-F892-47CB-82C5-253E36FE4F97}"/>
    </a:ext>
  </a:extLst>
</a:theme>
</file>

<file path=docProps/app.xml><?xml version="1.0" encoding="utf-8"?>
<Properties xmlns="http://schemas.openxmlformats.org/officeDocument/2006/extended-properties" xmlns:vt="http://schemas.openxmlformats.org/officeDocument/2006/docPropsVTypes">
  <TotalTime>55</TotalTime>
  <Words>443</Words>
  <Application>Microsoft Office PowerPoint</Application>
  <PresentationFormat>Widescreen</PresentationFormat>
  <Paragraphs>66</Paragraphs>
  <Slides>13</Slides>
  <Notes>6</Notes>
  <HiddenSlides>0</HiddenSlides>
  <MMClips>1</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13</vt:i4>
      </vt:variant>
    </vt:vector>
  </HeadingPairs>
  <TitlesOfParts>
    <vt:vector size="36" baseType="lpstr">
      <vt:lpstr>等线</vt:lpstr>
      <vt:lpstr>等线 Light</vt:lpstr>
      <vt:lpstr>微软雅黑</vt:lpstr>
      <vt:lpstr>SimSun</vt:lpstr>
      <vt:lpstr>Arial</vt:lpstr>
      <vt:lpstr>Arial-Rounded</vt:lpstr>
      <vt:lpstr>Averta Std CY Bold</vt:lpstr>
      <vt:lpstr>Calibri</vt:lpstr>
      <vt:lpstr>Calibri Light</vt:lpstr>
      <vt:lpstr>iCiel Cucho</vt:lpstr>
      <vt:lpstr>OpenSans</vt:lpstr>
      <vt:lpstr>Quicksand Medium</vt:lpstr>
      <vt:lpstr>Raleway</vt:lpstr>
      <vt:lpstr>Times New Roman</vt:lpstr>
      <vt:lpstr>千图网拥有20W+精美PPT模板 更多PPT模板下载至：www.58pic.com/office/ppt​​</vt:lpstr>
      <vt:lpstr>1_Office 主题​​</vt:lpstr>
      <vt:lpstr>6_Office Theme</vt:lpstr>
      <vt:lpstr>https://www.freeppt7.com</vt:lpstr>
      <vt:lpstr>2_Office Theme</vt:lpstr>
      <vt:lpstr>Office 主题</vt:lpstr>
      <vt:lpstr>1_Hoạt động</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TA</cp:lastModifiedBy>
  <cp:revision>10</cp:revision>
  <dcterms:created xsi:type="dcterms:W3CDTF">2021-07-28T12:57:20Z</dcterms:created>
  <dcterms:modified xsi:type="dcterms:W3CDTF">2025-10-12T04:26:08Z</dcterms:modified>
</cp:coreProperties>
</file>