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0" r:id="rId3"/>
    <p:sldMasterId id="2147483712" r:id="rId4"/>
    <p:sldMasterId id="2147483723" r:id="rId5"/>
  </p:sldMasterIdLst>
  <p:notesMasterIdLst>
    <p:notesMasterId r:id="rId18"/>
  </p:notesMasterIdLst>
  <p:sldIdLst>
    <p:sldId id="289" r:id="rId6"/>
    <p:sldId id="263" r:id="rId7"/>
    <p:sldId id="265" r:id="rId8"/>
    <p:sldId id="278" r:id="rId9"/>
    <p:sldId id="281" r:id="rId10"/>
    <p:sldId id="286" r:id="rId11"/>
    <p:sldId id="283" r:id="rId12"/>
    <p:sldId id="288" r:id="rId13"/>
    <p:sldId id="285" r:id="rId14"/>
    <p:sldId id="268" r:id="rId15"/>
    <p:sldId id="276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1297" autoAdjust="0"/>
  </p:normalViewPr>
  <p:slideViewPr>
    <p:cSldViewPr snapToGrid="0">
      <p:cViewPr varScale="1">
        <p:scale>
          <a:sx n="66" d="100"/>
          <a:sy n="66" d="100"/>
        </p:scale>
        <p:origin x="6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0172E-5B3D-480E-881F-CCE4632EBE0D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6FA7-7B68-4DB8-90C3-564FB317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DA536-BD6F-4BD2-A58A-67A17F1C0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D7091-83FD-436F-864E-4CF300DA1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2C83-D66E-46D6-A2C6-CB1153FC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A9D5E-6269-4E59-AEFA-CA4EE010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11219-99E3-4D89-8F31-14DE15A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4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7A25A-2F9F-48D1-B399-6EC5A033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C4A65E-0B92-4579-AC24-B8C8F5D62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E434A-C0AB-4935-87AA-7B2AAD7F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63479-CAE2-46C0-ABB4-CD73DD0B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920B0-9DF4-4D4D-A499-3F570954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93AE7-50D0-45F5-BB1D-80956051F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5B865-7645-4F7B-A3B4-3163A1B8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649AF-BA0B-4EB6-9795-0F28F1DF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60033-04BF-4F7E-AF7C-E01D7224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226BF-4F27-48FE-8B41-7F83C4B1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1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15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39063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056375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01797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69552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887642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621971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19674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831D-4E33-4D18-A318-E675558D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D5A4A-2A12-439D-80BE-A7812FA11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724A9-28D6-4A12-9267-46E2DA1F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9FA5-7D88-458D-9EBF-81A02CC7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906D0-2BB5-4FB1-B7AF-52B014A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7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7664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280368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099785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618537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02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4258-1406-412E-8C2B-92E638CC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FFA6A-2665-4E93-BD0B-26D99BAC2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29733-4E8F-42F5-8171-53A22997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1EBA7-72AE-46AB-80C3-D71B05FF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D12CD-4016-424B-BE86-A5088B76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65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00357"/>
      </p:ext>
    </p:extLst>
  </p:cSld>
  <p:clrMapOvr>
    <a:masterClrMapping/>
  </p:clrMapOvr>
  <p:transition spd="slow" advClick="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657772"/>
      </p:ext>
    </p:extLst>
  </p:cSld>
  <p:clrMapOvr>
    <a:masterClrMapping/>
  </p:clrMapOvr>
  <p:transition spd="slow" advClick="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9412"/>
      </p:ext>
    </p:extLst>
  </p:cSld>
  <p:clrMapOvr>
    <a:masterClrMapping/>
  </p:clrMapOvr>
  <p:transition spd="slow" advClick="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6691990"/>
      </p:ext>
    </p:extLst>
  </p:cSld>
  <p:clrMapOvr>
    <a:masterClrMapping/>
  </p:clrMapOvr>
  <p:transition spd="slow" advClick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4BC76-1F7B-4BAE-93C6-BE1B2119F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E1E48-9A79-4664-A513-EE3EB19E5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3E9184-7C96-46D2-B04F-DB06849EF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B0DA3-E1B7-492A-B0D3-6739E343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F546B-7030-4C79-ADA0-AEF92DE2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0D678-7276-4D92-B9EC-162EABAB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90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5032824"/>
      </p:ext>
    </p:extLst>
  </p:cSld>
  <p:clrMapOvr>
    <a:masterClrMapping/>
  </p:clrMapOvr>
  <p:transition spd="slow" advClick="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004660"/>
      </p:ext>
    </p:extLst>
  </p:cSld>
  <p:clrMapOvr>
    <a:masterClrMapping/>
  </p:clrMapOvr>
  <p:transition spd="slow" advClick="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364592"/>
      </p:ext>
    </p:extLst>
  </p:cSld>
  <p:clrMapOvr>
    <a:masterClrMapping/>
  </p:clrMapOvr>
  <p:transition spd="slow" advClick="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188239"/>
      </p:ext>
    </p:extLst>
  </p:cSld>
  <p:clrMapOvr>
    <a:masterClrMapping/>
  </p:clrMapOvr>
  <p:transition spd="slow" advClick="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140913"/>
      </p:ext>
    </p:extLst>
  </p:cSld>
  <p:clrMapOvr>
    <a:masterClrMapping/>
  </p:clrMapOvr>
  <p:transition spd="slow" advClick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27013"/>
      </p:ext>
    </p:extLst>
  </p:cSld>
  <p:clrMapOvr>
    <a:masterClrMapping/>
  </p:clrMapOvr>
  <p:transition spd="slow" advClick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51176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95159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14007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0183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9F03-731D-4777-A6CF-7631F2FBC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ED490-BD0B-46B4-969D-56C9D0E14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CA0BC-EF6E-428B-9DFA-50275B82E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A5E06-FAA6-4425-999B-3AD13F976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EC67A-8E5F-4DCA-AFFC-C8838D171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78E95-FEEE-4FEA-81FE-8973B779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23891-2CFB-40FF-A50C-E49DD1E5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049B9F-0609-4173-9A5B-DD8F8892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70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24785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0694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19848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93584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79598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15133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40750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82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E979-50E5-4D7F-9919-9F803A53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08DD7-E7E6-407B-9775-779AC10A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1F7D-BA26-45BD-9C96-A9FE8FC8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A13EA-481F-43A0-979A-59E72E3F2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53C32-2790-42EE-974D-DF17915F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953ACF-68BB-4CDB-881F-6EC8A28D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1BB72-FEBA-4FEA-B5EA-084713B7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5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3CD3-F07F-4936-8C8B-F8770694F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7CEA-8B99-4837-B51A-4DF6A8496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41FEE-A85E-492F-82C4-BC7FF3ADF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1D7C2-31BA-4F93-AE47-7F13C795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CDB29-3978-4BCA-A445-A3ACC0DA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3376E-6156-497C-A5A7-61C4C5D0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9E4A-7C16-4960-BBE1-D9BF87DE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E7208-61D7-4C7E-A82E-3FCDF0660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0DF3-0AD3-49DB-A779-B9B634A39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6B130-26A6-4905-B2B7-F5309882F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ECE9B-102E-4349-A14C-38B06D23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2FFF2-5A57-46B3-8ADD-8E190F7B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F90BE-2D67-44AF-8D46-287B4F76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41727-5672-4D91-B19E-F944195D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F43A4-6DF9-4560-AA1B-0963C6048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4E2B7-F213-417F-AABC-8D2926599B35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94A2A-6D14-48BB-BB7F-62E935618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EF1E9-0943-4CB8-B213-CFC2DE2E5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85CA-D00E-4F5A-94A5-1B3D2E5ED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40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2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55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transition spd="slow" advClick="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38400" y="2456250"/>
            <a:ext cx="916906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9"/>
              </a:lnSpc>
            </a:pPr>
            <a:r>
              <a:rPr lang="en-US" sz="45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7740" y="-394155"/>
            <a:ext cx="3343371" cy="284490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3259419"/>
            <a:ext cx="2540000" cy="3591259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4555740" y="4813796"/>
            <a:ext cx="4572000" cy="712970"/>
            <a:chOff x="0" y="0"/>
            <a:chExt cx="15434913" cy="2503857"/>
          </a:xfrm>
        </p:grpSpPr>
        <p:sp>
          <p:nvSpPr>
            <p:cNvPr id="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4775200" y="4954837"/>
            <a:ext cx="1781684" cy="430887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6F2CDE-F575-4B8E-A5EE-7E63808CC0D8}"/>
              </a:ext>
            </a:extLst>
          </p:cNvPr>
          <p:cNvGrpSpPr/>
          <p:nvPr/>
        </p:nvGrpSpPr>
        <p:grpSpPr>
          <a:xfrm>
            <a:off x="3476354" y="664727"/>
            <a:ext cx="4480858" cy="5768270"/>
            <a:chOff x="3476354" y="664727"/>
            <a:chExt cx="4480858" cy="57682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00135B-50F7-40AA-BA14-E6AFD837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3476354" y="664727"/>
              <a:ext cx="4480858" cy="57682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BCAD2A-21E8-4640-8ABF-A9239181189A}"/>
                </a:ext>
              </a:extLst>
            </p:cNvPr>
            <p:cNvSpPr txBox="1"/>
            <p:nvPr/>
          </p:nvSpPr>
          <p:spPr>
            <a:xfrm>
              <a:off x="4372504" y="1320263"/>
              <a:ext cx="26885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Bình</a:t>
              </a:r>
              <a:r>
                <a:rPr lang="en-US" sz="4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chọn</a:t>
              </a:r>
              <a:endPara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0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249E67-D3E8-4A4F-A97F-F61044D1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17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1EA11F-5F99-485E-9018-11FE205B4246}"/>
              </a:ext>
            </a:extLst>
          </p:cNvPr>
          <p:cNvSpPr txBox="1"/>
          <p:nvPr/>
        </p:nvSpPr>
        <p:spPr>
          <a:xfrm>
            <a:off x="2334492" y="1989681"/>
            <a:ext cx="617912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Củng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cố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,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dặn</a:t>
            </a:r>
            <a:r>
              <a:rPr kumimoji="0" lang="en-US" altLang="zh-CN" sz="5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 </a:t>
            </a:r>
            <a:r>
              <a:rPr kumimoji="0" lang="en-US" altLang="zh-CN" sz="5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方正黑体简体" panose="03000509000000000000" pitchFamily="65" charset="-122"/>
                <a:cs typeface="Arial" pitchFamily="34" charset="0"/>
                <a:sym typeface="+mn-lt"/>
              </a:rPr>
              <a:t>dò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方正黑体简体" panose="03000509000000000000" pitchFamily="65" charset="-122"/>
              <a:cs typeface="Arial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5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616043" y="-848085"/>
            <a:ext cx="3922656" cy="21917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66092">
            <a:off x="7790741" y="2728935"/>
            <a:ext cx="6618183" cy="58488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75781" y="1128390"/>
            <a:ext cx="7637236" cy="3424648"/>
            <a:chOff x="0" y="0"/>
            <a:chExt cx="3697978" cy="557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7978" cy="557412"/>
            </a:xfrm>
            <a:custGeom>
              <a:avLst/>
              <a:gdLst/>
              <a:ahLst/>
              <a:cxnLst/>
              <a:rect l="l" t="t" r="r" b="b"/>
              <a:pathLst>
                <a:path w="3697978" h="557412">
                  <a:moveTo>
                    <a:pt x="0" y="0"/>
                  </a:moveTo>
                  <a:lnTo>
                    <a:pt x="3697978" y="0"/>
                  </a:lnTo>
                  <a:lnTo>
                    <a:pt x="3697978" y="557412"/>
                  </a:lnTo>
                  <a:lnTo>
                    <a:pt x="0" y="55741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4136">
            <a:off x="8469004" y="3288445"/>
            <a:ext cx="2880839" cy="3378382"/>
          </a:xfrm>
          <a:prstGeom prst="rect">
            <a:avLst/>
          </a:prstGeom>
        </p:spPr>
      </p:pic>
      <p:sp>
        <p:nvSpPr>
          <p:cNvPr id="11" name="TextBox 4"/>
          <p:cNvSpPr txBox="1"/>
          <p:nvPr/>
        </p:nvSpPr>
        <p:spPr>
          <a:xfrm>
            <a:off x="1424268" y="1732718"/>
            <a:ext cx="734026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358247051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2800" y="473585"/>
            <a:ext cx="7790808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b="1" dirty="0" err="1">
                <a:solidFill>
                  <a:srgbClr val="7CAE6E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Góc</a:t>
            </a:r>
            <a:r>
              <a:rPr lang="en-US" altLang="zh-CN" sz="8000" b="1" dirty="0">
                <a:solidFill>
                  <a:srgbClr val="7CAE6E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8000" b="1" dirty="0" err="1">
                <a:solidFill>
                  <a:srgbClr val="7CAE6E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sáng</a:t>
            </a:r>
            <a:r>
              <a:rPr lang="en-US" altLang="zh-CN" sz="8000" b="1" dirty="0">
                <a:solidFill>
                  <a:srgbClr val="7CAE6E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8000" b="1" dirty="0" err="1">
                <a:solidFill>
                  <a:srgbClr val="7CAE6E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tạo</a:t>
            </a:r>
            <a:endParaRPr lang="en-US" altLang="zh-CN" sz="8000" b="1" dirty="0">
              <a:solidFill>
                <a:srgbClr val="7CAE6E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22" name="矩形: 圆角 10">
            <a:extLst>
              <a:ext uri="{FF2B5EF4-FFF2-40B4-BE49-F238E27FC236}">
                <a16:creationId xmlns:a16="http://schemas.microsoft.com/office/drawing/2014/main" id="{80760708-23EA-4382-9AD0-CEF2BEF30249}"/>
              </a:ext>
            </a:extLst>
          </p:cNvPr>
          <p:cNvSpPr/>
          <p:nvPr/>
        </p:nvSpPr>
        <p:spPr>
          <a:xfrm>
            <a:off x="2410027" y="2085723"/>
            <a:ext cx="7376353" cy="75893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Ngôi</a:t>
            </a:r>
            <a:r>
              <a:rPr lang="en-US" sz="5400" b="1" dirty="0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trường</a:t>
            </a:r>
            <a:r>
              <a:rPr lang="en-US" sz="5400" b="1" dirty="0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mơ</a:t>
            </a:r>
            <a:r>
              <a:rPr lang="en-US" sz="5400" b="1" dirty="0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ước</a:t>
            </a:r>
            <a:endParaRPr lang="zh-CN" altLang="en-US" sz="5400" b="1" dirty="0">
              <a:solidFill>
                <a:srgbClr val="B68452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AA02791-5DEF-4C69-9D89-344D800B6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8" y="261012"/>
            <a:ext cx="12187592" cy="6855520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C19C4F8-A901-4D4D-AA85-D226D8BDBEA9}"/>
              </a:ext>
            </a:extLst>
          </p:cNvPr>
          <p:cNvSpPr/>
          <p:nvPr/>
        </p:nvSpPr>
        <p:spPr>
          <a:xfrm>
            <a:off x="2129240" y="1808658"/>
            <a:ext cx="8637497" cy="2480007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0AA9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6F526-8363-4E00-81FD-FB4C2CFD3E3E}"/>
              </a:ext>
            </a:extLst>
          </p:cNvPr>
          <p:cNvSpPr txBox="1"/>
          <p:nvPr/>
        </p:nvSpPr>
        <p:spPr>
          <a:xfrm>
            <a:off x="2784265" y="1981103"/>
            <a:ext cx="7415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4- 5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mơ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minh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hoa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ngôi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989F77-F078-4567-8A65-50A68E3E544C}"/>
              </a:ext>
            </a:extLst>
          </p:cNvPr>
          <p:cNvGrpSpPr/>
          <p:nvPr/>
        </p:nvGrpSpPr>
        <p:grpSpPr>
          <a:xfrm>
            <a:off x="1440149" y="440265"/>
            <a:ext cx="8580349" cy="5152167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BC7510-6EF3-4904-9089-1C741B1D5E04}"/>
                </a:ext>
              </a:extLst>
            </p:cNvPr>
            <p:cNvSpPr txBox="1"/>
            <p:nvPr/>
          </p:nvSpPr>
          <p:spPr>
            <a:xfrm>
              <a:off x="3051937" y="1810658"/>
              <a:ext cx="1129909" cy="2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Gợi</a:t>
              </a:r>
              <a:r>
                <a:rPr lang="en-US" sz="3200" b="1" kern="0" dirty="0">
                  <a:solidFill>
                    <a:srgbClr val="000000"/>
                  </a:solidFill>
                  <a:latin typeface="Arial" pitchFamily="34" charset="0"/>
                  <a:ea typeface="Arial-Rounded" panose="020B0500000000000000" pitchFamily="34" charset="0"/>
                  <a:cs typeface="Arial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F8038D-373D-40B3-A508-9A9CE484C44D}"/>
              </a:ext>
            </a:extLst>
          </p:cNvPr>
          <p:cNvSpPr txBox="1"/>
          <p:nvPr/>
        </p:nvSpPr>
        <p:spPr>
          <a:xfrm>
            <a:off x="2182977" y="1617463"/>
            <a:ext cx="7104855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Ngôi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ấy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đặc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biệt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(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phòng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vườn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khu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vui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bể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bơi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sân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bóng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…)</a:t>
            </a:r>
            <a:r>
              <a:rPr lang="vi-VN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Thầy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phục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vụ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thiện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ngôi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ấy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sinh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vui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nào</a:t>
            </a:r>
            <a:r>
              <a:rPr lang="vi-VN" sz="3200" kern="0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?</a:t>
            </a: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50" name="图片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24" y="-147422"/>
            <a:ext cx="3529769" cy="35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5" descr="Trường Phổ thông Nhiều cấp Hai Bà Trưng, Hải Phò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 descr="Nội dung của bài nói về điều gì ? Đọc bài Ngôi trường 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2" y="2203661"/>
            <a:ext cx="4635126" cy="40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432612" y="160338"/>
            <a:ext cx="4087906" cy="1668462"/>
          </a:xfrm>
          <a:prstGeom prst="cloudCallout">
            <a:avLst>
              <a:gd name="adj1" fmla="val -35580"/>
              <a:gd name="adj2" fmla="val 680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vi-VN" b="1" dirty="0">
                <a:solidFill>
                  <a:schemeClr val="bg1"/>
                </a:solidFill>
                <a:latin typeface="OpenSans"/>
              </a:rPr>
              <a:t> </a:t>
            </a:r>
            <a:endParaRPr lang="en-US" b="1" dirty="0">
              <a:solidFill>
                <a:schemeClr val="bg1"/>
              </a:solidFill>
              <a:latin typeface="OpenSans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OpenSans"/>
            </a:endParaRP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Ngồi trường trong mơ của em là một ngôi trường rợp bóng mát của cây xanh</a:t>
            </a: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8898593" y="1613646"/>
            <a:ext cx="2988610" cy="1980935"/>
          </a:xfrm>
          <a:prstGeom prst="wedgeRoundRectCallout">
            <a:avLst>
              <a:gd name="adj1" fmla="val -73340"/>
              <a:gd name="adj2" fmla="val 55957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Sans"/>
            </a:endParaRPr>
          </a:p>
          <a:p>
            <a:pPr algn="ctr"/>
            <a:endParaRPr lang="en-US" dirty="0">
              <a:solidFill>
                <a:schemeClr val="bg1"/>
              </a:solidFill>
              <a:latin typeface="OpenSans"/>
            </a:endParaRP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trường không chỉ có cây xanh mà còn có cả hoa và các loài động vật đáng yêu như chó, mèo,…</a:t>
            </a: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337176" y="4047564"/>
            <a:ext cx="3854824" cy="2043953"/>
          </a:xfrm>
          <a:prstGeom prst="wedgeEllipseCallout">
            <a:avLst>
              <a:gd name="adj1" fmla="val -52347"/>
              <a:gd name="adj2" fmla="val 4868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phòng học được tranh trí thật xinh xắn, dễ thương. Hằng ngày, chúng em sẽ được tới trường học tập, vui chơi</a:t>
            </a:r>
            <a:r>
              <a:rPr lang="vi-VN" dirty="0">
                <a:solidFill>
                  <a:srgbClr val="000000"/>
                </a:solidFill>
                <a:latin typeface="OpenSans"/>
              </a:rPr>
              <a:t>.</a:t>
            </a:r>
            <a:br>
              <a:rPr lang="vi-VN" dirty="0">
                <a:solidFill>
                  <a:srgbClr val="000000"/>
                </a:solidFill>
                <a:latin typeface="OpenSans"/>
              </a:rPr>
            </a:b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  <p:sp>
        <p:nvSpPr>
          <p:cNvPr id="8" name="Cloud Callout 7"/>
          <p:cNvSpPr/>
          <p:nvPr/>
        </p:nvSpPr>
        <p:spPr>
          <a:xfrm>
            <a:off x="1" y="3065929"/>
            <a:ext cx="3227294" cy="2595283"/>
          </a:xfrm>
          <a:prstGeom prst="cloudCallout">
            <a:avLst>
              <a:gd name="adj1" fmla="val 64970"/>
              <a:gd name="adj2" fmla="val 5825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dirty="0">
              <a:solidFill>
                <a:srgbClr val="000000"/>
              </a:solidFill>
              <a:latin typeface="OpenSans"/>
            </a:endParaRPr>
          </a:p>
          <a:p>
            <a:pPr algn="ctr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Thầy cô và bác phục vụ luôn là những người hướng dẫn, giúp đỡ chúng em mỗi khi ở trường.</a:t>
            </a: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420035" y="254466"/>
            <a:ext cx="3065930" cy="2291510"/>
          </a:xfrm>
          <a:prstGeom prst="wedgeEllipseCallout">
            <a:avLst>
              <a:gd name="adj1" fmla="val 58221"/>
              <a:gd name="adj2" fmla="val 5257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Ngôi trường ấy, lúc nào cũng tràn ngập niềm vui và tiếng cười như ngôi nhà thứ hai của em.</a:t>
            </a:r>
            <a:br>
              <a:rPr lang="vi-VN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br>
              <a:rPr lang="vi-VN" dirty="0">
                <a:solidFill>
                  <a:srgbClr val="000000"/>
                </a:solidFill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4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0779"/>
            <a:ext cx="462756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Vẽ tranh Ngôi trường mơ ước của em - Tranh vẽ về ngôi trường mơ ước của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53" y="584947"/>
            <a:ext cx="4482354" cy="25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99920"/>
            <a:ext cx="48768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848" y="3630706"/>
            <a:ext cx="5806163" cy="322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42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639341" y="1624798"/>
            <a:ext cx="5064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Làm</a:t>
            </a: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việc</a:t>
            </a:r>
            <a:endParaRPr lang="en-US" sz="4800" b="1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nhóm</a:t>
            </a: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đôi</a:t>
            </a:r>
            <a:endParaRPr lang="en-US" sz="4800" b="1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09468" y="3298675"/>
            <a:ext cx="5064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Nói</a:t>
            </a: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nhau</a:t>
            </a:r>
            <a:r>
              <a:rPr lang="en-US" sz="4800" b="1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nghe</a:t>
            </a:r>
            <a:endParaRPr lang="en-US" sz="4800" b="1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83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1DAFF1A-1D69-4F82-BB3C-AE7182B772B9}"/>
              </a:ext>
            </a:extLst>
          </p:cNvPr>
          <p:cNvGrpSpPr/>
          <p:nvPr/>
        </p:nvGrpSpPr>
        <p:grpSpPr>
          <a:xfrm>
            <a:off x="443769" y="902694"/>
            <a:ext cx="4496541" cy="5768270"/>
            <a:chOff x="6747587" y="1089730"/>
            <a:chExt cx="4496541" cy="57682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76CCEB-9158-4DC0-8C64-F0738839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6747587" y="1089730"/>
              <a:ext cx="4480858" cy="57682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5516BC-28BE-420D-B617-14D7C87CE113}"/>
                </a:ext>
              </a:extLst>
            </p:cNvPr>
            <p:cNvSpPr txBox="1"/>
            <p:nvPr/>
          </p:nvSpPr>
          <p:spPr>
            <a:xfrm>
              <a:off x="7040733" y="1855357"/>
              <a:ext cx="42033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Chia </a:t>
              </a:r>
              <a:r>
                <a:rPr lang="en-US" sz="36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trước</a:t>
              </a:r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lớp</a:t>
              </a:r>
              <a:r>
                <a:rPr lang="en-US" sz="3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0E080D-92DE-4F80-9DA1-136A1E97A914}"/>
                </a:ext>
              </a:extLst>
            </p:cNvPr>
            <p:cNvGrpSpPr/>
            <p:nvPr/>
          </p:nvGrpSpPr>
          <p:grpSpPr>
            <a:xfrm>
              <a:off x="754404" y="3110845"/>
              <a:ext cx="5317162" cy="3054818"/>
              <a:chOff x="559945" y="3108602"/>
              <a:chExt cx="5317162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9013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3200" b="1" kern="0" dirty="0">
                    <a:solidFill>
                      <a:srgbClr val="ED7D31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Tiêu chí đánh giá </a:t>
                </a:r>
                <a:endParaRPr lang="en-US" sz="3200" b="1" kern="0" dirty="0">
                  <a:solidFill>
                    <a:srgbClr val="ED7D31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5" y="3778768"/>
                <a:ext cx="5317162" cy="2384652"/>
                <a:chOff x="559945" y="3778768"/>
                <a:chExt cx="5317162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5" y="4589292"/>
                  <a:ext cx="2903073" cy="765713"/>
                  <a:chOff x="7252985" y="172549"/>
                  <a:chExt cx="1816437" cy="431461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393040" y="205594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Từ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  <a:r>
                      <a:rPr lang="en-US" b="1" kern="0" dirty="0" err="1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ngữ</a:t>
                    </a:r>
                    <a:r>
                      <a:rPr lang="en-US" b="1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5218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92" y="5660229"/>
            <a:ext cx="2979637" cy="8706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71009" y="5914877"/>
            <a:ext cx="12192000" cy="735462"/>
          </a:xfrm>
          <a:prstGeom prst="rect">
            <a:avLst/>
          </a:prstGeom>
        </p:spPr>
      </p:pic>
      <p:sp>
        <p:nvSpPr>
          <p:cNvPr id="15" name="圆角矩形 1"/>
          <p:cNvSpPr/>
          <p:nvPr/>
        </p:nvSpPr>
        <p:spPr>
          <a:xfrm>
            <a:off x="1892590" y="1500572"/>
            <a:ext cx="7671874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Bình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chọn</a:t>
            </a:r>
            <a:endParaRPr lang="zh-CN" altLang="en-US" sz="6000" b="1" dirty="0">
              <a:solidFill>
                <a:srgbClr val="DEB313">
                  <a:lumMod val="50000"/>
                </a:srgbClr>
              </a:solidFill>
              <a:latin typeface="Arial" pitchFamily="34" charset="0"/>
              <a:ea typeface="方正黑体简体" panose="03000509000000000000" pitchFamily="65" charset="-122"/>
              <a:cs typeface="Arial" pitchFamily="34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24" y="-506572"/>
            <a:ext cx="3529769" cy="3529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130" y="2903029"/>
            <a:ext cx="2302699" cy="21852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19" y="704697"/>
            <a:ext cx="1480533" cy="6286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34950"/>
      </p:ext>
    </p:extLst>
  </p:cSld>
  <p:clrMapOvr>
    <a:masterClrMapping/>
  </p:clrMapOvr>
  <p:transition spd="slow" advClick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5.xml><?xml version="1.0" encoding="utf-8"?>
<a:theme xmlns:a="http://schemas.openxmlformats.org/drawingml/2006/main" name="2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274</Words>
  <Application>Microsoft Office PowerPoint</Application>
  <PresentationFormat>Widescreen</PresentationFormat>
  <Paragraphs>47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OpenSans</vt:lpstr>
      <vt:lpstr>Times New Roman</vt:lpstr>
      <vt:lpstr>华康少女文字W5</vt:lpstr>
      <vt:lpstr>Office Theme</vt:lpstr>
      <vt:lpstr>千图网拥有20W+精美PPT模板 更多PPT模板下载至：www.58pic.com/office/ppt​​</vt:lpstr>
      <vt:lpstr>Office 主题​​</vt:lpstr>
      <vt:lpstr>PPT定制1801380800</vt:lpstr>
      <vt:lpstr>2_千图网拥有20W+精美PPT模板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TA</cp:lastModifiedBy>
  <cp:revision>19</cp:revision>
  <dcterms:created xsi:type="dcterms:W3CDTF">2021-08-12T09:54:26Z</dcterms:created>
  <dcterms:modified xsi:type="dcterms:W3CDTF">2025-10-12T04:25:20Z</dcterms:modified>
</cp:coreProperties>
</file>