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705" r:id="rId2"/>
    <p:sldMasterId id="2147483711" r:id="rId3"/>
    <p:sldMasterId id="2147483723" r:id="rId4"/>
    <p:sldMasterId id="2147483745" r:id="rId5"/>
    <p:sldMasterId id="2147483751" r:id="rId6"/>
  </p:sldMasterIdLst>
  <p:notesMasterIdLst>
    <p:notesMasterId r:id="rId24"/>
  </p:notesMasterIdLst>
  <p:sldIdLst>
    <p:sldId id="406" r:id="rId7"/>
    <p:sldId id="259" r:id="rId8"/>
    <p:sldId id="370" r:id="rId9"/>
    <p:sldId id="383" r:id="rId10"/>
    <p:sldId id="385" r:id="rId11"/>
    <p:sldId id="387" r:id="rId12"/>
    <p:sldId id="389" r:id="rId13"/>
    <p:sldId id="391" r:id="rId14"/>
    <p:sldId id="393" r:id="rId15"/>
    <p:sldId id="395" r:id="rId16"/>
    <p:sldId id="397" r:id="rId17"/>
    <p:sldId id="399" r:id="rId18"/>
    <p:sldId id="401" r:id="rId19"/>
    <p:sldId id="403" r:id="rId20"/>
    <p:sldId id="405" r:id="rId21"/>
    <p:sldId id="358" r:id="rId22"/>
    <p:sldId id="407" r:id="rId23"/>
  </p:sldIdLst>
  <p:sldSz cx="12192000" cy="6858000"/>
  <p:notesSz cx="6858000" cy="9144000"/>
  <p:defaultTex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698" autoAdjust="0"/>
  </p:normalViewPr>
  <p:slideViewPr>
    <p:cSldViewPr snapToGrid="0">
      <p:cViewPr varScale="1">
        <p:scale>
          <a:sx n="65" d="100"/>
          <a:sy n="65" d="100"/>
        </p:scale>
        <p:origin x="93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4AAA02-51CE-4AE3-A59E-B6D3C421625B}" type="datetimeFigureOut">
              <a:rPr lang="en-US" smtClean="0"/>
              <a:t>10/12/2025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187FFC-197E-4C8D-ADE3-FB3EC7E2E4E8}" type="slidenum">
              <a:rPr lang="en-US" smtClean="0"/>
              <a:t>‹#›</a:t>
            </a:fld>
            <a:endParaRPr lang="en-US"/>
          </a:p>
        </p:txBody>
      </p:sp>
    </p:spTree>
    <p:extLst>
      <p:ext uri="{BB962C8B-B14F-4D97-AF65-F5344CB8AC3E}">
        <p14:creationId xmlns:p14="http://schemas.microsoft.com/office/powerpoint/2010/main" val="885674438"/>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11493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algn="r" defTabSz="990600">
              <a:spcBef>
                <a:spcPct val="0"/>
              </a:spcBef>
              <a:defRPr/>
            </a:pPr>
            <a:fld id="{9A0DB2DC-4C9A-4742-B13C-FB6460FD3503}" type="slidenum">
              <a:rPr lang="en-US" altLang="zh-CN" sz="1300" dirty="0">
                <a:solidFill>
                  <a:prstClr val="black"/>
                </a:solidFill>
                <a:latin typeface="Arial" panose="020B0604020202020204" pitchFamily="34" charset="0"/>
                <a:ea typeface="SimSun" panose="02010600030101010101" pitchFamily="2" charset="-122"/>
              </a:rPr>
              <a:pPr algn="r" defTabSz="990600">
                <a:spcBef>
                  <a:spcPct val="0"/>
                </a:spcBef>
                <a:defRPr/>
              </a:pPr>
              <a:t>7</a:t>
            </a:fld>
            <a:endParaRPr lang="en-US" altLang="zh-CN" sz="1300" dirty="0">
              <a:solidFill>
                <a:prstClr val="black"/>
              </a:solidFill>
              <a:latin typeface="Arial" panose="020B0604020202020204" pitchFamily="34" charset="0"/>
              <a:ea typeface="SimSun"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p:sp>
      <p:sp>
        <p:nvSpPr>
          <p:cNvPr id="21507" name="文本占位符 2355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21508" name="灯片编号占位符 1"/>
          <p:cNvSpPr txBox="1">
            <a:spLocks noGrp="1"/>
          </p:cNvSpPr>
          <p:nvPr/>
        </p:nvSpPr>
        <p:spPr>
          <a:xfrm>
            <a:off x="3884613" y="8685213"/>
            <a:ext cx="2971800" cy="457200"/>
          </a:xfrm>
          <a:prstGeom prst="rect">
            <a:avLst/>
          </a:prstGeom>
          <a:noFill/>
          <a:ln w="9525">
            <a:noFill/>
          </a:ln>
        </p:spPr>
        <p:txBody>
          <a:bodyPr anchor="b" anchorCtr="0"/>
          <a:lstStyle/>
          <a:p>
            <a:pPr algn="r" defTabSz="914400">
              <a:defRPr/>
            </a:pPr>
            <a:fld id="{9A0DB2DC-4C9A-4742-B13C-FB6460FD3503}" type="slidenum">
              <a:rPr lang="en-US" altLang="zh-CN" sz="1200" dirty="0">
                <a:solidFill>
                  <a:prstClr val="black"/>
                </a:solidFill>
                <a:ea typeface="SimSun" panose="02010600030101010101" pitchFamily="2" charset="-122"/>
              </a:rPr>
              <a:pPr algn="r" defTabSz="914400">
                <a:defRPr/>
              </a:pPr>
              <a:t>8</a:t>
            </a:fld>
            <a:endParaRPr lang="en-US" altLang="zh-CN" sz="1200" dirty="0">
              <a:solidFill>
                <a:prstClr val="black"/>
              </a:solidFill>
              <a:ea typeface="SimSun"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56321"/>
          <p:cNvSpPr>
            <a:spLocks noGrp="1" noRot="1" noChangeAspect="1" noTextEdit="1"/>
          </p:cNvSpPr>
          <p:nvPr>
            <p:ph type="sldImg"/>
          </p:nvPr>
        </p:nvSpPr>
        <p:spPr/>
      </p:sp>
      <p:sp>
        <p:nvSpPr>
          <p:cNvPr id="34819" name="文本占位符 56322"/>
          <p:cNvSpPr>
            <a:spLocks noGrp="1"/>
          </p:cNvSpPr>
          <p:nvPr>
            <p:ph type="body" idx="1"/>
          </p:nvPr>
        </p:nvSpPr>
        <p:spPr/>
        <p:txBody>
          <a:bodyPr wrap="square" lIns="91440" tIns="45720" rIns="91440" bIns="45720" anchor="t" anchorCtr="0"/>
          <a:lstStyle/>
          <a:p>
            <a:pPr lvl="0" eaLnBrk="1" hangingPunct="1"/>
            <a:endParaRPr dirty="0"/>
          </a:p>
        </p:txBody>
      </p:sp>
      <p:sp>
        <p:nvSpPr>
          <p:cNvPr id="34820" name="灯片编号占位符 1"/>
          <p:cNvSpPr txBox="1">
            <a:spLocks noGrp="1"/>
          </p:cNvSpPr>
          <p:nvPr/>
        </p:nvSpPr>
        <p:spPr>
          <a:xfrm>
            <a:off x="3884613" y="8685213"/>
            <a:ext cx="2971800" cy="457200"/>
          </a:xfrm>
          <a:prstGeom prst="rect">
            <a:avLst/>
          </a:prstGeom>
          <a:noFill/>
          <a:ln w="9525">
            <a:noFill/>
          </a:ln>
        </p:spPr>
        <p:txBody>
          <a:bodyPr anchor="b" anchorCtr="0"/>
          <a:lstStyle/>
          <a:p>
            <a:pPr algn="r" defTabSz="914400">
              <a:defRPr/>
            </a:pPr>
            <a:fld id="{9A0DB2DC-4C9A-4742-B13C-FB6460FD3503}" type="slidenum">
              <a:rPr lang="en-US" altLang="zh-CN" sz="1200" dirty="0">
                <a:solidFill>
                  <a:prstClr val="black"/>
                </a:solidFill>
                <a:ea typeface="SimSun" panose="02010600030101010101" pitchFamily="2" charset="-122"/>
              </a:rPr>
              <a:pPr algn="r" defTabSz="914400">
                <a:defRPr/>
              </a:pPr>
              <a:t>14</a:t>
            </a:fld>
            <a:endParaRPr lang="en-US" altLang="zh-CN" sz="1200" dirty="0">
              <a:solidFill>
                <a:prstClr val="black"/>
              </a:solidFill>
              <a:ea typeface="SimSun"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algn="r" defTabSz="914400">
              <a:defRPr/>
            </a:pPr>
            <a:fld id="{9A0DB2DC-4C9A-4742-B13C-FB6460FD3503}" type="slidenum">
              <a:rPr lang="en-US" altLang="zh-CN" sz="1200" dirty="0">
                <a:solidFill>
                  <a:prstClr val="black"/>
                </a:solidFill>
                <a:ea typeface="SimSun" panose="02010600030101010101" pitchFamily="2" charset="-122"/>
              </a:rPr>
              <a:pPr algn="r" defTabSz="914400">
                <a:defRPr/>
              </a:pPr>
              <a:t>15</a:t>
            </a:fld>
            <a:endParaRPr lang="en-US" altLang="zh-CN" sz="1200" dirty="0">
              <a:solidFill>
                <a:prstClr val="black"/>
              </a:solidFill>
              <a:ea typeface="SimSun"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16</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A90778-FD6A-40F4-A368-E25F7AF8CA9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58A7FDC-F702-4802-B2A9-967831A47B97}"/>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3D20503-3780-40EA-B21F-DC3C1FDFEEBE}"/>
              </a:ext>
            </a:extLst>
          </p:cNvPr>
          <p:cNvSpPr>
            <a:spLocks noGrp="1"/>
          </p:cNvSpPr>
          <p:nvPr>
            <p:ph type="dt" sz="half" idx="10"/>
          </p:nvPr>
        </p:nvSpPr>
        <p:spPr/>
        <p:txBody>
          <a:bodyPr/>
          <a:lstStyle/>
          <a:p>
            <a:fld id="{E7FE081F-4352-4F18-BEDA-C66D1965C30F}" type="datetimeFigureOut">
              <a:rPr lang="zh-CN" altLang="en-US" smtClean="0"/>
              <a:t>2025/10/12</a:t>
            </a:fld>
            <a:endParaRPr lang="zh-CN" altLang="en-US"/>
          </a:p>
        </p:txBody>
      </p:sp>
      <p:sp>
        <p:nvSpPr>
          <p:cNvPr id="5" name="页脚占位符 4">
            <a:extLst>
              <a:ext uri="{FF2B5EF4-FFF2-40B4-BE49-F238E27FC236}">
                <a16:creationId xmlns:a16="http://schemas.microsoft.com/office/drawing/2014/main" id="{E5850C3F-E4FA-4B4A-9DEF-26902A3D69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F998897-C6FE-4FEB-B8AD-AC6E46DF225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460974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A2CB3B-D7E4-4C1D-B90D-A4A7FD392AC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068A0D7-AB25-40DF-A483-16C01E9CAB6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74197DC-32A7-4948-8498-682B1BD2C87F}"/>
              </a:ext>
            </a:extLst>
          </p:cNvPr>
          <p:cNvSpPr>
            <a:spLocks noGrp="1"/>
          </p:cNvSpPr>
          <p:nvPr>
            <p:ph type="dt" sz="half" idx="10"/>
          </p:nvPr>
        </p:nvSpPr>
        <p:spPr/>
        <p:txBody>
          <a:bodyPr/>
          <a:lstStyle/>
          <a:p>
            <a:fld id="{E7FE081F-4352-4F18-BEDA-C66D1965C30F}" type="datetimeFigureOut">
              <a:rPr lang="zh-CN" altLang="en-US" smtClean="0"/>
              <a:t>2025/10/12</a:t>
            </a:fld>
            <a:endParaRPr lang="zh-CN" altLang="en-US"/>
          </a:p>
        </p:txBody>
      </p:sp>
      <p:sp>
        <p:nvSpPr>
          <p:cNvPr id="5" name="页脚占位符 4">
            <a:extLst>
              <a:ext uri="{FF2B5EF4-FFF2-40B4-BE49-F238E27FC236}">
                <a16:creationId xmlns:a16="http://schemas.microsoft.com/office/drawing/2014/main" id="{F76E031A-85A5-40BB-B201-8310B77E07F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1C0AD8F-966A-4EE9-80E8-E4CD0D3AD264}"/>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176162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F05B1F6-8A6A-4C9A-9BA5-99388B867B98}"/>
              </a:ext>
            </a:extLst>
          </p:cNvPr>
          <p:cNvSpPr>
            <a:spLocks noGrp="1"/>
          </p:cNvSpPr>
          <p:nvPr>
            <p:ph type="title" orient="vert"/>
          </p:nvPr>
        </p:nvSpPr>
        <p:spPr>
          <a:xfrm>
            <a:off x="8724901" y="365126"/>
            <a:ext cx="2628900" cy="581183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03AEB37-E0F4-4A77-A60D-3A1E4ED61F1D}"/>
              </a:ext>
            </a:extLst>
          </p:cNvPr>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867B72-8887-4DF8-8780-4CF5D387AECE}"/>
              </a:ext>
            </a:extLst>
          </p:cNvPr>
          <p:cNvSpPr>
            <a:spLocks noGrp="1"/>
          </p:cNvSpPr>
          <p:nvPr>
            <p:ph type="dt" sz="half" idx="10"/>
          </p:nvPr>
        </p:nvSpPr>
        <p:spPr/>
        <p:txBody>
          <a:bodyPr/>
          <a:lstStyle/>
          <a:p>
            <a:fld id="{E7FE081F-4352-4F18-BEDA-C66D1965C30F}" type="datetimeFigureOut">
              <a:rPr lang="zh-CN" altLang="en-US" smtClean="0"/>
              <a:t>2025/10/12</a:t>
            </a:fld>
            <a:endParaRPr lang="zh-CN" altLang="en-US"/>
          </a:p>
        </p:txBody>
      </p:sp>
      <p:sp>
        <p:nvSpPr>
          <p:cNvPr id="5" name="页脚占位符 4">
            <a:extLst>
              <a:ext uri="{FF2B5EF4-FFF2-40B4-BE49-F238E27FC236}">
                <a16:creationId xmlns:a16="http://schemas.microsoft.com/office/drawing/2014/main" id="{5AA3A7CF-A139-4DC8-8780-7BA7765C5AF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0D41E1-1DED-4880-980D-29072DD17FC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308427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984098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lIns="91438" tIns="45719" rIns="91438" bIns="45719">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lIns="91438" tIns="45719" rIns="91438" bIns="45719"/>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38" tIns="45719" rIns="91438" bIns="45719" numCol="1" anchor="t" anchorCtr="0" compatLnSpc="1"/>
          <a:lstStyle/>
          <a:p>
            <a:pPr>
              <a:defRPr/>
            </a:pPr>
            <a:fld id="{BB962C8B-B14F-4D97-AF65-F5344CB8AC3E}" type="datetimeFigureOut">
              <a:rPr lang="en-US" altLang="x-none" smtClean="0">
                <a:solidFill>
                  <a:prstClr val="black"/>
                </a:solidFill>
              </a:rPr>
              <a:pPr>
                <a:defRPr/>
              </a:pPr>
              <a:t>10/12/2025</a:t>
            </a:fld>
            <a:endParaRPr lang="en-US" altLang="x-none" dirty="0">
              <a:solidFill>
                <a:prstClr val="black"/>
              </a:solidFill>
            </a:endParaRPr>
          </a:p>
        </p:txBody>
      </p:sp>
      <p:sp>
        <p:nvSpPr>
          <p:cNvPr id="5" name="Footer Placeholder 4"/>
          <p:cNvSpPr>
            <a:spLocks noGrp="1"/>
          </p:cNvSpPr>
          <p:nvPr>
            <p:ph type="ftr" sz="quarter" idx="3"/>
          </p:nvPr>
        </p:nvSpPr>
        <p:spPr>
          <a:xfrm>
            <a:off x="0" y="0"/>
            <a:ext cx="0" cy="0"/>
          </a:xfrm>
        </p:spPr>
        <p:txBody>
          <a:bodyPr vert="horz" wrap="square" lIns="91438" tIns="45719" rIns="91438" bIns="45719" numCol="1" anchor="t" anchorCtr="0" compatLnSpc="1"/>
          <a:lstStyle/>
          <a:p>
            <a:pPr>
              <a:defRPr/>
            </a:pPr>
            <a:endParaRPr lang="en-US" altLang="x-none" dirty="0">
              <a:solidFill>
                <a:prstClr val="black"/>
              </a:solidFill>
            </a:endParaRPr>
          </a:p>
        </p:txBody>
      </p:sp>
      <p:sp>
        <p:nvSpPr>
          <p:cNvPr id="6" name="Slide Number Placeholder 5"/>
          <p:cNvSpPr>
            <a:spLocks noGrp="1"/>
          </p:cNvSpPr>
          <p:nvPr>
            <p:ph type="sldNum" sz="quarter" idx="4"/>
          </p:nvPr>
        </p:nvSpPr>
        <p:spPr>
          <a:xfrm>
            <a:off x="0" y="0"/>
            <a:ext cx="0" cy="0"/>
          </a:xfrm>
        </p:spPr>
        <p:txBody>
          <a:bodyPr vert="horz" wrap="square" lIns="91438" tIns="45719" rIns="91438" bIns="45719" numCol="1" anchor="t" anchorCtr="0" compatLnSpc="1"/>
          <a:lstStyle/>
          <a:p>
            <a:pPr>
              <a:defRPr/>
            </a:pPr>
            <a:fld id="{9A0DB2DC-4C9A-4742-B13C-FB6460FD3503}" type="slidenum">
              <a:rPr lang="en-US" altLang="x-none" smtClean="0">
                <a:solidFill>
                  <a:prstClr val="black"/>
                </a:solidFill>
              </a:rPr>
              <a:pPr>
                <a:defRPr/>
              </a:pPr>
              <a:t>‹#›</a:t>
            </a:fld>
            <a:endParaRPr lang="en-US" altLang="x-none" dirty="0">
              <a:solidFill>
                <a:prstClr val="black"/>
              </a:solidFill>
            </a:endParaRPr>
          </a:p>
        </p:txBody>
      </p:sp>
    </p:spTree>
    <p:extLst>
      <p:ext uri="{BB962C8B-B14F-4D97-AF65-F5344CB8AC3E}">
        <p14:creationId xmlns:p14="http://schemas.microsoft.com/office/powerpoint/2010/main" val="192587859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38" tIns="45719" rIns="91438" bIns="45719" numCol="1" anchor="t" anchorCtr="0" compatLnSpc="1"/>
          <a:lstStyle/>
          <a:p>
            <a:pPr>
              <a:defRPr/>
            </a:pPr>
            <a:fld id="{BB962C8B-B14F-4D97-AF65-F5344CB8AC3E}" type="datetimeFigureOut">
              <a:rPr lang="en-US" altLang="x-none" smtClean="0">
                <a:solidFill>
                  <a:prstClr val="black"/>
                </a:solidFill>
              </a:rPr>
              <a:pPr>
                <a:defRPr/>
              </a:pPr>
              <a:t>10/12/2025</a:t>
            </a:fld>
            <a:endParaRPr lang="en-US" altLang="x-none" dirty="0">
              <a:solidFill>
                <a:prstClr val="black"/>
              </a:solidFill>
            </a:endParaRPr>
          </a:p>
        </p:txBody>
      </p:sp>
      <p:sp>
        <p:nvSpPr>
          <p:cNvPr id="3" name="Footer Placeholder 2"/>
          <p:cNvSpPr>
            <a:spLocks noGrp="1"/>
          </p:cNvSpPr>
          <p:nvPr>
            <p:ph type="ftr" sz="quarter" idx="3"/>
          </p:nvPr>
        </p:nvSpPr>
        <p:spPr>
          <a:xfrm>
            <a:off x="0" y="0"/>
            <a:ext cx="0" cy="0"/>
          </a:xfrm>
        </p:spPr>
        <p:txBody>
          <a:bodyPr vert="horz" wrap="square" lIns="91438" tIns="45719" rIns="91438" bIns="45719" numCol="1" anchor="t" anchorCtr="0" compatLnSpc="1"/>
          <a:lstStyle/>
          <a:p>
            <a:pPr>
              <a:defRPr/>
            </a:pPr>
            <a:endParaRPr lang="en-US" altLang="x-none" dirty="0">
              <a:solidFill>
                <a:prstClr val="black"/>
              </a:solidFill>
            </a:endParaRPr>
          </a:p>
        </p:txBody>
      </p:sp>
      <p:sp>
        <p:nvSpPr>
          <p:cNvPr id="4" name="Slide Number Placeholder 3"/>
          <p:cNvSpPr>
            <a:spLocks noGrp="1"/>
          </p:cNvSpPr>
          <p:nvPr>
            <p:ph type="sldNum" sz="quarter" idx="4"/>
          </p:nvPr>
        </p:nvSpPr>
        <p:spPr>
          <a:xfrm>
            <a:off x="0" y="0"/>
            <a:ext cx="0" cy="0"/>
          </a:xfrm>
        </p:spPr>
        <p:txBody>
          <a:bodyPr vert="horz" wrap="square" lIns="91438" tIns="45719" rIns="91438" bIns="45719" numCol="1" anchor="t" anchorCtr="0" compatLnSpc="1"/>
          <a:lstStyle/>
          <a:p>
            <a:pPr>
              <a:defRPr/>
            </a:pPr>
            <a:fld id="{9A0DB2DC-4C9A-4742-B13C-FB6460FD3503}" type="slidenum">
              <a:rPr lang="en-US" altLang="x-none" smtClean="0">
                <a:solidFill>
                  <a:prstClr val="black"/>
                </a:solidFill>
              </a:rPr>
              <a:pPr>
                <a:defRPr/>
              </a:pPr>
              <a:t>‹#›</a:t>
            </a:fld>
            <a:endParaRPr lang="en-US" altLang="x-none" dirty="0">
              <a:solidFill>
                <a:prstClr val="black"/>
              </a:solidFill>
            </a:endParaRPr>
          </a:p>
        </p:txBody>
      </p:sp>
    </p:spTree>
    <p:extLst>
      <p:ext uri="{BB962C8B-B14F-4D97-AF65-F5344CB8AC3E}">
        <p14:creationId xmlns:p14="http://schemas.microsoft.com/office/powerpoint/2010/main" val="348815875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520680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3"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1" y="6021388"/>
            <a:ext cx="2400300" cy="958851"/>
          </a:xfrm>
          <a:prstGeom prst="rect">
            <a:avLst/>
          </a:prstGeom>
          <a:noFill/>
          <a:ln w="9525">
            <a:noFill/>
          </a:ln>
        </p:spPr>
      </p:pic>
    </p:spTree>
    <p:extLst>
      <p:ext uri="{BB962C8B-B14F-4D97-AF65-F5344CB8AC3E}">
        <p14:creationId xmlns:p14="http://schemas.microsoft.com/office/powerpoint/2010/main" val="7852406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C5E29B-9062-4A6B-AAB4-F76E875876B7}" type="datetimeFigureOut">
              <a:rPr lang="en-US" smtClean="0">
                <a:solidFill>
                  <a:prstClr val="black">
                    <a:tint val="75000"/>
                  </a:prstClr>
                </a:solidFill>
              </a:rPr>
              <a:pPr/>
              <a:t>10/12/2025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300A52-31D5-4530-A7A2-6A6760E6B4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0238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C5E29B-9062-4A6B-AAB4-F76E875876B7}" type="datetimeFigureOut">
              <a:rPr lang="en-US" smtClean="0">
                <a:solidFill>
                  <a:prstClr val="black">
                    <a:tint val="75000"/>
                  </a:prstClr>
                </a:solidFill>
              </a:rPr>
              <a:pPr/>
              <a:t>10/12/2025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300A52-31D5-4530-A7A2-6A6760E6B4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13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570" indent="0">
              <a:buNone/>
              <a:defRPr sz="2400">
                <a:solidFill>
                  <a:schemeClr val="tx1">
                    <a:tint val="75000"/>
                  </a:schemeClr>
                </a:solidFill>
              </a:defRPr>
            </a:lvl2pPr>
            <a:lvl3pPr marL="1219140" indent="0">
              <a:buNone/>
              <a:defRPr sz="2100">
                <a:solidFill>
                  <a:schemeClr val="tx1">
                    <a:tint val="75000"/>
                  </a:schemeClr>
                </a:solidFill>
              </a:defRPr>
            </a:lvl3pPr>
            <a:lvl4pPr marL="1828709" indent="0">
              <a:buNone/>
              <a:defRPr sz="1900">
                <a:solidFill>
                  <a:schemeClr val="tx1">
                    <a:tint val="75000"/>
                  </a:schemeClr>
                </a:solidFill>
              </a:defRPr>
            </a:lvl4pPr>
            <a:lvl5pPr marL="2438278" indent="0">
              <a:buNone/>
              <a:defRPr sz="1900">
                <a:solidFill>
                  <a:schemeClr val="tx1">
                    <a:tint val="75000"/>
                  </a:schemeClr>
                </a:solidFill>
              </a:defRPr>
            </a:lvl5pPr>
            <a:lvl6pPr marL="3047848" indent="0">
              <a:buNone/>
              <a:defRPr sz="1900">
                <a:solidFill>
                  <a:schemeClr val="tx1">
                    <a:tint val="75000"/>
                  </a:schemeClr>
                </a:solidFill>
              </a:defRPr>
            </a:lvl6pPr>
            <a:lvl7pPr marL="3657418" indent="0">
              <a:buNone/>
              <a:defRPr sz="1900">
                <a:solidFill>
                  <a:schemeClr val="tx1">
                    <a:tint val="75000"/>
                  </a:schemeClr>
                </a:solidFill>
              </a:defRPr>
            </a:lvl7pPr>
            <a:lvl8pPr marL="4266987" indent="0">
              <a:buNone/>
              <a:defRPr sz="1900">
                <a:solidFill>
                  <a:schemeClr val="tx1">
                    <a:tint val="75000"/>
                  </a:schemeClr>
                </a:solidFill>
              </a:defRPr>
            </a:lvl8pPr>
            <a:lvl9pPr marL="487655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C5E29B-9062-4A6B-AAB4-F76E875876B7}" type="datetimeFigureOut">
              <a:rPr lang="en-US" smtClean="0">
                <a:solidFill>
                  <a:prstClr val="black">
                    <a:tint val="75000"/>
                  </a:prstClr>
                </a:solidFill>
              </a:rPr>
              <a:pPr/>
              <a:t>10/12/2025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300A52-31D5-4530-A7A2-6A6760E6B4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220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2811E3-33E5-4FA4-A417-31D9789ADE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EEF7A0D-6728-4100-9472-6832470848F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400D13-4615-4063-967F-0842A25AB082}"/>
              </a:ext>
            </a:extLst>
          </p:cNvPr>
          <p:cNvSpPr>
            <a:spLocks noGrp="1"/>
          </p:cNvSpPr>
          <p:nvPr>
            <p:ph type="dt" sz="half" idx="10"/>
          </p:nvPr>
        </p:nvSpPr>
        <p:spPr/>
        <p:txBody>
          <a:bodyPr/>
          <a:lstStyle/>
          <a:p>
            <a:fld id="{E7FE081F-4352-4F18-BEDA-C66D1965C30F}" type="datetimeFigureOut">
              <a:rPr lang="zh-CN" altLang="en-US" smtClean="0"/>
              <a:t>2025/10/12</a:t>
            </a:fld>
            <a:endParaRPr lang="zh-CN" altLang="en-US"/>
          </a:p>
        </p:txBody>
      </p:sp>
      <p:sp>
        <p:nvSpPr>
          <p:cNvPr id="5" name="页脚占位符 4">
            <a:extLst>
              <a:ext uri="{FF2B5EF4-FFF2-40B4-BE49-F238E27FC236}">
                <a16:creationId xmlns:a16="http://schemas.microsoft.com/office/drawing/2014/main" id="{ADE5931F-474B-466E-824D-736B3BA6E2B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631E34-1F4D-446B-BA3D-5A38FB6E5E2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584231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C5E29B-9062-4A6B-AAB4-F76E875876B7}" type="datetimeFigureOut">
              <a:rPr lang="en-US" smtClean="0">
                <a:solidFill>
                  <a:prstClr val="black">
                    <a:tint val="75000"/>
                  </a:prstClr>
                </a:solidFill>
              </a:rPr>
              <a:pPr/>
              <a:t>10/12/2025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300A52-31D5-4530-A7A2-6A6760E6B4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6379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70" indent="0">
              <a:buNone/>
              <a:defRPr sz="2700" b="1"/>
            </a:lvl2pPr>
            <a:lvl3pPr marL="1219140" indent="0">
              <a:buNone/>
              <a:defRPr sz="2400" b="1"/>
            </a:lvl3pPr>
            <a:lvl4pPr marL="1828709" indent="0">
              <a:buNone/>
              <a:defRPr sz="2100" b="1"/>
            </a:lvl4pPr>
            <a:lvl5pPr marL="2438278" indent="0">
              <a:buNone/>
              <a:defRPr sz="2100" b="1"/>
            </a:lvl5pPr>
            <a:lvl6pPr marL="3047848" indent="0">
              <a:buNone/>
              <a:defRPr sz="2100" b="1"/>
            </a:lvl6pPr>
            <a:lvl7pPr marL="3657418" indent="0">
              <a:buNone/>
              <a:defRPr sz="2100" b="1"/>
            </a:lvl7pPr>
            <a:lvl8pPr marL="4266987" indent="0">
              <a:buNone/>
              <a:defRPr sz="2100" b="1"/>
            </a:lvl8pPr>
            <a:lvl9pPr marL="487655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3200" b="1"/>
            </a:lvl1pPr>
            <a:lvl2pPr marL="609570" indent="0">
              <a:buNone/>
              <a:defRPr sz="2700" b="1"/>
            </a:lvl2pPr>
            <a:lvl3pPr marL="1219140" indent="0">
              <a:buNone/>
              <a:defRPr sz="2400" b="1"/>
            </a:lvl3pPr>
            <a:lvl4pPr marL="1828709" indent="0">
              <a:buNone/>
              <a:defRPr sz="2100" b="1"/>
            </a:lvl4pPr>
            <a:lvl5pPr marL="2438278" indent="0">
              <a:buNone/>
              <a:defRPr sz="2100" b="1"/>
            </a:lvl5pPr>
            <a:lvl6pPr marL="3047848" indent="0">
              <a:buNone/>
              <a:defRPr sz="2100" b="1"/>
            </a:lvl6pPr>
            <a:lvl7pPr marL="3657418" indent="0">
              <a:buNone/>
              <a:defRPr sz="2100" b="1"/>
            </a:lvl7pPr>
            <a:lvl8pPr marL="4266987" indent="0">
              <a:buNone/>
              <a:defRPr sz="2100" b="1"/>
            </a:lvl8pPr>
            <a:lvl9pPr marL="487655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C5E29B-9062-4A6B-AAB4-F76E875876B7}" type="datetimeFigureOut">
              <a:rPr lang="en-US" smtClean="0">
                <a:solidFill>
                  <a:prstClr val="black">
                    <a:tint val="75000"/>
                  </a:prstClr>
                </a:solidFill>
              </a:rPr>
              <a:pPr/>
              <a:t>10/12/2025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4300A52-31D5-4530-A7A2-6A6760E6B4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86024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C5E29B-9062-4A6B-AAB4-F76E875876B7}" type="datetimeFigureOut">
              <a:rPr lang="en-US" smtClean="0">
                <a:solidFill>
                  <a:prstClr val="black">
                    <a:tint val="75000"/>
                  </a:prstClr>
                </a:solidFill>
              </a:rPr>
              <a:pPr/>
              <a:t>10/12/2025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4300A52-31D5-4530-A7A2-6A6760E6B4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8044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5E29B-9062-4A6B-AAB4-F76E875876B7}" type="datetimeFigureOut">
              <a:rPr lang="en-US" smtClean="0">
                <a:solidFill>
                  <a:prstClr val="black">
                    <a:tint val="75000"/>
                  </a:prstClr>
                </a:solidFill>
              </a:rPr>
              <a:pPr/>
              <a:t>10/12/2025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4300A52-31D5-4530-A7A2-6A6760E6B4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0264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900"/>
            </a:lvl1pPr>
            <a:lvl2pPr marL="609570" indent="0">
              <a:buNone/>
              <a:defRPr sz="1600"/>
            </a:lvl2pPr>
            <a:lvl3pPr marL="1219140" indent="0">
              <a:buNone/>
              <a:defRPr sz="1300"/>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5C5E29B-9062-4A6B-AAB4-F76E875876B7}" type="datetimeFigureOut">
              <a:rPr lang="en-US" smtClean="0">
                <a:solidFill>
                  <a:prstClr val="black">
                    <a:tint val="75000"/>
                  </a:prstClr>
                </a:solidFill>
              </a:rPr>
              <a:pPr/>
              <a:t>10/12/2025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300A52-31D5-4530-A7A2-6A6760E6B4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719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570" indent="0">
              <a:buNone/>
              <a:defRPr sz="3700"/>
            </a:lvl2pPr>
            <a:lvl3pPr marL="1219140" indent="0">
              <a:buNone/>
              <a:defRPr sz="3200"/>
            </a:lvl3pPr>
            <a:lvl4pPr marL="1828709" indent="0">
              <a:buNone/>
              <a:defRPr sz="2700"/>
            </a:lvl4pPr>
            <a:lvl5pPr marL="2438278" indent="0">
              <a:buNone/>
              <a:defRPr sz="2700"/>
            </a:lvl5pPr>
            <a:lvl6pPr marL="3047848" indent="0">
              <a:buNone/>
              <a:defRPr sz="2700"/>
            </a:lvl6pPr>
            <a:lvl7pPr marL="3657418" indent="0">
              <a:buNone/>
              <a:defRPr sz="2700"/>
            </a:lvl7pPr>
            <a:lvl8pPr marL="4266987" indent="0">
              <a:buNone/>
              <a:defRPr sz="2700"/>
            </a:lvl8pPr>
            <a:lvl9pPr marL="4876557" indent="0">
              <a:buNone/>
              <a:defRPr sz="27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900"/>
            </a:lvl1pPr>
            <a:lvl2pPr marL="609570" indent="0">
              <a:buNone/>
              <a:defRPr sz="1600"/>
            </a:lvl2pPr>
            <a:lvl3pPr marL="1219140" indent="0">
              <a:buNone/>
              <a:defRPr sz="1300"/>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5C5E29B-9062-4A6B-AAB4-F76E875876B7}" type="datetimeFigureOut">
              <a:rPr lang="en-US" smtClean="0">
                <a:solidFill>
                  <a:prstClr val="black">
                    <a:tint val="75000"/>
                  </a:prstClr>
                </a:solidFill>
              </a:rPr>
              <a:pPr/>
              <a:t>10/12/2025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300A52-31D5-4530-A7A2-6A6760E6B4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2683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C5E29B-9062-4A6B-AAB4-F76E875876B7}" type="datetimeFigureOut">
              <a:rPr lang="en-US" smtClean="0">
                <a:solidFill>
                  <a:prstClr val="black">
                    <a:tint val="75000"/>
                  </a:prstClr>
                </a:solidFill>
              </a:rPr>
              <a:pPr/>
              <a:t>10/12/2025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300A52-31D5-4530-A7A2-6A6760E6B4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3327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C5E29B-9062-4A6B-AAB4-F76E875876B7}" type="datetimeFigureOut">
              <a:rPr lang="en-US" smtClean="0">
                <a:solidFill>
                  <a:prstClr val="black">
                    <a:tint val="75000"/>
                  </a:prstClr>
                </a:solidFill>
              </a:rPr>
              <a:pPr/>
              <a:t>10/12/2025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300A52-31D5-4530-A7A2-6A6760E6B4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4597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C5E29B-9062-4A6B-AAB4-F76E875876B7}" type="datetimeFigureOut">
              <a:rPr lang="en-US" smtClean="0">
                <a:solidFill>
                  <a:prstClr val="black">
                    <a:tint val="75000"/>
                  </a:prstClr>
                </a:solidFill>
              </a:rPr>
              <a:pPr/>
              <a:t>10/12/2025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300A52-31D5-4530-A7A2-6A6760E6B4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02384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C5E29B-9062-4A6B-AAB4-F76E875876B7}" type="datetimeFigureOut">
              <a:rPr lang="en-US" smtClean="0">
                <a:solidFill>
                  <a:prstClr val="black">
                    <a:tint val="75000"/>
                  </a:prstClr>
                </a:solidFill>
              </a:rPr>
              <a:pPr/>
              <a:t>10/12/2025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300A52-31D5-4530-A7A2-6A6760E6B4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13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135A8F-9693-43FA-A937-88BE8C5DF6C0}"/>
              </a:ext>
            </a:extLst>
          </p:cNvPr>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8AB061A-5F7C-472A-98C7-AEDA8DACF78E}"/>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3571962-A602-419B-B366-F0D09E39C861}"/>
              </a:ext>
            </a:extLst>
          </p:cNvPr>
          <p:cNvSpPr>
            <a:spLocks noGrp="1"/>
          </p:cNvSpPr>
          <p:nvPr>
            <p:ph type="dt" sz="half" idx="10"/>
          </p:nvPr>
        </p:nvSpPr>
        <p:spPr/>
        <p:txBody>
          <a:bodyPr/>
          <a:lstStyle/>
          <a:p>
            <a:fld id="{E7FE081F-4352-4F18-BEDA-C66D1965C30F}" type="datetimeFigureOut">
              <a:rPr lang="zh-CN" altLang="en-US" smtClean="0"/>
              <a:t>2025/10/12</a:t>
            </a:fld>
            <a:endParaRPr lang="zh-CN" altLang="en-US"/>
          </a:p>
        </p:txBody>
      </p:sp>
      <p:sp>
        <p:nvSpPr>
          <p:cNvPr id="5" name="页脚占位符 4">
            <a:extLst>
              <a:ext uri="{FF2B5EF4-FFF2-40B4-BE49-F238E27FC236}">
                <a16:creationId xmlns:a16="http://schemas.microsoft.com/office/drawing/2014/main" id="{851FBDDA-FAA1-48D4-98E6-DCD54D4E6D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4A0937E-E674-404D-BA2F-BBF5E12A090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753653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570" indent="0">
              <a:buNone/>
              <a:defRPr sz="2400">
                <a:solidFill>
                  <a:schemeClr val="tx1">
                    <a:tint val="75000"/>
                  </a:schemeClr>
                </a:solidFill>
              </a:defRPr>
            </a:lvl2pPr>
            <a:lvl3pPr marL="1219140" indent="0">
              <a:buNone/>
              <a:defRPr sz="2100">
                <a:solidFill>
                  <a:schemeClr val="tx1">
                    <a:tint val="75000"/>
                  </a:schemeClr>
                </a:solidFill>
              </a:defRPr>
            </a:lvl3pPr>
            <a:lvl4pPr marL="1828709" indent="0">
              <a:buNone/>
              <a:defRPr sz="1900">
                <a:solidFill>
                  <a:schemeClr val="tx1">
                    <a:tint val="75000"/>
                  </a:schemeClr>
                </a:solidFill>
              </a:defRPr>
            </a:lvl4pPr>
            <a:lvl5pPr marL="2438278" indent="0">
              <a:buNone/>
              <a:defRPr sz="1900">
                <a:solidFill>
                  <a:schemeClr val="tx1">
                    <a:tint val="75000"/>
                  </a:schemeClr>
                </a:solidFill>
              </a:defRPr>
            </a:lvl5pPr>
            <a:lvl6pPr marL="3047848" indent="0">
              <a:buNone/>
              <a:defRPr sz="1900">
                <a:solidFill>
                  <a:schemeClr val="tx1">
                    <a:tint val="75000"/>
                  </a:schemeClr>
                </a:solidFill>
              </a:defRPr>
            </a:lvl6pPr>
            <a:lvl7pPr marL="3657418" indent="0">
              <a:buNone/>
              <a:defRPr sz="1900">
                <a:solidFill>
                  <a:schemeClr val="tx1">
                    <a:tint val="75000"/>
                  </a:schemeClr>
                </a:solidFill>
              </a:defRPr>
            </a:lvl7pPr>
            <a:lvl8pPr marL="4266987" indent="0">
              <a:buNone/>
              <a:defRPr sz="1900">
                <a:solidFill>
                  <a:schemeClr val="tx1">
                    <a:tint val="75000"/>
                  </a:schemeClr>
                </a:solidFill>
              </a:defRPr>
            </a:lvl8pPr>
            <a:lvl9pPr marL="487655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C5E29B-9062-4A6B-AAB4-F76E875876B7}" type="datetimeFigureOut">
              <a:rPr lang="en-US" smtClean="0">
                <a:solidFill>
                  <a:prstClr val="black">
                    <a:tint val="75000"/>
                  </a:prstClr>
                </a:solidFill>
              </a:rPr>
              <a:pPr/>
              <a:t>10/12/2025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300A52-31D5-4530-A7A2-6A6760E6B4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2205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C5E29B-9062-4A6B-AAB4-F76E875876B7}" type="datetimeFigureOut">
              <a:rPr lang="en-US" smtClean="0">
                <a:solidFill>
                  <a:prstClr val="black">
                    <a:tint val="75000"/>
                  </a:prstClr>
                </a:solidFill>
              </a:rPr>
              <a:pPr/>
              <a:t>10/12/2025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300A52-31D5-4530-A7A2-6A6760E6B4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63791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70" indent="0">
              <a:buNone/>
              <a:defRPr sz="2700" b="1"/>
            </a:lvl2pPr>
            <a:lvl3pPr marL="1219140" indent="0">
              <a:buNone/>
              <a:defRPr sz="2400" b="1"/>
            </a:lvl3pPr>
            <a:lvl4pPr marL="1828709" indent="0">
              <a:buNone/>
              <a:defRPr sz="2100" b="1"/>
            </a:lvl4pPr>
            <a:lvl5pPr marL="2438278" indent="0">
              <a:buNone/>
              <a:defRPr sz="2100" b="1"/>
            </a:lvl5pPr>
            <a:lvl6pPr marL="3047848" indent="0">
              <a:buNone/>
              <a:defRPr sz="2100" b="1"/>
            </a:lvl6pPr>
            <a:lvl7pPr marL="3657418" indent="0">
              <a:buNone/>
              <a:defRPr sz="2100" b="1"/>
            </a:lvl7pPr>
            <a:lvl8pPr marL="4266987" indent="0">
              <a:buNone/>
              <a:defRPr sz="2100" b="1"/>
            </a:lvl8pPr>
            <a:lvl9pPr marL="487655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3200" b="1"/>
            </a:lvl1pPr>
            <a:lvl2pPr marL="609570" indent="0">
              <a:buNone/>
              <a:defRPr sz="2700" b="1"/>
            </a:lvl2pPr>
            <a:lvl3pPr marL="1219140" indent="0">
              <a:buNone/>
              <a:defRPr sz="2400" b="1"/>
            </a:lvl3pPr>
            <a:lvl4pPr marL="1828709" indent="0">
              <a:buNone/>
              <a:defRPr sz="2100" b="1"/>
            </a:lvl4pPr>
            <a:lvl5pPr marL="2438278" indent="0">
              <a:buNone/>
              <a:defRPr sz="2100" b="1"/>
            </a:lvl5pPr>
            <a:lvl6pPr marL="3047848" indent="0">
              <a:buNone/>
              <a:defRPr sz="2100" b="1"/>
            </a:lvl6pPr>
            <a:lvl7pPr marL="3657418" indent="0">
              <a:buNone/>
              <a:defRPr sz="2100" b="1"/>
            </a:lvl7pPr>
            <a:lvl8pPr marL="4266987" indent="0">
              <a:buNone/>
              <a:defRPr sz="2100" b="1"/>
            </a:lvl8pPr>
            <a:lvl9pPr marL="487655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C5E29B-9062-4A6B-AAB4-F76E875876B7}" type="datetimeFigureOut">
              <a:rPr lang="en-US" smtClean="0">
                <a:solidFill>
                  <a:prstClr val="black">
                    <a:tint val="75000"/>
                  </a:prstClr>
                </a:solidFill>
              </a:rPr>
              <a:pPr/>
              <a:t>10/12/2025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4300A52-31D5-4530-A7A2-6A6760E6B4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86024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C5E29B-9062-4A6B-AAB4-F76E875876B7}" type="datetimeFigureOut">
              <a:rPr lang="en-US" smtClean="0">
                <a:solidFill>
                  <a:prstClr val="black">
                    <a:tint val="75000"/>
                  </a:prstClr>
                </a:solidFill>
              </a:rPr>
              <a:pPr/>
              <a:t>10/12/2025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4300A52-31D5-4530-A7A2-6A6760E6B4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80443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5E29B-9062-4A6B-AAB4-F76E875876B7}" type="datetimeFigureOut">
              <a:rPr lang="en-US" smtClean="0">
                <a:solidFill>
                  <a:prstClr val="black">
                    <a:tint val="75000"/>
                  </a:prstClr>
                </a:solidFill>
              </a:rPr>
              <a:pPr/>
              <a:t>10/12/2025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4300A52-31D5-4530-A7A2-6A6760E6B4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0264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900"/>
            </a:lvl1pPr>
            <a:lvl2pPr marL="609570" indent="0">
              <a:buNone/>
              <a:defRPr sz="1600"/>
            </a:lvl2pPr>
            <a:lvl3pPr marL="1219140" indent="0">
              <a:buNone/>
              <a:defRPr sz="1300"/>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5C5E29B-9062-4A6B-AAB4-F76E875876B7}" type="datetimeFigureOut">
              <a:rPr lang="en-US" smtClean="0">
                <a:solidFill>
                  <a:prstClr val="black">
                    <a:tint val="75000"/>
                  </a:prstClr>
                </a:solidFill>
              </a:rPr>
              <a:pPr/>
              <a:t>10/12/2025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300A52-31D5-4530-A7A2-6A6760E6B4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7191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570" indent="0">
              <a:buNone/>
              <a:defRPr sz="3700"/>
            </a:lvl2pPr>
            <a:lvl3pPr marL="1219140" indent="0">
              <a:buNone/>
              <a:defRPr sz="3200"/>
            </a:lvl3pPr>
            <a:lvl4pPr marL="1828709" indent="0">
              <a:buNone/>
              <a:defRPr sz="2700"/>
            </a:lvl4pPr>
            <a:lvl5pPr marL="2438278" indent="0">
              <a:buNone/>
              <a:defRPr sz="2700"/>
            </a:lvl5pPr>
            <a:lvl6pPr marL="3047848" indent="0">
              <a:buNone/>
              <a:defRPr sz="2700"/>
            </a:lvl6pPr>
            <a:lvl7pPr marL="3657418" indent="0">
              <a:buNone/>
              <a:defRPr sz="2700"/>
            </a:lvl7pPr>
            <a:lvl8pPr marL="4266987" indent="0">
              <a:buNone/>
              <a:defRPr sz="2700"/>
            </a:lvl8pPr>
            <a:lvl9pPr marL="4876557" indent="0">
              <a:buNone/>
              <a:defRPr sz="27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900"/>
            </a:lvl1pPr>
            <a:lvl2pPr marL="609570" indent="0">
              <a:buNone/>
              <a:defRPr sz="1600"/>
            </a:lvl2pPr>
            <a:lvl3pPr marL="1219140" indent="0">
              <a:buNone/>
              <a:defRPr sz="1300"/>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5C5E29B-9062-4A6B-AAB4-F76E875876B7}" type="datetimeFigureOut">
              <a:rPr lang="en-US" smtClean="0">
                <a:solidFill>
                  <a:prstClr val="black">
                    <a:tint val="75000"/>
                  </a:prstClr>
                </a:solidFill>
              </a:rPr>
              <a:pPr/>
              <a:t>10/12/2025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300A52-31D5-4530-A7A2-6A6760E6B4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26831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C5E29B-9062-4A6B-AAB4-F76E875876B7}" type="datetimeFigureOut">
              <a:rPr lang="en-US" smtClean="0">
                <a:solidFill>
                  <a:prstClr val="black">
                    <a:tint val="75000"/>
                  </a:prstClr>
                </a:solidFill>
              </a:rPr>
              <a:pPr/>
              <a:t>10/12/2025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300A52-31D5-4530-A7A2-6A6760E6B4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3327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C5E29B-9062-4A6B-AAB4-F76E875876B7}" type="datetimeFigureOut">
              <a:rPr lang="en-US" smtClean="0">
                <a:solidFill>
                  <a:prstClr val="black">
                    <a:tint val="75000"/>
                  </a:prstClr>
                </a:solidFill>
              </a:rPr>
              <a:pPr/>
              <a:t>10/12/2025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300A52-31D5-4530-A7A2-6A6760E6B4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4597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337452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53CECD-753E-496E-A6D9-A7ACFB8F85B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553E91A-C9E6-4F5F-9730-F141C8F35A60}"/>
              </a:ext>
            </a:extLst>
          </p:cNvPr>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485D6623-5A7B-4045-AADF-A73436E4439E}"/>
              </a:ext>
            </a:extLst>
          </p:cNvPr>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FBE0E8F-E223-4D3B-A808-484C3319511F}"/>
              </a:ext>
            </a:extLst>
          </p:cNvPr>
          <p:cNvSpPr>
            <a:spLocks noGrp="1"/>
          </p:cNvSpPr>
          <p:nvPr>
            <p:ph type="dt" sz="half" idx="10"/>
          </p:nvPr>
        </p:nvSpPr>
        <p:spPr/>
        <p:txBody>
          <a:bodyPr/>
          <a:lstStyle/>
          <a:p>
            <a:fld id="{E7FE081F-4352-4F18-BEDA-C66D1965C30F}" type="datetimeFigureOut">
              <a:rPr lang="zh-CN" altLang="en-US" smtClean="0"/>
              <a:t>2025/10/12</a:t>
            </a:fld>
            <a:endParaRPr lang="zh-CN" altLang="en-US"/>
          </a:p>
        </p:txBody>
      </p:sp>
      <p:sp>
        <p:nvSpPr>
          <p:cNvPr id="6" name="页脚占位符 5">
            <a:extLst>
              <a:ext uri="{FF2B5EF4-FFF2-40B4-BE49-F238E27FC236}">
                <a16:creationId xmlns:a16="http://schemas.microsoft.com/office/drawing/2014/main" id="{0E0E48AC-DC57-4703-BDDA-CE39E30598B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91002B1-1D31-465E-BED6-04AE45F78E1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2020336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defTabSz="914400">
              <a:defRPr/>
            </a:pPr>
            <a:fld id="{BB962C8B-B14F-4D97-AF65-F5344CB8AC3E}" type="datetimeFigureOut">
              <a:rPr lang="en-US" altLang="x-none" sz="1800" dirty="0">
                <a:solidFill>
                  <a:prstClr val="black"/>
                </a:solidFill>
              </a:rPr>
              <a:pPr defTabSz="914400">
                <a:defRPr/>
              </a:pPr>
              <a:t>10/12/2025</a:t>
            </a:fld>
            <a:endParaRPr lang="en-US" altLang="x-none" sz="1800" dirty="0">
              <a:solidFill>
                <a:prstClr val="black"/>
              </a:solidFill>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defTabSz="914400">
              <a:defRPr/>
            </a:pPr>
            <a:endParaRPr lang="en-US" altLang="x-none" sz="1800" dirty="0">
              <a:solidFill>
                <a:prstClr val="black"/>
              </a:solidFill>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defTabSz="914400">
              <a:defRPr/>
            </a:pPr>
            <a:fld id="{9A0DB2DC-4C9A-4742-B13C-FB6460FD3503}" type="slidenum">
              <a:rPr lang="en-US" altLang="x-none" sz="1800" dirty="0">
                <a:solidFill>
                  <a:prstClr val="black"/>
                </a:solidFill>
              </a:rPr>
              <a:pPr defTabSz="914400">
                <a:defRPr/>
              </a:pPr>
              <a:t>‹#›</a:t>
            </a:fld>
            <a:endParaRPr lang="en-US" altLang="x-none" sz="1800" dirty="0">
              <a:solidFill>
                <a:prstClr val="black"/>
              </a:solidFill>
            </a:endParaRPr>
          </a:p>
        </p:txBody>
      </p:sp>
    </p:spTree>
    <p:extLst>
      <p:ext uri="{BB962C8B-B14F-4D97-AF65-F5344CB8AC3E}">
        <p14:creationId xmlns:p14="http://schemas.microsoft.com/office/powerpoint/2010/main" val="4276043042"/>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defTabSz="914400">
              <a:defRPr/>
            </a:pPr>
            <a:fld id="{BB962C8B-B14F-4D97-AF65-F5344CB8AC3E}" type="datetimeFigureOut">
              <a:rPr lang="en-US" altLang="x-none" sz="1800" dirty="0">
                <a:solidFill>
                  <a:prstClr val="black"/>
                </a:solidFill>
              </a:rPr>
              <a:pPr defTabSz="914400">
                <a:defRPr/>
              </a:pPr>
              <a:t>10/12/2025</a:t>
            </a:fld>
            <a:endParaRPr lang="en-US" altLang="x-none" sz="1800" dirty="0">
              <a:solidFill>
                <a:prstClr val="black"/>
              </a:solidFill>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defTabSz="914400">
              <a:defRPr/>
            </a:pPr>
            <a:endParaRPr lang="en-US" altLang="x-none" sz="1800" dirty="0">
              <a:solidFill>
                <a:prstClr val="black"/>
              </a:solidFill>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defTabSz="914400">
              <a:defRPr/>
            </a:pPr>
            <a:fld id="{9A0DB2DC-4C9A-4742-B13C-FB6460FD3503}" type="slidenum">
              <a:rPr lang="en-US" altLang="x-none" sz="1800" dirty="0">
                <a:solidFill>
                  <a:prstClr val="black"/>
                </a:solidFill>
              </a:rPr>
              <a:pPr defTabSz="914400">
                <a:defRPr/>
              </a:pPr>
              <a:t>‹#›</a:t>
            </a:fld>
            <a:endParaRPr lang="en-US" altLang="x-none" sz="1800" dirty="0">
              <a:solidFill>
                <a:prstClr val="black"/>
              </a:solidFill>
            </a:endParaRPr>
          </a:p>
        </p:txBody>
      </p:sp>
    </p:spTree>
    <p:extLst>
      <p:ext uri="{BB962C8B-B14F-4D97-AF65-F5344CB8AC3E}">
        <p14:creationId xmlns:p14="http://schemas.microsoft.com/office/powerpoint/2010/main" val="370901339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255086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422265840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293852526"/>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0216870"/>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3479484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3646320"/>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7245129"/>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6061010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3FCE6B-B1B5-4BCD-90CD-8D9FE64E21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B518091-2020-46B2-A2C3-139BA90E5D1F}"/>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3F70B92-1858-4608-B78B-CE225B125813}"/>
              </a:ext>
            </a:extLst>
          </p:cNvPr>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BA3A02F-233E-4CAC-B217-520052693CD8}"/>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08404A7-75A7-4FAD-9ABA-3B3511BC521C}"/>
              </a:ext>
            </a:extLst>
          </p:cNvPr>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3DF0C1F-D56E-417B-A1A6-CDEDBBD7BBE4}"/>
              </a:ext>
            </a:extLst>
          </p:cNvPr>
          <p:cNvSpPr>
            <a:spLocks noGrp="1"/>
          </p:cNvSpPr>
          <p:nvPr>
            <p:ph type="dt" sz="half" idx="10"/>
          </p:nvPr>
        </p:nvSpPr>
        <p:spPr/>
        <p:txBody>
          <a:bodyPr/>
          <a:lstStyle/>
          <a:p>
            <a:fld id="{E7FE081F-4352-4F18-BEDA-C66D1965C30F}" type="datetimeFigureOut">
              <a:rPr lang="zh-CN" altLang="en-US" smtClean="0"/>
              <a:t>2025/10/12</a:t>
            </a:fld>
            <a:endParaRPr lang="zh-CN" altLang="en-US"/>
          </a:p>
        </p:txBody>
      </p:sp>
      <p:sp>
        <p:nvSpPr>
          <p:cNvPr id="8" name="页脚占位符 7">
            <a:extLst>
              <a:ext uri="{FF2B5EF4-FFF2-40B4-BE49-F238E27FC236}">
                <a16:creationId xmlns:a16="http://schemas.microsoft.com/office/drawing/2014/main" id="{B8A1A2ED-4247-4F7E-9CE6-9EBC490DCAB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62F7A0B-CBE0-4C9C-9287-A2F7B585D34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7579163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473660"/>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3167629461"/>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0114203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3512349"/>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848244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4DCAB9-E678-48C2-B8AC-D130051E206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76EE013-E6C1-4C4F-B0C6-96B7CCBDB0ED}"/>
              </a:ext>
            </a:extLst>
          </p:cNvPr>
          <p:cNvSpPr>
            <a:spLocks noGrp="1"/>
          </p:cNvSpPr>
          <p:nvPr>
            <p:ph type="dt" sz="half" idx="10"/>
          </p:nvPr>
        </p:nvSpPr>
        <p:spPr/>
        <p:txBody>
          <a:bodyPr/>
          <a:lstStyle/>
          <a:p>
            <a:fld id="{E7FE081F-4352-4F18-BEDA-C66D1965C30F}" type="datetimeFigureOut">
              <a:rPr lang="zh-CN" altLang="en-US" smtClean="0"/>
              <a:t>2025/10/12</a:t>
            </a:fld>
            <a:endParaRPr lang="zh-CN" altLang="en-US"/>
          </a:p>
        </p:txBody>
      </p:sp>
      <p:sp>
        <p:nvSpPr>
          <p:cNvPr id="4" name="页脚占位符 3">
            <a:extLst>
              <a:ext uri="{FF2B5EF4-FFF2-40B4-BE49-F238E27FC236}">
                <a16:creationId xmlns:a16="http://schemas.microsoft.com/office/drawing/2014/main" id="{F8BB2E72-BDA9-4250-A7C2-522DE20AC51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E2F5F06-D3AA-492E-B5BF-EB07CE83376F}"/>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084716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F1F0C74-5470-4103-8C60-72E5A8B1DEA2}"/>
              </a:ext>
            </a:extLst>
          </p:cNvPr>
          <p:cNvSpPr>
            <a:spLocks noGrp="1"/>
          </p:cNvSpPr>
          <p:nvPr>
            <p:ph type="dt" sz="half" idx="10"/>
          </p:nvPr>
        </p:nvSpPr>
        <p:spPr/>
        <p:txBody>
          <a:bodyPr/>
          <a:lstStyle/>
          <a:p>
            <a:fld id="{E7FE081F-4352-4F18-BEDA-C66D1965C30F}" type="datetimeFigureOut">
              <a:rPr lang="zh-CN" altLang="en-US" smtClean="0"/>
              <a:t>2025/10/12</a:t>
            </a:fld>
            <a:endParaRPr lang="zh-CN" altLang="en-US"/>
          </a:p>
        </p:txBody>
      </p:sp>
      <p:sp>
        <p:nvSpPr>
          <p:cNvPr id="3" name="页脚占位符 2">
            <a:extLst>
              <a:ext uri="{FF2B5EF4-FFF2-40B4-BE49-F238E27FC236}">
                <a16:creationId xmlns:a16="http://schemas.microsoft.com/office/drawing/2014/main" id="{1A68A78F-3AFF-4961-8477-CB57D9BBFFE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0E583D3-85AC-41F1-8D26-FC448751629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47774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1BDAA2-7F82-413E-97E8-7CB8888938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3A27FBE-3F99-40AF-A9C6-51E76F0DD31A}"/>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F88450B6-FE2F-448D-8F18-D6B698473061}"/>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zh-CN" altLang="en-US"/>
              <a:t>编辑母版文本样式</a:t>
            </a:r>
          </a:p>
        </p:txBody>
      </p:sp>
      <p:sp>
        <p:nvSpPr>
          <p:cNvPr id="5" name="日期占位符 4">
            <a:extLst>
              <a:ext uri="{FF2B5EF4-FFF2-40B4-BE49-F238E27FC236}">
                <a16:creationId xmlns:a16="http://schemas.microsoft.com/office/drawing/2014/main" id="{1C523596-73AD-44E1-BC66-B8C399E56FD2}"/>
              </a:ext>
            </a:extLst>
          </p:cNvPr>
          <p:cNvSpPr>
            <a:spLocks noGrp="1"/>
          </p:cNvSpPr>
          <p:nvPr>
            <p:ph type="dt" sz="half" idx="10"/>
          </p:nvPr>
        </p:nvSpPr>
        <p:spPr/>
        <p:txBody>
          <a:bodyPr/>
          <a:lstStyle/>
          <a:p>
            <a:fld id="{E7FE081F-4352-4F18-BEDA-C66D1965C30F}" type="datetimeFigureOut">
              <a:rPr lang="zh-CN" altLang="en-US" smtClean="0"/>
              <a:t>2025/10/12</a:t>
            </a:fld>
            <a:endParaRPr lang="zh-CN" altLang="en-US"/>
          </a:p>
        </p:txBody>
      </p:sp>
      <p:sp>
        <p:nvSpPr>
          <p:cNvPr id="6" name="页脚占位符 5">
            <a:extLst>
              <a:ext uri="{FF2B5EF4-FFF2-40B4-BE49-F238E27FC236}">
                <a16:creationId xmlns:a16="http://schemas.microsoft.com/office/drawing/2014/main" id="{922D18AA-1534-410D-96AD-50A42664B8C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2209515-EB11-4FD0-B8A9-BC1B5BC14012}"/>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374364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ADD6C3-9A48-4D23-B871-64CE3A6E5F9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34F55D-BA32-4729-947C-505A8646ACEA}"/>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a:extLst>
              <a:ext uri="{FF2B5EF4-FFF2-40B4-BE49-F238E27FC236}">
                <a16:creationId xmlns:a16="http://schemas.microsoft.com/office/drawing/2014/main" id="{797F547F-8334-4C5A-8498-F5E53C7D1901}"/>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zh-CN" altLang="en-US"/>
              <a:t>编辑母版文本样式</a:t>
            </a:r>
          </a:p>
        </p:txBody>
      </p:sp>
      <p:sp>
        <p:nvSpPr>
          <p:cNvPr id="5" name="日期占位符 4">
            <a:extLst>
              <a:ext uri="{FF2B5EF4-FFF2-40B4-BE49-F238E27FC236}">
                <a16:creationId xmlns:a16="http://schemas.microsoft.com/office/drawing/2014/main" id="{FB912CCC-BA35-41A4-B1CA-B31D42F9517E}"/>
              </a:ext>
            </a:extLst>
          </p:cNvPr>
          <p:cNvSpPr>
            <a:spLocks noGrp="1"/>
          </p:cNvSpPr>
          <p:nvPr>
            <p:ph type="dt" sz="half" idx="10"/>
          </p:nvPr>
        </p:nvSpPr>
        <p:spPr/>
        <p:txBody>
          <a:bodyPr/>
          <a:lstStyle/>
          <a:p>
            <a:fld id="{E7FE081F-4352-4F18-BEDA-C66D1965C30F}" type="datetimeFigureOut">
              <a:rPr lang="zh-CN" altLang="en-US" smtClean="0"/>
              <a:t>2025/10/12</a:t>
            </a:fld>
            <a:endParaRPr lang="zh-CN" altLang="en-US"/>
          </a:p>
        </p:txBody>
      </p:sp>
      <p:sp>
        <p:nvSpPr>
          <p:cNvPr id="6" name="页脚占位符 5">
            <a:extLst>
              <a:ext uri="{FF2B5EF4-FFF2-40B4-BE49-F238E27FC236}">
                <a16:creationId xmlns:a16="http://schemas.microsoft.com/office/drawing/2014/main" id="{5BF43CE3-F971-4B3C-9E58-FEF1C4EACF1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DC9298F-C230-4A85-9478-040EFA3B5E2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983305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1.xml"/><Relationship Id="rId7" Type="http://schemas.openxmlformats.org/officeDocument/2006/relationships/image" Target="../media/image1.jpe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theme" Target="../theme/theme5.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5.jpe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FE38F8A-74BC-44D9-BA3C-D822B02A0358}"/>
              </a:ext>
            </a:extLst>
          </p:cNvPr>
          <p:cNvSpPr>
            <a:spLocks noGrp="1"/>
          </p:cNvSpPr>
          <p:nvPr>
            <p:ph type="title"/>
          </p:nvPr>
        </p:nvSpPr>
        <p:spPr>
          <a:xfrm>
            <a:off x="838200" y="365125"/>
            <a:ext cx="10515600" cy="1325563"/>
          </a:xfrm>
          <a:prstGeom prst="rect">
            <a:avLst/>
          </a:prstGeom>
        </p:spPr>
        <p:txBody>
          <a:bodyPr vert="horz" lIns="91438" tIns="45719" rIns="91438" bIns="45719"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4CC5787-2417-4D67-BC60-9A7D2AA5645A}"/>
              </a:ext>
            </a:extLst>
          </p:cNvPr>
          <p:cNvSpPr>
            <a:spLocks noGrp="1"/>
          </p:cNvSpPr>
          <p:nvPr>
            <p:ph type="body" idx="1"/>
          </p:nvPr>
        </p:nvSpPr>
        <p:spPr>
          <a:xfrm>
            <a:off x="838200" y="1825625"/>
            <a:ext cx="10515600" cy="4351339"/>
          </a:xfrm>
          <a:prstGeom prst="rect">
            <a:avLst/>
          </a:prstGeom>
        </p:spPr>
        <p:txBody>
          <a:bodyPr vert="horz" lIns="91438" tIns="45719" rIns="91438" bIns="45719"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16E505F-C9FE-466B-BA8A-3AD1E9B967DB}"/>
              </a:ext>
            </a:extLst>
          </p:cNvPr>
          <p:cNvSpPr>
            <a:spLocks noGrp="1"/>
          </p:cNvSpPr>
          <p:nvPr>
            <p:ph type="dt" sz="half" idx="2"/>
          </p:nvPr>
        </p:nvSpPr>
        <p:spPr>
          <a:xfrm>
            <a:off x="838200" y="6356351"/>
            <a:ext cx="27432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fld id="{E7FE081F-4352-4F18-BEDA-C66D1965C30F}" type="datetimeFigureOut">
              <a:rPr lang="zh-CN" altLang="en-US" smtClean="0"/>
              <a:t>2025/10/12</a:t>
            </a:fld>
            <a:endParaRPr lang="zh-CN" altLang="en-US"/>
          </a:p>
        </p:txBody>
      </p:sp>
      <p:sp>
        <p:nvSpPr>
          <p:cNvPr id="5" name="页脚占位符 4">
            <a:extLst>
              <a:ext uri="{FF2B5EF4-FFF2-40B4-BE49-F238E27FC236}">
                <a16:creationId xmlns:a16="http://schemas.microsoft.com/office/drawing/2014/main" id="{6AAA7661-D508-4955-A925-D418035FA1D5}"/>
              </a:ext>
            </a:extLst>
          </p:cNvPr>
          <p:cNvSpPr>
            <a:spLocks noGrp="1"/>
          </p:cNvSpPr>
          <p:nvPr>
            <p:ph type="ftr" sz="quarter" idx="3"/>
          </p:nvPr>
        </p:nvSpPr>
        <p:spPr>
          <a:xfrm>
            <a:off x="4038600" y="6356351"/>
            <a:ext cx="41148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2B67076-C3C8-425C-81B3-923C0BE32E4B}"/>
              </a:ext>
            </a:extLst>
          </p:cNvPr>
          <p:cNvSpPr>
            <a:spLocks noGrp="1"/>
          </p:cNvSpPr>
          <p:nvPr>
            <p:ph type="sldNum" sz="quarter" idx="4"/>
          </p:nvPr>
        </p:nvSpPr>
        <p:spPr>
          <a:xfrm>
            <a:off x="8610600" y="6356351"/>
            <a:ext cx="27432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11129620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295857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189"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377"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566"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754"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594" indent="-228594"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783" indent="-228594"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2971" indent="-228594"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160" indent="-228594"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349" indent="-228594"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121914" tIns="60957" rIns="121914" bIns="60957"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121914" tIns="60957" rIns="121914" bIns="6095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121914" tIns="60957" rIns="121914" bIns="60957" rtlCol="0" anchor="ctr"/>
          <a:lstStyle>
            <a:lvl1pPr algn="l">
              <a:defRPr sz="1600">
                <a:solidFill>
                  <a:schemeClr val="tx1">
                    <a:tint val="75000"/>
                  </a:schemeClr>
                </a:solidFill>
              </a:defRPr>
            </a:lvl1pPr>
          </a:lstStyle>
          <a:p>
            <a:pPr defTabSz="1219140"/>
            <a:fld id="{95C5E29B-9062-4A6B-AAB4-F76E875876B7}" type="datetimeFigureOut">
              <a:rPr lang="en-US" smtClean="0">
                <a:solidFill>
                  <a:prstClr val="black">
                    <a:tint val="75000"/>
                  </a:prstClr>
                </a:solidFill>
              </a:rPr>
              <a:pPr defTabSz="1219140"/>
              <a:t>10/12/2025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121914" tIns="60957" rIns="121914" bIns="60957" rtlCol="0" anchor="ctr"/>
          <a:lstStyle>
            <a:lvl1pPr algn="ctr">
              <a:defRPr sz="1600">
                <a:solidFill>
                  <a:schemeClr val="tx1">
                    <a:tint val="75000"/>
                  </a:schemeClr>
                </a:solidFill>
              </a:defRPr>
            </a:lvl1pPr>
          </a:lstStyle>
          <a:p>
            <a:pPr defTabSz="121914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121914" tIns="60957" rIns="121914" bIns="60957" rtlCol="0" anchor="ctr"/>
          <a:lstStyle>
            <a:lvl1pPr algn="r">
              <a:defRPr sz="1600">
                <a:solidFill>
                  <a:schemeClr val="tx1">
                    <a:tint val="75000"/>
                  </a:schemeClr>
                </a:solidFill>
              </a:defRPr>
            </a:lvl1pPr>
          </a:lstStyle>
          <a:p>
            <a:pPr defTabSz="1219140"/>
            <a:fld id="{E4300A52-31D5-4530-A7A2-6A6760E6B481}" type="slidenum">
              <a:rPr lang="en-US" smtClean="0">
                <a:solidFill>
                  <a:prstClr val="black">
                    <a:tint val="75000"/>
                  </a:prstClr>
                </a:solidFill>
              </a:rPr>
              <a:pPr defTabSz="1219140"/>
              <a:t>‹#›</a:t>
            </a:fld>
            <a:endParaRPr lang="en-US">
              <a:solidFill>
                <a:prstClr val="black">
                  <a:tint val="75000"/>
                </a:prstClr>
              </a:solidFill>
            </a:endParaRPr>
          </a:p>
        </p:txBody>
      </p:sp>
    </p:spTree>
    <p:extLst>
      <p:ext uri="{BB962C8B-B14F-4D97-AF65-F5344CB8AC3E}">
        <p14:creationId xmlns:p14="http://schemas.microsoft.com/office/powerpoint/2010/main" val="93785140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1219140" rtl="0" eaLnBrk="1" latinLnBrk="0" hangingPunct="1">
        <a:spcBef>
          <a:spcPct val="0"/>
        </a:spcBef>
        <a:buNone/>
        <a:defRPr sz="5900" kern="1200">
          <a:solidFill>
            <a:schemeClr val="tx1"/>
          </a:solidFill>
          <a:latin typeface="+mj-lt"/>
          <a:ea typeface="+mj-ea"/>
          <a:cs typeface="+mj-cs"/>
        </a:defRPr>
      </a:lvl1pPr>
    </p:titleStyle>
    <p:bodyStyle>
      <a:lvl1pPr marL="457178" indent="-457178" algn="l" defTabSz="121914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50" indent="-380981" algn="l" defTabSz="1219140"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925" indent="-304784" algn="l" defTabSz="121914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493"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062"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632"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121914" tIns="60957" rIns="121914" bIns="60957"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121914" tIns="60957" rIns="121914" bIns="6095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121914" tIns="60957" rIns="121914" bIns="60957" rtlCol="0" anchor="ctr"/>
          <a:lstStyle>
            <a:lvl1pPr algn="l">
              <a:defRPr sz="1600">
                <a:solidFill>
                  <a:schemeClr val="tx1">
                    <a:tint val="75000"/>
                  </a:schemeClr>
                </a:solidFill>
              </a:defRPr>
            </a:lvl1pPr>
          </a:lstStyle>
          <a:p>
            <a:pPr defTabSz="1219140"/>
            <a:fld id="{95C5E29B-9062-4A6B-AAB4-F76E875876B7}" type="datetimeFigureOut">
              <a:rPr lang="en-US" smtClean="0">
                <a:solidFill>
                  <a:prstClr val="black">
                    <a:tint val="75000"/>
                  </a:prstClr>
                </a:solidFill>
              </a:rPr>
              <a:pPr defTabSz="1219140"/>
              <a:t>10/12/2025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121914" tIns="60957" rIns="121914" bIns="60957" rtlCol="0" anchor="ctr"/>
          <a:lstStyle>
            <a:lvl1pPr algn="ctr">
              <a:defRPr sz="1600">
                <a:solidFill>
                  <a:schemeClr val="tx1">
                    <a:tint val="75000"/>
                  </a:schemeClr>
                </a:solidFill>
              </a:defRPr>
            </a:lvl1pPr>
          </a:lstStyle>
          <a:p>
            <a:pPr defTabSz="121914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121914" tIns="60957" rIns="121914" bIns="60957" rtlCol="0" anchor="ctr"/>
          <a:lstStyle>
            <a:lvl1pPr algn="r">
              <a:defRPr sz="1600">
                <a:solidFill>
                  <a:schemeClr val="tx1">
                    <a:tint val="75000"/>
                  </a:schemeClr>
                </a:solidFill>
              </a:defRPr>
            </a:lvl1pPr>
          </a:lstStyle>
          <a:p>
            <a:pPr defTabSz="1219140"/>
            <a:fld id="{E4300A52-31D5-4530-A7A2-6A6760E6B481}" type="slidenum">
              <a:rPr lang="en-US" smtClean="0">
                <a:solidFill>
                  <a:prstClr val="black">
                    <a:tint val="75000"/>
                  </a:prstClr>
                </a:solidFill>
              </a:rPr>
              <a:pPr defTabSz="1219140"/>
              <a:t>‹#›</a:t>
            </a:fld>
            <a:endParaRPr lang="en-US">
              <a:solidFill>
                <a:prstClr val="black">
                  <a:tint val="75000"/>
                </a:prstClr>
              </a:solidFill>
            </a:endParaRPr>
          </a:p>
        </p:txBody>
      </p:sp>
    </p:spTree>
    <p:extLst>
      <p:ext uri="{BB962C8B-B14F-4D97-AF65-F5344CB8AC3E}">
        <p14:creationId xmlns:p14="http://schemas.microsoft.com/office/powerpoint/2010/main" val="93785140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defTabSz="1219140" rtl="0" eaLnBrk="1" latinLnBrk="0" hangingPunct="1">
        <a:spcBef>
          <a:spcPct val="0"/>
        </a:spcBef>
        <a:buNone/>
        <a:defRPr sz="5900" kern="1200">
          <a:solidFill>
            <a:schemeClr val="tx1"/>
          </a:solidFill>
          <a:latin typeface="+mj-lt"/>
          <a:ea typeface="+mj-ea"/>
          <a:cs typeface="+mj-cs"/>
        </a:defRPr>
      </a:lvl1pPr>
    </p:titleStyle>
    <p:bodyStyle>
      <a:lvl1pPr marL="457178" indent="-457178" algn="l" defTabSz="121914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50" indent="-380981" algn="l" defTabSz="1219140"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925" indent="-304784" algn="l" defTabSz="121914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493"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062"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632"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65072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1337690651"/>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36.GIF"/><Relationship Id="rId13" Type="http://schemas.openxmlformats.org/officeDocument/2006/relationships/image" Target="../media/image41.GIF"/><Relationship Id="rId3" Type="http://schemas.openxmlformats.org/officeDocument/2006/relationships/audio" Target="../media/audio4.wav"/><Relationship Id="rId7" Type="http://schemas.openxmlformats.org/officeDocument/2006/relationships/image" Target="../media/image35.jpeg"/><Relationship Id="rId12" Type="http://schemas.openxmlformats.org/officeDocument/2006/relationships/image" Target="../media/image40.GIF"/><Relationship Id="rId2" Type="http://schemas.openxmlformats.org/officeDocument/2006/relationships/audio" Target="../media/audio1.wav"/><Relationship Id="rId16" Type="http://schemas.openxmlformats.org/officeDocument/2006/relationships/image" Target="../media/image43.png"/><Relationship Id="rId1" Type="http://schemas.openxmlformats.org/officeDocument/2006/relationships/slideLayout" Target="../slideLayouts/slideLayout50.xml"/><Relationship Id="rId6" Type="http://schemas.openxmlformats.org/officeDocument/2006/relationships/image" Target="../media/image26.png"/><Relationship Id="rId11" Type="http://schemas.openxmlformats.org/officeDocument/2006/relationships/image" Target="../media/image39.GIF"/><Relationship Id="rId5" Type="http://schemas.openxmlformats.org/officeDocument/2006/relationships/image" Target="../media/image25.png"/><Relationship Id="rId15" Type="http://schemas.openxmlformats.org/officeDocument/2006/relationships/slide" Target="slide8.xml"/><Relationship Id="rId10" Type="http://schemas.openxmlformats.org/officeDocument/2006/relationships/image" Target="../media/image38.GIF"/><Relationship Id="rId4" Type="http://schemas.openxmlformats.org/officeDocument/2006/relationships/image" Target="../media/image34.GIF"/><Relationship Id="rId9" Type="http://schemas.openxmlformats.org/officeDocument/2006/relationships/image" Target="../media/image37.png"/><Relationship Id="rId14" Type="http://schemas.openxmlformats.org/officeDocument/2006/relationships/image" Target="../media/image42.GIF"/></Relationships>
</file>

<file path=ppt/slides/_rels/slide11.xml.rels><?xml version="1.0" encoding="UTF-8" standalone="yes"?>
<Relationships xmlns="http://schemas.openxmlformats.org/package/2006/relationships"><Relationship Id="rId8" Type="http://schemas.openxmlformats.org/officeDocument/2006/relationships/image" Target="../media/image36.GIF"/><Relationship Id="rId13" Type="http://schemas.openxmlformats.org/officeDocument/2006/relationships/slide" Target="slide7.xml"/><Relationship Id="rId3" Type="http://schemas.openxmlformats.org/officeDocument/2006/relationships/audio" Target="../media/audio4.wav"/><Relationship Id="rId7" Type="http://schemas.openxmlformats.org/officeDocument/2006/relationships/image" Target="../media/image35.jpeg"/><Relationship Id="rId12" Type="http://schemas.openxmlformats.org/officeDocument/2006/relationships/image" Target="../media/image42.GIF"/><Relationship Id="rId2" Type="http://schemas.openxmlformats.org/officeDocument/2006/relationships/audio" Target="../media/audio1.wav"/><Relationship Id="rId1" Type="http://schemas.openxmlformats.org/officeDocument/2006/relationships/slideLayout" Target="../slideLayouts/slideLayout50.xml"/><Relationship Id="rId6" Type="http://schemas.openxmlformats.org/officeDocument/2006/relationships/image" Target="../media/image28.png"/><Relationship Id="rId11" Type="http://schemas.openxmlformats.org/officeDocument/2006/relationships/image" Target="../media/image41.GIF"/><Relationship Id="rId5" Type="http://schemas.openxmlformats.org/officeDocument/2006/relationships/image" Target="../media/image27.png"/><Relationship Id="rId10" Type="http://schemas.openxmlformats.org/officeDocument/2006/relationships/image" Target="../media/image38.GIF"/><Relationship Id="rId4" Type="http://schemas.openxmlformats.org/officeDocument/2006/relationships/image" Target="../media/image34.GIF"/><Relationship Id="rId9" Type="http://schemas.openxmlformats.org/officeDocument/2006/relationships/image" Target="../media/image37.png"/><Relationship Id="rId14"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image" Target="../media/image36.GIF"/><Relationship Id="rId13" Type="http://schemas.openxmlformats.org/officeDocument/2006/relationships/image" Target="../media/image41.GIF"/><Relationship Id="rId3" Type="http://schemas.openxmlformats.org/officeDocument/2006/relationships/audio" Target="../media/audio4.wav"/><Relationship Id="rId7" Type="http://schemas.openxmlformats.org/officeDocument/2006/relationships/image" Target="../media/image35.jpeg"/><Relationship Id="rId12" Type="http://schemas.openxmlformats.org/officeDocument/2006/relationships/image" Target="../media/image40.GIF"/><Relationship Id="rId2" Type="http://schemas.openxmlformats.org/officeDocument/2006/relationships/audio" Target="../media/audio1.wav"/><Relationship Id="rId16" Type="http://schemas.openxmlformats.org/officeDocument/2006/relationships/image" Target="../media/image46.png"/><Relationship Id="rId1" Type="http://schemas.openxmlformats.org/officeDocument/2006/relationships/slideLayout" Target="../slideLayouts/slideLayout50.xml"/><Relationship Id="rId6" Type="http://schemas.openxmlformats.org/officeDocument/2006/relationships/image" Target="../media/image30.png"/><Relationship Id="rId11" Type="http://schemas.openxmlformats.org/officeDocument/2006/relationships/image" Target="../media/image39.GIF"/><Relationship Id="rId5" Type="http://schemas.openxmlformats.org/officeDocument/2006/relationships/image" Target="../media/image29.png"/><Relationship Id="rId15" Type="http://schemas.openxmlformats.org/officeDocument/2006/relationships/slide" Target="slide8.xml"/><Relationship Id="rId10" Type="http://schemas.openxmlformats.org/officeDocument/2006/relationships/image" Target="../media/image38.GIF"/><Relationship Id="rId4" Type="http://schemas.openxmlformats.org/officeDocument/2006/relationships/image" Target="../media/image34.GIF"/><Relationship Id="rId9" Type="http://schemas.openxmlformats.org/officeDocument/2006/relationships/image" Target="../media/image45.png"/><Relationship Id="rId14" Type="http://schemas.openxmlformats.org/officeDocument/2006/relationships/image" Target="../media/image42.GIF"/></Relationships>
</file>

<file path=ppt/slides/_rels/slide13.xml.rels><?xml version="1.0" encoding="UTF-8" standalone="yes"?>
<Relationships xmlns="http://schemas.openxmlformats.org/package/2006/relationships"><Relationship Id="rId8" Type="http://schemas.openxmlformats.org/officeDocument/2006/relationships/image" Target="../media/image36.GIF"/><Relationship Id="rId13" Type="http://schemas.openxmlformats.org/officeDocument/2006/relationships/image" Target="../media/image41.GIF"/><Relationship Id="rId3" Type="http://schemas.openxmlformats.org/officeDocument/2006/relationships/audio" Target="../media/audio4.wav"/><Relationship Id="rId7" Type="http://schemas.openxmlformats.org/officeDocument/2006/relationships/image" Target="../media/image35.jpeg"/><Relationship Id="rId12" Type="http://schemas.openxmlformats.org/officeDocument/2006/relationships/image" Target="../media/image40.GIF"/><Relationship Id="rId2" Type="http://schemas.openxmlformats.org/officeDocument/2006/relationships/audio" Target="../media/audio1.wav"/><Relationship Id="rId16" Type="http://schemas.openxmlformats.org/officeDocument/2006/relationships/image" Target="../media/image47.png"/><Relationship Id="rId1" Type="http://schemas.openxmlformats.org/officeDocument/2006/relationships/slideLayout" Target="../slideLayouts/slideLayout50.xml"/><Relationship Id="rId6" Type="http://schemas.openxmlformats.org/officeDocument/2006/relationships/image" Target="../media/image32.png"/><Relationship Id="rId11" Type="http://schemas.openxmlformats.org/officeDocument/2006/relationships/image" Target="../media/image39.GIF"/><Relationship Id="rId5" Type="http://schemas.openxmlformats.org/officeDocument/2006/relationships/image" Target="../media/image31.png"/><Relationship Id="rId15" Type="http://schemas.openxmlformats.org/officeDocument/2006/relationships/slide" Target="slide8.xml"/><Relationship Id="rId10" Type="http://schemas.openxmlformats.org/officeDocument/2006/relationships/image" Target="../media/image38.GIF"/><Relationship Id="rId4" Type="http://schemas.openxmlformats.org/officeDocument/2006/relationships/image" Target="../media/image34.GIF"/><Relationship Id="rId9" Type="http://schemas.openxmlformats.org/officeDocument/2006/relationships/image" Target="../media/image37.png"/><Relationship Id="rId14" Type="http://schemas.openxmlformats.org/officeDocument/2006/relationships/image" Target="../media/image42.GIF"/></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50.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50.xml"/><Relationship Id="rId5" Type="http://schemas.openxmlformats.org/officeDocument/2006/relationships/image" Target="../media/image51.png"/><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53.svg"/><Relationship Id="rId7" Type="http://schemas.openxmlformats.org/officeDocument/2006/relationships/image" Target="../media/image57.svg"/><Relationship Id="rId2" Type="http://schemas.openxmlformats.org/officeDocument/2006/relationships/image" Target="../media/image52.png"/><Relationship Id="rId1" Type="http://schemas.openxmlformats.org/officeDocument/2006/relationships/slideLayout" Target="../slideLayouts/slideLayout14.xml"/><Relationship Id="rId6" Type="http://schemas.openxmlformats.org/officeDocument/2006/relationships/image" Target="../media/image56.png"/><Relationship Id="rId5" Type="http://schemas.openxmlformats.org/officeDocument/2006/relationships/image" Target="../media/image55.sv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4.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42.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50.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30.png"/><Relationship Id="rId18" Type="http://schemas.openxmlformats.org/officeDocument/2006/relationships/audio" Target="../media/audio3.wav"/><Relationship Id="rId3" Type="http://schemas.openxmlformats.org/officeDocument/2006/relationships/image" Target="../media/image24.jpeg"/><Relationship Id="rId7" Type="http://schemas.openxmlformats.org/officeDocument/2006/relationships/image" Target="../media/image26.png"/><Relationship Id="rId12" Type="http://schemas.openxmlformats.org/officeDocument/2006/relationships/image" Target="../media/image29.png"/><Relationship Id="rId17" Type="http://schemas.openxmlformats.org/officeDocument/2006/relationships/image" Target="../media/image33.GIF"/><Relationship Id="rId2" Type="http://schemas.openxmlformats.org/officeDocument/2006/relationships/notesSlide" Target="../notesSlides/notesSlide4.xml"/><Relationship Id="rId16" Type="http://schemas.openxmlformats.org/officeDocument/2006/relationships/image" Target="../media/image32.png"/><Relationship Id="rId1" Type="http://schemas.openxmlformats.org/officeDocument/2006/relationships/slideLayout" Target="../slideLayouts/slideLayout50.xml"/><Relationship Id="rId6" Type="http://schemas.openxmlformats.org/officeDocument/2006/relationships/image" Target="../media/image25.png"/><Relationship Id="rId11" Type="http://schemas.openxmlformats.org/officeDocument/2006/relationships/slide" Target="slide11.xml"/><Relationship Id="rId5" Type="http://schemas.openxmlformats.org/officeDocument/2006/relationships/audio" Target="../media/audio1.wav"/><Relationship Id="rId15" Type="http://schemas.openxmlformats.org/officeDocument/2006/relationships/image" Target="../media/image31.png"/><Relationship Id="rId10" Type="http://schemas.openxmlformats.org/officeDocument/2006/relationships/image" Target="../media/image28.png"/><Relationship Id="rId4" Type="http://schemas.openxmlformats.org/officeDocument/2006/relationships/slide" Target="slide9.xml"/><Relationship Id="rId9" Type="http://schemas.openxmlformats.org/officeDocument/2006/relationships/image" Target="../media/image27.png"/><Relationship Id="rId14"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4237490" y="-7048332"/>
            <a:ext cx="3717021" cy="13516439"/>
          </a:xfrm>
          <a:prstGeom prst="rect">
            <a:avLst/>
          </a:prstGeom>
        </p:spPr>
      </p:pic>
      <p:sp>
        <p:nvSpPr>
          <p:cNvPr id="4" name="TextBox 4"/>
          <p:cNvSpPr txBox="1"/>
          <p:nvPr/>
        </p:nvSpPr>
        <p:spPr>
          <a:xfrm>
            <a:off x="2438400" y="2456250"/>
            <a:ext cx="9169063" cy="1667123"/>
          </a:xfrm>
          <a:prstGeom prst="rect">
            <a:avLst/>
          </a:prstGeom>
        </p:spPr>
        <p:txBody>
          <a:bodyPr wrap="square" lIns="0" tIns="0" rIns="0" bIns="0" rtlCol="0" anchor="t">
            <a:spAutoFit/>
          </a:bodyPr>
          <a:lstStyle/>
          <a:p>
            <a:pPr algn="ctr">
              <a:lnSpc>
                <a:spcPts val="6539"/>
              </a:lnSpc>
            </a:pPr>
            <a:r>
              <a:rPr lang="en-US" sz="4500" b="1" dirty="0">
                <a:solidFill>
                  <a:srgbClr val="FF914C"/>
                </a:solidFill>
                <a:latin typeface="Arial" panose="020B0604020202020204" pitchFamily="34" charset="0"/>
                <a:cs typeface="Arial" panose="020B0604020202020204" pitchFamily="34" charset="0"/>
              </a:rPr>
              <a:t>CHÀO MỪNG CÁC EM ĐẾN VỚI BÀI HỌC NGÀY HÔM NAY!</a:t>
            </a: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127740" y="-394155"/>
            <a:ext cx="3343371" cy="2844905"/>
          </a:xfrm>
          <a:prstGeom prst="rect">
            <a:avLst/>
          </a:prstGeom>
        </p:spPr>
      </p:pic>
      <p:pic>
        <p:nvPicPr>
          <p:cNvPr id="7"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2400" y="3259419"/>
            <a:ext cx="2540000" cy="3591259"/>
          </a:xfrm>
          <a:prstGeom prst="rect">
            <a:avLst/>
          </a:prstGeom>
        </p:spPr>
      </p:pic>
      <p:grpSp>
        <p:nvGrpSpPr>
          <p:cNvPr id="8" name="Group 2"/>
          <p:cNvGrpSpPr/>
          <p:nvPr/>
        </p:nvGrpSpPr>
        <p:grpSpPr>
          <a:xfrm>
            <a:off x="4555740" y="4813796"/>
            <a:ext cx="4572000" cy="712970"/>
            <a:chOff x="0" y="0"/>
            <a:chExt cx="15434913" cy="2503857"/>
          </a:xfrm>
        </p:grpSpPr>
        <p:sp>
          <p:nvSpPr>
            <p:cNvPr id="9" name="Freeform 3"/>
            <p:cNvSpPr/>
            <p:nvPr/>
          </p:nvSpPr>
          <p:spPr>
            <a:xfrm>
              <a:off x="31750" y="31750"/>
              <a:ext cx="15371412" cy="2440357"/>
            </a:xfrm>
            <a:custGeom>
              <a:avLst/>
              <a:gdLst/>
              <a:ahLst/>
              <a:cxnLst/>
              <a:rect l="l" t="t" r="r" b="b"/>
              <a:pathLst>
                <a:path w="15371412" h="2440357">
                  <a:moveTo>
                    <a:pt x="15278703" y="2440357"/>
                  </a:moveTo>
                  <a:lnTo>
                    <a:pt x="92710" y="2440357"/>
                  </a:lnTo>
                  <a:cubicBezTo>
                    <a:pt x="41910" y="2440357"/>
                    <a:pt x="0" y="2398447"/>
                    <a:pt x="0" y="2347647"/>
                  </a:cubicBezTo>
                  <a:lnTo>
                    <a:pt x="0" y="92710"/>
                  </a:lnTo>
                  <a:cubicBezTo>
                    <a:pt x="0" y="41910"/>
                    <a:pt x="41910" y="0"/>
                    <a:pt x="92710" y="0"/>
                  </a:cubicBezTo>
                  <a:lnTo>
                    <a:pt x="15277433" y="0"/>
                  </a:lnTo>
                  <a:cubicBezTo>
                    <a:pt x="15328233" y="0"/>
                    <a:pt x="15370142" y="41910"/>
                    <a:pt x="15370142" y="92710"/>
                  </a:cubicBezTo>
                  <a:lnTo>
                    <a:pt x="15370142" y="2346377"/>
                  </a:lnTo>
                  <a:cubicBezTo>
                    <a:pt x="15371412" y="2398447"/>
                    <a:pt x="15329503" y="2440357"/>
                    <a:pt x="15278703" y="2440357"/>
                  </a:cubicBezTo>
                  <a:close/>
                </a:path>
              </a:pathLst>
            </a:custGeom>
            <a:solidFill>
              <a:srgbClr val="FFFFFF"/>
            </a:solidFill>
          </p:spPr>
        </p:sp>
        <p:sp>
          <p:nvSpPr>
            <p:cNvPr id="10" name="Freeform 4"/>
            <p:cNvSpPr/>
            <p:nvPr/>
          </p:nvSpPr>
          <p:spPr>
            <a:xfrm>
              <a:off x="0" y="0"/>
              <a:ext cx="15434912" cy="2503857"/>
            </a:xfrm>
            <a:custGeom>
              <a:avLst/>
              <a:gdLst/>
              <a:ahLst/>
              <a:cxnLst/>
              <a:rect l="l" t="t" r="r" b="b"/>
              <a:pathLst>
                <a:path w="15434912" h="2503857">
                  <a:moveTo>
                    <a:pt x="15310453" y="59690"/>
                  </a:moveTo>
                  <a:cubicBezTo>
                    <a:pt x="15346012" y="59690"/>
                    <a:pt x="15375223" y="88900"/>
                    <a:pt x="15375223" y="124460"/>
                  </a:cubicBezTo>
                  <a:lnTo>
                    <a:pt x="15375223" y="2379397"/>
                  </a:lnTo>
                  <a:cubicBezTo>
                    <a:pt x="15375223" y="2414957"/>
                    <a:pt x="15346012" y="2444167"/>
                    <a:pt x="15310453" y="2444167"/>
                  </a:cubicBezTo>
                  <a:lnTo>
                    <a:pt x="124460" y="2444167"/>
                  </a:lnTo>
                  <a:cubicBezTo>
                    <a:pt x="88900" y="2444167"/>
                    <a:pt x="59690" y="2414957"/>
                    <a:pt x="59690" y="2379397"/>
                  </a:cubicBezTo>
                  <a:lnTo>
                    <a:pt x="59690" y="124460"/>
                  </a:lnTo>
                  <a:cubicBezTo>
                    <a:pt x="59690" y="88900"/>
                    <a:pt x="88900" y="59690"/>
                    <a:pt x="124460" y="59690"/>
                  </a:cubicBezTo>
                  <a:lnTo>
                    <a:pt x="15310453" y="59690"/>
                  </a:lnTo>
                  <a:moveTo>
                    <a:pt x="15310453" y="0"/>
                  </a:moveTo>
                  <a:lnTo>
                    <a:pt x="124460" y="0"/>
                  </a:lnTo>
                  <a:cubicBezTo>
                    <a:pt x="55880" y="0"/>
                    <a:pt x="0" y="55880"/>
                    <a:pt x="0" y="124460"/>
                  </a:cubicBezTo>
                  <a:lnTo>
                    <a:pt x="0" y="2379397"/>
                  </a:lnTo>
                  <a:cubicBezTo>
                    <a:pt x="0" y="2447977"/>
                    <a:pt x="55880" y="2503857"/>
                    <a:pt x="124460" y="2503857"/>
                  </a:cubicBezTo>
                  <a:lnTo>
                    <a:pt x="15310453" y="2503857"/>
                  </a:lnTo>
                  <a:cubicBezTo>
                    <a:pt x="15379033" y="2503857"/>
                    <a:pt x="15434912" y="2447977"/>
                    <a:pt x="15434912" y="2379397"/>
                  </a:cubicBezTo>
                  <a:lnTo>
                    <a:pt x="15434912" y="124460"/>
                  </a:lnTo>
                  <a:cubicBezTo>
                    <a:pt x="15434912" y="55880"/>
                    <a:pt x="15379033" y="0"/>
                    <a:pt x="15310453" y="0"/>
                  </a:cubicBezTo>
                  <a:close/>
                </a:path>
              </a:pathLst>
            </a:custGeom>
            <a:solidFill>
              <a:srgbClr val="000000"/>
            </a:solidFill>
          </p:spPr>
        </p:sp>
      </p:grpSp>
      <p:sp>
        <p:nvSpPr>
          <p:cNvPr id="11" name="Rectangle 10"/>
          <p:cNvSpPr/>
          <p:nvPr/>
        </p:nvSpPr>
        <p:spPr>
          <a:xfrm>
            <a:off x="4775200" y="4954837"/>
            <a:ext cx="1781684" cy="430887"/>
          </a:xfrm>
          <a:prstGeom prst="rect">
            <a:avLst/>
          </a:prstGeom>
        </p:spPr>
        <p:txBody>
          <a:bodyPr wrap="none" lIns="60954" tIns="30477" rIns="60954" bIns="30477">
            <a:spAutoFit/>
          </a:bodyPr>
          <a:lstStyle/>
          <a:p>
            <a:r>
              <a:rPr lang="en-US" sz="2400" b="1" dirty="0" err="1">
                <a:latin typeface="Arial" pitchFamily="34" charset="0"/>
                <a:cs typeface="Arial" pitchFamily="34" charset="0"/>
              </a:rPr>
              <a:t>Giáo</a:t>
            </a:r>
            <a:r>
              <a:rPr lang="en-US" sz="2400" b="1" dirty="0">
                <a:latin typeface="Arial" pitchFamily="34" charset="0"/>
                <a:cs typeface="Arial" pitchFamily="34" charset="0"/>
              </a:rPr>
              <a:t> </a:t>
            </a:r>
            <a:r>
              <a:rPr lang="en-US" sz="2400" b="1" dirty="0" err="1">
                <a:latin typeface="Arial" pitchFamily="34" charset="0"/>
                <a:cs typeface="Arial" pitchFamily="34" charset="0"/>
              </a:rPr>
              <a:t>viên</a:t>
            </a:r>
            <a:r>
              <a:rPr lang="en-US" sz="2400" b="1" dirty="0">
                <a:latin typeface="Arial" pitchFamily="34" charset="0"/>
                <a:cs typeface="Arial" pitchFamily="34" charset="0"/>
              </a:rPr>
              <a:t>: </a:t>
            </a:r>
            <a:r>
              <a:rPr lang="vi-VN" sz="2400" b="1" dirty="0">
                <a:latin typeface="Arial" pitchFamily="34" charset="0"/>
                <a:cs typeface="Arial" pitchFamily="34" charset="0"/>
              </a:rPr>
              <a:t> </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112264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5603"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56800" y="3937000"/>
            <a:ext cx="1468967" cy="1329267"/>
          </a:xfrm>
          <a:prstGeom prst="foldedCorner">
            <a:avLst>
              <a:gd name="adj" fmla="val 16667"/>
            </a:avLst>
          </a:prstGeom>
          <a:solidFill>
            <a:schemeClr val="bg1"/>
          </a:solidFill>
          <a:ln w="12700">
            <a:noFill/>
          </a:ln>
        </p:spPr>
        <p:txBody>
          <a:bodyPr lIns="91440" tIns="45720" rIns="91440" bIns="45720" anchor="ctr" anchorCtr="0"/>
          <a:lstStyle/>
          <a:p>
            <a:pPr algn="ctr" defTabSz="685800">
              <a:defRPr/>
            </a:pPr>
            <a:r>
              <a:rPr sz="1865"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You are given 3 candies </a:t>
            </a:r>
          </a:p>
        </p:txBody>
      </p:sp>
      <p:sp>
        <p:nvSpPr>
          <p:cNvPr id="27" name="Rectangle: Folded Corner 26"/>
          <p:cNvSpPr/>
          <p:nvPr/>
        </p:nvSpPr>
        <p:spPr>
          <a:xfrm>
            <a:off x="0" y="0"/>
            <a:ext cx="11988800" cy="1295400"/>
          </a:xfrm>
          <a:prstGeom prst="foldedCorner">
            <a:avLst>
              <a:gd name="adj" fmla="val 16667"/>
            </a:avLst>
          </a:prstGeom>
          <a:solidFill>
            <a:schemeClr val="bg1">
              <a:alpha val="90195"/>
            </a:schemeClr>
          </a:solidFill>
          <a:ln w="12700">
            <a:noFill/>
          </a:ln>
        </p:spPr>
        <p:txBody>
          <a:bodyPr lIns="91440" tIns="45720" rIns="91440" bIns="45720" anchor="ctr" anchorCtr="0"/>
          <a:lstStyle/>
          <a:p>
            <a:pPr algn="ctr" defTabSz="685800">
              <a:defRPr/>
            </a:pPr>
            <a:r>
              <a:rPr lang="en-US" sz="4000" dirty="0" err="1">
                <a:solidFill>
                  <a:srgbClr val="002060"/>
                </a:solidFill>
                <a:latin typeface="Arial" pitchFamily="34" charset="0"/>
                <a:ea typeface="Arial-Rounded" panose="020B0500000000000000" pitchFamily="34" charset="0"/>
                <a:cs typeface="Arial" pitchFamily="34" charset="0"/>
              </a:rPr>
              <a:t>Thầy</a:t>
            </a:r>
            <a:r>
              <a:rPr lang="en-US" sz="4000" dirty="0">
                <a:solidFill>
                  <a:srgbClr val="002060"/>
                </a:solidFill>
                <a:latin typeface="Arial" pitchFamily="34" charset="0"/>
                <a:ea typeface="Arial-Rounded" panose="020B0500000000000000" pitchFamily="34" charset="0"/>
                <a:cs typeface="Arial" pitchFamily="34" charset="0"/>
              </a:rPr>
              <a:t> </a:t>
            </a:r>
            <a:r>
              <a:rPr lang="en-US" sz="4000" dirty="0" err="1">
                <a:solidFill>
                  <a:srgbClr val="002060"/>
                </a:solidFill>
                <a:latin typeface="Arial" pitchFamily="34" charset="0"/>
                <a:ea typeface="Arial-Rounded" panose="020B0500000000000000" pitchFamily="34" charset="0"/>
                <a:cs typeface="Arial" pitchFamily="34" charset="0"/>
              </a:rPr>
              <a:t>giáo</a:t>
            </a:r>
            <a:r>
              <a:rPr lang="en-US" sz="4000" dirty="0">
                <a:solidFill>
                  <a:srgbClr val="002060"/>
                </a:solidFill>
                <a:latin typeface="Arial" pitchFamily="34" charset="0"/>
                <a:ea typeface="Arial-Rounded" panose="020B0500000000000000" pitchFamily="34" charset="0"/>
                <a:cs typeface="Arial" pitchFamily="34" charset="0"/>
              </a:rPr>
              <a:t> </a:t>
            </a:r>
            <a:r>
              <a:rPr lang="en-US" sz="4000" dirty="0" err="1">
                <a:solidFill>
                  <a:srgbClr val="002060"/>
                </a:solidFill>
                <a:latin typeface="Arial" pitchFamily="34" charset="0"/>
                <a:ea typeface="Arial-Rounded" panose="020B0500000000000000" pitchFamily="34" charset="0"/>
                <a:cs typeface="Arial" pitchFamily="34" charset="0"/>
              </a:rPr>
              <a:t>nghe</a:t>
            </a:r>
            <a:r>
              <a:rPr lang="en-US" sz="4000" dirty="0">
                <a:solidFill>
                  <a:srgbClr val="002060"/>
                </a:solidFill>
                <a:latin typeface="Arial" pitchFamily="34" charset="0"/>
                <a:ea typeface="Arial-Rounded" panose="020B0500000000000000" pitchFamily="34" charset="0"/>
                <a:cs typeface="Arial" pitchFamily="34" charset="0"/>
              </a:rPr>
              <a:t> </a:t>
            </a:r>
            <a:r>
              <a:rPr lang="en-US" sz="4000" dirty="0" err="1">
                <a:solidFill>
                  <a:srgbClr val="002060"/>
                </a:solidFill>
                <a:latin typeface="Arial" pitchFamily="34" charset="0"/>
                <a:ea typeface="Arial-Rounded" panose="020B0500000000000000" pitchFamily="34" charset="0"/>
                <a:cs typeface="Arial" pitchFamily="34" charset="0"/>
              </a:rPr>
              <a:t>thấy</a:t>
            </a:r>
            <a:r>
              <a:rPr lang="en-US" sz="4000" dirty="0">
                <a:solidFill>
                  <a:srgbClr val="002060"/>
                </a:solidFill>
                <a:latin typeface="Arial" pitchFamily="34" charset="0"/>
                <a:ea typeface="Arial-Rounded" panose="020B0500000000000000" pitchFamily="34" charset="0"/>
                <a:cs typeface="Arial" pitchFamily="34" charset="0"/>
              </a:rPr>
              <a:t> </a:t>
            </a:r>
            <a:r>
              <a:rPr lang="en-US" sz="4000" dirty="0" err="1">
                <a:solidFill>
                  <a:srgbClr val="002060"/>
                </a:solidFill>
                <a:latin typeface="Arial" pitchFamily="34" charset="0"/>
                <a:ea typeface="Arial-Rounded" panose="020B0500000000000000" pitchFamily="34" charset="0"/>
                <a:cs typeface="Arial" pitchFamily="34" charset="0"/>
              </a:rPr>
              <a:t>gì</a:t>
            </a:r>
            <a:r>
              <a:rPr lang="en-US" sz="4000" dirty="0">
                <a:solidFill>
                  <a:srgbClr val="002060"/>
                </a:solidFill>
                <a:latin typeface="Arial" pitchFamily="34" charset="0"/>
                <a:ea typeface="Arial-Rounded" panose="020B0500000000000000" pitchFamily="34" charset="0"/>
                <a:cs typeface="Arial" pitchFamily="34" charset="0"/>
              </a:rPr>
              <a:t> </a:t>
            </a:r>
            <a:r>
              <a:rPr lang="en-US" sz="4000" dirty="0" err="1">
                <a:solidFill>
                  <a:srgbClr val="002060"/>
                </a:solidFill>
                <a:latin typeface="Arial" pitchFamily="34" charset="0"/>
                <a:ea typeface="Arial-Rounded" panose="020B0500000000000000" pitchFamily="34" charset="0"/>
                <a:cs typeface="Arial" pitchFamily="34" charset="0"/>
              </a:rPr>
              <a:t>trong</a:t>
            </a:r>
            <a:r>
              <a:rPr lang="en-US" sz="4000" dirty="0">
                <a:solidFill>
                  <a:srgbClr val="002060"/>
                </a:solidFill>
                <a:latin typeface="Arial" pitchFamily="34" charset="0"/>
                <a:ea typeface="Arial-Rounded" panose="020B0500000000000000" pitchFamily="34" charset="0"/>
                <a:cs typeface="Arial" pitchFamily="34" charset="0"/>
              </a:rPr>
              <a:t> </a:t>
            </a:r>
            <a:r>
              <a:rPr lang="en-US" sz="4000" dirty="0" err="1">
                <a:solidFill>
                  <a:srgbClr val="002060"/>
                </a:solidFill>
                <a:latin typeface="Arial" pitchFamily="34" charset="0"/>
                <a:ea typeface="Arial-Rounded" panose="020B0500000000000000" pitchFamily="34" charset="0"/>
                <a:cs typeface="Arial" pitchFamily="34" charset="0"/>
              </a:rPr>
              <a:t>giờ</a:t>
            </a:r>
            <a:r>
              <a:rPr lang="en-US" sz="4000" dirty="0">
                <a:solidFill>
                  <a:srgbClr val="002060"/>
                </a:solidFill>
                <a:latin typeface="Arial" pitchFamily="34" charset="0"/>
                <a:ea typeface="Arial-Rounded" panose="020B0500000000000000" pitchFamily="34" charset="0"/>
                <a:cs typeface="Arial" pitchFamily="34" charset="0"/>
              </a:rPr>
              <a:t> </a:t>
            </a:r>
            <a:r>
              <a:rPr lang="en-US" sz="4000" dirty="0" err="1">
                <a:solidFill>
                  <a:srgbClr val="002060"/>
                </a:solidFill>
                <a:latin typeface="Arial" pitchFamily="34" charset="0"/>
                <a:ea typeface="Arial-Rounded" panose="020B0500000000000000" pitchFamily="34" charset="0"/>
                <a:cs typeface="Arial" pitchFamily="34" charset="0"/>
              </a:rPr>
              <a:t>ra</a:t>
            </a:r>
            <a:r>
              <a:rPr lang="en-US" sz="4000" dirty="0">
                <a:solidFill>
                  <a:srgbClr val="002060"/>
                </a:solidFill>
                <a:latin typeface="Arial" pitchFamily="34" charset="0"/>
                <a:ea typeface="Arial-Rounded" panose="020B0500000000000000" pitchFamily="34" charset="0"/>
                <a:cs typeface="Arial" pitchFamily="34" charset="0"/>
              </a:rPr>
              <a:t> </a:t>
            </a:r>
            <a:r>
              <a:rPr lang="en-US" sz="4000" dirty="0" err="1">
                <a:solidFill>
                  <a:srgbClr val="002060"/>
                </a:solidFill>
                <a:latin typeface="Arial" pitchFamily="34" charset="0"/>
                <a:ea typeface="Arial-Rounded" panose="020B0500000000000000" pitchFamily="34" charset="0"/>
                <a:cs typeface="Arial" pitchFamily="34" charset="0"/>
              </a:rPr>
              <a:t>chơi</a:t>
            </a:r>
            <a:r>
              <a:rPr lang="en-US" sz="4000" dirty="0">
                <a:solidFill>
                  <a:srgbClr val="002060"/>
                </a:solidFill>
                <a:latin typeface="Arial" pitchFamily="34" charset="0"/>
                <a:ea typeface="Arial-Rounded" panose="020B0500000000000000" pitchFamily="34" charset="0"/>
                <a:cs typeface="Arial" pitchFamily="34" charset="0"/>
              </a:rPr>
              <a:t>?</a:t>
            </a:r>
          </a:p>
        </p:txBody>
      </p:sp>
      <p:sp>
        <p:nvSpPr>
          <p:cNvPr id="28" name="Rectangle: Folded Corner 27"/>
          <p:cNvSpPr/>
          <p:nvPr/>
        </p:nvSpPr>
        <p:spPr>
          <a:xfrm>
            <a:off x="0" y="1498600"/>
            <a:ext cx="11988800" cy="1532467"/>
          </a:xfrm>
          <a:prstGeom prst="foldedCorner">
            <a:avLst>
              <a:gd name="adj" fmla="val 16667"/>
            </a:avLst>
          </a:prstGeom>
          <a:solidFill>
            <a:schemeClr val="bg1">
              <a:alpha val="90195"/>
            </a:schemeClr>
          </a:solidFill>
          <a:ln w="12700">
            <a:noFill/>
          </a:ln>
        </p:spPr>
        <p:txBody>
          <a:bodyPr lIns="91440" tIns="45720" rIns="91440" bIns="45720" anchor="ctr" anchorCtr="0"/>
          <a:lstStyle/>
          <a:p>
            <a:pPr algn="ctr" defTabSz="685800">
              <a:defRPr/>
            </a:pPr>
            <a:endParaRPr lang="en-US" sz="3200" dirty="0">
              <a:solidFill>
                <a:srgbClr val="000000"/>
              </a:solidFill>
              <a:latin typeface="OpenSans"/>
            </a:endParaRPr>
          </a:p>
          <a:p>
            <a:pPr algn="ctr" defTabSz="685800">
              <a:defRPr/>
            </a:pPr>
            <a:endParaRPr lang="en-US" sz="3200" dirty="0">
              <a:solidFill>
                <a:srgbClr val="000000"/>
              </a:solidFill>
              <a:latin typeface="Arial-Rounded" pitchFamily="34" charset="0"/>
              <a:ea typeface="Arial-Rounded" pitchFamily="34" charset="0"/>
              <a:cs typeface="Arial-Rounded" pitchFamily="34" charset="0"/>
            </a:endParaRPr>
          </a:p>
          <a:p>
            <a:pPr algn="ctr" defTabSz="685800">
              <a:defRPr/>
            </a:pPr>
            <a:r>
              <a:rPr lang="vi-VN" sz="3200" dirty="0">
                <a:solidFill>
                  <a:srgbClr val="000000"/>
                </a:solidFill>
                <a:latin typeface="Arial" pitchFamily="34" charset="0"/>
                <a:ea typeface="Arial-Rounded" pitchFamily="34" charset="0"/>
                <a:cs typeface="Arial" pitchFamily="34" charset="0"/>
              </a:rPr>
              <a:t>Giờ ra chơi, thầy giáo đang viết những chữ mẫu cho tiết sau. Bỗng, rầm một cái. Chậu hoa ngoài hành lang đã bị vỡ</a:t>
            </a:r>
            <a:br>
              <a:rPr lang="vi-VN" sz="3200" dirty="0">
                <a:solidFill>
                  <a:srgbClr val="000000"/>
                </a:solidFill>
                <a:latin typeface="Arial" pitchFamily="34" charset="0"/>
                <a:cs typeface="Arial" pitchFamily="34" charset="0"/>
              </a:rPr>
            </a:br>
            <a:br>
              <a:rPr lang="vi-VN" sz="3200" dirty="0">
                <a:solidFill>
                  <a:srgbClr val="000000"/>
                </a:solidFill>
                <a:latin typeface="Arial" pitchFamily="34" charset="0"/>
                <a:cs typeface="Arial" pitchFamily="34" charset="0"/>
              </a:rPr>
            </a:br>
            <a:endParaRPr lang="en-US" altLang="vi-VN" sz="3200" dirty="0">
              <a:solidFill>
                <a:srgbClr val="002060"/>
              </a:solidFill>
              <a:latin typeface="Arial" pitchFamily="34" charset="0"/>
              <a:ea typeface="Arial-Rounded" panose="020B0500000000000000" pitchFamily="34" charset="0"/>
              <a:cs typeface="Arial" pitchFamily="34" charset="0"/>
            </a:endParaRPr>
          </a:p>
        </p:txBody>
      </p:sp>
      <p:sp>
        <p:nvSpPr>
          <p:cNvPr id="25608"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algn="ctr" defTabSz="685800">
              <a:defRPr/>
            </a:pPr>
            <a:endParaRPr sz="1865" dirty="0">
              <a:solidFill>
                <a:srgbClr val="FFFFFF"/>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5610"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9"/>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algn="ctr" defTabSz="685800">
                <a:defRPr/>
              </a:pPr>
              <a:endParaRPr sz="1865" dirty="0">
                <a:solidFill>
                  <a:srgbClr val="FFFFFF"/>
                </a:solidFill>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5612"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5613"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5614"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5615"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2"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algn="ctr" defTabSz="685800">
              <a:defRPr/>
            </a:pPr>
            <a:r>
              <a:rPr sz="2800" b="1" dirty="0">
                <a:solidFill>
                  <a:srgbClr val="FFFFFF"/>
                </a:solidFill>
                <a:latin typeface="Arial-Rounded" panose="020B0500000000000000" pitchFamily="34" charset="0"/>
                <a:ea typeface="Arial-Rounded" panose="020B0500000000000000" pitchFamily="34" charset="0"/>
                <a:cs typeface="Arial-Rounded" panose="020B0500000000000000" pitchFamily="34" charset="0"/>
              </a:rPr>
              <a:t>GO HOME</a:t>
            </a:r>
          </a:p>
        </p:txBody>
      </p:sp>
      <p:pic>
        <p:nvPicPr>
          <p:cNvPr id="2050"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42686" y="3031067"/>
            <a:ext cx="6847862" cy="3826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72776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3"/>
          <p:cNvPicPr>
            <a:picLocks noChangeAspect="1"/>
          </p:cNvPicPr>
          <p:nvPr/>
        </p:nvPicPr>
        <p:blipFill>
          <a:blip r:embed="rId4"/>
          <a:stretch>
            <a:fillRect/>
          </a:stretch>
        </p:blipFill>
        <p:spPr>
          <a:xfrm>
            <a:off x="5892800" y="-127000"/>
            <a:ext cx="1940984" cy="1858433"/>
          </a:xfrm>
          <a:prstGeom prst="rect">
            <a:avLst/>
          </a:prstGeom>
          <a:noFill/>
          <a:ln w="9525">
            <a:noFill/>
          </a:ln>
        </p:spPr>
      </p:pic>
      <p:pic>
        <p:nvPicPr>
          <p:cNvPr id="26627"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algn="ctr" defTabSz="685800">
              <a:defRPr/>
            </a:pPr>
            <a:r>
              <a:rPr sz="1865"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You are given 5 candies </a:t>
            </a:r>
          </a:p>
        </p:txBody>
      </p:sp>
      <p:sp>
        <p:nvSpPr>
          <p:cNvPr id="27" name="Rectangle: Folded Corner 26"/>
          <p:cNvSpPr/>
          <p:nvPr/>
        </p:nvSpPr>
        <p:spPr>
          <a:xfrm>
            <a:off x="774700" y="-14816"/>
            <a:ext cx="10621433"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algn="ctr" defTabSz="685800">
              <a:defRPr/>
            </a:pPr>
            <a:r>
              <a:rPr lang="en-US" sz="3600" dirty="0" err="1">
                <a:solidFill>
                  <a:srgbClr val="002060"/>
                </a:solidFill>
                <a:latin typeface="Arial" pitchFamily="34" charset="0"/>
                <a:ea typeface="Arial-Rounded" panose="020B0500000000000000" pitchFamily="34" charset="0"/>
                <a:cs typeface="Arial" pitchFamily="34" charset="0"/>
              </a:rPr>
              <a:t>Các</a:t>
            </a:r>
            <a:r>
              <a:rPr lang="en-US" sz="3600" dirty="0">
                <a:solidFill>
                  <a:srgbClr val="002060"/>
                </a:solidFill>
                <a:latin typeface="Arial" pitchFamily="34" charset="0"/>
                <a:ea typeface="Arial-Rounded" panose="020B0500000000000000" pitchFamily="34" charset="0"/>
                <a:cs typeface="Arial" pitchFamily="34" charset="0"/>
              </a:rPr>
              <a:t> </a:t>
            </a:r>
            <a:r>
              <a:rPr lang="en-US" sz="3600" dirty="0" err="1">
                <a:solidFill>
                  <a:srgbClr val="002060"/>
                </a:solidFill>
                <a:latin typeface="Arial" pitchFamily="34" charset="0"/>
                <a:ea typeface="Arial-Rounded" panose="020B0500000000000000" pitchFamily="34" charset="0"/>
                <a:cs typeface="Arial" pitchFamily="34" charset="0"/>
              </a:rPr>
              <a:t>bạn</a:t>
            </a:r>
            <a:r>
              <a:rPr lang="en-US" sz="3600" dirty="0">
                <a:solidFill>
                  <a:srgbClr val="002060"/>
                </a:solidFill>
                <a:latin typeface="Arial" pitchFamily="34" charset="0"/>
                <a:ea typeface="Arial-Rounded" panose="020B0500000000000000" pitchFamily="34" charset="0"/>
                <a:cs typeface="Arial" pitchFamily="34" charset="0"/>
              </a:rPr>
              <a:t> </a:t>
            </a:r>
            <a:r>
              <a:rPr lang="en-US" sz="3600" dirty="0" err="1">
                <a:solidFill>
                  <a:srgbClr val="002060"/>
                </a:solidFill>
                <a:latin typeface="Arial" pitchFamily="34" charset="0"/>
                <a:ea typeface="Arial-Rounded" panose="020B0500000000000000" pitchFamily="34" charset="0"/>
                <a:cs typeface="Arial" pitchFamily="34" charset="0"/>
              </a:rPr>
              <a:t>học</a:t>
            </a:r>
            <a:r>
              <a:rPr lang="en-US" sz="3600" dirty="0">
                <a:solidFill>
                  <a:srgbClr val="002060"/>
                </a:solidFill>
                <a:latin typeface="Arial" pitchFamily="34" charset="0"/>
                <a:ea typeface="Arial-Rounded" panose="020B0500000000000000" pitchFamily="34" charset="0"/>
                <a:cs typeface="Arial" pitchFamily="34" charset="0"/>
              </a:rPr>
              <a:t> </a:t>
            </a:r>
            <a:r>
              <a:rPr lang="en-US" sz="3600" dirty="0" err="1">
                <a:solidFill>
                  <a:srgbClr val="002060"/>
                </a:solidFill>
                <a:latin typeface="Arial" pitchFamily="34" charset="0"/>
                <a:ea typeface="Arial-Rounded" panose="020B0500000000000000" pitchFamily="34" charset="0"/>
                <a:cs typeface="Arial" pitchFamily="34" charset="0"/>
              </a:rPr>
              <a:t>sinh</a:t>
            </a:r>
            <a:r>
              <a:rPr lang="en-US" sz="3600" dirty="0">
                <a:solidFill>
                  <a:srgbClr val="002060"/>
                </a:solidFill>
                <a:latin typeface="Arial" pitchFamily="34" charset="0"/>
                <a:ea typeface="Arial-Rounded" panose="020B0500000000000000" pitchFamily="34" charset="0"/>
                <a:cs typeface="Arial" pitchFamily="34" charset="0"/>
              </a:rPr>
              <a:t> </a:t>
            </a:r>
            <a:r>
              <a:rPr lang="en-US" sz="3600" dirty="0" err="1">
                <a:solidFill>
                  <a:srgbClr val="002060"/>
                </a:solidFill>
                <a:latin typeface="Arial" pitchFamily="34" charset="0"/>
                <a:ea typeface="Arial-Rounded" panose="020B0500000000000000" pitchFamily="34" charset="0"/>
                <a:cs typeface="Arial" pitchFamily="34" charset="0"/>
              </a:rPr>
              <a:t>nói</a:t>
            </a:r>
            <a:r>
              <a:rPr lang="en-US" sz="3600" dirty="0">
                <a:solidFill>
                  <a:srgbClr val="002060"/>
                </a:solidFill>
                <a:latin typeface="Arial" pitchFamily="34" charset="0"/>
                <a:ea typeface="Arial-Rounded" panose="020B0500000000000000" pitchFamily="34" charset="0"/>
                <a:cs typeface="Arial" pitchFamily="34" charset="0"/>
              </a:rPr>
              <a:t> </a:t>
            </a:r>
            <a:r>
              <a:rPr lang="en-US" sz="3600" dirty="0" err="1">
                <a:solidFill>
                  <a:srgbClr val="002060"/>
                </a:solidFill>
                <a:latin typeface="Arial" pitchFamily="34" charset="0"/>
                <a:ea typeface="Arial-Rounded" panose="020B0500000000000000" pitchFamily="34" charset="0"/>
                <a:cs typeface="Arial" pitchFamily="34" charset="0"/>
              </a:rPr>
              <a:t>gì</a:t>
            </a:r>
            <a:r>
              <a:rPr lang="en-US" sz="3600" dirty="0">
                <a:solidFill>
                  <a:srgbClr val="002060"/>
                </a:solidFill>
                <a:latin typeface="Arial" pitchFamily="34" charset="0"/>
                <a:ea typeface="Arial-Rounded" panose="020B0500000000000000" pitchFamily="34" charset="0"/>
                <a:cs typeface="Arial" pitchFamily="34" charset="0"/>
              </a:rPr>
              <a:t>? </a:t>
            </a:r>
            <a:r>
              <a:rPr lang="en-US" sz="3600" dirty="0" err="1">
                <a:solidFill>
                  <a:srgbClr val="002060"/>
                </a:solidFill>
                <a:latin typeface="Arial" pitchFamily="34" charset="0"/>
                <a:ea typeface="Arial-Rounded" panose="020B0500000000000000" pitchFamily="34" charset="0"/>
                <a:cs typeface="Arial" pitchFamily="34" charset="0"/>
              </a:rPr>
              <a:t>Huy</a:t>
            </a:r>
            <a:r>
              <a:rPr lang="en-US" sz="3600" dirty="0">
                <a:solidFill>
                  <a:srgbClr val="002060"/>
                </a:solidFill>
                <a:latin typeface="Arial" pitchFamily="34" charset="0"/>
                <a:ea typeface="Arial-Rounded" panose="020B0500000000000000" pitchFamily="34" charset="0"/>
                <a:cs typeface="Arial" pitchFamily="34" charset="0"/>
              </a:rPr>
              <a:t> </a:t>
            </a:r>
            <a:r>
              <a:rPr lang="en-US" sz="3600" dirty="0" err="1">
                <a:solidFill>
                  <a:srgbClr val="002060"/>
                </a:solidFill>
                <a:latin typeface="Arial" pitchFamily="34" charset="0"/>
                <a:ea typeface="Arial-Rounded" panose="020B0500000000000000" pitchFamily="34" charset="0"/>
                <a:cs typeface="Arial" pitchFamily="34" charset="0"/>
              </a:rPr>
              <a:t>và</a:t>
            </a:r>
            <a:r>
              <a:rPr lang="en-US" sz="3600" dirty="0">
                <a:solidFill>
                  <a:srgbClr val="002060"/>
                </a:solidFill>
                <a:latin typeface="Arial" pitchFamily="34" charset="0"/>
                <a:ea typeface="Arial-Rounded" panose="020B0500000000000000" pitchFamily="34" charset="0"/>
                <a:cs typeface="Arial" pitchFamily="34" charset="0"/>
              </a:rPr>
              <a:t> </a:t>
            </a:r>
            <a:r>
              <a:rPr lang="en-US" sz="3600" dirty="0" err="1">
                <a:solidFill>
                  <a:srgbClr val="002060"/>
                </a:solidFill>
                <a:latin typeface="Arial" pitchFamily="34" charset="0"/>
                <a:ea typeface="Arial-Rounded" panose="020B0500000000000000" pitchFamily="34" charset="0"/>
                <a:cs typeface="Arial" pitchFamily="34" charset="0"/>
              </a:rPr>
              <a:t>Lân</a:t>
            </a:r>
            <a:r>
              <a:rPr lang="en-US" sz="3600" dirty="0">
                <a:solidFill>
                  <a:srgbClr val="002060"/>
                </a:solidFill>
                <a:latin typeface="Arial" pitchFamily="34" charset="0"/>
                <a:ea typeface="Arial-Rounded" panose="020B0500000000000000" pitchFamily="34" charset="0"/>
                <a:cs typeface="Arial" pitchFamily="34" charset="0"/>
              </a:rPr>
              <a:t> </a:t>
            </a:r>
            <a:r>
              <a:rPr lang="en-US" sz="3600" dirty="0" err="1">
                <a:solidFill>
                  <a:srgbClr val="002060"/>
                </a:solidFill>
                <a:latin typeface="Arial" pitchFamily="34" charset="0"/>
                <a:ea typeface="Arial-Rounded" panose="020B0500000000000000" pitchFamily="34" charset="0"/>
                <a:cs typeface="Arial" pitchFamily="34" charset="0"/>
              </a:rPr>
              <a:t>nói</a:t>
            </a:r>
            <a:r>
              <a:rPr lang="en-US" sz="3600" dirty="0">
                <a:solidFill>
                  <a:srgbClr val="002060"/>
                </a:solidFill>
                <a:latin typeface="Arial" pitchFamily="34" charset="0"/>
                <a:ea typeface="Arial-Rounded" panose="020B0500000000000000" pitchFamily="34" charset="0"/>
                <a:cs typeface="Arial" pitchFamily="34" charset="0"/>
              </a:rPr>
              <a:t> </a:t>
            </a:r>
            <a:r>
              <a:rPr lang="en-US" sz="3600" dirty="0" err="1">
                <a:solidFill>
                  <a:srgbClr val="002060"/>
                </a:solidFill>
                <a:latin typeface="Arial" pitchFamily="34" charset="0"/>
                <a:ea typeface="Arial-Rounded" panose="020B0500000000000000" pitchFamily="34" charset="0"/>
                <a:cs typeface="Arial" pitchFamily="34" charset="0"/>
              </a:rPr>
              <a:t>gì</a:t>
            </a:r>
            <a:r>
              <a:rPr lang="en-US" sz="3600" dirty="0">
                <a:solidFill>
                  <a:srgbClr val="002060"/>
                </a:solidFill>
                <a:latin typeface="Arial" pitchFamily="34" charset="0"/>
                <a:ea typeface="Arial-Rounded" panose="020B0500000000000000" pitchFamily="34" charset="0"/>
                <a:cs typeface="Arial" pitchFamily="34" charset="0"/>
              </a:rPr>
              <a:t>?</a:t>
            </a:r>
          </a:p>
        </p:txBody>
      </p:sp>
      <p:sp>
        <p:nvSpPr>
          <p:cNvPr id="28" name="Rectangle: Folded Corner 27"/>
          <p:cNvSpPr/>
          <p:nvPr/>
        </p:nvSpPr>
        <p:spPr>
          <a:xfrm>
            <a:off x="774700" y="1816160"/>
            <a:ext cx="11414125" cy="2167043"/>
          </a:xfrm>
          <a:prstGeom prst="foldedCorner">
            <a:avLst>
              <a:gd name="adj" fmla="val 16667"/>
            </a:avLst>
          </a:prstGeom>
          <a:solidFill>
            <a:schemeClr val="bg1">
              <a:alpha val="90195"/>
            </a:schemeClr>
          </a:solidFill>
          <a:ln w="12700">
            <a:noFill/>
          </a:ln>
        </p:spPr>
        <p:txBody>
          <a:bodyPr lIns="91440" tIns="45720" rIns="91440" bIns="45720" anchor="ctr" anchorCtr="0"/>
          <a:lstStyle/>
          <a:p>
            <a:pPr algn="ctr" defTabSz="685800">
              <a:defRPr/>
            </a:pPr>
            <a:endParaRPr lang="en-US" altLang="vi-VN"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algn="ctr" defTabSz="685800">
              <a:defRPr/>
            </a:pPr>
            <a:endParaRPr lang="en-US" altLang="vi-VN" sz="2400" dirty="0">
              <a:solidFill>
                <a:srgbClr val="002060"/>
              </a:solidFill>
              <a:latin typeface="Arial" pitchFamily="34" charset="0"/>
              <a:ea typeface="Arial-Rounded" panose="020B0500000000000000" pitchFamily="34" charset="0"/>
              <a:cs typeface="Arial" pitchFamily="34" charset="0"/>
            </a:endParaRPr>
          </a:p>
          <a:p>
            <a:pPr algn="ctr" defTabSz="685800">
              <a:defRPr/>
            </a:pPr>
            <a:endParaRPr lang="en-US" altLang="vi-VN" sz="2400" dirty="0">
              <a:solidFill>
                <a:srgbClr val="002060"/>
              </a:solidFill>
              <a:latin typeface="Arial" pitchFamily="34" charset="0"/>
              <a:ea typeface="Arial-Rounded" panose="020B0500000000000000" pitchFamily="34" charset="0"/>
              <a:cs typeface="Arial" pitchFamily="34" charset="0"/>
            </a:endParaRPr>
          </a:p>
          <a:p>
            <a:pPr defTabSz="685800">
              <a:defRPr/>
            </a:pPr>
            <a:r>
              <a:rPr lang="en-US" altLang="vi-VN" sz="2000" dirty="0" err="1">
                <a:solidFill>
                  <a:srgbClr val="002060"/>
                </a:solidFill>
                <a:latin typeface="Arial" pitchFamily="34" charset="0"/>
                <a:ea typeface="Arial-Rounded" panose="020B0500000000000000" pitchFamily="34" charset="0"/>
                <a:cs typeface="Arial" pitchFamily="34" charset="0"/>
              </a:rPr>
              <a:t>Các</a:t>
            </a:r>
            <a:r>
              <a:rPr lang="en-US" altLang="vi-VN" sz="2000" dirty="0">
                <a:solidFill>
                  <a:srgbClr val="002060"/>
                </a:solidFill>
                <a:latin typeface="Arial" pitchFamily="34" charset="0"/>
                <a:ea typeface="Arial-Rounded" panose="020B0500000000000000" pitchFamily="34" charset="0"/>
                <a:cs typeface="Arial" pitchFamily="34" charset="0"/>
              </a:rPr>
              <a:t> </a:t>
            </a:r>
            <a:r>
              <a:rPr lang="en-US" altLang="vi-VN" sz="2000" dirty="0" err="1">
                <a:solidFill>
                  <a:srgbClr val="002060"/>
                </a:solidFill>
                <a:latin typeface="Arial" pitchFamily="34" charset="0"/>
                <a:ea typeface="Arial-Rounded" panose="020B0500000000000000" pitchFamily="34" charset="0"/>
                <a:cs typeface="Arial" pitchFamily="34" charset="0"/>
              </a:rPr>
              <a:t>bạn</a:t>
            </a:r>
            <a:r>
              <a:rPr lang="en-US" altLang="vi-VN" sz="2000" dirty="0">
                <a:solidFill>
                  <a:srgbClr val="002060"/>
                </a:solidFill>
                <a:latin typeface="Arial" pitchFamily="34" charset="0"/>
                <a:ea typeface="Arial-Rounded" panose="020B0500000000000000" pitchFamily="34" charset="0"/>
                <a:cs typeface="Arial" pitchFamily="34" charset="0"/>
              </a:rPr>
              <a:t> </a:t>
            </a:r>
            <a:r>
              <a:rPr lang="en-US" altLang="vi-VN" sz="2000" dirty="0" err="1">
                <a:solidFill>
                  <a:srgbClr val="002060"/>
                </a:solidFill>
                <a:latin typeface="Arial" pitchFamily="34" charset="0"/>
                <a:ea typeface="Arial-Rounded" panose="020B0500000000000000" pitchFamily="34" charset="0"/>
                <a:cs typeface="Arial" pitchFamily="34" charset="0"/>
              </a:rPr>
              <a:t>học</a:t>
            </a:r>
            <a:r>
              <a:rPr lang="en-US" altLang="vi-VN" sz="2000" dirty="0">
                <a:solidFill>
                  <a:srgbClr val="002060"/>
                </a:solidFill>
                <a:latin typeface="Arial" pitchFamily="34" charset="0"/>
                <a:ea typeface="Arial-Rounded" panose="020B0500000000000000" pitchFamily="34" charset="0"/>
                <a:cs typeface="Arial" pitchFamily="34" charset="0"/>
              </a:rPr>
              <a:t> </a:t>
            </a:r>
            <a:r>
              <a:rPr lang="en-US" altLang="vi-VN" sz="2000" dirty="0" err="1">
                <a:solidFill>
                  <a:srgbClr val="002060"/>
                </a:solidFill>
                <a:latin typeface="Arial" pitchFamily="34" charset="0"/>
                <a:ea typeface="Arial-Rounded" panose="020B0500000000000000" pitchFamily="34" charset="0"/>
                <a:cs typeface="Arial" pitchFamily="34" charset="0"/>
              </a:rPr>
              <a:t>sinh</a:t>
            </a:r>
            <a:r>
              <a:rPr lang="en-US" altLang="vi-VN" sz="2000" dirty="0">
                <a:solidFill>
                  <a:srgbClr val="002060"/>
                </a:solidFill>
                <a:latin typeface="Arial" pitchFamily="34" charset="0"/>
                <a:ea typeface="Arial-Rounded" panose="020B0500000000000000" pitchFamily="34" charset="0"/>
                <a:cs typeface="Arial" pitchFamily="34" charset="0"/>
              </a:rPr>
              <a:t> </a:t>
            </a:r>
            <a:r>
              <a:rPr lang="en-US" altLang="vi-VN" sz="2000" dirty="0" err="1">
                <a:solidFill>
                  <a:srgbClr val="002060"/>
                </a:solidFill>
                <a:latin typeface="Arial" pitchFamily="34" charset="0"/>
                <a:ea typeface="Arial-Rounded" panose="020B0500000000000000" pitchFamily="34" charset="0"/>
                <a:cs typeface="Arial" pitchFamily="34" charset="0"/>
              </a:rPr>
              <a:t>nói</a:t>
            </a:r>
            <a:r>
              <a:rPr lang="en-US" altLang="vi-VN" sz="2000" dirty="0">
                <a:solidFill>
                  <a:srgbClr val="002060"/>
                </a:solidFill>
                <a:latin typeface="Arial" pitchFamily="34" charset="0"/>
                <a:ea typeface="Arial-Rounded" panose="020B0500000000000000" pitchFamily="34" charset="0"/>
                <a:cs typeface="Arial" pitchFamily="34" charset="0"/>
              </a:rPr>
              <a:t> </a:t>
            </a:r>
            <a:r>
              <a:rPr lang="en-US" altLang="vi-VN" sz="2000" dirty="0" err="1">
                <a:solidFill>
                  <a:srgbClr val="002060"/>
                </a:solidFill>
                <a:latin typeface="Arial" pitchFamily="34" charset="0"/>
                <a:ea typeface="Arial-Rounded" panose="020B0500000000000000" pitchFamily="34" charset="0"/>
                <a:cs typeface="Arial" pitchFamily="34" charset="0"/>
              </a:rPr>
              <a:t>bạn</a:t>
            </a:r>
            <a:r>
              <a:rPr lang="en-US" altLang="vi-VN" sz="2000" dirty="0">
                <a:solidFill>
                  <a:srgbClr val="002060"/>
                </a:solidFill>
                <a:latin typeface="Arial" pitchFamily="34" charset="0"/>
                <a:ea typeface="Arial-Rounded" panose="020B0500000000000000" pitchFamily="34" charset="0"/>
                <a:cs typeface="Arial" pitchFamily="34" charset="0"/>
              </a:rPr>
              <a:t> </a:t>
            </a:r>
            <a:r>
              <a:rPr lang="en-US" altLang="vi-VN" sz="2000" dirty="0" err="1">
                <a:solidFill>
                  <a:srgbClr val="002060"/>
                </a:solidFill>
                <a:latin typeface="Arial" pitchFamily="34" charset="0"/>
                <a:ea typeface="Arial-Rounded" panose="020B0500000000000000" pitchFamily="34" charset="0"/>
                <a:cs typeface="Arial" pitchFamily="34" charset="0"/>
              </a:rPr>
              <a:t>Huy</a:t>
            </a:r>
            <a:r>
              <a:rPr lang="en-US" altLang="vi-VN" sz="2000" dirty="0">
                <a:solidFill>
                  <a:srgbClr val="002060"/>
                </a:solidFill>
                <a:latin typeface="Arial" pitchFamily="34" charset="0"/>
                <a:ea typeface="Arial-Rounded" panose="020B0500000000000000" pitchFamily="34" charset="0"/>
                <a:cs typeface="Arial" pitchFamily="34" charset="0"/>
              </a:rPr>
              <a:t> </a:t>
            </a:r>
            <a:r>
              <a:rPr lang="en-US" altLang="vi-VN" sz="2000" dirty="0" err="1">
                <a:solidFill>
                  <a:srgbClr val="002060"/>
                </a:solidFill>
                <a:latin typeface="Arial" pitchFamily="34" charset="0"/>
                <a:ea typeface="Arial-Rounded" panose="020B0500000000000000" pitchFamily="34" charset="0"/>
                <a:cs typeface="Arial" pitchFamily="34" charset="0"/>
              </a:rPr>
              <a:t>làm</a:t>
            </a:r>
            <a:r>
              <a:rPr lang="en-US" altLang="vi-VN" sz="2000" dirty="0">
                <a:solidFill>
                  <a:srgbClr val="002060"/>
                </a:solidFill>
                <a:latin typeface="Arial" pitchFamily="34" charset="0"/>
                <a:ea typeface="Arial-Rounded" panose="020B0500000000000000" pitchFamily="34" charset="0"/>
                <a:cs typeface="Arial" pitchFamily="34" charset="0"/>
              </a:rPr>
              <a:t> </a:t>
            </a:r>
            <a:r>
              <a:rPr lang="en-US" altLang="vi-VN" sz="2000" dirty="0" err="1">
                <a:solidFill>
                  <a:srgbClr val="002060"/>
                </a:solidFill>
                <a:latin typeface="Arial" pitchFamily="34" charset="0"/>
                <a:ea typeface="Arial-Rounded" panose="020B0500000000000000" pitchFamily="34" charset="0"/>
                <a:cs typeface="Arial" pitchFamily="34" charset="0"/>
              </a:rPr>
              <a:t>vỡ</a:t>
            </a:r>
            <a:r>
              <a:rPr lang="en-US" altLang="vi-VN" sz="2000" dirty="0">
                <a:solidFill>
                  <a:srgbClr val="002060"/>
                </a:solidFill>
                <a:latin typeface="Arial" pitchFamily="34" charset="0"/>
                <a:ea typeface="Arial-Rounded" panose="020B0500000000000000" pitchFamily="34" charset="0"/>
                <a:cs typeface="Arial" pitchFamily="34" charset="0"/>
              </a:rPr>
              <a:t> </a:t>
            </a:r>
            <a:r>
              <a:rPr lang="en-US" altLang="vi-VN" sz="2000" dirty="0" err="1">
                <a:solidFill>
                  <a:srgbClr val="002060"/>
                </a:solidFill>
                <a:latin typeface="Arial" pitchFamily="34" charset="0"/>
                <a:ea typeface="Arial-Rounded" panose="020B0500000000000000" pitchFamily="34" charset="0"/>
                <a:cs typeface="Arial" pitchFamily="34" charset="0"/>
              </a:rPr>
              <a:t>chậu</a:t>
            </a:r>
            <a:r>
              <a:rPr lang="en-US" altLang="vi-VN" sz="2000" dirty="0">
                <a:solidFill>
                  <a:srgbClr val="002060"/>
                </a:solidFill>
                <a:latin typeface="Arial" pitchFamily="34" charset="0"/>
                <a:ea typeface="Arial-Rounded" panose="020B0500000000000000" pitchFamily="34" charset="0"/>
                <a:cs typeface="Arial" pitchFamily="34" charset="0"/>
              </a:rPr>
              <a:t> </a:t>
            </a:r>
            <a:r>
              <a:rPr lang="en-US" altLang="vi-VN" sz="2000" dirty="0" err="1">
                <a:solidFill>
                  <a:srgbClr val="002060"/>
                </a:solidFill>
                <a:latin typeface="Arial" pitchFamily="34" charset="0"/>
                <a:ea typeface="Arial-Rounded" panose="020B0500000000000000" pitchFamily="34" charset="0"/>
                <a:cs typeface="Arial" pitchFamily="34" charset="0"/>
              </a:rPr>
              <a:t>hoa</a:t>
            </a:r>
            <a:r>
              <a:rPr lang="en-US" altLang="vi-VN" sz="2000" dirty="0">
                <a:solidFill>
                  <a:srgbClr val="002060"/>
                </a:solidFill>
                <a:latin typeface="Arial" pitchFamily="34" charset="0"/>
                <a:ea typeface="Arial-Rounded" panose="020B0500000000000000" pitchFamily="34" charset="0"/>
                <a:cs typeface="Arial" pitchFamily="34" charset="0"/>
              </a:rPr>
              <a:t>.</a:t>
            </a:r>
          </a:p>
          <a:p>
            <a:pPr algn="just"/>
            <a:r>
              <a:rPr lang="vi-VN" sz="2000" dirty="0">
                <a:solidFill>
                  <a:srgbClr val="000000"/>
                </a:solidFill>
                <a:latin typeface="Arial" pitchFamily="34" charset="0"/>
                <a:ea typeface="Arial-Rounded" pitchFamily="34" charset="0"/>
                <a:cs typeface="Arial" pitchFamily="34" charset="0"/>
              </a:rPr>
              <a:t>Cậu bé Huy buồn bã:</a:t>
            </a:r>
          </a:p>
          <a:p>
            <a:pPr algn="just"/>
            <a:r>
              <a:rPr lang="vi-VN" sz="2000" dirty="0">
                <a:solidFill>
                  <a:srgbClr val="000000"/>
                </a:solidFill>
                <a:latin typeface="Arial" pitchFamily="34" charset="0"/>
                <a:ea typeface="Arial-Rounded" pitchFamily="34" charset="0"/>
                <a:cs typeface="Arial" pitchFamily="34" charset="0"/>
              </a:rPr>
              <a:t>- Vâng, em xin lỗi thầy. Em đã làm vỡ chậu hoa. Nhưng là do Lân đã đẩy em thầy ạ.</a:t>
            </a:r>
          </a:p>
          <a:p>
            <a:pPr algn="just"/>
            <a:r>
              <a:rPr lang="vi-VN" sz="2000" dirty="0">
                <a:solidFill>
                  <a:srgbClr val="000000"/>
                </a:solidFill>
                <a:latin typeface="Arial" pitchFamily="34" charset="0"/>
                <a:ea typeface="Arial-Rounded" pitchFamily="34" charset="0"/>
                <a:cs typeface="Arial" pitchFamily="34" charset="0"/>
              </a:rPr>
              <a:t>Lân bắt đầu cuống lên, cậu bé vội vàng giải thích với thầy:</a:t>
            </a:r>
          </a:p>
          <a:p>
            <a:pPr algn="just"/>
            <a:r>
              <a:rPr lang="vi-VN" sz="2000" dirty="0">
                <a:solidFill>
                  <a:srgbClr val="000000"/>
                </a:solidFill>
                <a:latin typeface="Arial" pitchFamily="34" charset="0"/>
                <a:ea typeface="Arial-Rounded" pitchFamily="34" charset="0"/>
                <a:cs typeface="Arial" pitchFamily="34" charset="0"/>
              </a:rPr>
              <a:t>- Thưa thầy, em chỉ va nhẹ vào Huy thôi ạ</a:t>
            </a:r>
          </a:p>
          <a:p>
            <a:br>
              <a:rPr lang="vi-VN" sz="2800" dirty="0">
                <a:solidFill>
                  <a:srgbClr val="000000"/>
                </a:solidFill>
                <a:latin typeface="OpenSans"/>
              </a:rPr>
            </a:br>
            <a:br>
              <a:rPr lang="vi-VN" sz="2800" dirty="0">
                <a:solidFill>
                  <a:srgbClr val="000000"/>
                </a:solidFill>
                <a:latin typeface="OpenSans"/>
              </a:rPr>
            </a:br>
            <a:endParaRPr lang="en-US" altLang="vi-VN"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6632"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algn="ctr" defTabSz="685800">
              <a:defRPr/>
            </a:pPr>
            <a:endParaRPr sz="1865" dirty="0">
              <a:solidFill>
                <a:srgbClr val="FFFFFF"/>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6634"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6635" name="Flowchart: Summing Junction 35"/>
          <p:cNvGrpSpPr/>
          <p:nvPr/>
        </p:nvGrpSpPr>
        <p:grpSpPr>
          <a:xfrm>
            <a:off x="4011084" y="4182533"/>
            <a:ext cx="184149" cy="177800"/>
            <a:chOff x="2527" y="2634"/>
            <a:chExt cx="115" cy="112"/>
          </a:xfrm>
        </p:grpSpPr>
        <p:pic>
          <p:nvPicPr>
            <p:cNvPr id="26642" name="Flowchart: Summing Junction 35"/>
            <p:cNvPicPr/>
            <p:nvPr/>
          </p:nvPicPr>
          <p:blipFill>
            <a:blip r:embed="rId9"/>
            <a:stretch>
              <a:fillRect/>
            </a:stretch>
          </p:blipFill>
          <p:spPr>
            <a:xfrm>
              <a:off x="2527" y="2634"/>
              <a:ext cx="115" cy="112"/>
            </a:xfrm>
            <a:prstGeom prst="rect">
              <a:avLst/>
            </a:prstGeom>
            <a:noFill/>
            <a:ln w="9525">
              <a:noFill/>
            </a:ln>
          </p:spPr>
        </p:pic>
        <p:sp>
          <p:nvSpPr>
            <p:cNvPr id="26643" name="Text Box 13"/>
            <p:cNvSpPr txBox="1"/>
            <p:nvPr/>
          </p:nvSpPr>
          <p:spPr>
            <a:xfrm>
              <a:off x="2550" y="2656"/>
              <a:ext cx="69" cy="69"/>
            </a:xfrm>
            <a:prstGeom prst="rect">
              <a:avLst/>
            </a:prstGeom>
            <a:noFill/>
            <a:ln w="9525">
              <a:noFill/>
            </a:ln>
          </p:spPr>
          <p:txBody>
            <a:bodyPr lIns="91440" tIns="45720" rIns="91440" bIns="45720" anchor="ctr" anchorCtr="0"/>
            <a:lstStyle/>
            <a:p>
              <a:pPr algn="ctr" defTabSz="685800">
                <a:defRPr/>
              </a:pPr>
              <a:endParaRPr sz="1865" dirty="0">
                <a:solidFill>
                  <a:srgbClr val="FFFFFF"/>
                </a:solidFill>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6636"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6637"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53" name="Picture 52"/>
          <p:cNvPicPr>
            <a:picLocks noChangeAspect="1"/>
          </p:cNvPicPr>
          <p:nvPr/>
        </p:nvPicPr>
        <p:blipFill>
          <a:blip r:embed="rId11"/>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2"/>
          <a:stretch>
            <a:fillRect/>
          </a:stretch>
        </p:blipFill>
        <p:spPr>
          <a:xfrm>
            <a:off x="11051117" y="3822700"/>
            <a:ext cx="713316" cy="1191684"/>
          </a:xfrm>
          <a:prstGeom prst="rect">
            <a:avLst/>
          </a:prstGeom>
          <a:noFill/>
          <a:ln w="9525">
            <a:noFill/>
          </a:ln>
        </p:spPr>
      </p:pic>
      <p:sp>
        <p:nvSpPr>
          <p:cNvPr id="3" name="Arrow: Pentagon 30">
            <a:hlinkClick r:id="rId13"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algn="ctr" defTabSz="685800">
              <a:defRPr/>
            </a:pPr>
            <a:r>
              <a:rPr sz="2800" b="1" dirty="0">
                <a:solidFill>
                  <a:srgbClr val="FFFFFF"/>
                </a:solidFill>
                <a:latin typeface="Arial-Rounded" panose="020B0500000000000000" pitchFamily="34" charset="0"/>
                <a:ea typeface="Arial-Rounded" panose="020B0500000000000000" pitchFamily="34" charset="0"/>
                <a:cs typeface="Arial-Rounded" panose="020B0500000000000000" pitchFamily="34" charset="0"/>
              </a:rPr>
              <a:t>GO HOME</a:t>
            </a:r>
          </a:p>
        </p:txBody>
      </p:sp>
      <p:pic>
        <p:nvPicPr>
          <p:cNvPr id="3074" name="Picture 2"/>
          <p:cNvPicPr>
            <a:picLocks noChangeAspect="1" noChangeArrowheads="1"/>
          </p:cNvPicPr>
          <p:nvPr/>
        </p:nvPicPr>
        <p:blipFill rotWithShape="1">
          <a:blip r:embed="rId14">
            <a:extLst>
              <a:ext uri="{28A0092B-C50C-407E-A947-70E740481C1C}">
                <a14:useLocalDpi xmlns:a14="http://schemas.microsoft.com/office/drawing/2010/main" val="0"/>
              </a:ext>
            </a:extLst>
          </a:blip>
          <a:srcRect l="11519" t="7167"/>
          <a:stretch/>
        </p:blipFill>
        <p:spPr bwMode="auto">
          <a:xfrm>
            <a:off x="3572933" y="4073525"/>
            <a:ext cx="4553322" cy="2770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29848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7651"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algn="ctr" defTabSz="685800">
              <a:defRPr/>
            </a:pPr>
            <a:r>
              <a:rPr sz="1865"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You are given 7 candies </a:t>
            </a:r>
          </a:p>
        </p:txBody>
      </p:sp>
      <p:sp>
        <p:nvSpPr>
          <p:cNvPr id="27" name="Rectangle: Folded Corner 26"/>
          <p:cNvSpPr/>
          <p:nvPr/>
        </p:nvSpPr>
        <p:spPr>
          <a:xfrm>
            <a:off x="683684" y="381000"/>
            <a:ext cx="10742083" cy="1229783"/>
          </a:xfrm>
          <a:prstGeom prst="foldedCorner">
            <a:avLst>
              <a:gd name="adj" fmla="val 16667"/>
            </a:avLst>
          </a:prstGeom>
          <a:solidFill>
            <a:schemeClr val="bg1">
              <a:alpha val="90195"/>
            </a:schemeClr>
          </a:solidFill>
          <a:ln w="12700">
            <a:noFill/>
          </a:ln>
        </p:spPr>
        <p:txBody>
          <a:bodyPr lIns="91440" tIns="45720" rIns="91440" bIns="45720" anchor="ctr" anchorCtr="0"/>
          <a:lstStyle/>
          <a:p>
            <a:pPr algn="ctr" defTabSz="685800">
              <a:defRPr/>
            </a:pPr>
            <a:r>
              <a:rPr lang="en-US" sz="3200" dirty="0" err="1">
                <a:solidFill>
                  <a:srgbClr val="002060"/>
                </a:solidFill>
                <a:latin typeface="Arial" pitchFamily="34" charset="0"/>
                <a:ea typeface="Arial-Rounded" panose="020B0500000000000000" pitchFamily="34" charset="0"/>
                <a:cs typeface="Arial" pitchFamily="34" charset="0"/>
                <a:sym typeface="+mn-ea"/>
              </a:rPr>
              <a:t>Thầy</a:t>
            </a:r>
            <a:r>
              <a:rPr lang="en-US" sz="3200" dirty="0">
                <a:solidFill>
                  <a:srgbClr val="002060"/>
                </a:solidFill>
                <a:latin typeface="Arial" pitchFamily="34" charset="0"/>
                <a:ea typeface="Arial-Rounded" panose="020B0500000000000000" pitchFamily="34" charset="0"/>
                <a:cs typeface="Arial" pitchFamily="34" charset="0"/>
                <a:sym typeface="+mn-ea"/>
              </a:rPr>
              <a:t> </a:t>
            </a:r>
            <a:r>
              <a:rPr lang="en-US" sz="3200" dirty="0" err="1">
                <a:solidFill>
                  <a:srgbClr val="002060"/>
                </a:solidFill>
                <a:latin typeface="Arial" pitchFamily="34" charset="0"/>
                <a:ea typeface="Arial-Rounded" panose="020B0500000000000000" pitchFamily="34" charset="0"/>
                <a:cs typeface="Arial" pitchFamily="34" charset="0"/>
                <a:sym typeface="+mn-ea"/>
              </a:rPr>
              <a:t>hỏi</a:t>
            </a:r>
            <a:r>
              <a:rPr lang="en-US" sz="3200" dirty="0">
                <a:solidFill>
                  <a:srgbClr val="002060"/>
                </a:solidFill>
                <a:latin typeface="Arial" pitchFamily="34" charset="0"/>
                <a:ea typeface="Arial-Rounded" panose="020B0500000000000000" pitchFamily="34" charset="0"/>
                <a:cs typeface="Arial" pitchFamily="34" charset="0"/>
                <a:sym typeface="+mn-ea"/>
              </a:rPr>
              <a:t> </a:t>
            </a:r>
            <a:r>
              <a:rPr lang="en-US" sz="3200" dirty="0" err="1">
                <a:solidFill>
                  <a:srgbClr val="002060"/>
                </a:solidFill>
                <a:latin typeface="Arial" pitchFamily="34" charset="0"/>
                <a:ea typeface="Arial-Rounded" panose="020B0500000000000000" pitchFamily="34" charset="0"/>
                <a:cs typeface="Arial" pitchFamily="34" charset="0"/>
                <a:sym typeface="+mn-ea"/>
              </a:rPr>
              <a:t>học</a:t>
            </a:r>
            <a:r>
              <a:rPr lang="en-US" sz="3200" dirty="0">
                <a:solidFill>
                  <a:srgbClr val="002060"/>
                </a:solidFill>
                <a:latin typeface="Arial" pitchFamily="34" charset="0"/>
                <a:ea typeface="Arial-Rounded" panose="020B0500000000000000" pitchFamily="34" charset="0"/>
                <a:cs typeface="Arial" pitchFamily="34" charset="0"/>
                <a:sym typeface="+mn-ea"/>
              </a:rPr>
              <a:t> </a:t>
            </a:r>
            <a:r>
              <a:rPr lang="en-US" sz="3200" dirty="0" err="1">
                <a:solidFill>
                  <a:srgbClr val="002060"/>
                </a:solidFill>
                <a:latin typeface="Arial" pitchFamily="34" charset="0"/>
                <a:ea typeface="Arial-Rounded" panose="020B0500000000000000" pitchFamily="34" charset="0"/>
                <a:cs typeface="Arial" pitchFamily="34" charset="0"/>
                <a:sym typeface="+mn-ea"/>
              </a:rPr>
              <a:t>sinh</a:t>
            </a:r>
            <a:r>
              <a:rPr lang="en-US" sz="3200" dirty="0">
                <a:solidFill>
                  <a:srgbClr val="002060"/>
                </a:solidFill>
                <a:latin typeface="Arial" pitchFamily="34" charset="0"/>
                <a:ea typeface="Arial-Rounded" panose="020B0500000000000000" pitchFamily="34" charset="0"/>
                <a:cs typeface="Arial" pitchFamily="34" charset="0"/>
                <a:sym typeface="+mn-ea"/>
              </a:rPr>
              <a:t> </a:t>
            </a:r>
            <a:r>
              <a:rPr lang="en-US" sz="3200" dirty="0" err="1">
                <a:solidFill>
                  <a:srgbClr val="002060"/>
                </a:solidFill>
                <a:latin typeface="Arial" pitchFamily="34" charset="0"/>
                <a:ea typeface="Arial-Rounded" panose="020B0500000000000000" pitchFamily="34" charset="0"/>
                <a:cs typeface="Arial" pitchFamily="34" charset="0"/>
                <a:sym typeface="+mn-ea"/>
              </a:rPr>
              <a:t>điều</a:t>
            </a:r>
            <a:r>
              <a:rPr lang="en-US" sz="3200" dirty="0">
                <a:solidFill>
                  <a:srgbClr val="002060"/>
                </a:solidFill>
                <a:latin typeface="Arial" pitchFamily="34" charset="0"/>
                <a:ea typeface="Arial-Rounded" panose="020B0500000000000000" pitchFamily="34" charset="0"/>
                <a:cs typeface="Arial" pitchFamily="34" charset="0"/>
                <a:sym typeface="+mn-ea"/>
              </a:rPr>
              <a:t> </a:t>
            </a:r>
            <a:r>
              <a:rPr lang="en-US" sz="3200" dirty="0" err="1">
                <a:solidFill>
                  <a:srgbClr val="002060"/>
                </a:solidFill>
                <a:latin typeface="Arial" pitchFamily="34" charset="0"/>
                <a:ea typeface="Arial-Rounded" panose="020B0500000000000000" pitchFamily="34" charset="0"/>
                <a:cs typeface="Arial" pitchFamily="34" charset="0"/>
                <a:sym typeface="+mn-ea"/>
              </a:rPr>
              <a:t>gì</a:t>
            </a:r>
            <a:r>
              <a:rPr lang="en-US" sz="3200" dirty="0">
                <a:solidFill>
                  <a:srgbClr val="002060"/>
                </a:solidFill>
                <a:latin typeface="Arial" pitchFamily="34" charset="0"/>
                <a:ea typeface="Arial-Rounded" panose="020B0500000000000000" pitchFamily="34" charset="0"/>
                <a:cs typeface="Arial" pitchFamily="34" charset="0"/>
                <a:sym typeface="+mn-ea"/>
              </a:rPr>
              <a:t>? </a:t>
            </a:r>
            <a:r>
              <a:rPr lang="en-US" sz="3200" dirty="0" err="1">
                <a:solidFill>
                  <a:srgbClr val="002060"/>
                </a:solidFill>
                <a:latin typeface="Arial" pitchFamily="34" charset="0"/>
                <a:ea typeface="Arial-Rounded" panose="020B0500000000000000" pitchFamily="34" charset="0"/>
                <a:cs typeface="Arial" pitchFamily="34" charset="0"/>
                <a:sym typeface="+mn-ea"/>
              </a:rPr>
              <a:t>Các</a:t>
            </a:r>
            <a:r>
              <a:rPr lang="en-US" sz="3200" dirty="0">
                <a:solidFill>
                  <a:srgbClr val="002060"/>
                </a:solidFill>
                <a:latin typeface="Arial" pitchFamily="34" charset="0"/>
                <a:ea typeface="Arial-Rounded" panose="020B0500000000000000" pitchFamily="34" charset="0"/>
                <a:cs typeface="Arial" pitchFamily="34" charset="0"/>
                <a:sym typeface="+mn-ea"/>
              </a:rPr>
              <a:t> </a:t>
            </a:r>
            <a:r>
              <a:rPr lang="en-US" sz="3200" dirty="0" err="1">
                <a:solidFill>
                  <a:srgbClr val="002060"/>
                </a:solidFill>
                <a:latin typeface="Arial" pitchFamily="34" charset="0"/>
                <a:ea typeface="Arial-Rounded" panose="020B0500000000000000" pitchFamily="34" charset="0"/>
                <a:cs typeface="Arial" pitchFamily="34" charset="0"/>
                <a:sym typeface="+mn-ea"/>
              </a:rPr>
              <a:t>bạn</a:t>
            </a:r>
            <a:r>
              <a:rPr lang="en-US" sz="3200" dirty="0">
                <a:solidFill>
                  <a:srgbClr val="002060"/>
                </a:solidFill>
                <a:latin typeface="Arial" pitchFamily="34" charset="0"/>
                <a:ea typeface="Arial-Rounded" panose="020B0500000000000000" pitchFamily="34" charset="0"/>
                <a:cs typeface="Arial" pitchFamily="34" charset="0"/>
                <a:sym typeface="+mn-ea"/>
              </a:rPr>
              <a:t> </a:t>
            </a:r>
            <a:r>
              <a:rPr lang="en-US" sz="3200" dirty="0" err="1">
                <a:solidFill>
                  <a:srgbClr val="002060"/>
                </a:solidFill>
                <a:latin typeface="Arial" pitchFamily="34" charset="0"/>
                <a:ea typeface="Arial-Rounded" panose="020B0500000000000000" pitchFamily="34" charset="0"/>
                <a:cs typeface="Arial" pitchFamily="34" charset="0"/>
                <a:sym typeface="+mn-ea"/>
              </a:rPr>
              <a:t>học</a:t>
            </a:r>
            <a:r>
              <a:rPr lang="en-US" sz="3200" dirty="0">
                <a:solidFill>
                  <a:srgbClr val="002060"/>
                </a:solidFill>
                <a:latin typeface="Arial" pitchFamily="34" charset="0"/>
                <a:ea typeface="Arial-Rounded" panose="020B0500000000000000" pitchFamily="34" charset="0"/>
                <a:cs typeface="Arial" pitchFamily="34" charset="0"/>
                <a:sym typeface="+mn-ea"/>
              </a:rPr>
              <a:t> </a:t>
            </a:r>
            <a:r>
              <a:rPr lang="en-US" sz="3200" dirty="0" err="1">
                <a:solidFill>
                  <a:srgbClr val="002060"/>
                </a:solidFill>
                <a:latin typeface="Arial" pitchFamily="34" charset="0"/>
                <a:ea typeface="Arial-Rounded" panose="020B0500000000000000" pitchFamily="34" charset="0"/>
                <a:cs typeface="Arial" pitchFamily="34" charset="0"/>
                <a:sym typeface="+mn-ea"/>
              </a:rPr>
              <a:t>sinh</a:t>
            </a:r>
            <a:r>
              <a:rPr lang="en-US" sz="3200" dirty="0">
                <a:solidFill>
                  <a:srgbClr val="002060"/>
                </a:solidFill>
                <a:latin typeface="Arial" pitchFamily="34" charset="0"/>
                <a:ea typeface="Arial-Rounded" panose="020B0500000000000000" pitchFamily="34" charset="0"/>
                <a:cs typeface="Arial" pitchFamily="34" charset="0"/>
                <a:sym typeface="+mn-ea"/>
              </a:rPr>
              <a:t> </a:t>
            </a:r>
            <a:r>
              <a:rPr lang="en-US" sz="3200" dirty="0" err="1">
                <a:solidFill>
                  <a:srgbClr val="002060"/>
                </a:solidFill>
                <a:latin typeface="Arial" pitchFamily="34" charset="0"/>
                <a:ea typeface="Arial-Rounded" panose="020B0500000000000000" pitchFamily="34" charset="0"/>
                <a:cs typeface="Arial" pitchFamily="34" charset="0"/>
                <a:sym typeface="+mn-ea"/>
              </a:rPr>
              <a:t>trả</a:t>
            </a:r>
            <a:r>
              <a:rPr lang="en-US" sz="3200" dirty="0">
                <a:solidFill>
                  <a:srgbClr val="002060"/>
                </a:solidFill>
                <a:latin typeface="Arial" pitchFamily="34" charset="0"/>
                <a:ea typeface="Arial-Rounded" panose="020B0500000000000000" pitchFamily="34" charset="0"/>
                <a:cs typeface="Arial" pitchFamily="34" charset="0"/>
                <a:sym typeface="+mn-ea"/>
              </a:rPr>
              <a:t> </a:t>
            </a:r>
            <a:r>
              <a:rPr lang="en-US" sz="3200" dirty="0" err="1">
                <a:solidFill>
                  <a:srgbClr val="002060"/>
                </a:solidFill>
                <a:latin typeface="Arial" pitchFamily="34" charset="0"/>
                <a:ea typeface="Arial-Rounded" panose="020B0500000000000000" pitchFamily="34" charset="0"/>
                <a:cs typeface="Arial" pitchFamily="34" charset="0"/>
                <a:sym typeface="+mn-ea"/>
              </a:rPr>
              <a:t>lời</a:t>
            </a:r>
            <a:r>
              <a:rPr lang="en-US" sz="3200" dirty="0">
                <a:solidFill>
                  <a:srgbClr val="002060"/>
                </a:solidFill>
                <a:latin typeface="Arial" pitchFamily="34" charset="0"/>
                <a:ea typeface="Arial-Rounded" panose="020B0500000000000000" pitchFamily="34" charset="0"/>
                <a:cs typeface="Arial" pitchFamily="34" charset="0"/>
                <a:sym typeface="+mn-ea"/>
              </a:rPr>
              <a:t> </a:t>
            </a:r>
            <a:r>
              <a:rPr lang="en-US" sz="3200" dirty="0" err="1">
                <a:solidFill>
                  <a:srgbClr val="002060"/>
                </a:solidFill>
                <a:latin typeface="Arial" pitchFamily="34" charset="0"/>
                <a:ea typeface="Arial-Rounded" panose="020B0500000000000000" pitchFamily="34" charset="0"/>
                <a:cs typeface="Arial" pitchFamily="34" charset="0"/>
                <a:sym typeface="+mn-ea"/>
              </a:rPr>
              <a:t>thế</a:t>
            </a:r>
            <a:r>
              <a:rPr lang="en-US" sz="3200" dirty="0">
                <a:solidFill>
                  <a:srgbClr val="002060"/>
                </a:solidFill>
                <a:latin typeface="Arial" pitchFamily="34" charset="0"/>
                <a:ea typeface="Arial-Rounded" panose="020B0500000000000000" pitchFamily="34" charset="0"/>
                <a:cs typeface="Arial" pitchFamily="34" charset="0"/>
                <a:sym typeface="+mn-ea"/>
              </a:rPr>
              <a:t> </a:t>
            </a:r>
            <a:r>
              <a:rPr lang="en-US" sz="3200" dirty="0" err="1">
                <a:solidFill>
                  <a:srgbClr val="002060"/>
                </a:solidFill>
                <a:latin typeface="Arial" pitchFamily="34" charset="0"/>
                <a:ea typeface="Arial-Rounded" panose="020B0500000000000000" pitchFamily="34" charset="0"/>
                <a:cs typeface="Arial" pitchFamily="34" charset="0"/>
                <a:sym typeface="+mn-ea"/>
              </a:rPr>
              <a:t>nào</a:t>
            </a:r>
            <a:r>
              <a:rPr lang="en-US" sz="3200" dirty="0">
                <a:solidFill>
                  <a:srgbClr val="002060"/>
                </a:solidFill>
                <a:latin typeface="Arial" pitchFamily="34" charset="0"/>
                <a:ea typeface="Arial-Rounded" panose="020B0500000000000000" pitchFamily="34" charset="0"/>
                <a:cs typeface="Arial" pitchFamily="34" charset="0"/>
                <a:sym typeface="+mn-ea"/>
              </a:rPr>
              <a:t>?</a:t>
            </a:r>
            <a:endParaRPr sz="3200" dirty="0">
              <a:solidFill>
                <a:srgbClr val="002060"/>
              </a:solidFill>
              <a:latin typeface="Arial" pitchFamily="34" charset="0"/>
              <a:ea typeface="Arial-Rounded" panose="020B0500000000000000" pitchFamily="34" charset="0"/>
              <a:cs typeface="Arial" pitchFamily="34" charset="0"/>
            </a:endParaRPr>
          </a:p>
        </p:txBody>
      </p:sp>
      <p:sp>
        <p:nvSpPr>
          <p:cNvPr id="28" name="Rectangle: Folded Corner 27"/>
          <p:cNvSpPr/>
          <p:nvPr/>
        </p:nvSpPr>
        <p:spPr>
          <a:xfrm>
            <a:off x="679451" y="1885951"/>
            <a:ext cx="10769600" cy="1483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indent="-571500" algn="ctr" defTabSz="685800">
              <a:buFontTx/>
              <a:buChar char="-"/>
              <a:defRPr/>
            </a:pPr>
            <a:r>
              <a:rPr lang="en-US" altLang="vi-VN" sz="2800" dirty="0" err="1">
                <a:solidFill>
                  <a:srgbClr val="002060"/>
                </a:solidFill>
                <a:latin typeface="Arial" pitchFamily="34" charset="0"/>
                <a:ea typeface="Arial-Rounded" panose="020B0500000000000000" pitchFamily="34" charset="0"/>
                <a:cs typeface="Arial" pitchFamily="34" charset="0"/>
              </a:rPr>
              <a:t>Thầy</a:t>
            </a:r>
            <a:r>
              <a:rPr lang="en-US" altLang="vi-VN" sz="2800" dirty="0">
                <a:solidFill>
                  <a:srgbClr val="002060"/>
                </a:solidFill>
                <a:latin typeface="Arial" pitchFamily="34" charset="0"/>
                <a:ea typeface="Arial-Rounded" panose="020B0500000000000000" pitchFamily="34" charset="0"/>
                <a:cs typeface="Arial" pitchFamily="34" charset="0"/>
              </a:rPr>
              <a:t> </a:t>
            </a:r>
            <a:r>
              <a:rPr lang="en-US" altLang="vi-VN" sz="2800" dirty="0" err="1">
                <a:solidFill>
                  <a:srgbClr val="002060"/>
                </a:solidFill>
                <a:latin typeface="Arial" pitchFamily="34" charset="0"/>
                <a:ea typeface="Arial-Rounded" panose="020B0500000000000000" pitchFamily="34" charset="0"/>
                <a:cs typeface="Arial" pitchFamily="34" charset="0"/>
              </a:rPr>
              <a:t>giáo</a:t>
            </a:r>
            <a:r>
              <a:rPr lang="en-US" altLang="vi-VN" sz="2800" dirty="0">
                <a:solidFill>
                  <a:srgbClr val="002060"/>
                </a:solidFill>
                <a:latin typeface="Arial" pitchFamily="34" charset="0"/>
                <a:ea typeface="Arial-Rounded" panose="020B0500000000000000" pitchFamily="34" charset="0"/>
                <a:cs typeface="Arial" pitchFamily="34" charset="0"/>
              </a:rPr>
              <a:t> </a:t>
            </a:r>
            <a:r>
              <a:rPr lang="en-US" altLang="vi-VN" sz="2800" dirty="0" err="1">
                <a:solidFill>
                  <a:srgbClr val="002060"/>
                </a:solidFill>
                <a:latin typeface="Arial" pitchFamily="34" charset="0"/>
                <a:ea typeface="Arial-Rounded" panose="020B0500000000000000" pitchFamily="34" charset="0"/>
                <a:cs typeface="Arial" pitchFamily="34" charset="0"/>
              </a:rPr>
              <a:t>hỏi</a:t>
            </a:r>
            <a:r>
              <a:rPr lang="en-US" altLang="vi-VN" sz="2800" dirty="0">
                <a:solidFill>
                  <a:srgbClr val="002060"/>
                </a:solidFill>
                <a:latin typeface="Arial" pitchFamily="34" charset="0"/>
                <a:ea typeface="Arial-Rounded" panose="020B0500000000000000" pitchFamily="34" charset="0"/>
                <a:cs typeface="Arial" pitchFamily="34" charset="0"/>
              </a:rPr>
              <a:t>: </a:t>
            </a:r>
            <a:r>
              <a:rPr lang="en-US" altLang="vi-VN" sz="2800" dirty="0" err="1">
                <a:solidFill>
                  <a:srgbClr val="002060"/>
                </a:solidFill>
                <a:latin typeface="Arial" pitchFamily="34" charset="0"/>
                <a:ea typeface="Arial-Rounded" panose="020B0500000000000000" pitchFamily="34" charset="0"/>
                <a:cs typeface="Arial" pitchFamily="34" charset="0"/>
              </a:rPr>
              <a:t>Các</a:t>
            </a:r>
            <a:r>
              <a:rPr lang="en-US" altLang="vi-VN" sz="2800" dirty="0">
                <a:solidFill>
                  <a:srgbClr val="002060"/>
                </a:solidFill>
                <a:latin typeface="Arial" pitchFamily="34" charset="0"/>
                <a:ea typeface="Arial-Rounded" panose="020B0500000000000000" pitchFamily="34" charset="0"/>
                <a:cs typeface="Arial" pitchFamily="34" charset="0"/>
              </a:rPr>
              <a:t> </a:t>
            </a:r>
            <a:r>
              <a:rPr lang="en-US" altLang="vi-VN" sz="2800" dirty="0" err="1">
                <a:solidFill>
                  <a:srgbClr val="002060"/>
                </a:solidFill>
                <a:latin typeface="Arial" pitchFamily="34" charset="0"/>
                <a:ea typeface="Arial-Rounded" panose="020B0500000000000000" pitchFamily="34" charset="0"/>
                <a:cs typeface="Arial" pitchFamily="34" charset="0"/>
              </a:rPr>
              <a:t>em</a:t>
            </a:r>
            <a:r>
              <a:rPr lang="en-US" altLang="vi-VN" sz="2800" dirty="0">
                <a:solidFill>
                  <a:srgbClr val="002060"/>
                </a:solidFill>
                <a:latin typeface="Arial" pitchFamily="34" charset="0"/>
                <a:ea typeface="Arial-Rounded" panose="020B0500000000000000" pitchFamily="34" charset="0"/>
                <a:cs typeface="Arial" pitchFamily="34" charset="0"/>
              </a:rPr>
              <a:t> </a:t>
            </a:r>
            <a:r>
              <a:rPr lang="en-US" altLang="vi-VN" sz="2800" dirty="0" err="1">
                <a:solidFill>
                  <a:srgbClr val="002060"/>
                </a:solidFill>
                <a:latin typeface="Arial" pitchFamily="34" charset="0"/>
                <a:ea typeface="Arial-Rounded" panose="020B0500000000000000" pitchFamily="34" charset="0"/>
                <a:cs typeface="Arial" pitchFamily="34" charset="0"/>
              </a:rPr>
              <a:t>thử</a:t>
            </a:r>
            <a:r>
              <a:rPr lang="en-US" altLang="vi-VN" sz="2800" dirty="0">
                <a:solidFill>
                  <a:srgbClr val="002060"/>
                </a:solidFill>
                <a:latin typeface="Arial" pitchFamily="34" charset="0"/>
                <a:ea typeface="Arial-Rounded" panose="020B0500000000000000" pitchFamily="34" charset="0"/>
                <a:cs typeface="Arial" pitchFamily="34" charset="0"/>
              </a:rPr>
              <a:t> </a:t>
            </a:r>
            <a:r>
              <a:rPr lang="en-US" altLang="vi-VN" sz="2800" dirty="0" err="1">
                <a:solidFill>
                  <a:srgbClr val="002060"/>
                </a:solidFill>
                <a:latin typeface="Arial" pitchFamily="34" charset="0"/>
                <a:ea typeface="Arial-Rounded" panose="020B0500000000000000" pitchFamily="34" charset="0"/>
                <a:cs typeface="Arial" pitchFamily="34" charset="0"/>
              </a:rPr>
              <a:t>nghĩ</a:t>
            </a:r>
            <a:r>
              <a:rPr lang="en-US" altLang="vi-VN" sz="2800" dirty="0">
                <a:solidFill>
                  <a:srgbClr val="002060"/>
                </a:solidFill>
                <a:latin typeface="Arial" pitchFamily="34" charset="0"/>
                <a:ea typeface="Arial-Rounded" panose="020B0500000000000000" pitchFamily="34" charset="0"/>
                <a:cs typeface="Arial" pitchFamily="34" charset="0"/>
              </a:rPr>
              <a:t> </a:t>
            </a:r>
            <a:r>
              <a:rPr lang="en-US" altLang="vi-VN" sz="2800" dirty="0" err="1">
                <a:solidFill>
                  <a:srgbClr val="002060"/>
                </a:solidFill>
                <a:latin typeface="Arial" pitchFamily="34" charset="0"/>
                <a:ea typeface="Arial-Rounded" panose="020B0500000000000000" pitchFamily="34" charset="0"/>
                <a:cs typeface="Arial" pitchFamily="34" charset="0"/>
              </a:rPr>
              <a:t>xem</a:t>
            </a:r>
            <a:r>
              <a:rPr lang="en-US" altLang="vi-VN" sz="2800" dirty="0">
                <a:solidFill>
                  <a:srgbClr val="002060"/>
                </a:solidFill>
                <a:latin typeface="Arial" pitchFamily="34" charset="0"/>
                <a:ea typeface="Arial-Rounded" panose="020B0500000000000000" pitchFamily="34" charset="0"/>
                <a:cs typeface="Arial" pitchFamily="34" charset="0"/>
              </a:rPr>
              <a:t>, </a:t>
            </a:r>
            <a:r>
              <a:rPr lang="en-US" altLang="vi-VN" sz="2800" dirty="0" err="1">
                <a:solidFill>
                  <a:srgbClr val="002060"/>
                </a:solidFill>
                <a:latin typeface="Arial" pitchFamily="34" charset="0"/>
                <a:ea typeface="Arial-Rounded" panose="020B0500000000000000" pitchFamily="34" charset="0"/>
                <a:cs typeface="Arial" pitchFamily="34" charset="0"/>
              </a:rPr>
              <a:t>nếu</a:t>
            </a:r>
            <a:r>
              <a:rPr lang="en-US" altLang="vi-VN" sz="2800" dirty="0">
                <a:solidFill>
                  <a:srgbClr val="002060"/>
                </a:solidFill>
                <a:latin typeface="Arial" pitchFamily="34" charset="0"/>
                <a:ea typeface="Arial-Rounded" panose="020B0500000000000000" pitchFamily="34" charset="0"/>
                <a:cs typeface="Arial" pitchFamily="34" charset="0"/>
              </a:rPr>
              <a:t> </a:t>
            </a:r>
            <a:r>
              <a:rPr lang="en-US" altLang="vi-VN" sz="2800" dirty="0" err="1">
                <a:solidFill>
                  <a:srgbClr val="002060"/>
                </a:solidFill>
                <a:latin typeface="Arial" pitchFamily="34" charset="0"/>
                <a:ea typeface="Arial-Rounded" panose="020B0500000000000000" pitchFamily="34" charset="0"/>
                <a:cs typeface="Arial" pitchFamily="34" charset="0"/>
              </a:rPr>
              <a:t>cây</a:t>
            </a:r>
            <a:r>
              <a:rPr lang="en-US" altLang="vi-VN" sz="2800" dirty="0">
                <a:solidFill>
                  <a:srgbClr val="002060"/>
                </a:solidFill>
                <a:latin typeface="Arial" pitchFamily="34" charset="0"/>
                <a:ea typeface="Arial-Rounded" panose="020B0500000000000000" pitchFamily="34" charset="0"/>
                <a:cs typeface="Arial" pitchFamily="34" charset="0"/>
              </a:rPr>
              <a:t> </a:t>
            </a:r>
            <a:r>
              <a:rPr lang="en-US" altLang="vi-VN" sz="2800" dirty="0" err="1">
                <a:solidFill>
                  <a:srgbClr val="002060"/>
                </a:solidFill>
                <a:latin typeface="Arial" pitchFamily="34" charset="0"/>
                <a:ea typeface="Arial-Rounded" panose="020B0500000000000000" pitchFamily="34" charset="0"/>
                <a:cs typeface="Arial" pitchFamily="34" charset="0"/>
              </a:rPr>
              <a:t>hoa</a:t>
            </a:r>
            <a:r>
              <a:rPr lang="en-US" altLang="vi-VN" sz="2800" dirty="0">
                <a:solidFill>
                  <a:srgbClr val="002060"/>
                </a:solidFill>
                <a:latin typeface="Arial" pitchFamily="34" charset="0"/>
                <a:ea typeface="Arial-Rounded" panose="020B0500000000000000" pitchFamily="34" charset="0"/>
                <a:cs typeface="Arial" pitchFamily="34" charset="0"/>
              </a:rPr>
              <a:t> </a:t>
            </a:r>
            <a:r>
              <a:rPr lang="en-US" altLang="vi-VN" sz="2800" dirty="0" err="1">
                <a:solidFill>
                  <a:srgbClr val="002060"/>
                </a:solidFill>
                <a:latin typeface="Arial" pitchFamily="34" charset="0"/>
                <a:ea typeface="Arial-Rounded" panose="020B0500000000000000" pitchFamily="34" charset="0"/>
                <a:cs typeface="Arial" pitchFamily="34" charset="0"/>
              </a:rPr>
              <a:t>biết</a:t>
            </a:r>
            <a:r>
              <a:rPr lang="en-US" altLang="vi-VN" sz="2800" dirty="0">
                <a:solidFill>
                  <a:srgbClr val="002060"/>
                </a:solidFill>
                <a:latin typeface="Arial" pitchFamily="34" charset="0"/>
                <a:ea typeface="Arial-Rounded" panose="020B0500000000000000" pitchFamily="34" charset="0"/>
                <a:cs typeface="Arial" pitchFamily="34" charset="0"/>
              </a:rPr>
              <a:t> </a:t>
            </a:r>
            <a:r>
              <a:rPr lang="en-US" altLang="vi-VN" sz="2800" dirty="0" err="1">
                <a:solidFill>
                  <a:srgbClr val="002060"/>
                </a:solidFill>
                <a:latin typeface="Arial" pitchFamily="34" charset="0"/>
                <a:ea typeface="Arial-Rounded" panose="020B0500000000000000" pitchFamily="34" charset="0"/>
                <a:cs typeface="Arial" pitchFamily="34" charset="0"/>
              </a:rPr>
              <a:t>nói</a:t>
            </a:r>
            <a:r>
              <a:rPr lang="en-US" altLang="vi-VN" sz="2800" dirty="0">
                <a:solidFill>
                  <a:srgbClr val="002060"/>
                </a:solidFill>
                <a:latin typeface="Arial" pitchFamily="34" charset="0"/>
                <a:ea typeface="Arial-Rounded" panose="020B0500000000000000" pitchFamily="34" charset="0"/>
                <a:cs typeface="Arial" pitchFamily="34" charset="0"/>
              </a:rPr>
              <a:t>, </a:t>
            </a:r>
            <a:r>
              <a:rPr lang="en-US" altLang="vi-VN" sz="2800" dirty="0" err="1">
                <a:solidFill>
                  <a:srgbClr val="002060"/>
                </a:solidFill>
                <a:latin typeface="Arial" pitchFamily="34" charset="0"/>
                <a:ea typeface="Arial-Rounded" panose="020B0500000000000000" pitchFamily="34" charset="0"/>
                <a:cs typeface="Arial" pitchFamily="34" charset="0"/>
              </a:rPr>
              <a:t>chúng</a:t>
            </a:r>
            <a:r>
              <a:rPr lang="en-US" altLang="vi-VN" sz="2800" dirty="0">
                <a:solidFill>
                  <a:srgbClr val="002060"/>
                </a:solidFill>
                <a:latin typeface="Arial" pitchFamily="34" charset="0"/>
                <a:ea typeface="Arial-Rounded" panose="020B0500000000000000" pitchFamily="34" charset="0"/>
                <a:cs typeface="Arial" pitchFamily="34" charset="0"/>
              </a:rPr>
              <a:t> </a:t>
            </a:r>
            <a:r>
              <a:rPr lang="en-US" altLang="vi-VN" sz="2800" dirty="0" err="1">
                <a:solidFill>
                  <a:srgbClr val="002060"/>
                </a:solidFill>
                <a:latin typeface="Arial" pitchFamily="34" charset="0"/>
                <a:ea typeface="Arial-Rounded" panose="020B0500000000000000" pitchFamily="34" charset="0"/>
                <a:cs typeface="Arial" pitchFamily="34" charset="0"/>
              </a:rPr>
              <a:t>sẽ</a:t>
            </a:r>
            <a:r>
              <a:rPr lang="en-US" altLang="vi-VN" sz="2800" dirty="0">
                <a:solidFill>
                  <a:srgbClr val="002060"/>
                </a:solidFill>
                <a:latin typeface="Arial" pitchFamily="34" charset="0"/>
                <a:ea typeface="Arial-Rounded" panose="020B0500000000000000" pitchFamily="34" charset="0"/>
                <a:cs typeface="Arial" pitchFamily="34" charset="0"/>
              </a:rPr>
              <a:t> </a:t>
            </a:r>
            <a:r>
              <a:rPr lang="en-US" altLang="vi-VN" sz="2800" dirty="0" err="1">
                <a:solidFill>
                  <a:srgbClr val="002060"/>
                </a:solidFill>
                <a:latin typeface="Arial" pitchFamily="34" charset="0"/>
                <a:ea typeface="Arial-Rounded" panose="020B0500000000000000" pitchFamily="34" charset="0"/>
                <a:cs typeface="Arial" pitchFamily="34" charset="0"/>
              </a:rPr>
              <a:t>nói</a:t>
            </a:r>
            <a:r>
              <a:rPr lang="en-US" altLang="vi-VN" sz="2800" dirty="0">
                <a:solidFill>
                  <a:srgbClr val="002060"/>
                </a:solidFill>
                <a:latin typeface="Arial" pitchFamily="34" charset="0"/>
                <a:ea typeface="Arial-Rounded" panose="020B0500000000000000" pitchFamily="34" charset="0"/>
                <a:cs typeface="Arial" pitchFamily="34" charset="0"/>
              </a:rPr>
              <a:t> </a:t>
            </a:r>
            <a:r>
              <a:rPr lang="en-US" altLang="vi-VN" sz="2800" dirty="0" err="1">
                <a:solidFill>
                  <a:srgbClr val="002060"/>
                </a:solidFill>
                <a:latin typeface="Arial" pitchFamily="34" charset="0"/>
                <a:ea typeface="Arial-Rounded" panose="020B0500000000000000" pitchFamily="34" charset="0"/>
                <a:cs typeface="Arial" pitchFamily="34" charset="0"/>
              </a:rPr>
              <a:t>gì</a:t>
            </a:r>
            <a:r>
              <a:rPr lang="en-US" altLang="vi-VN" sz="2800" dirty="0">
                <a:solidFill>
                  <a:srgbClr val="002060"/>
                </a:solidFill>
                <a:latin typeface="Arial" pitchFamily="34" charset="0"/>
                <a:ea typeface="Arial-Rounded" panose="020B0500000000000000" pitchFamily="34" charset="0"/>
                <a:cs typeface="Arial" pitchFamily="34" charset="0"/>
              </a:rPr>
              <a:t> </a:t>
            </a:r>
            <a:r>
              <a:rPr lang="en-US" altLang="vi-VN" sz="2800" dirty="0" err="1">
                <a:solidFill>
                  <a:srgbClr val="002060"/>
                </a:solidFill>
                <a:latin typeface="Arial" pitchFamily="34" charset="0"/>
                <a:ea typeface="Arial-Rounded" panose="020B0500000000000000" pitchFamily="34" charset="0"/>
                <a:cs typeface="Arial" pitchFamily="34" charset="0"/>
              </a:rPr>
              <a:t>với</a:t>
            </a:r>
            <a:r>
              <a:rPr lang="en-US" altLang="vi-VN" sz="2800" dirty="0">
                <a:solidFill>
                  <a:srgbClr val="002060"/>
                </a:solidFill>
                <a:latin typeface="Arial" pitchFamily="34" charset="0"/>
                <a:ea typeface="Arial-Rounded" panose="020B0500000000000000" pitchFamily="34" charset="0"/>
                <a:cs typeface="Arial" pitchFamily="34" charset="0"/>
              </a:rPr>
              <a:t> </a:t>
            </a:r>
            <a:r>
              <a:rPr lang="en-US" altLang="vi-VN" sz="2800" dirty="0" err="1">
                <a:solidFill>
                  <a:srgbClr val="002060"/>
                </a:solidFill>
                <a:latin typeface="Arial" pitchFamily="34" charset="0"/>
                <a:ea typeface="Arial-Rounded" panose="020B0500000000000000" pitchFamily="34" charset="0"/>
                <a:cs typeface="Arial" pitchFamily="34" charset="0"/>
              </a:rPr>
              <a:t>các</a:t>
            </a:r>
            <a:r>
              <a:rPr lang="en-US" altLang="vi-VN" sz="2800" dirty="0">
                <a:solidFill>
                  <a:srgbClr val="002060"/>
                </a:solidFill>
                <a:latin typeface="Arial" pitchFamily="34" charset="0"/>
                <a:ea typeface="Arial-Rounded" panose="020B0500000000000000" pitchFamily="34" charset="0"/>
                <a:cs typeface="Arial" pitchFamily="34" charset="0"/>
              </a:rPr>
              <a:t> </a:t>
            </a:r>
            <a:r>
              <a:rPr lang="en-US" altLang="vi-VN" sz="2800" dirty="0" err="1">
                <a:solidFill>
                  <a:srgbClr val="002060"/>
                </a:solidFill>
                <a:latin typeface="Arial" pitchFamily="34" charset="0"/>
                <a:ea typeface="Arial-Rounded" panose="020B0500000000000000" pitchFamily="34" charset="0"/>
                <a:cs typeface="Arial" pitchFamily="34" charset="0"/>
              </a:rPr>
              <a:t>em</a:t>
            </a:r>
            <a:r>
              <a:rPr lang="en-US" altLang="vi-VN" sz="2800" dirty="0">
                <a:solidFill>
                  <a:srgbClr val="002060"/>
                </a:solidFill>
                <a:latin typeface="Arial" pitchFamily="34" charset="0"/>
                <a:ea typeface="Arial-Rounded" panose="020B0500000000000000" pitchFamily="34" charset="0"/>
                <a:cs typeface="Arial" pitchFamily="34" charset="0"/>
              </a:rPr>
              <a:t>. </a:t>
            </a:r>
          </a:p>
          <a:p>
            <a:pPr marL="571500" indent="-571500" algn="ctr" defTabSz="685800">
              <a:buFontTx/>
              <a:buChar char="-"/>
              <a:defRPr/>
            </a:pPr>
            <a:r>
              <a:rPr lang="en-US" altLang="vi-VN" sz="2800" dirty="0" err="1">
                <a:solidFill>
                  <a:srgbClr val="002060"/>
                </a:solidFill>
                <a:latin typeface="Arial" pitchFamily="34" charset="0"/>
                <a:ea typeface="Arial-Rounded" panose="020B0500000000000000" pitchFamily="34" charset="0"/>
                <a:cs typeface="Arial" pitchFamily="34" charset="0"/>
              </a:rPr>
              <a:t>Nhóm</a:t>
            </a:r>
            <a:r>
              <a:rPr lang="en-US" altLang="vi-VN" sz="2800" dirty="0">
                <a:solidFill>
                  <a:srgbClr val="002060"/>
                </a:solidFill>
                <a:latin typeface="Arial" pitchFamily="34" charset="0"/>
                <a:ea typeface="Arial-Rounded" panose="020B0500000000000000" pitchFamily="34" charset="0"/>
                <a:cs typeface="Arial" pitchFamily="34" charset="0"/>
              </a:rPr>
              <a:t> </a:t>
            </a:r>
            <a:r>
              <a:rPr lang="en-US" altLang="vi-VN" sz="2800" dirty="0" err="1">
                <a:solidFill>
                  <a:srgbClr val="002060"/>
                </a:solidFill>
                <a:latin typeface="Arial" pitchFamily="34" charset="0"/>
                <a:ea typeface="Arial-Rounded" panose="020B0500000000000000" pitchFamily="34" charset="0"/>
                <a:cs typeface="Arial" pitchFamily="34" charset="0"/>
              </a:rPr>
              <a:t>học</a:t>
            </a:r>
            <a:r>
              <a:rPr lang="en-US" altLang="vi-VN" sz="2800" dirty="0">
                <a:solidFill>
                  <a:srgbClr val="002060"/>
                </a:solidFill>
                <a:latin typeface="Arial" pitchFamily="34" charset="0"/>
                <a:ea typeface="Arial-Rounded" panose="020B0500000000000000" pitchFamily="34" charset="0"/>
                <a:cs typeface="Arial" pitchFamily="34" charset="0"/>
              </a:rPr>
              <a:t> </a:t>
            </a:r>
            <a:r>
              <a:rPr lang="en-US" altLang="vi-VN" sz="2800" dirty="0" err="1">
                <a:solidFill>
                  <a:srgbClr val="002060"/>
                </a:solidFill>
                <a:latin typeface="Arial" pitchFamily="34" charset="0"/>
                <a:ea typeface="Arial-Rounded" panose="020B0500000000000000" pitchFamily="34" charset="0"/>
                <a:cs typeface="Arial" pitchFamily="34" charset="0"/>
              </a:rPr>
              <a:t>sinh</a:t>
            </a:r>
            <a:r>
              <a:rPr lang="en-US" altLang="vi-VN" sz="2800" dirty="0">
                <a:solidFill>
                  <a:srgbClr val="002060"/>
                </a:solidFill>
                <a:latin typeface="Arial" pitchFamily="34" charset="0"/>
                <a:ea typeface="Arial-Rounded" panose="020B0500000000000000" pitchFamily="34" charset="0"/>
                <a:cs typeface="Arial" pitchFamily="34" charset="0"/>
              </a:rPr>
              <a:t> </a:t>
            </a:r>
            <a:r>
              <a:rPr lang="en-US" altLang="vi-VN" sz="2800" dirty="0" err="1">
                <a:solidFill>
                  <a:srgbClr val="002060"/>
                </a:solidFill>
                <a:latin typeface="Arial" pitchFamily="34" charset="0"/>
                <a:ea typeface="Arial-Rounded" panose="020B0500000000000000" pitchFamily="34" charset="0"/>
                <a:cs typeface="Arial" pitchFamily="34" charset="0"/>
              </a:rPr>
              <a:t>cảm</a:t>
            </a:r>
            <a:r>
              <a:rPr lang="en-US" altLang="vi-VN" sz="2800" dirty="0">
                <a:solidFill>
                  <a:srgbClr val="002060"/>
                </a:solidFill>
                <a:latin typeface="Arial" pitchFamily="34" charset="0"/>
                <a:ea typeface="Arial-Rounded" panose="020B0500000000000000" pitchFamily="34" charset="0"/>
                <a:cs typeface="Arial" pitchFamily="34" charset="0"/>
              </a:rPr>
              <a:t> </a:t>
            </a:r>
            <a:r>
              <a:rPr lang="en-US" altLang="vi-VN" sz="2800" dirty="0" err="1">
                <a:solidFill>
                  <a:srgbClr val="002060"/>
                </a:solidFill>
                <a:latin typeface="Arial" pitchFamily="34" charset="0"/>
                <a:ea typeface="Arial-Rounded" panose="020B0500000000000000" pitchFamily="34" charset="0"/>
                <a:cs typeface="Arial" pitchFamily="34" charset="0"/>
              </a:rPr>
              <a:t>thấy</a:t>
            </a:r>
            <a:r>
              <a:rPr lang="en-US" altLang="vi-VN" sz="2800" dirty="0">
                <a:solidFill>
                  <a:srgbClr val="002060"/>
                </a:solidFill>
                <a:latin typeface="Arial" pitchFamily="34" charset="0"/>
                <a:ea typeface="Arial-Rounded" panose="020B0500000000000000" pitchFamily="34" charset="0"/>
                <a:cs typeface="Arial" pitchFamily="34" charset="0"/>
              </a:rPr>
              <a:t> </a:t>
            </a:r>
            <a:r>
              <a:rPr lang="en-US" altLang="vi-VN" sz="2800" dirty="0" err="1">
                <a:solidFill>
                  <a:srgbClr val="002060"/>
                </a:solidFill>
                <a:latin typeface="Arial" pitchFamily="34" charset="0"/>
                <a:ea typeface="Arial-Rounded" panose="020B0500000000000000" pitchFamily="34" charset="0"/>
                <a:cs typeface="Arial" pitchFamily="34" charset="0"/>
              </a:rPr>
              <a:t>có</a:t>
            </a:r>
            <a:r>
              <a:rPr lang="en-US" altLang="vi-VN" sz="2800" dirty="0">
                <a:solidFill>
                  <a:srgbClr val="002060"/>
                </a:solidFill>
                <a:latin typeface="Arial" pitchFamily="34" charset="0"/>
                <a:ea typeface="Arial-Rounded" panose="020B0500000000000000" pitchFamily="34" charset="0"/>
                <a:cs typeface="Arial" pitchFamily="34" charset="0"/>
              </a:rPr>
              <a:t> </a:t>
            </a:r>
            <a:r>
              <a:rPr lang="en-US" altLang="vi-VN" sz="2800" dirty="0" err="1">
                <a:solidFill>
                  <a:srgbClr val="002060"/>
                </a:solidFill>
                <a:latin typeface="Arial" pitchFamily="34" charset="0"/>
                <a:ea typeface="Arial-Rounded" panose="020B0500000000000000" pitchFamily="34" charset="0"/>
                <a:cs typeface="Arial" pitchFamily="34" charset="0"/>
              </a:rPr>
              <a:t>lỗi</a:t>
            </a:r>
            <a:r>
              <a:rPr lang="en-US" altLang="vi-VN" sz="2800" dirty="0">
                <a:solidFill>
                  <a:srgbClr val="002060"/>
                </a:solidFill>
                <a:latin typeface="Arial" pitchFamily="34" charset="0"/>
                <a:ea typeface="Arial-Rounded" panose="020B0500000000000000" pitchFamily="34" charset="0"/>
                <a:cs typeface="Arial" pitchFamily="34" charset="0"/>
              </a:rPr>
              <a:t> </a:t>
            </a:r>
            <a:r>
              <a:rPr lang="en-US" altLang="vi-VN" sz="2800" dirty="0" err="1">
                <a:solidFill>
                  <a:srgbClr val="002060"/>
                </a:solidFill>
                <a:latin typeface="Arial" pitchFamily="34" charset="0"/>
                <a:ea typeface="Arial-Rounded" panose="020B0500000000000000" pitchFamily="34" charset="0"/>
                <a:cs typeface="Arial" pitchFamily="34" charset="0"/>
              </a:rPr>
              <a:t>và</a:t>
            </a:r>
            <a:r>
              <a:rPr lang="en-US" altLang="vi-VN" sz="2800" dirty="0">
                <a:solidFill>
                  <a:srgbClr val="002060"/>
                </a:solidFill>
                <a:latin typeface="Arial" pitchFamily="34" charset="0"/>
                <a:ea typeface="Arial-Rounded" panose="020B0500000000000000" pitchFamily="34" charset="0"/>
                <a:cs typeface="Arial" pitchFamily="34" charset="0"/>
              </a:rPr>
              <a:t> </a:t>
            </a:r>
            <a:r>
              <a:rPr lang="en-US" altLang="vi-VN" sz="2800" dirty="0" err="1">
                <a:solidFill>
                  <a:srgbClr val="002060"/>
                </a:solidFill>
                <a:latin typeface="Arial" pitchFamily="34" charset="0"/>
                <a:ea typeface="Arial-Rounded" panose="020B0500000000000000" pitchFamily="34" charset="0"/>
                <a:cs typeface="Arial" pitchFamily="34" charset="0"/>
              </a:rPr>
              <a:t>trả</a:t>
            </a:r>
            <a:r>
              <a:rPr lang="en-US" altLang="vi-VN" sz="2800" dirty="0">
                <a:solidFill>
                  <a:srgbClr val="002060"/>
                </a:solidFill>
                <a:latin typeface="Arial" pitchFamily="34" charset="0"/>
                <a:ea typeface="Arial-Rounded" panose="020B0500000000000000" pitchFamily="34" charset="0"/>
                <a:cs typeface="Arial" pitchFamily="34" charset="0"/>
              </a:rPr>
              <a:t> </a:t>
            </a:r>
            <a:r>
              <a:rPr lang="en-US" altLang="vi-VN" sz="2800" dirty="0" err="1">
                <a:solidFill>
                  <a:srgbClr val="002060"/>
                </a:solidFill>
                <a:latin typeface="Arial" pitchFamily="34" charset="0"/>
                <a:ea typeface="Arial-Rounded" panose="020B0500000000000000" pitchFamily="34" charset="0"/>
                <a:cs typeface="Arial" pitchFamily="34" charset="0"/>
              </a:rPr>
              <a:t>lời</a:t>
            </a:r>
            <a:endParaRPr lang="en-US" altLang="vi-VN" sz="2800" dirty="0">
              <a:solidFill>
                <a:srgbClr val="002060"/>
              </a:solidFill>
              <a:latin typeface="Arial" pitchFamily="34" charset="0"/>
              <a:ea typeface="Arial-Rounded" panose="020B0500000000000000" pitchFamily="34" charset="0"/>
              <a:cs typeface="Arial" pitchFamily="34" charset="0"/>
            </a:endParaRPr>
          </a:p>
        </p:txBody>
      </p:sp>
      <p:sp>
        <p:nvSpPr>
          <p:cNvPr id="27656" name="Rectangle 32"/>
          <p:cNvSpPr/>
          <p:nvPr/>
        </p:nvSpPr>
        <p:spPr>
          <a:xfrm rot="5600923">
            <a:off x="3160184" y="4940300"/>
            <a:ext cx="1447800" cy="251884"/>
          </a:xfrm>
          <a:prstGeom prst="rect">
            <a:avLst/>
          </a:prstGeom>
          <a:blipFill rotWithShape="1">
            <a:blip r:embed="rId7"/>
          </a:blipFill>
          <a:ln w="12700">
            <a:noFill/>
          </a:ln>
        </p:spPr>
        <p:txBody>
          <a:bodyPr rot="10800000" vert="eaVert" lIns="91440" tIns="45720" rIns="91440" bIns="45720" anchor="ctr" anchorCtr="0"/>
          <a:lstStyle/>
          <a:p>
            <a:pPr algn="ctr" defTabSz="685800">
              <a:defRPr/>
            </a:pPr>
            <a:endParaRPr sz="1865" dirty="0">
              <a:solidFill>
                <a:srgbClr val="FFFFFF"/>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7658"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7659" name="Flowchart: Summing Junction 35"/>
          <p:cNvGrpSpPr/>
          <p:nvPr/>
        </p:nvGrpSpPr>
        <p:grpSpPr>
          <a:xfrm>
            <a:off x="2590800" y="4944533"/>
            <a:ext cx="182033" cy="182033"/>
            <a:chOff x="1632" y="3114"/>
            <a:chExt cx="115" cy="115"/>
          </a:xfrm>
        </p:grpSpPr>
        <p:pic>
          <p:nvPicPr>
            <p:cNvPr id="27666" name="Flowchart: Summing Junction 35"/>
            <p:cNvPicPr/>
            <p:nvPr/>
          </p:nvPicPr>
          <p:blipFill>
            <a:blip r:embed="rId9"/>
            <a:stretch>
              <a:fillRect/>
            </a:stretch>
          </p:blipFill>
          <p:spPr>
            <a:xfrm>
              <a:off x="1632" y="3114"/>
              <a:ext cx="115" cy="115"/>
            </a:xfrm>
            <a:prstGeom prst="rect">
              <a:avLst/>
            </a:prstGeom>
            <a:noFill/>
            <a:ln w="9525">
              <a:noFill/>
            </a:ln>
          </p:spPr>
        </p:pic>
        <p:sp>
          <p:nvSpPr>
            <p:cNvPr id="27667" name="Text Box 13"/>
            <p:cNvSpPr txBox="1"/>
            <p:nvPr/>
          </p:nvSpPr>
          <p:spPr>
            <a:xfrm>
              <a:off x="1655" y="3138"/>
              <a:ext cx="69" cy="68"/>
            </a:xfrm>
            <a:prstGeom prst="rect">
              <a:avLst/>
            </a:prstGeom>
            <a:noFill/>
            <a:ln w="9525">
              <a:noFill/>
            </a:ln>
          </p:spPr>
          <p:txBody>
            <a:bodyPr lIns="91440" tIns="45720" rIns="91440" bIns="45720" anchor="ctr" anchorCtr="0"/>
            <a:lstStyle/>
            <a:p>
              <a:pPr algn="ctr" defTabSz="685800">
                <a:defRPr/>
              </a:pPr>
              <a:endParaRPr sz="1865" dirty="0">
                <a:solidFill>
                  <a:srgbClr val="FFFFFF"/>
                </a:solidFill>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7660"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7661"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7662" name="Picture 48"/>
          <p:cNvPicPr>
            <a:picLocks noChangeAspect="1"/>
          </p:cNvPicPr>
          <p:nvPr/>
        </p:nvPicPr>
        <p:blipFill>
          <a:blip r:embed="rId11"/>
          <a:stretch>
            <a:fillRect/>
          </a:stretch>
        </p:blipFill>
        <p:spPr>
          <a:xfrm>
            <a:off x="1610784" y="4480984"/>
            <a:ext cx="778933" cy="768349"/>
          </a:xfrm>
          <a:prstGeom prst="rect">
            <a:avLst/>
          </a:prstGeom>
          <a:noFill/>
          <a:ln w="9525">
            <a:noFill/>
          </a:ln>
        </p:spPr>
      </p:pic>
      <p:pic>
        <p:nvPicPr>
          <p:cNvPr id="27663" name="Picture 50"/>
          <p:cNvPicPr>
            <a:picLocks noChangeAspect="1"/>
          </p:cNvPicPr>
          <p:nvPr/>
        </p:nvPicPr>
        <p:blipFill>
          <a:blip r:embed="rId12"/>
          <a:stretch>
            <a:fillRect/>
          </a:stretch>
        </p:blipFill>
        <p:spPr>
          <a:xfrm flipH="1">
            <a:off x="3018367" y="4614333"/>
            <a:ext cx="878417" cy="844551"/>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algn="ctr" defTabSz="685800">
              <a:defRPr/>
            </a:pPr>
            <a:r>
              <a:rPr sz="2800" b="1" dirty="0">
                <a:solidFill>
                  <a:srgbClr val="FFFFFF"/>
                </a:solidFill>
                <a:latin typeface="Arial-Rounded" panose="020B0500000000000000" pitchFamily="34" charset="0"/>
                <a:ea typeface="Arial-Rounded" panose="020B0500000000000000" pitchFamily="34" charset="0"/>
                <a:cs typeface="Arial-Rounded" panose="020B0500000000000000" pitchFamily="34" charset="0"/>
              </a:rPr>
              <a:t>GO HOME</a:t>
            </a:r>
          </a:p>
        </p:txBody>
      </p:sp>
      <p:pic>
        <p:nvPicPr>
          <p:cNvPr id="4098"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81816" y="3369734"/>
            <a:ext cx="5181685" cy="3488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19764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8675"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algn="ctr" defTabSz="685800">
              <a:defRPr/>
            </a:pPr>
            <a:r>
              <a:rPr sz="1865"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You are given 2 candies </a:t>
            </a:r>
          </a:p>
        </p:txBody>
      </p:sp>
      <p:sp>
        <p:nvSpPr>
          <p:cNvPr id="27" name="Rectangle: Folded Corner 26"/>
          <p:cNvSpPr/>
          <p:nvPr/>
        </p:nvSpPr>
        <p:spPr>
          <a:xfrm>
            <a:off x="508000" y="277284"/>
            <a:ext cx="10987617"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algn="ctr" defTabSz="685800">
              <a:defRPr/>
            </a:pPr>
            <a:r>
              <a:rPr lang="en-US" sz="3200" dirty="0" err="1">
                <a:solidFill>
                  <a:srgbClr val="002060"/>
                </a:solidFill>
                <a:latin typeface="Arial" pitchFamily="34" charset="0"/>
                <a:ea typeface="Arial-Rounded" panose="020B0500000000000000" pitchFamily="34" charset="0"/>
                <a:cs typeface="Arial" pitchFamily="34" charset="0"/>
                <a:sym typeface="+mn-ea"/>
              </a:rPr>
              <a:t>Thầy</a:t>
            </a:r>
            <a:r>
              <a:rPr lang="en-US" sz="3200" dirty="0">
                <a:solidFill>
                  <a:srgbClr val="002060"/>
                </a:solidFill>
                <a:latin typeface="Arial" pitchFamily="34" charset="0"/>
                <a:ea typeface="Arial-Rounded" panose="020B0500000000000000" pitchFamily="34" charset="0"/>
                <a:cs typeface="Arial" pitchFamily="34" charset="0"/>
                <a:sym typeface="+mn-ea"/>
              </a:rPr>
              <a:t> </a:t>
            </a:r>
            <a:r>
              <a:rPr lang="en-US" sz="3200" dirty="0" err="1">
                <a:solidFill>
                  <a:srgbClr val="002060"/>
                </a:solidFill>
                <a:latin typeface="Arial" pitchFamily="34" charset="0"/>
                <a:ea typeface="Arial-Rounded" panose="020B0500000000000000" pitchFamily="34" charset="0"/>
                <a:cs typeface="Arial" pitchFamily="34" charset="0"/>
                <a:sym typeface="+mn-ea"/>
              </a:rPr>
              <a:t>nói</a:t>
            </a:r>
            <a:r>
              <a:rPr lang="en-US" sz="3200" dirty="0">
                <a:solidFill>
                  <a:srgbClr val="002060"/>
                </a:solidFill>
                <a:latin typeface="Arial" pitchFamily="34" charset="0"/>
                <a:ea typeface="Arial-Rounded" panose="020B0500000000000000" pitchFamily="34" charset="0"/>
                <a:cs typeface="Arial" pitchFamily="34" charset="0"/>
                <a:sym typeface="+mn-ea"/>
              </a:rPr>
              <a:t> </a:t>
            </a:r>
            <a:r>
              <a:rPr lang="en-US" sz="3200" dirty="0" err="1">
                <a:solidFill>
                  <a:srgbClr val="002060"/>
                </a:solidFill>
                <a:latin typeface="Arial" pitchFamily="34" charset="0"/>
                <a:ea typeface="Arial-Rounded" panose="020B0500000000000000" pitchFamily="34" charset="0"/>
                <a:cs typeface="Arial" pitchFamily="34" charset="0"/>
                <a:sym typeface="+mn-ea"/>
              </a:rPr>
              <a:t>phải</a:t>
            </a:r>
            <a:r>
              <a:rPr lang="en-US" sz="3200" dirty="0">
                <a:solidFill>
                  <a:srgbClr val="002060"/>
                </a:solidFill>
                <a:latin typeface="Arial" pitchFamily="34" charset="0"/>
                <a:ea typeface="Arial-Rounded" panose="020B0500000000000000" pitchFamily="34" charset="0"/>
                <a:cs typeface="Arial" pitchFamily="34" charset="0"/>
                <a:sym typeface="+mn-ea"/>
              </a:rPr>
              <a:t> </a:t>
            </a:r>
            <a:r>
              <a:rPr lang="en-US" sz="3200" dirty="0" err="1">
                <a:solidFill>
                  <a:srgbClr val="002060"/>
                </a:solidFill>
                <a:latin typeface="Arial" pitchFamily="34" charset="0"/>
                <a:ea typeface="Arial-Rounded" panose="020B0500000000000000" pitchFamily="34" charset="0"/>
                <a:cs typeface="Arial" pitchFamily="34" charset="0"/>
                <a:sym typeface="+mn-ea"/>
              </a:rPr>
              <a:t>làm</a:t>
            </a:r>
            <a:r>
              <a:rPr lang="en-US" sz="3200" dirty="0">
                <a:solidFill>
                  <a:srgbClr val="002060"/>
                </a:solidFill>
                <a:latin typeface="Arial" pitchFamily="34" charset="0"/>
                <a:ea typeface="Arial-Rounded" panose="020B0500000000000000" pitchFamily="34" charset="0"/>
                <a:cs typeface="Arial" pitchFamily="34" charset="0"/>
                <a:sym typeface="+mn-ea"/>
              </a:rPr>
              <a:t> </a:t>
            </a:r>
            <a:r>
              <a:rPr lang="en-US" sz="3200" dirty="0" err="1">
                <a:solidFill>
                  <a:srgbClr val="002060"/>
                </a:solidFill>
                <a:latin typeface="Arial" pitchFamily="34" charset="0"/>
                <a:ea typeface="Arial-Rounded" panose="020B0500000000000000" pitchFamily="34" charset="0"/>
                <a:cs typeface="Arial" pitchFamily="34" charset="0"/>
                <a:sym typeface="+mn-ea"/>
              </a:rPr>
              <a:t>gì</a:t>
            </a:r>
            <a:r>
              <a:rPr lang="en-US" sz="3200" dirty="0">
                <a:solidFill>
                  <a:srgbClr val="002060"/>
                </a:solidFill>
                <a:latin typeface="Arial" pitchFamily="34" charset="0"/>
                <a:ea typeface="Arial-Rounded" panose="020B0500000000000000" pitchFamily="34" charset="0"/>
                <a:cs typeface="Arial" pitchFamily="34" charset="0"/>
                <a:sym typeface="+mn-ea"/>
              </a:rPr>
              <a:t> </a:t>
            </a:r>
            <a:r>
              <a:rPr lang="en-US" sz="3200" dirty="0" err="1">
                <a:solidFill>
                  <a:srgbClr val="002060"/>
                </a:solidFill>
                <a:latin typeface="Arial" pitchFamily="34" charset="0"/>
                <a:ea typeface="Arial-Rounded" panose="020B0500000000000000" pitchFamily="34" charset="0"/>
                <a:cs typeface="Arial" pitchFamily="34" charset="0"/>
                <a:sym typeface="+mn-ea"/>
              </a:rPr>
              <a:t>để</a:t>
            </a:r>
            <a:r>
              <a:rPr lang="en-US" sz="3200" dirty="0">
                <a:solidFill>
                  <a:srgbClr val="002060"/>
                </a:solidFill>
                <a:latin typeface="Arial" pitchFamily="34" charset="0"/>
                <a:ea typeface="Arial-Rounded" panose="020B0500000000000000" pitchFamily="34" charset="0"/>
                <a:cs typeface="Arial" pitchFamily="34" charset="0"/>
                <a:sym typeface="+mn-ea"/>
              </a:rPr>
              <a:t> </a:t>
            </a:r>
            <a:r>
              <a:rPr lang="en-US" sz="3200" dirty="0" err="1">
                <a:solidFill>
                  <a:srgbClr val="002060"/>
                </a:solidFill>
                <a:latin typeface="Arial" pitchFamily="34" charset="0"/>
                <a:ea typeface="Arial-Rounded" panose="020B0500000000000000" pitchFamily="34" charset="0"/>
                <a:cs typeface="Arial" pitchFamily="34" charset="0"/>
                <a:sym typeface="+mn-ea"/>
              </a:rPr>
              <a:t>cứu</a:t>
            </a:r>
            <a:r>
              <a:rPr lang="en-US" sz="3200" dirty="0">
                <a:solidFill>
                  <a:srgbClr val="002060"/>
                </a:solidFill>
                <a:latin typeface="Arial" pitchFamily="34" charset="0"/>
                <a:ea typeface="Arial-Rounded" panose="020B0500000000000000" pitchFamily="34" charset="0"/>
                <a:cs typeface="Arial" pitchFamily="34" charset="0"/>
                <a:sym typeface="+mn-ea"/>
              </a:rPr>
              <a:t> </a:t>
            </a:r>
            <a:r>
              <a:rPr lang="en-US" sz="3200" dirty="0" err="1">
                <a:solidFill>
                  <a:srgbClr val="002060"/>
                </a:solidFill>
                <a:latin typeface="Arial" pitchFamily="34" charset="0"/>
                <a:ea typeface="Arial-Rounded" panose="020B0500000000000000" pitchFamily="34" charset="0"/>
                <a:cs typeface="Arial" pitchFamily="34" charset="0"/>
                <a:sym typeface="+mn-ea"/>
              </a:rPr>
              <a:t>cây</a:t>
            </a:r>
            <a:r>
              <a:rPr lang="en-US" sz="3200" dirty="0">
                <a:solidFill>
                  <a:srgbClr val="002060"/>
                </a:solidFill>
                <a:latin typeface="Arial" pitchFamily="34" charset="0"/>
                <a:ea typeface="Arial-Rounded" panose="020B0500000000000000" pitchFamily="34" charset="0"/>
                <a:cs typeface="Arial" pitchFamily="34" charset="0"/>
                <a:sym typeface="+mn-ea"/>
              </a:rPr>
              <a:t> </a:t>
            </a:r>
            <a:r>
              <a:rPr lang="en-US" sz="3200" dirty="0" err="1">
                <a:solidFill>
                  <a:srgbClr val="002060"/>
                </a:solidFill>
                <a:latin typeface="Arial" pitchFamily="34" charset="0"/>
                <a:ea typeface="Arial-Rounded" panose="020B0500000000000000" pitchFamily="34" charset="0"/>
                <a:cs typeface="Arial" pitchFamily="34" charset="0"/>
                <a:sym typeface="+mn-ea"/>
              </a:rPr>
              <a:t>hoa</a:t>
            </a:r>
            <a:r>
              <a:rPr lang="en-US" sz="3200" dirty="0">
                <a:solidFill>
                  <a:srgbClr val="002060"/>
                </a:solidFill>
                <a:latin typeface="Arial" pitchFamily="34" charset="0"/>
                <a:ea typeface="Arial-Rounded" panose="020B0500000000000000" pitchFamily="34" charset="0"/>
                <a:cs typeface="Arial" pitchFamily="34" charset="0"/>
                <a:sym typeface="+mn-ea"/>
              </a:rPr>
              <a:t>? </a:t>
            </a:r>
            <a:r>
              <a:rPr lang="en-US" sz="3200" dirty="0" err="1">
                <a:solidFill>
                  <a:srgbClr val="002060"/>
                </a:solidFill>
                <a:latin typeface="Arial" pitchFamily="34" charset="0"/>
                <a:ea typeface="Arial-Rounded" panose="020B0500000000000000" pitchFamily="34" charset="0"/>
                <a:cs typeface="Arial" pitchFamily="34" charset="0"/>
                <a:sym typeface="+mn-ea"/>
              </a:rPr>
              <a:t>Lân</a:t>
            </a:r>
            <a:r>
              <a:rPr lang="en-US" sz="3200" dirty="0">
                <a:solidFill>
                  <a:srgbClr val="002060"/>
                </a:solidFill>
                <a:latin typeface="Arial" pitchFamily="34" charset="0"/>
                <a:ea typeface="Arial-Rounded" panose="020B0500000000000000" pitchFamily="34" charset="0"/>
                <a:cs typeface="Arial" pitchFamily="34" charset="0"/>
                <a:sym typeface="+mn-ea"/>
              </a:rPr>
              <a:t> </a:t>
            </a:r>
            <a:r>
              <a:rPr lang="en-US" sz="3200" dirty="0" err="1">
                <a:solidFill>
                  <a:srgbClr val="002060"/>
                </a:solidFill>
                <a:latin typeface="Arial" pitchFamily="34" charset="0"/>
                <a:ea typeface="Arial-Rounded" panose="020B0500000000000000" pitchFamily="34" charset="0"/>
                <a:cs typeface="Arial" pitchFamily="34" charset="0"/>
                <a:sym typeface="+mn-ea"/>
              </a:rPr>
              <a:t>nói</a:t>
            </a:r>
            <a:r>
              <a:rPr lang="en-US" sz="3200" dirty="0">
                <a:solidFill>
                  <a:srgbClr val="002060"/>
                </a:solidFill>
                <a:latin typeface="Arial" pitchFamily="34" charset="0"/>
                <a:ea typeface="Arial-Rounded" panose="020B0500000000000000" pitchFamily="34" charset="0"/>
                <a:cs typeface="Arial" pitchFamily="34" charset="0"/>
                <a:sym typeface="+mn-ea"/>
              </a:rPr>
              <a:t> </a:t>
            </a:r>
            <a:r>
              <a:rPr lang="en-US" sz="3200" dirty="0" err="1">
                <a:solidFill>
                  <a:srgbClr val="002060"/>
                </a:solidFill>
                <a:latin typeface="Arial" pitchFamily="34" charset="0"/>
                <a:ea typeface="Arial-Rounded" panose="020B0500000000000000" pitchFamily="34" charset="0"/>
                <a:cs typeface="Arial" pitchFamily="34" charset="0"/>
                <a:sym typeface="+mn-ea"/>
              </a:rPr>
              <a:t>gì</a:t>
            </a:r>
            <a:r>
              <a:rPr lang="en-US" sz="3200" dirty="0">
                <a:solidFill>
                  <a:srgbClr val="002060"/>
                </a:solidFill>
                <a:latin typeface="Arial" pitchFamily="34" charset="0"/>
                <a:ea typeface="Arial-Rounded" panose="020B0500000000000000" pitchFamily="34" charset="0"/>
                <a:cs typeface="Arial" pitchFamily="34" charset="0"/>
                <a:sym typeface="+mn-ea"/>
              </a:rPr>
              <a:t>?</a:t>
            </a:r>
          </a:p>
        </p:txBody>
      </p:sp>
      <p:sp>
        <p:nvSpPr>
          <p:cNvPr id="28" name="Rectangle: Folded Corner 27"/>
          <p:cNvSpPr/>
          <p:nvPr/>
        </p:nvSpPr>
        <p:spPr>
          <a:xfrm>
            <a:off x="508000" y="2131695"/>
            <a:ext cx="11110595" cy="1923415"/>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indent="-571500" algn="ctr" defTabSz="685800">
              <a:buFontTx/>
              <a:buChar char="-"/>
              <a:defRPr/>
            </a:pPr>
            <a:r>
              <a:rPr lang="en-US" altLang="vi-VN" sz="2800" dirty="0" err="1">
                <a:solidFill>
                  <a:srgbClr val="002060"/>
                </a:solidFill>
                <a:latin typeface="Arial" pitchFamily="34" charset="0"/>
                <a:ea typeface="Arial-Rounded" panose="020B0500000000000000" pitchFamily="34" charset="0"/>
                <a:cs typeface="Arial" pitchFamily="34" charset="0"/>
              </a:rPr>
              <a:t>Thầy</a:t>
            </a:r>
            <a:r>
              <a:rPr lang="en-US" altLang="vi-VN" sz="2800" dirty="0">
                <a:solidFill>
                  <a:srgbClr val="002060"/>
                </a:solidFill>
                <a:latin typeface="Arial" pitchFamily="34" charset="0"/>
                <a:ea typeface="Arial-Rounded" panose="020B0500000000000000" pitchFamily="34" charset="0"/>
                <a:cs typeface="Arial" pitchFamily="34" charset="0"/>
              </a:rPr>
              <a:t> </a:t>
            </a:r>
            <a:r>
              <a:rPr lang="en-US" altLang="vi-VN" sz="2800" dirty="0" err="1">
                <a:solidFill>
                  <a:srgbClr val="002060"/>
                </a:solidFill>
                <a:latin typeface="Arial" pitchFamily="34" charset="0"/>
                <a:ea typeface="Arial-Rounded" pitchFamily="34" charset="0"/>
                <a:cs typeface="Arial" pitchFamily="34" charset="0"/>
              </a:rPr>
              <a:t>giáo</a:t>
            </a:r>
            <a:r>
              <a:rPr lang="en-US" altLang="vi-VN" sz="2800" dirty="0">
                <a:solidFill>
                  <a:srgbClr val="002060"/>
                </a:solidFill>
                <a:latin typeface="Arial" pitchFamily="34" charset="0"/>
                <a:ea typeface="Arial-Rounded" panose="020B0500000000000000" pitchFamily="34" charset="0"/>
                <a:cs typeface="Arial" pitchFamily="34" charset="0"/>
              </a:rPr>
              <a:t> </a:t>
            </a:r>
            <a:r>
              <a:rPr lang="en-US" altLang="vi-VN" sz="2800" dirty="0" err="1">
                <a:solidFill>
                  <a:srgbClr val="002060"/>
                </a:solidFill>
                <a:latin typeface="Arial" pitchFamily="34" charset="0"/>
                <a:ea typeface="Arial-Rounded" panose="020B0500000000000000" pitchFamily="34" charset="0"/>
                <a:cs typeface="Arial" pitchFamily="34" charset="0"/>
              </a:rPr>
              <a:t>nói</a:t>
            </a:r>
            <a:r>
              <a:rPr lang="en-US" altLang="vi-VN" sz="2800" dirty="0">
                <a:solidFill>
                  <a:srgbClr val="002060"/>
                </a:solidFill>
                <a:latin typeface="Arial" pitchFamily="34" charset="0"/>
                <a:ea typeface="Arial-Rounded" panose="020B0500000000000000" pitchFamily="34" charset="0"/>
                <a:cs typeface="Arial" pitchFamily="34" charset="0"/>
              </a:rPr>
              <a:t>: .</a:t>
            </a:r>
            <a:r>
              <a:rPr lang="vi-VN" sz="2800" dirty="0">
                <a:solidFill>
                  <a:srgbClr val="000000"/>
                </a:solidFill>
                <a:latin typeface="Arial" pitchFamily="34" charset="0"/>
                <a:ea typeface="Arial-Rounded" pitchFamily="34" charset="0"/>
                <a:cs typeface="Arial" pitchFamily="34" charset="0"/>
              </a:rPr>
              <a:t> - Các em đi tìm một cái xô nhựa để trồng tạm cây hoa vào. Như thế thì nó mới sống được. Ngày mai, ta sẽ tìm cho nó một cái chậu mới, được không nào?</a:t>
            </a:r>
            <a:endParaRPr lang="en-US" sz="2800" dirty="0">
              <a:solidFill>
                <a:srgbClr val="000000"/>
              </a:solidFill>
              <a:latin typeface="Arial" pitchFamily="34" charset="0"/>
              <a:ea typeface="Arial-Rounded" pitchFamily="34" charset="0"/>
              <a:cs typeface="Arial" pitchFamily="34" charset="0"/>
            </a:endParaRPr>
          </a:p>
          <a:p>
            <a:pPr marL="571500" indent="-571500" algn="ctr" defTabSz="685800">
              <a:buFontTx/>
              <a:buChar char="-"/>
              <a:defRPr/>
            </a:pPr>
            <a:r>
              <a:rPr lang="en-US" sz="2800" dirty="0" err="1">
                <a:solidFill>
                  <a:srgbClr val="000000"/>
                </a:solidFill>
                <a:latin typeface="Arial" pitchFamily="34" charset="0"/>
                <a:ea typeface="Arial-Rounded" pitchFamily="34" charset="0"/>
                <a:cs typeface="Arial" pitchFamily="34" charset="0"/>
              </a:rPr>
              <a:t>Lân</a:t>
            </a:r>
            <a:r>
              <a:rPr lang="en-US" sz="2800" dirty="0">
                <a:solidFill>
                  <a:srgbClr val="000000"/>
                </a:solidFill>
                <a:latin typeface="Arial" pitchFamily="34" charset="0"/>
                <a:ea typeface="Arial-Rounded" pitchFamily="34" charset="0"/>
                <a:cs typeface="Arial" pitchFamily="34" charset="0"/>
              </a:rPr>
              <a:t> </a:t>
            </a:r>
            <a:r>
              <a:rPr lang="en-US" sz="2800" dirty="0" err="1">
                <a:solidFill>
                  <a:srgbClr val="000000"/>
                </a:solidFill>
                <a:latin typeface="Arial" pitchFamily="34" charset="0"/>
                <a:ea typeface="Arial-Rounded" pitchFamily="34" charset="0"/>
                <a:cs typeface="Arial" pitchFamily="34" charset="0"/>
              </a:rPr>
              <a:t>nói</a:t>
            </a:r>
            <a:r>
              <a:rPr lang="en-US" sz="2800" dirty="0">
                <a:solidFill>
                  <a:srgbClr val="000000"/>
                </a:solidFill>
                <a:latin typeface="Arial" pitchFamily="34" charset="0"/>
                <a:ea typeface="Arial-Rounded" pitchFamily="34" charset="0"/>
                <a:cs typeface="Arial" pitchFamily="34" charset="0"/>
              </a:rPr>
              <a:t>: </a:t>
            </a:r>
            <a:r>
              <a:rPr lang="vi-VN" sz="2800" dirty="0">
                <a:solidFill>
                  <a:srgbClr val="000000"/>
                </a:solidFill>
                <a:latin typeface="Arial" pitchFamily="34" charset="0"/>
                <a:ea typeface="Arial-Rounded" pitchFamily="34" charset="0"/>
                <a:cs typeface="Arial" pitchFamily="34" charset="0"/>
              </a:rPr>
              <a:t>- Em đã biết lỗi của mình rồi. Em xin lỗi thầy. Mình xin lỗi Huy, xin lỗi các bạn và xin lỗi cả cây hoa nữa</a:t>
            </a:r>
            <a:br>
              <a:rPr lang="vi-VN" sz="2800" dirty="0">
                <a:solidFill>
                  <a:srgbClr val="000000"/>
                </a:solidFill>
                <a:latin typeface="Arial" pitchFamily="34" charset="0"/>
                <a:cs typeface="Arial" pitchFamily="34" charset="0"/>
              </a:rPr>
            </a:br>
            <a:br>
              <a:rPr lang="vi-VN" sz="2800" dirty="0">
                <a:solidFill>
                  <a:srgbClr val="000000"/>
                </a:solidFill>
                <a:latin typeface="Arial" pitchFamily="34" charset="0"/>
                <a:cs typeface="Arial" pitchFamily="34" charset="0"/>
              </a:rPr>
            </a:br>
            <a:br>
              <a:rPr lang="vi-VN" sz="2400" dirty="0">
                <a:solidFill>
                  <a:srgbClr val="000000"/>
                </a:solidFill>
                <a:latin typeface="Arial" pitchFamily="34" charset="0"/>
                <a:cs typeface="Arial" pitchFamily="34" charset="0"/>
              </a:rPr>
            </a:br>
            <a:endParaRPr lang="en-US" altLang="vi-VN" sz="2400" dirty="0">
              <a:solidFill>
                <a:srgbClr val="002060"/>
              </a:solidFill>
              <a:latin typeface="Arial" pitchFamily="34" charset="0"/>
              <a:ea typeface="Arial-Rounded" panose="020B0500000000000000" pitchFamily="34" charset="0"/>
              <a:cs typeface="Arial" pitchFamily="34" charset="0"/>
            </a:endParaRPr>
          </a:p>
        </p:txBody>
      </p:sp>
      <p:sp>
        <p:nvSpPr>
          <p:cNvPr id="28680"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algn="ctr" defTabSz="685800">
              <a:defRPr/>
            </a:pPr>
            <a:endParaRPr sz="1865" dirty="0">
              <a:solidFill>
                <a:srgbClr val="FFFFFF"/>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8682"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8683" name="Flowchart: Summing Junction 35"/>
          <p:cNvGrpSpPr/>
          <p:nvPr/>
        </p:nvGrpSpPr>
        <p:grpSpPr>
          <a:xfrm>
            <a:off x="4011084" y="4182533"/>
            <a:ext cx="184149" cy="177800"/>
            <a:chOff x="2527" y="2634"/>
            <a:chExt cx="115" cy="112"/>
          </a:xfrm>
        </p:grpSpPr>
        <p:pic>
          <p:nvPicPr>
            <p:cNvPr id="28690" name="Flowchart: Summing Junction 35"/>
            <p:cNvPicPr/>
            <p:nvPr/>
          </p:nvPicPr>
          <p:blipFill>
            <a:blip r:embed="rId9"/>
            <a:stretch>
              <a:fillRect/>
            </a:stretch>
          </p:blipFill>
          <p:spPr>
            <a:xfrm>
              <a:off x="2527" y="2634"/>
              <a:ext cx="115" cy="112"/>
            </a:xfrm>
            <a:prstGeom prst="rect">
              <a:avLst/>
            </a:prstGeom>
            <a:noFill/>
            <a:ln w="9525">
              <a:noFill/>
            </a:ln>
          </p:spPr>
        </p:pic>
        <p:sp>
          <p:nvSpPr>
            <p:cNvPr id="28691" name="Text Box 13"/>
            <p:cNvSpPr txBox="1"/>
            <p:nvPr/>
          </p:nvSpPr>
          <p:spPr>
            <a:xfrm>
              <a:off x="2550" y="2656"/>
              <a:ext cx="69" cy="69"/>
            </a:xfrm>
            <a:prstGeom prst="rect">
              <a:avLst/>
            </a:prstGeom>
            <a:noFill/>
            <a:ln w="9525">
              <a:noFill/>
            </a:ln>
          </p:spPr>
          <p:txBody>
            <a:bodyPr lIns="91440" tIns="45720" rIns="91440" bIns="45720" anchor="ctr" anchorCtr="0"/>
            <a:lstStyle/>
            <a:p>
              <a:pPr algn="ctr" defTabSz="685800">
                <a:defRPr/>
              </a:pPr>
              <a:endParaRPr sz="1865" dirty="0">
                <a:solidFill>
                  <a:srgbClr val="FFFFFF"/>
                </a:solidFill>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8684"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8685"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8686"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8687"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algn="ctr" defTabSz="685800">
              <a:defRPr/>
            </a:pPr>
            <a:r>
              <a:rPr sz="2800" b="1" dirty="0">
                <a:solidFill>
                  <a:srgbClr val="FFFFFF"/>
                </a:solidFill>
                <a:latin typeface="Arial-Rounded" panose="020B0500000000000000" pitchFamily="34" charset="0"/>
                <a:ea typeface="Arial-Rounded" panose="020B0500000000000000" pitchFamily="34" charset="0"/>
                <a:cs typeface="Arial-Rounded" panose="020B0500000000000000" pitchFamily="34" charset="0"/>
              </a:rPr>
              <a:t>GO HOME</a:t>
            </a:r>
          </a:p>
        </p:txBody>
      </p:sp>
      <p:pic>
        <p:nvPicPr>
          <p:cNvPr id="5122"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68170" y="4150536"/>
            <a:ext cx="5691462" cy="2708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64913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6" name="图片 41995" descr="13"/>
          <p:cNvPicPr>
            <a:picLocks noChangeAspect="1"/>
          </p:cNvPicPr>
          <p:nvPr/>
        </p:nvPicPr>
        <p:blipFill>
          <a:blip r:embed="rId4"/>
          <a:stretch>
            <a:fillRect/>
          </a:stretch>
        </p:blipFill>
        <p:spPr>
          <a:xfrm>
            <a:off x="7010400" y="685800"/>
            <a:ext cx="4656667" cy="3862917"/>
          </a:xfrm>
          <a:prstGeom prst="rect">
            <a:avLst/>
          </a:prstGeom>
          <a:noFill/>
          <a:ln w="9525">
            <a:noFill/>
          </a:ln>
        </p:spPr>
      </p:pic>
      <p:pic>
        <p:nvPicPr>
          <p:cNvPr id="41997" name="图片 41996" descr="14"/>
          <p:cNvPicPr>
            <a:picLocks noChangeAspect="1"/>
          </p:cNvPicPr>
          <p:nvPr/>
        </p:nvPicPr>
        <p:blipFill>
          <a:blip r:embed="rId5"/>
          <a:stretch>
            <a:fillRect/>
          </a:stretch>
        </p:blipFill>
        <p:spPr>
          <a:xfrm>
            <a:off x="0" y="177800"/>
            <a:ext cx="7272867" cy="6182784"/>
          </a:xfrm>
          <a:prstGeom prst="rect">
            <a:avLst/>
          </a:prstGeom>
          <a:noFill/>
          <a:ln w="9525">
            <a:noFill/>
          </a:ln>
        </p:spPr>
      </p:pic>
      <p:pic>
        <p:nvPicPr>
          <p:cNvPr id="33796" name="图片 41997" descr="1"/>
          <p:cNvPicPr>
            <a:picLocks noChangeAspect="1"/>
          </p:cNvPicPr>
          <p:nvPr/>
        </p:nvPicPr>
        <p:blipFill>
          <a:blip r:embed="rId6"/>
          <a:stretch>
            <a:fillRect/>
          </a:stretch>
        </p:blipFill>
        <p:spPr>
          <a:xfrm>
            <a:off x="0" y="5617633"/>
            <a:ext cx="12192000" cy="1240367"/>
          </a:xfrm>
          <a:prstGeom prst="rect">
            <a:avLst/>
          </a:prstGeom>
          <a:noFill/>
          <a:ln w="9525">
            <a:noFill/>
          </a:ln>
        </p:spPr>
      </p:pic>
      <p:sp>
        <p:nvSpPr>
          <p:cNvPr id="33797" name="Text Box 5"/>
          <p:cNvSpPr txBox="1"/>
          <p:nvPr/>
        </p:nvSpPr>
        <p:spPr>
          <a:xfrm>
            <a:off x="1930400" y="3429000"/>
            <a:ext cx="3556000" cy="460375"/>
          </a:xfrm>
          <a:prstGeom prst="rect">
            <a:avLst/>
          </a:prstGeom>
          <a:noFill/>
          <a:ln w="9525">
            <a:noFill/>
          </a:ln>
        </p:spPr>
        <p:txBody>
          <a:bodyPr>
            <a:spAutoFit/>
          </a:bodyPr>
          <a:lstStyle/>
          <a:p>
            <a:pPr defTabSz="914400">
              <a:spcBef>
                <a:spcPct val="50000"/>
              </a:spcBef>
              <a:defRPr/>
            </a:pPr>
            <a:endParaRPr sz="2400" dirty="0">
              <a:solidFill>
                <a:prstClr val="black"/>
              </a:solidFill>
              <a:latin typeface="Arial" panose="020B0604020202020204" pitchFamily="34" charset="0"/>
            </a:endParaRPr>
          </a:p>
        </p:txBody>
      </p:sp>
      <p:sp>
        <p:nvSpPr>
          <p:cNvPr id="33798" name="Text Box 6"/>
          <p:cNvSpPr txBox="1"/>
          <p:nvPr/>
        </p:nvSpPr>
        <p:spPr>
          <a:xfrm>
            <a:off x="711200" y="3762553"/>
            <a:ext cx="5994400" cy="667106"/>
          </a:xfrm>
          <a:prstGeom prst="rect">
            <a:avLst/>
          </a:prstGeom>
          <a:noFill/>
          <a:ln w="9525">
            <a:noFill/>
          </a:ln>
        </p:spPr>
        <p:txBody>
          <a:bodyPr>
            <a:spAutoFit/>
          </a:bodyPr>
          <a:lstStyle/>
          <a:p>
            <a:pPr algn="ctr" defTabSz="914400">
              <a:spcBef>
                <a:spcPct val="50000"/>
              </a:spcBef>
              <a:defRPr/>
            </a:pPr>
            <a:r>
              <a:rPr lang="en-US" sz="3735" b="1" dirty="0" err="1">
                <a:solidFill>
                  <a:srgbClr val="FF0000"/>
                </a:solidFill>
                <a:latin typeface="Arial" pitchFamily="34" charset="0"/>
                <a:cs typeface="Arial" pitchFamily="34" charset="0"/>
              </a:rPr>
              <a:t>Cùng</a:t>
            </a:r>
            <a:r>
              <a:rPr lang="en-US" sz="3735" b="1" dirty="0">
                <a:solidFill>
                  <a:srgbClr val="FF0000"/>
                </a:solidFill>
                <a:latin typeface="Arial" pitchFamily="34" charset="0"/>
                <a:cs typeface="Arial" pitchFamily="34" charset="0"/>
              </a:rPr>
              <a:t> </a:t>
            </a:r>
            <a:r>
              <a:rPr lang="en-US" sz="3735" b="1" dirty="0" err="1">
                <a:solidFill>
                  <a:srgbClr val="FF0000"/>
                </a:solidFill>
                <a:latin typeface="Arial" pitchFamily="34" charset="0"/>
                <a:cs typeface="Arial" pitchFamily="34" charset="0"/>
              </a:rPr>
              <a:t>bạn</a:t>
            </a:r>
            <a:r>
              <a:rPr lang="en-US" sz="3735" b="1" dirty="0">
                <a:solidFill>
                  <a:srgbClr val="FF0000"/>
                </a:solidFill>
                <a:latin typeface="Arial" pitchFamily="34" charset="0"/>
                <a:cs typeface="Arial" pitchFamily="34" charset="0"/>
              </a:rPr>
              <a:t> </a:t>
            </a:r>
            <a:r>
              <a:rPr lang="en-US" sz="3735" b="1" dirty="0" err="1">
                <a:solidFill>
                  <a:srgbClr val="FF0000"/>
                </a:solidFill>
                <a:latin typeface="Arial" pitchFamily="34" charset="0"/>
                <a:cs typeface="Arial" pitchFamily="34" charset="0"/>
              </a:rPr>
              <a:t>kể</a:t>
            </a:r>
            <a:r>
              <a:rPr lang="en-US" sz="3735" b="1" dirty="0">
                <a:solidFill>
                  <a:srgbClr val="FF0000"/>
                </a:solidFill>
                <a:latin typeface="Arial" pitchFamily="34" charset="0"/>
                <a:cs typeface="Arial" pitchFamily="34" charset="0"/>
              </a:rPr>
              <a:t> </a:t>
            </a:r>
            <a:r>
              <a:rPr lang="en-US" sz="3735" b="1" dirty="0" err="1">
                <a:solidFill>
                  <a:srgbClr val="FF0000"/>
                </a:solidFill>
                <a:latin typeface="Arial" pitchFamily="34" charset="0"/>
                <a:cs typeface="Arial" pitchFamily="34" charset="0"/>
              </a:rPr>
              <a:t>trong</a:t>
            </a:r>
            <a:r>
              <a:rPr lang="en-US" sz="3735" b="1" dirty="0">
                <a:solidFill>
                  <a:srgbClr val="FF0000"/>
                </a:solidFill>
                <a:latin typeface="Arial" pitchFamily="34" charset="0"/>
                <a:cs typeface="Arial" pitchFamily="34" charset="0"/>
              </a:rPr>
              <a:t> </a:t>
            </a:r>
            <a:r>
              <a:rPr lang="en-US" sz="3735" b="1" dirty="0" err="1">
                <a:solidFill>
                  <a:srgbClr val="FF0000"/>
                </a:solidFill>
                <a:latin typeface="Arial" pitchFamily="34" charset="0"/>
                <a:cs typeface="Arial" pitchFamily="34" charset="0"/>
              </a:rPr>
              <a:t>nhóm</a:t>
            </a:r>
            <a:endParaRPr sz="3735" b="1" dirty="0">
              <a:solidFill>
                <a:srgbClr val="FF0000"/>
              </a:solidFill>
              <a:latin typeface="Arial" pitchFamily="34" charset="0"/>
              <a:cs typeface="Arial" pitchFamily="34" charset="0"/>
            </a:endParaRPr>
          </a:p>
        </p:txBody>
      </p:sp>
      <p:sp>
        <p:nvSpPr>
          <p:cNvPr id="55303" name="Text Box 7"/>
          <p:cNvSpPr txBox="1"/>
          <p:nvPr/>
        </p:nvSpPr>
        <p:spPr>
          <a:xfrm>
            <a:off x="7416800" y="2590374"/>
            <a:ext cx="2540000" cy="1169551"/>
          </a:xfrm>
          <a:prstGeom prst="rect">
            <a:avLst/>
          </a:prstGeom>
          <a:noFill/>
          <a:ln w="9525">
            <a:noFill/>
          </a:ln>
        </p:spPr>
        <p:txBody>
          <a:bodyPr>
            <a:spAutoFit/>
          </a:bodyPr>
          <a:lstStyle/>
          <a:p>
            <a:pPr algn="ctr" defTabSz="914400">
              <a:spcBef>
                <a:spcPct val="50000"/>
              </a:spcBef>
              <a:defRPr/>
            </a:pPr>
            <a:r>
              <a:rPr lang="en-US" sz="2800" b="1" dirty="0" err="1">
                <a:solidFill>
                  <a:srgbClr val="FF0000"/>
                </a:solidFill>
                <a:latin typeface="Arial" pitchFamily="34" charset="0"/>
                <a:cs typeface="Arial" pitchFamily="34" charset="0"/>
              </a:rPr>
              <a:t>Thời</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gian</a:t>
            </a:r>
            <a:r>
              <a:rPr lang="en-US" sz="2800" b="1" dirty="0">
                <a:solidFill>
                  <a:srgbClr val="FF0000"/>
                </a:solidFill>
                <a:latin typeface="Arial" pitchFamily="34" charset="0"/>
                <a:cs typeface="Arial" pitchFamily="34" charset="0"/>
              </a:rPr>
              <a:t> </a:t>
            </a:r>
          </a:p>
          <a:p>
            <a:pPr algn="ctr" defTabSz="914400">
              <a:spcBef>
                <a:spcPct val="50000"/>
              </a:spcBef>
              <a:defRPr/>
            </a:pPr>
            <a:r>
              <a:rPr lang="en-US" sz="2800" b="1" dirty="0">
                <a:solidFill>
                  <a:srgbClr val="FF0000"/>
                </a:solidFill>
                <a:latin typeface="Arial" pitchFamily="34" charset="0"/>
                <a:cs typeface="Arial" pitchFamily="34" charset="0"/>
              </a:rPr>
              <a:t>5 </a:t>
            </a:r>
            <a:r>
              <a:rPr lang="en-US" sz="2800" b="1" dirty="0" err="1">
                <a:solidFill>
                  <a:srgbClr val="FF0000"/>
                </a:solidFill>
                <a:latin typeface="Arial" pitchFamily="34" charset="0"/>
                <a:cs typeface="Arial" pitchFamily="34" charset="0"/>
              </a:rPr>
              <a:t>phút</a:t>
            </a:r>
            <a:endParaRPr sz="28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4800754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1997"/>
                                        </p:tgtEl>
                                        <p:attrNameLst>
                                          <p:attrName>style.visibility</p:attrName>
                                        </p:attrNameLst>
                                      </p:cBhvr>
                                      <p:to>
                                        <p:strVal val="visible"/>
                                      </p:to>
                                    </p:set>
                                    <p:animEffect transition="in" filter="barn(outVertical)">
                                      <p:cBhvr>
                                        <p:cTn id="7" dur="500"/>
                                        <p:tgtEl>
                                          <p:spTgt spid="4199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41996"/>
                                        </p:tgtEl>
                                        <p:attrNameLst>
                                          <p:attrName>style.visibility</p:attrName>
                                        </p:attrNameLst>
                                      </p:cBhvr>
                                      <p:to>
                                        <p:strVal val="visible"/>
                                      </p:to>
                                    </p:set>
                                    <p:anim calcmode="lin" valueType="num">
                                      <p:cBhvr>
                                        <p:cTn id="12" dur="1000" fill="hold"/>
                                        <p:tgtEl>
                                          <p:spTgt spid="41996"/>
                                        </p:tgtEl>
                                        <p:attrNameLst>
                                          <p:attrName>ppt_w</p:attrName>
                                        </p:attrNameLst>
                                      </p:cBhvr>
                                      <p:tavLst>
                                        <p:tav tm="0">
                                          <p:val>
                                            <p:fltVal val="0"/>
                                          </p:val>
                                        </p:tav>
                                        <p:tav tm="100000">
                                          <p:val>
                                            <p:strVal val="#ppt_w"/>
                                          </p:val>
                                        </p:tav>
                                      </p:tavLst>
                                    </p:anim>
                                    <p:anim calcmode="lin" valueType="num">
                                      <p:cBhvr>
                                        <p:cTn id="13" dur="1000" fill="hold"/>
                                        <p:tgtEl>
                                          <p:spTgt spid="41996"/>
                                        </p:tgtEl>
                                        <p:attrNameLst>
                                          <p:attrName>ppt_h</p:attrName>
                                        </p:attrNameLst>
                                      </p:cBhvr>
                                      <p:tavLst>
                                        <p:tav tm="0">
                                          <p:val>
                                            <p:fltVal val="0"/>
                                          </p:val>
                                        </p:tav>
                                        <p:tav tm="100000">
                                          <p:val>
                                            <p:strVal val="#ppt_h"/>
                                          </p:val>
                                        </p:tav>
                                      </p:tavLst>
                                    </p:anim>
                                    <p:anim calcmode="lin" valueType="num">
                                      <p:cBhvr>
                                        <p:cTn id="14" dur="1000" fill="hold"/>
                                        <p:tgtEl>
                                          <p:spTgt spid="4199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1996"/>
                                        </p:tgtEl>
                                        <p:attrNameLst>
                                          <p:attrName>ppt_y</p:attrName>
                                        </p:attrNameLst>
                                      </p:cBhvr>
                                      <p:tavLst>
                                        <p:tav tm="0" fmla="#ppt_y+(sin(-2*pi*(1-$))*-#ppt_x+cos(-2*pi*(1-$))*(1-#ppt_y))*(1-$)">
                                          <p:val>
                                            <p:fltVal val="0"/>
                                          </p:val>
                                        </p:tav>
                                        <p:tav tm="100000">
                                          <p:val>
                                            <p:fltVal val="1"/>
                                          </p:val>
                                        </p:tav>
                                      </p:tavLst>
                                    </p:anim>
                                  </p:childTnLst>
                                </p:cTn>
                              </p:par>
                              <p:par>
                                <p:cTn id="16" presetID="2" presetClass="entr" presetSubtype="2" fill="hold" grpId="0" nodeType="withEffect">
                                  <p:stCondLst>
                                    <p:cond delay="0"/>
                                  </p:stCondLst>
                                  <p:childTnLst>
                                    <p:set>
                                      <p:cBhvr>
                                        <p:cTn id="17" dur="1" fill="hold">
                                          <p:stCondLst>
                                            <p:cond delay="0"/>
                                          </p:stCondLst>
                                        </p:cTn>
                                        <p:tgtEl>
                                          <p:spTgt spid="55303"/>
                                        </p:tgtEl>
                                        <p:attrNameLst>
                                          <p:attrName>style.visibility</p:attrName>
                                        </p:attrNameLst>
                                      </p:cBhvr>
                                      <p:to>
                                        <p:strVal val="visible"/>
                                      </p:to>
                                    </p:set>
                                    <p:anim calcmode="lin" valueType="num">
                                      <p:cBhvr additive="base">
                                        <p:cTn id="18" dur="500" fill="hold"/>
                                        <p:tgtEl>
                                          <p:spTgt spid="55303"/>
                                        </p:tgtEl>
                                        <p:attrNameLst>
                                          <p:attrName>ppt_x</p:attrName>
                                        </p:attrNameLst>
                                      </p:cBhvr>
                                      <p:tavLst>
                                        <p:tav tm="0">
                                          <p:val>
                                            <p:strVal val="1+#ppt_w/2"/>
                                          </p:val>
                                        </p:tav>
                                        <p:tav tm="100000">
                                          <p:val>
                                            <p:strVal val="#ppt_x"/>
                                          </p:val>
                                        </p:tav>
                                      </p:tavLst>
                                    </p:anim>
                                    <p:anim calcmode="lin" valueType="num">
                                      <p:cBhvr additive="base">
                                        <p:cTn id="19" dur="500" fill="hold"/>
                                        <p:tgtEl>
                                          <p:spTgt spid="553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5"/>
          <a:stretch>
            <a:fillRect/>
          </a:stretch>
        </p:blipFill>
        <p:spPr>
          <a:xfrm>
            <a:off x="-101600" y="-450849"/>
            <a:ext cx="12187767" cy="6849533"/>
          </a:xfrm>
          <a:prstGeom prst="rect">
            <a:avLst/>
          </a:prstGeom>
          <a:noFill/>
          <a:ln w="9525">
            <a:noFill/>
          </a:ln>
        </p:spPr>
      </p:pic>
      <p:sp>
        <p:nvSpPr>
          <p:cNvPr id="53252" name="Rectangle 4"/>
          <p:cNvSpPr/>
          <p:nvPr/>
        </p:nvSpPr>
        <p:spPr>
          <a:xfrm>
            <a:off x="2835923" y="2057400"/>
            <a:ext cx="7112000" cy="1754326"/>
          </a:xfrm>
          <a:prstGeom prst="rect">
            <a:avLst/>
          </a:prstGeom>
          <a:noFill/>
          <a:ln w="9525">
            <a:noFill/>
          </a:ln>
        </p:spPr>
        <p:txBody>
          <a:bodyPr>
            <a:spAutoFit/>
          </a:bodyPr>
          <a:lstStyle/>
          <a:p>
            <a:pPr algn="ctr" defTabSz="914400">
              <a:defRPr/>
            </a:pPr>
            <a:r>
              <a:rPr lang="vi-VN" sz="5400" b="1" dirty="0">
                <a:solidFill>
                  <a:srgbClr val="FF0000"/>
                </a:solidFill>
                <a:latin typeface="Arial" pitchFamily="34" charset="0"/>
                <a:ea typeface="Arial-Rounded" panose="020B0500000000000000" pitchFamily="34" charset="0"/>
                <a:cs typeface="Arial" pitchFamily="34" charset="0"/>
              </a:rPr>
              <a:t>Qua câu chuyện, em học được điều gì?</a:t>
            </a:r>
          </a:p>
        </p:txBody>
      </p:sp>
      <p:sp>
        <p:nvSpPr>
          <p:cNvPr id="53253" name="Text Box 5"/>
          <p:cNvSpPr txBox="1"/>
          <p:nvPr/>
        </p:nvSpPr>
        <p:spPr>
          <a:xfrm>
            <a:off x="1443567" y="2057400"/>
            <a:ext cx="9347200" cy="666115"/>
          </a:xfrm>
          <a:prstGeom prst="rect">
            <a:avLst/>
          </a:prstGeom>
          <a:noFill/>
          <a:ln w="9525">
            <a:noFill/>
          </a:ln>
        </p:spPr>
        <p:txBody>
          <a:bodyPr>
            <a:spAutoFit/>
          </a:bodyPr>
          <a:lstStyle/>
          <a:p>
            <a:pPr algn="ctr" defTabSz="914400">
              <a:spcBef>
                <a:spcPct val="50000"/>
              </a:spcBef>
              <a:defRPr/>
            </a:pPr>
            <a:endParaRPr sz="3735" dirty="0">
              <a:solidFill>
                <a:prstClr val="black"/>
              </a:solidFill>
              <a:latin typeface=".VnAvant" panose="020B7200000000000000" pitchFamily="34" charset="0"/>
            </a:endParaRPr>
          </a:p>
        </p:txBody>
      </p:sp>
      <p:sp>
        <p:nvSpPr>
          <p:cNvPr id="53254" name="Text Box 6"/>
          <p:cNvSpPr txBox="1"/>
          <p:nvPr/>
        </p:nvSpPr>
        <p:spPr>
          <a:xfrm>
            <a:off x="1361017" y="3530600"/>
            <a:ext cx="9448800" cy="666115"/>
          </a:xfrm>
          <a:prstGeom prst="rect">
            <a:avLst/>
          </a:prstGeom>
          <a:noFill/>
          <a:ln w="9525">
            <a:noFill/>
          </a:ln>
        </p:spPr>
        <p:txBody>
          <a:bodyPr>
            <a:spAutoFit/>
          </a:bodyPr>
          <a:lstStyle/>
          <a:p>
            <a:pPr defTabSz="914400">
              <a:spcBef>
                <a:spcPct val="50000"/>
              </a:spcBef>
              <a:defRPr/>
            </a:pPr>
            <a:endParaRPr sz="3735" dirty="0">
              <a:solidFill>
                <a:prstClr val="black"/>
              </a:solidFill>
              <a:latin typeface=".VnAvant" panose="020B7200000000000000" pitchFamily="34" charset="0"/>
            </a:endParaRPr>
          </a:p>
        </p:txBody>
      </p:sp>
    </p:spTree>
    <p:extLst>
      <p:ext uri="{BB962C8B-B14F-4D97-AF65-F5344CB8AC3E}">
        <p14:creationId xmlns:p14="http://schemas.microsoft.com/office/powerpoint/2010/main" val="15491005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3253"/>
                                        </p:tgtEl>
                                        <p:attrNameLst>
                                          <p:attrName>style.visibility</p:attrName>
                                        </p:attrNameLst>
                                      </p:cBhvr>
                                      <p:to>
                                        <p:strVal val="visible"/>
                                      </p:to>
                                    </p:set>
                                    <p:animEffect transition="in" filter="blinds(horizontal)">
                                      <p:cBhvr>
                                        <p:cTn id="18" dur="500"/>
                                        <p:tgtEl>
                                          <p:spTgt spid="53253"/>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3254"/>
                                        </p:tgtEl>
                                        <p:attrNameLst>
                                          <p:attrName>style.visibility</p:attrName>
                                        </p:attrNameLst>
                                      </p:cBhvr>
                                      <p:to>
                                        <p:strVal val="visible"/>
                                      </p:to>
                                    </p:set>
                                    <p:animEffect transition="in" filter="blinds(horizontal)">
                                      <p:cBhvr>
                                        <p:cTn id="23" dur="500"/>
                                        <p:tgtEl>
                                          <p:spTgt spid="53254"/>
                                        </p:tgtEl>
                                      </p:cBhvr>
                                    </p:animEffect>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1"/>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1" cy="3206751"/>
          </a:xfrm>
          <a:prstGeom prst="rect">
            <a:avLst/>
          </a:prstGeom>
          <a:noFill/>
          <a:ln w="9525">
            <a:noFill/>
          </a:ln>
        </p:spPr>
      </p:pic>
      <p:sp>
        <p:nvSpPr>
          <p:cNvPr id="67588" name="Text Box 4"/>
          <p:cNvSpPr txBox="1"/>
          <p:nvPr/>
        </p:nvSpPr>
        <p:spPr>
          <a:xfrm>
            <a:off x="2743200" y="2921002"/>
            <a:ext cx="7173310" cy="1138767"/>
          </a:xfrm>
          <a:prstGeom prst="rect">
            <a:avLst/>
          </a:prstGeom>
          <a:noFill/>
          <a:ln w="9525">
            <a:noFill/>
          </a:ln>
        </p:spPr>
        <p:txBody>
          <a:bodyPr wrap="square" lIns="121914" tIns="60957" rIns="121914" bIns="60957">
            <a:spAutoFit/>
          </a:bodyPr>
          <a:lstStyle/>
          <a:p>
            <a:pPr algn="ctr" defTabSz="1219170">
              <a:spcBef>
                <a:spcPct val="50000"/>
              </a:spcBef>
              <a:defRPr/>
            </a:pPr>
            <a:r>
              <a:rPr lang="en-US" altLang="en-US" sz="6600" b="1" dirty="0" err="1">
                <a:solidFill>
                  <a:srgbClr val="C00000"/>
                </a:solidFill>
                <a:latin typeface="Arial" pitchFamily="34" charset="0"/>
                <a:ea typeface="Arial" pitchFamily="34" charset="0"/>
                <a:cs typeface="Arial" pitchFamily="34" charset="0"/>
              </a:rPr>
              <a:t>Củng</a:t>
            </a:r>
            <a:r>
              <a:rPr lang="en-US" altLang="en-US" sz="6600" b="1" dirty="0">
                <a:solidFill>
                  <a:srgbClr val="C00000"/>
                </a:solidFill>
                <a:latin typeface="Arial" pitchFamily="34" charset="0"/>
                <a:ea typeface="Arial" pitchFamily="34" charset="0"/>
                <a:cs typeface="Arial" pitchFamily="34" charset="0"/>
              </a:rPr>
              <a:t> </a:t>
            </a:r>
            <a:r>
              <a:rPr lang="en-US" altLang="en-US" sz="6600" b="1" dirty="0" err="1">
                <a:solidFill>
                  <a:srgbClr val="C00000"/>
                </a:solidFill>
                <a:latin typeface="Arial" pitchFamily="34" charset="0"/>
                <a:ea typeface="Arial" pitchFamily="34" charset="0"/>
                <a:cs typeface="Arial" pitchFamily="34" charset="0"/>
              </a:rPr>
              <a:t>cố</a:t>
            </a:r>
            <a:r>
              <a:rPr lang="en-US" altLang="en-US" sz="6600" b="1" dirty="0">
                <a:solidFill>
                  <a:srgbClr val="C00000"/>
                </a:solidFill>
                <a:latin typeface="Arial" pitchFamily="34" charset="0"/>
                <a:ea typeface="Arial" pitchFamily="34" charset="0"/>
                <a:cs typeface="Arial" pitchFamily="34" charset="0"/>
              </a:rPr>
              <a:t> </a:t>
            </a:r>
            <a:r>
              <a:rPr lang="en-US" altLang="en-US" sz="6600" b="1" dirty="0" err="1">
                <a:solidFill>
                  <a:srgbClr val="C00000"/>
                </a:solidFill>
                <a:latin typeface="Arial" pitchFamily="34" charset="0"/>
                <a:ea typeface="Arial" pitchFamily="34" charset="0"/>
                <a:cs typeface="Arial" pitchFamily="34" charset="0"/>
              </a:rPr>
              <a:t>bài</a:t>
            </a:r>
            <a:r>
              <a:rPr lang="en-US" altLang="en-US" sz="6600" b="1" dirty="0">
                <a:solidFill>
                  <a:srgbClr val="C00000"/>
                </a:solidFill>
                <a:latin typeface="Arial" pitchFamily="34" charset="0"/>
                <a:ea typeface="Arial" pitchFamily="34" charset="0"/>
                <a:cs typeface="Arial" pitchFamily="34" charset="0"/>
              </a:rPr>
              <a:t> </a:t>
            </a:r>
            <a:r>
              <a:rPr lang="en-US" altLang="en-US" sz="6600" b="1" dirty="0" err="1">
                <a:solidFill>
                  <a:srgbClr val="C00000"/>
                </a:solidFill>
                <a:latin typeface="Arial" pitchFamily="34" charset="0"/>
                <a:ea typeface="Arial" pitchFamily="34" charset="0"/>
                <a:cs typeface="Arial" pitchFamily="34" charset="0"/>
              </a:rPr>
              <a:t>học</a:t>
            </a:r>
            <a:endParaRPr lang="en-US" altLang="en-US" sz="6600" b="1" dirty="0">
              <a:solidFill>
                <a:srgbClr val="C00000"/>
              </a:solidFill>
              <a:latin typeface="Arial" pitchFamily="34" charset="0"/>
              <a:ea typeface="Arial" pitchFamily="34" charset="0"/>
              <a:cs typeface="Arial" pitchFamily="34" charset="0"/>
            </a:endParaRP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8616043" y="-848085"/>
            <a:ext cx="3922656" cy="219178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966092">
            <a:off x="7790741" y="2728935"/>
            <a:ext cx="6618183" cy="5848820"/>
          </a:xfrm>
          <a:prstGeom prst="rect">
            <a:avLst/>
          </a:prstGeom>
        </p:spPr>
      </p:pic>
      <p:grpSp>
        <p:nvGrpSpPr>
          <p:cNvPr id="4" name="Group 4"/>
          <p:cNvGrpSpPr/>
          <p:nvPr/>
        </p:nvGrpSpPr>
        <p:grpSpPr>
          <a:xfrm>
            <a:off x="978807" y="2002441"/>
            <a:ext cx="7637236" cy="3424648"/>
            <a:chOff x="0" y="0"/>
            <a:chExt cx="3697978" cy="557412"/>
          </a:xfrm>
        </p:grpSpPr>
        <p:sp>
          <p:nvSpPr>
            <p:cNvPr id="5" name="Freeform 5"/>
            <p:cNvSpPr/>
            <p:nvPr/>
          </p:nvSpPr>
          <p:spPr>
            <a:xfrm>
              <a:off x="0" y="0"/>
              <a:ext cx="3697978" cy="557412"/>
            </a:xfrm>
            <a:custGeom>
              <a:avLst/>
              <a:gdLst/>
              <a:ahLst/>
              <a:cxnLst/>
              <a:rect l="l" t="t" r="r" b="b"/>
              <a:pathLst>
                <a:path w="3697978" h="557412">
                  <a:moveTo>
                    <a:pt x="0" y="0"/>
                  </a:moveTo>
                  <a:lnTo>
                    <a:pt x="3697978" y="0"/>
                  </a:lnTo>
                  <a:lnTo>
                    <a:pt x="3697978" y="557412"/>
                  </a:lnTo>
                  <a:lnTo>
                    <a:pt x="0" y="557412"/>
                  </a:lnTo>
                  <a:close/>
                </a:path>
              </a:pathLst>
            </a:custGeom>
            <a:solidFill>
              <a:srgbClr val="FFFFFF"/>
            </a:solidFill>
          </p:spPr>
        </p:sp>
      </p:grpSp>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484136">
            <a:off x="8469004" y="3288445"/>
            <a:ext cx="2880839" cy="3378382"/>
          </a:xfrm>
          <a:prstGeom prst="rect">
            <a:avLst/>
          </a:prstGeom>
        </p:spPr>
      </p:pic>
      <p:sp>
        <p:nvSpPr>
          <p:cNvPr id="11" name="TextBox 4"/>
          <p:cNvSpPr txBox="1"/>
          <p:nvPr/>
        </p:nvSpPr>
        <p:spPr>
          <a:xfrm>
            <a:off x="1275781" y="2514600"/>
            <a:ext cx="7340262" cy="2215991"/>
          </a:xfrm>
          <a:prstGeom prst="rect">
            <a:avLst/>
          </a:prstGeom>
        </p:spPr>
        <p:txBody>
          <a:bodyPr wrap="square" lIns="0" tIns="0" rIns="0" bIns="0" rtlCol="0" anchor="t">
            <a:spAutoFit/>
          </a:bodyPr>
          <a:lstStyle/>
          <a:p>
            <a:pPr algn="ctr">
              <a:lnSpc>
                <a:spcPct val="150000"/>
              </a:lnSpc>
            </a:pPr>
            <a:r>
              <a:rPr lang="en-US" sz="4800" b="1" dirty="0">
                <a:solidFill>
                  <a:srgbClr val="FF914C"/>
                </a:solidFill>
                <a:latin typeface="Arial" panose="020B0604020202020204" pitchFamily="34" charset="0"/>
                <a:cs typeface="Arial" panose="020B0604020202020204" pitchFamily="34" charset="0"/>
              </a:rPr>
              <a:t>CẢM ƠN CÁC EM ĐÃ</a:t>
            </a:r>
          </a:p>
          <a:p>
            <a:pPr algn="ctr">
              <a:lnSpc>
                <a:spcPct val="150000"/>
              </a:lnSpc>
            </a:pPr>
            <a:r>
              <a:rPr lang="en-US" sz="4800" b="1" dirty="0">
                <a:solidFill>
                  <a:srgbClr val="FF914C"/>
                </a:solidFill>
                <a:latin typeface="Arial" panose="020B0604020202020204" pitchFamily="34" charset="0"/>
                <a:cs typeface="Arial" panose="020B0604020202020204" pitchFamily="34" charset="0"/>
              </a:rPr>
              <a:t>CHÚ Ý THEO DÕI!</a:t>
            </a:r>
          </a:p>
        </p:txBody>
      </p:sp>
    </p:spTree>
    <p:extLst>
      <p:ext uri="{BB962C8B-B14F-4D97-AF65-F5344CB8AC3E}">
        <p14:creationId xmlns:p14="http://schemas.microsoft.com/office/powerpoint/2010/main" val="24683076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1">
                                            <p:txEl>
                                              <p:pRg st="0" end="0"/>
                                            </p:txEl>
                                          </p:spTgt>
                                        </p:tgtEl>
                                        <p:attrNameLst>
                                          <p:attrName>ppt_x</p:attrName>
                                          <p:attrName>ppt_y</p:attrName>
                                        </p:attrNameLst>
                                      </p:cBhvr>
                                    </p:animMotion>
                                    <p:animRot by="1500000">
                                      <p:cBhvr>
                                        <p:cTn id="7" dur="125" fill="hold">
                                          <p:stCondLst>
                                            <p:cond delay="0"/>
                                          </p:stCondLst>
                                        </p:cTn>
                                        <p:tgtEl>
                                          <p:spTgt spid="11">
                                            <p:txEl>
                                              <p:pRg st="0" end="0"/>
                                            </p:txEl>
                                          </p:spTgt>
                                        </p:tgtEl>
                                        <p:attrNameLst>
                                          <p:attrName>r</p:attrName>
                                        </p:attrNameLst>
                                      </p:cBhvr>
                                    </p:animRot>
                                    <p:animRot by="-1500000">
                                      <p:cBhvr>
                                        <p:cTn id="8" dur="125" fill="hold">
                                          <p:stCondLst>
                                            <p:cond delay="125"/>
                                          </p:stCondLst>
                                        </p:cTn>
                                        <p:tgtEl>
                                          <p:spTgt spid="11">
                                            <p:txEl>
                                              <p:pRg st="0" end="0"/>
                                            </p:txEl>
                                          </p:spTgt>
                                        </p:tgtEl>
                                        <p:attrNameLst>
                                          <p:attrName>r</p:attrName>
                                        </p:attrNameLst>
                                      </p:cBhvr>
                                    </p:animRot>
                                    <p:animRot by="-1500000">
                                      <p:cBhvr>
                                        <p:cTn id="9" dur="125" fill="hold">
                                          <p:stCondLst>
                                            <p:cond delay="250"/>
                                          </p:stCondLst>
                                        </p:cTn>
                                        <p:tgtEl>
                                          <p:spTgt spid="11">
                                            <p:txEl>
                                              <p:pRg st="0" end="0"/>
                                            </p:txEl>
                                          </p:spTgt>
                                        </p:tgtEl>
                                        <p:attrNameLst>
                                          <p:attrName>r</p:attrName>
                                        </p:attrNameLst>
                                      </p:cBhvr>
                                    </p:animRot>
                                    <p:animRot by="1500000">
                                      <p:cBhvr>
                                        <p:cTn id="10" dur="125" fill="hold">
                                          <p:stCondLst>
                                            <p:cond delay="375"/>
                                          </p:stCondLst>
                                        </p:cTn>
                                        <p:tgtEl>
                                          <p:spTgt spid="11">
                                            <p:txEl>
                                              <p:pRg st="0" end="0"/>
                                            </p:txEl>
                                          </p:spTgt>
                                        </p:tgtEl>
                                        <p:attrNameLst>
                                          <p:attrName>r</p:attrName>
                                        </p:attrNameLst>
                                      </p:cBhvr>
                                    </p:animRot>
                                  </p:childTnLst>
                                </p:cTn>
                              </p:par>
                              <p:par>
                                <p:cTn id="11" presetID="34" presetClass="emph" presetSubtype="0" fill="hold"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11">
                                            <p:txEl>
                                              <p:pRg st="1" end="1"/>
                                            </p:txEl>
                                          </p:spTgt>
                                        </p:tgtEl>
                                        <p:attrNameLst>
                                          <p:attrName>ppt_x</p:attrName>
                                          <p:attrName>ppt_y</p:attrName>
                                        </p:attrNameLst>
                                      </p:cBhvr>
                                    </p:animMotion>
                                    <p:animRot by="1500000">
                                      <p:cBhvr>
                                        <p:cTn id="13" dur="125" fill="hold">
                                          <p:stCondLst>
                                            <p:cond delay="0"/>
                                          </p:stCondLst>
                                        </p:cTn>
                                        <p:tgtEl>
                                          <p:spTgt spid="11">
                                            <p:txEl>
                                              <p:pRg st="1" end="1"/>
                                            </p:txEl>
                                          </p:spTgt>
                                        </p:tgtEl>
                                        <p:attrNameLst>
                                          <p:attrName>r</p:attrName>
                                        </p:attrNameLst>
                                      </p:cBhvr>
                                    </p:animRot>
                                    <p:animRot by="-1500000">
                                      <p:cBhvr>
                                        <p:cTn id="14" dur="125" fill="hold">
                                          <p:stCondLst>
                                            <p:cond delay="125"/>
                                          </p:stCondLst>
                                        </p:cTn>
                                        <p:tgtEl>
                                          <p:spTgt spid="11">
                                            <p:txEl>
                                              <p:pRg st="1" end="1"/>
                                            </p:txEl>
                                          </p:spTgt>
                                        </p:tgtEl>
                                        <p:attrNameLst>
                                          <p:attrName>r</p:attrName>
                                        </p:attrNameLst>
                                      </p:cBhvr>
                                    </p:animRot>
                                    <p:animRot by="-1500000">
                                      <p:cBhvr>
                                        <p:cTn id="15" dur="125" fill="hold">
                                          <p:stCondLst>
                                            <p:cond delay="250"/>
                                          </p:stCondLst>
                                        </p:cTn>
                                        <p:tgtEl>
                                          <p:spTgt spid="11">
                                            <p:txEl>
                                              <p:pRg st="1" end="1"/>
                                            </p:txEl>
                                          </p:spTgt>
                                        </p:tgtEl>
                                        <p:attrNameLst>
                                          <p:attrName>r</p:attrName>
                                        </p:attrNameLst>
                                      </p:cBhvr>
                                    </p:animRot>
                                    <p:animRot by="1500000">
                                      <p:cBhvr>
                                        <p:cTn id="16" dur="125" fill="hold">
                                          <p:stCondLst>
                                            <p:cond delay="375"/>
                                          </p:stCondLst>
                                        </p:cTn>
                                        <p:tgtEl>
                                          <p:spTgt spid="11">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pic>
        <p:nvPicPr>
          <p:cNvPr id="38" name="图片 5">
            <a:extLst>
              <a:ext uri="{FF2B5EF4-FFF2-40B4-BE49-F238E27FC236}">
                <a16:creationId xmlns:a16="http://schemas.microsoft.com/office/drawing/2014/main" id="{79E211EE-A62B-4D25-8775-0D260B769A72}"/>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6027" t="45612" r="46939" b="16614"/>
          <a:stretch/>
        </p:blipFill>
        <p:spPr>
          <a:xfrm>
            <a:off x="404760" y="772055"/>
            <a:ext cx="11709691" cy="5426981"/>
          </a:xfrm>
          <a:prstGeom prst="rect">
            <a:avLst/>
          </a:prstGeom>
          <a:effectLst>
            <a:outerShdw blurRad="50800" dist="63500" dir="5400000" sx="102000" sy="102000" algn="ctr" rotWithShape="0">
              <a:srgbClr val="000000">
                <a:alpha val="43137"/>
              </a:srgbClr>
            </a:outerShdw>
          </a:effectLst>
        </p:spPr>
      </p:pic>
      <p:pic>
        <p:nvPicPr>
          <p:cNvPr id="8" name="图片 7">
            <a:extLst>
              <a:ext uri="{FF2B5EF4-FFF2-40B4-BE49-F238E27FC236}">
                <a16:creationId xmlns:a16="http://schemas.microsoft.com/office/drawing/2014/main" id="{F4364527-9BA4-4EF3-BD6B-216A4DB2F54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3871" r="26743"/>
          <a:stretch/>
        </p:blipFill>
        <p:spPr>
          <a:xfrm>
            <a:off x="6814993" y="3472661"/>
            <a:ext cx="4612351" cy="3385339"/>
          </a:xfrm>
          <a:prstGeom prst="rect">
            <a:avLst/>
          </a:prstGeom>
        </p:spPr>
      </p:pic>
      <p:pic>
        <p:nvPicPr>
          <p:cNvPr id="9" name="图片 8">
            <a:extLst>
              <a:ext uri="{FF2B5EF4-FFF2-40B4-BE49-F238E27FC236}">
                <a16:creationId xmlns:a16="http://schemas.microsoft.com/office/drawing/2014/main" id="{F763C397-0C8D-4D4F-80DF-05F146F6253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3871" r="26743"/>
          <a:stretch/>
        </p:blipFill>
        <p:spPr>
          <a:xfrm flipH="1">
            <a:off x="8925389" y="4535459"/>
            <a:ext cx="3189063" cy="2340684"/>
          </a:xfrm>
          <a:prstGeom prst="rect">
            <a:avLst/>
          </a:prstGeom>
        </p:spPr>
      </p:pic>
      <p:pic>
        <p:nvPicPr>
          <p:cNvPr id="11" name="图片 10">
            <a:extLst>
              <a:ext uri="{FF2B5EF4-FFF2-40B4-BE49-F238E27FC236}">
                <a16:creationId xmlns:a16="http://schemas.microsoft.com/office/drawing/2014/main" id="{CFBE018C-B768-45ED-AB07-13AC4723ED0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464" r="71083" b="46860"/>
          <a:stretch/>
        </p:blipFill>
        <p:spPr>
          <a:xfrm>
            <a:off x="481487" y="658251"/>
            <a:ext cx="3406283" cy="3495660"/>
          </a:xfrm>
          <a:prstGeom prst="rect">
            <a:avLst/>
          </a:prstGeom>
        </p:spPr>
      </p:pic>
      <p:pic>
        <p:nvPicPr>
          <p:cNvPr id="36" name="图片 35">
            <a:extLst>
              <a:ext uri="{FF2B5EF4-FFF2-40B4-BE49-F238E27FC236}">
                <a16:creationId xmlns:a16="http://schemas.microsoft.com/office/drawing/2014/main" id="{16AB0A7D-D719-4E7F-AFEB-80B3966410CF}"/>
              </a:ext>
            </a:extLst>
          </p:cNvPr>
          <p:cNvPicPr>
            <a:picLocks noChangeAspect="1"/>
          </p:cNvPicPr>
          <p:nvPr/>
        </p:nvPicPr>
        <p:blipFill rotWithShape="1">
          <a:blip r:embed="rId7">
            <a:extLst>
              <a:ext uri="{28A0092B-C50C-407E-A947-70E740481C1C}">
                <a14:useLocalDpi xmlns:a14="http://schemas.microsoft.com/office/drawing/2010/main" val="0"/>
              </a:ext>
            </a:extLst>
          </a:blip>
          <a:srcRect l="27294" t="7312" r="32213" b="28914"/>
          <a:stretch/>
        </p:blipFill>
        <p:spPr>
          <a:xfrm rot="20680750">
            <a:off x="7829321" y="1456899"/>
            <a:ext cx="1935225" cy="2873963"/>
          </a:xfrm>
          <a:prstGeom prst="rect">
            <a:avLst/>
          </a:prstGeom>
        </p:spPr>
      </p:pic>
      <p:sp>
        <p:nvSpPr>
          <p:cNvPr id="2" name="Rectangle 1">
            <a:extLst>
              <a:ext uri="{FF2B5EF4-FFF2-40B4-BE49-F238E27FC236}">
                <a16:creationId xmlns:a16="http://schemas.microsoft.com/office/drawing/2014/main" id="{8E7854D3-9C9C-4370-ABE5-4B27E2737DD0}"/>
              </a:ext>
            </a:extLst>
          </p:cNvPr>
          <p:cNvSpPr/>
          <p:nvPr/>
        </p:nvSpPr>
        <p:spPr>
          <a:xfrm>
            <a:off x="1754652" y="2566481"/>
            <a:ext cx="6900881" cy="1446551"/>
          </a:xfrm>
          <a:prstGeom prst="rect">
            <a:avLst/>
          </a:prstGeom>
          <a:noFill/>
        </p:spPr>
        <p:txBody>
          <a:bodyPr wrap="square" lIns="91438" tIns="45719" rIns="91438" bIns="45719">
            <a:spAutoFit/>
          </a:bodyPr>
          <a:lstStyle/>
          <a:p>
            <a:pPr algn="ctr">
              <a:defRPr/>
            </a:pPr>
            <a:r>
              <a:rPr lang="en-US" sz="8800" b="1" dirty="0" err="1">
                <a:ln w="22225">
                  <a:solidFill>
                    <a:srgbClr val="ED7D31"/>
                  </a:solidFill>
                  <a:prstDash val="solid"/>
                </a:ln>
                <a:solidFill>
                  <a:srgbClr val="002060"/>
                </a:solidFill>
                <a:latin typeface="Arial" panose="020B0604020202020204" pitchFamily="34" charset="0"/>
                <a:ea typeface="Arial-Rounded" panose="020B0500000000000000" pitchFamily="34" charset="0"/>
                <a:cs typeface="Arial" panose="020B0604020202020204" pitchFamily="34" charset="0"/>
              </a:rPr>
              <a:t>Kể</a:t>
            </a:r>
            <a:r>
              <a:rPr lang="en-US" sz="8800" b="1" dirty="0">
                <a:ln w="22225">
                  <a:solidFill>
                    <a:srgbClr val="ED7D31"/>
                  </a:solidFill>
                  <a:prstDash val="solid"/>
                </a:ln>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8800" b="1" dirty="0" err="1">
                <a:ln w="22225">
                  <a:solidFill>
                    <a:srgbClr val="ED7D31"/>
                  </a:solidFill>
                  <a:prstDash val="solid"/>
                </a:ln>
                <a:solidFill>
                  <a:srgbClr val="002060"/>
                </a:solidFill>
                <a:latin typeface="Arial" panose="020B0604020202020204" pitchFamily="34" charset="0"/>
                <a:ea typeface="Arial-Rounded" panose="020B0500000000000000" pitchFamily="34" charset="0"/>
                <a:cs typeface="Arial" panose="020B0604020202020204" pitchFamily="34" charset="0"/>
              </a:rPr>
              <a:t>chuyện</a:t>
            </a:r>
            <a:endParaRPr lang="en-US" sz="8800" b="1" dirty="0">
              <a:ln w="22225">
                <a:solidFill>
                  <a:srgbClr val="ED7D31"/>
                </a:solidFill>
                <a:prstDash val="solid"/>
              </a:ln>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1194580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750"/>
                                        <p:tgtEl>
                                          <p:spTgt spid="38"/>
                                        </p:tgtEl>
                                      </p:cBhvr>
                                    </p:animEffect>
                                    <p:anim calcmode="lin" valueType="num">
                                      <p:cBhvr>
                                        <p:cTn id="24" dur="750" fill="hold"/>
                                        <p:tgtEl>
                                          <p:spTgt spid="38"/>
                                        </p:tgtEl>
                                        <p:attrNameLst>
                                          <p:attrName>ppt_x</p:attrName>
                                        </p:attrNameLst>
                                      </p:cBhvr>
                                      <p:tavLst>
                                        <p:tav tm="0">
                                          <p:val>
                                            <p:strVal val="#ppt_x"/>
                                          </p:val>
                                        </p:tav>
                                        <p:tav tm="100000">
                                          <p:val>
                                            <p:strVal val="#ppt_x"/>
                                          </p:val>
                                        </p:tav>
                                      </p:tavLst>
                                    </p:anim>
                                    <p:anim calcmode="lin" valueType="num">
                                      <p:cBhvr>
                                        <p:cTn id="25" dur="75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ircle(in)">
                                      <p:cBhvr>
                                        <p:cTn id="3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2D404A0-87AB-4D88-85CF-B39F6132AE60}"/>
              </a:ext>
            </a:extLst>
          </p:cNvPr>
          <p:cNvSpPr txBox="1"/>
          <p:nvPr/>
        </p:nvSpPr>
        <p:spPr>
          <a:xfrm>
            <a:off x="488731" y="463083"/>
            <a:ext cx="11225047" cy="1478416"/>
          </a:xfrm>
          <a:prstGeom prst="rect">
            <a:avLst/>
          </a:prstGeom>
          <a:noFill/>
        </p:spPr>
        <p:txBody>
          <a:bodyPr wrap="square" lIns="91438" tIns="45719" rIns="91438" bIns="45719" rtlCol="0">
            <a:spAutoFit/>
          </a:bodyPr>
          <a:lstStyle/>
          <a:p>
            <a:pPr algn="just">
              <a:lnSpc>
                <a:spcPct val="150000"/>
              </a:lnSpc>
            </a:pPr>
            <a:r>
              <a:rPr lang="en-US" sz="3200" b="1" dirty="0">
                <a:latin typeface="Arial" pitchFamily="34" charset="0"/>
                <a:ea typeface="Arial-Rounded" panose="020B0500000000000000" pitchFamily="34" charset="0"/>
                <a:cs typeface="Arial" pitchFamily="34" charset="0"/>
              </a:rPr>
              <a:t>1. </a:t>
            </a:r>
            <a:r>
              <a:rPr lang="en-US" sz="3200" b="1" dirty="0" err="1">
                <a:latin typeface="Arial" pitchFamily="34" charset="0"/>
                <a:ea typeface="Arial-Rounded" panose="020B0500000000000000" pitchFamily="34" charset="0"/>
                <a:cs typeface="Arial" pitchFamily="34" charset="0"/>
              </a:rPr>
              <a:t>Phân</a:t>
            </a:r>
            <a:r>
              <a:rPr lang="en-US" sz="3200" b="1" dirty="0">
                <a:latin typeface="Arial" pitchFamily="34" charset="0"/>
                <a:ea typeface="Arial-Rounded" panose="020B0500000000000000" pitchFamily="34" charset="0"/>
                <a:cs typeface="Arial" pitchFamily="34" charset="0"/>
              </a:rPr>
              <a:t> </a:t>
            </a:r>
            <a:r>
              <a:rPr lang="en-US" sz="3200" b="1" dirty="0" err="1">
                <a:latin typeface="Arial" pitchFamily="34" charset="0"/>
                <a:ea typeface="Arial-Rounded" panose="020B0500000000000000" pitchFamily="34" charset="0"/>
                <a:cs typeface="Arial" pitchFamily="34" charset="0"/>
              </a:rPr>
              <a:t>vai</a:t>
            </a:r>
            <a:r>
              <a:rPr lang="en-US" sz="3200" b="1" dirty="0">
                <a:latin typeface="Arial" pitchFamily="34" charset="0"/>
                <a:ea typeface="Arial-Rounded" panose="020B0500000000000000" pitchFamily="34" charset="0"/>
                <a:cs typeface="Arial" pitchFamily="34" charset="0"/>
              </a:rPr>
              <a:t> ( </a:t>
            </a:r>
            <a:r>
              <a:rPr lang="en-US" sz="3200" b="1" dirty="0" err="1">
                <a:latin typeface="Arial" pitchFamily="34" charset="0"/>
                <a:ea typeface="Arial-Rounded" panose="020B0500000000000000" pitchFamily="34" charset="0"/>
                <a:cs typeface="Arial" pitchFamily="34" charset="0"/>
              </a:rPr>
              <a:t>người</a:t>
            </a:r>
            <a:r>
              <a:rPr lang="en-US" sz="3200" b="1" dirty="0">
                <a:latin typeface="Arial" pitchFamily="34" charset="0"/>
                <a:ea typeface="Arial-Rounded" panose="020B0500000000000000" pitchFamily="34" charset="0"/>
                <a:cs typeface="Arial" pitchFamily="34" charset="0"/>
              </a:rPr>
              <a:t> </a:t>
            </a:r>
            <a:r>
              <a:rPr lang="en-US" sz="3200" b="1" dirty="0" err="1">
                <a:latin typeface="Arial" pitchFamily="34" charset="0"/>
                <a:ea typeface="Arial-Rounded" panose="020B0500000000000000" pitchFamily="34" charset="0"/>
                <a:cs typeface="Arial" pitchFamily="34" charset="0"/>
              </a:rPr>
              <a:t>dẫn</a:t>
            </a:r>
            <a:r>
              <a:rPr lang="en-US" sz="3200" b="1" dirty="0">
                <a:latin typeface="Arial" pitchFamily="34" charset="0"/>
                <a:ea typeface="Arial-Rounded" panose="020B0500000000000000" pitchFamily="34" charset="0"/>
                <a:cs typeface="Arial" pitchFamily="34" charset="0"/>
              </a:rPr>
              <a:t> </a:t>
            </a:r>
            <a:r>
              <a:rPr lang="en-US" sz="3200" b="1" dirty="0" err="1">
                <a:latin typeface="Arial" pitchFamily="34" charset="0"/>
                <a:ea typeface="Arial-Rounded" panose="020B0500000000000000" pitchFamily="34" charset="0"/>
                <a:cs typeface="Arial" pitchFamily="34" charset="0"/>
              </a:rPr>
              <a:t>chuyện</a:t>
            </a:r>
            <a:r>
              <a:rPr lang="en-US" sz="3200" b="1" dirty="0">
                <a:latin typeface="Arial" pitchFamily="34" charset="0"/>
                <a:ea typeface="Arial-Rounded" panose="020B0500000000000000" pitchFamily="34" charset="0"/>
                <a:cs typeface="Arial" pitchFamily="34" charset="0"/>
              </a:rPr>
              <a:t>, </a:t>
            </a:r>
            <a:r>
              <a:rPr lang="en-US" sz="3200" b="1" dirty="0" err="1">
                <a:latin typeface="Arial" pitchFamily="34" charset="0"/>
                <a:ea typeface="Arial-Rounded" panose="020B0500000000000000" pitchFamily="34" charset="0"/>
                <a:cs typeface="Arial" pitchFamily="34" charset="0"/>
              </a:rPr>
              <a:t>thầy</a:t>
            </a:r>
            <a:r>
              <a:rPr lang="en-US" sz="3200" b="1" dirty="0">
                <a:latin typeface="Arial" pitchFamily="34" charset="0"/>
                <a:ea typeface="Arial-Rounded" panose="020B0500000000000000" pitchFamily="34" charset="0"/>
                <a:cs typeface="Arial" pitchFamily="34" charset="0"/>
              </a:rPr>
              <a:t> </a:t>
            </a:r>
            <a:r>
              <a:rPr lang="en-US" sz="3200" b="1" dirty="0" err="1">
                <a:latin typeface="Arial" pitchFamily="34" charset="0"/>
                <a:ea typeface="Arial-Rounded" panose="020B0500000000000000" pitchFamily="34" charset="0"/>
                <a:cs typeface="Arial" pitchFamily="34" charset="0"/>
              </a:rPr>
              <a:t>giáo</a:t>
            </a:r>
            <a:r>
              <a:rPr lang="en-US" sz="3200" b="1" dirty="0">
                <a:latin typeface="Arial" pitchFamily="34" charset="0"/>
                <a:ea typeface="Arial-Rounded" panose="020B0500000000000000" pitchFamily="34" charset="0"/>
                <a:cs typeface="Arial" pitchFamily="34" charset="0"/>
              </a:rPr>
              <a:t>, </a:t>
            </a:r>
            <a:r>
              <a:rPr lang="en-US" sz="3200" b="1" dirty="0" err="1">
                <a:latin typeface="Arial" pitchFamily="34" charset="0"/>
                <a:ea typeface="Arial-Rounded" panose="020B0500000000000000" pitchFamily="34" charset="0"/>
                <a:cs typeface="Arial" pitchFamily="34" charset="0"/>
              </a:rPr>
              <a:t>Huy</a:t>
            </a:r>
            <a:r>
              <a:rPr lang="en-US" sz="3200" b="1" dirty="0">
                <a:latin typeface="Arial" pitchFamily="34" charset="0"/>
                <a:ea typeface="Arial-Rounded" panose="020B0500000000000000" pitchFamily="34" charset="0"/>
                <a:cs typeface="Arial" pitchFamily="34" charset="0"/>
              </a:rPr>
              <a:t>, </a:t>
            </a:r>
            <a:r>
              <a:rPr lang="en-US" sz="3200" b="1" dirty="0" err="1">
                <a:latin typeface="Arial" pitchFamily="34" charset="0"/>
                <a:ea typeface="Arial-Rounded" panose="020B0500000000000000" pitchFamily="34" charset="0"/>
                <a:cs typeface="Arial" pitchFamily="34" charset="0"/>
              </a:rPr>
              <a:t>Lân</a:t>
            </a:r>
            <a:r>
              <a:rPr lang="en-US" sz="3200" b="1" dirty="0">
                <a:latin typeface="Arial" pitchFamily="34" charset="0"/>
                <a:ea typeface="Arial-Rounded" panose="020B0500000000000000" pitchFamily="34" charset="0"/>
                <a:cs typeface="Arial" pitchFamily="34" charset="0"/>
              </a:rPr>
              <a:t> </a:t>
            </a:r>
            <a:r>
              <a:rPr lang="en-US" sz="3200" b="1" dirty="0" err="1">
                <a:latin typeface="Arial" pitchFamily="34" charset="0"/>
                <a:ea typeface="Arial-Rounded" panose="020B0500000000000000" pitchFamily="34" charset="0"/>
                <a:cs typeface="Arial" pitchFamily="34" charset="0"/>
              </a:rPr>
              <a:t>và</a:t>
            </a:r>
            <a:r>
              <a:rPr lang="en-US" sz="3200" b="1" dirty="0">
                <a:latin typeface="Arial" pitchFamily="34" charset="0"/>
                <a:ea typeface="Arial-Rounded" panose="020B0500000000000000" pitchFamily="34" charset="0"/>
                <a:cs typeface="Arial" pitchFamily="34" charset="0"/>
              </a:rPr>
              <a:t> 2 </a:t>
            </a:r>
            <a:r>
              <a:rPr lang="en-US" sz="3200" b="1" dirty="0" err="1">
                <a:latin typeface="Arial" pitchFamily="34" charset="0"/>
                <a:ea typeface="Arial-Rounded" panose="020B0500000000000000" pitchFamily="34" charset="0"/>
                <a:cs typeface="Arial" pitchFamily="34" charset="0"/>
              </a:rPr>
              <a:t>học</a:t>
            </a:r>
            <a:r>
              <a:rPr lang="en-US" sz="3200" b="1" dirty="0">
                <a:latin typeface="Arial" pitchFamily="34" charset="0"/>
                <a:ea typeface="Arial-Rounded" panose="020B0500000000000000" pitchFamily="34" charset="0"/>
                <a:cs typeface="Arial" pitchFamily="34" charset="0"/>
              </a:rPr>
              <a:t> </a:t>
            </a:r>
            <a:r>
              <a:rPr lang="en-US" sz="3200" b="1" dirty="0" err="1">
                <a:latin typeface="Arial" pitchFamily="34" charset="0"/>
                <a:ea typeface="Arial-Rounded" panose="020B0500000000000000" pitchFamily="34" charset="0"/>
                <a:cs typeface="Arial" pitchFamily="34" charset="0"/>
              </a:rPr>
              <a:t>sinh</a:t>
            </a:r>
            <a:r>
              <a:rPr lang="en-US" sz="3200" b="1" dirty="0">
                <a:latin typeface="Arial" pitchFamily="34" charset="0"/>
                <a:ea typeface="Arial-Rounded" panose="020B0500000000000000" pitchFamily="34" charset="0"/>
                <a:cs typeface="Arial" pitchFamily="34" charset="0"/>
              </a:rPr>
              <a:t> </a:t>
            </a:r>
            <a:r>
              <a:rPr lang="en-US" sz="3200" b="1" dirty="0" err="1">
                <a:latin typeface="Arial" pitchFamily="34" charset="0"/>
                <a:ea typeface="Arial-Rounded" panose="020B0500000000000000" pitchFamily="34" charset="0"/>
                <a:cs typeface="Arial" pitchFamily="34" charset="0"/>
              </a:rPr>
              <a:t>khác</a:t>
            </a:r>
            <a:r>
              <a:rPr lang="en-US" sz="3200" b="1" dirty="0">
                <a:latin typeface="Arial" pitchFamily="34" charset="0"/>
                <a:ea typeface="Arial-Rounded" panose="020B0500000000000000" pitchFamily="34" charset="0"/>
                <a:cs typeface="Arial" pitchFamily="34" charset="0"/>
              </a:rPr>
              <a:t>) </a:t>
            </a:r>
            <a:r>
              <a:rPr lang="en-US" sz="3200" b="1" dirty="0" err="1">
                <a:latin typeface="Arial" pitchFamily="34" charset="0"/>
                <a:ea typeface="Arial-Rounded" panose="020B0500000000000000" pitchFamily="34" charset="0"/>
                <a:cs typeface="Arial" pitchFamily="34" charset="0"/>
              </a:rPr>
              <a:t>đọc</a:t>
            </a:r>
            <a:r>
              <a:rPr lang="en-US" sz="3200" b="1" dirty="0">
                <a:latin typeface="Arial" pitchFamily="34" charset="0"/>
                <a:ea typeface="Arial-Rounded" panose="020B0500000000000000" pitchFamily="34" charset="0"/>
                <a:cs typeface="Arial" pitchFamily="34" charset="0"/>
              </a:rPr>
              <a:t> </a:t>
            </a:r>
            <a:r>
              <a:rPr lang="en-US" sz="3200" b="1" dirty="0" err="1">
                <a:latin typeface="Arial" pitchFamily="34" charset="0"/>
                <a:ea typeface="Arial-Rounded" panose="020B0500000000000000" pitchFamily="34" charset="0"/>
                <a:cs typeface="Arial" pitchFamily="34" charset="0"/>
              </a:rPr>
              <a:t>lại</a:t>
            </a:r>
            <a:r>
              <a:rPr lang="en-US" sz="3200" b="1" dirty="0">
                <a:latin typeface="Arial" pitchFamily="34" charset="0"/>
                <a:ea typeface="Arial-Rounded" panose="020B0500000000000000" pitchFamily="34" charset="0"/>
                <a:cs typeface="Arial" pitchFamily="34" charset="0"/>
              </a:rPr>
              <a:t> </a:t>
            </a:r>
            <a:r>
              <a:rPr lang="en-US" sz="3200" b="1" dirty="0" err="1">
                <a:latin typeface="Arial" pitchFamily="34" charset="0"/>
                <a:ea typeface="Arial-Rounded" panose="020B0500000000000000" pitchFamily="34" charset="0"/>
                <a:cs typeface="Arial" pitchFamily="34" charset="0"/>
              </a:rPr>
              <a:t>câu</a:t>
            </a:r>
            <a:r>
              <a:rPr lang="en-US" sz="3200" b="1" dirty="0">
                <a:latin typeface="Arial" pitchFamily="34" charset="0"/>
                <a:ea typeface="Arial-Rounded" panose="020B0500000000000000" pitchFamily="34" charset="0"/>
                <a:cs typeface="Arial" pitchFamily="34" charset="0"/>
              </a:rPr>
              <a:t> </a:t>
            </a:r>
            <a:r>
              <a:rPr lang="en-US" sz="3200" b="1" dirty="0" err="1">
                <a:latin typeface="Arial" pitchFamily="34" charset="0"/>
                <a:ea typeface="Arial-Rounded" panose="020B0500000000000000" pitchFamily="34" charset="0"/>
                <a:cs typeface="Arial" pitchFamily="34" charset="0"/>
              </a:rPr>
              <a:t>chuyện</a:t>
            </a:r>
            <a:r>
              <a:rPr lang="en-US" sz="3200" b="1" i="1" dirty="0">
                <a:latin typeface="Arial" pitchFamily="34" charset="0"/>
                <a:ea typeface="Arial-Rounded" panose="020B0500000000000000" pitchFamily="34" charset="0"/>
                <a:cs typeface="Arial" pitchFamily="34" charset="0"/>
              </a:rPr>
              <a:t> </a:t>
            </a:r>
            <a:r>
              <a:rPr lang="en-US" sz="3200" b="1" i="1" dirty="0" err="1">
                <a:latin typeface="Arial" pitchFamily="34" charset="0"/>
                <a:ea typeface="Arial-Rounded" panose="020B0500000000000000" pitchFamily="34" charset="0"/>
                <a:cs typeface="Arial" pitchFamily="34" charset="0"/>
              </a:rPr>
              <a:t>Chậu</a:t>
            </a:r>
            <a:r>
              <a:rPr lang="en-US" sz="3200" b="1" i="1" dirty="0">
                <a:latin typeface="Arial" pitchFamily="34" charset="0"/>
                <a:ea typeface="Arial-Rounded" panose="020B0500000000000000" pitchFamily="34" charset="0"/>
                <a:cs typeface="Arial" pitchFamily="34" charset="0"/>
              </a:rPr>
              <a:t> </a:t>
            </a:r>
            <a:r>
              <a:rPr lang="en-US" sz="3200" b="1" i="1" dirty="0" err="1">
                <a:latin typeface="Arial" pitchFamily="34" charset="0"/>
                <a:ea typeface="Arial-Rounded" panose="020B0500000000000000" pitchFamily="34" charset="0"/>
                <a:cs typeface="Arial" pitchFamily="34" charset="0"/>
              </a:rPr>
              <a:t>hoa</a:t>
            </a:r>
            <a:r>
              <a:rPr lang="en-US" sz="3200" b="1" dirty="0">
                <a:latin typeface="Arial" pitchFamily="34" charset="0"/>
                <a:ea typeface="Arial-Rounded" panose="020B0500000000000000" pitchFamily="34" charset="0"/>
                <a:cs typeface="Arial" pitchFamily="34" charset="0"/>
              </a:rPr>
              <a:t>.</a:t>
            </a:r>
            <a:endParaRPr lang="vi-VN" sz="3200" b="1" dirty="0">
              <a:latin typeface="Arial" pitchFamily="34" charset="0"/>
              <a:ea typeface="Arial-Rounded" panose="020B0500000000000000"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7076" y="2174633"/>
            <a:ext cx="8348296" cy="4224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81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860800" y="-25400"/>
            <a:ext cx="4064000" cy="762000"/>
          </a:xfrm>
        </p:spPr>
        <p:txBody>
          <a:bodyPr>
            <a:normAutofit fontScale="90000"/>
          </a:bodyPr>
          <a:lstStyle/>
          <a:p>
            <a:r>
              <a:rPr lang="vi-VN" sz="4800" b="1" dirty="0">
                <a:solidFill>
                  <a:srgbClr val="FF0000"/>
                </a:solidFill>
                <a:latin typeface="Arial" pitchFamily="34" charset="0"/>
                <a:cs typeface="Arial" pitchFamily="34" charset="0"/>
              </a:rPr>
              <a:t>Chậu hoa</a:t>
            </a:r>
            <a:endParaRPr lang="en-US" sz="4800" b="1" dirty="0">
              <a:solidFill>
                <a:srgbClr val="FF0000"/>
              </a:solidFill>
              <a:latin typeface="Arial" pitchFamily="34" charset="0"/>
              <a:cs typeface="Arial" pitchFamily="34" charset="0"/>
            </a:endParaRPr>
          </a:p>
        </p:txBody>
      </p:sp>
      <p:sp>
        <p:nvSpPr>
          <p:cNvPr id="3" name="Subtitle 2"/>
          <p:cNvSpPr>
            <a:spLocks noGrp="1"/>
          </p:cNvSpPr>
          <p:nvPr>
            <p:ph type="subTitle" idx="4294967295"/>
          </p:nvPr>
        </p:nvSpPr>
        <p:spPr>
          <a:xfrm>
            <a:off x="406400" y="584200"/>
            <a:ext cx="11379200" cy="6273800"/>
          </a:xfrm>
        </p:spPr>
        <p:txBody>
          <a:bodyPr>
            <a:noAutofit/>
          </a:bodyPr>
          <a:lstStyle/>
          <a:p>
            <a:pPr marL="0" indent="0">
              <a:spcBef>
                <a:spcPts val="0"/>
              </a:spcBef>
              <a:buNone/>
            </a:pPr>
            <a:r>
              <a:rPr lang="vi-VN" sz="2100" dirty="0">
                <a:latin typeface="Arial" pitchFamily="34" charset="0"/>
                <a:cs typeface="Arial" pitchFamily="34" charset="0"/>
              </a:rPr>
              <a:t>1.Giờ ra chơi, thầy giáo vừa kịp viết lên bảng mấy chữ mẫu cho tiết sau thì nghe tiếng “rầm” ngoài hành lang.</a:t>
            </a:r>
          </a:p>
          <a:p>
            <a:pPr marL="0" indent="0">
              <a:spcBef>
                <a:spcPts val="0"/>
              </a:spcBef>
              <a:buNone/>
            </a:pPr>
            <a:r>
              <a:rPr lang="vi-VN" sz="2100" dirty="0">
                <a:latin typeface="Arial" pitchFamily="34" charset="0"/>
                <a:cs typeface="Arial" pitchFamily="34" charset="0"/>
              </a:rPr>
              <a:t>Nhóm học trò nhao nhao:</a:t>
            </a:r>
          </a:p>
          <a:p>
            <a:pPr marL="0" indent="0">
              <a:spcBef>
                <a:spcPts val="0"/>
              </a:spcBef>
              <a:buNone/>
            </a:pPr>
            <a:r>
              <a:rPr lang="vi-VN" sz="2100" dirty="0">
                <a:latin typeface="Arial" pitchFamily="34" charset="0"/>
                <a:cs typeface="Arial" pitchFamily="34" charset="0"/>
              </a:rPr>
              <a:t>- Bạn Huy làm vỡ chậu hoa.</a:t>
            </a:r>
          </a:p>
          <a:p>
            <a:pPr marL="0" indent="0">
              <a:spcBef>
                <a:spcPts val="0"/>
              </a:spcBef>
              <a:buNone/>
            </a:pPr>
            <a:r>
              <a:rPr lang="vi-VN" sz="2100" dirty="0">
                <a:latin typeface="Arial" pitchFamily="34" charset="0"/>
                <a:cs typeface="Arial" pitchFamily="34" charset="0"/>
              </a:rPr>
              <a:t>Cậu bé Huy buồn bã:</a:t>
            </a:r>
          </a:p>
          <a:p>
            <a:pPr marL="0" indent="0">
              <a:spcBef>
                <a:spcPts val="0"/>
              </a:spcBef>
              <a:buNone/>
            </a:pPr>
            <a:r>
              <a:rPr lang="vi-VN" sz="2100" dirty="0">
                <a:latin typeface="Arial" pitchFamily="34" charset="0"/>
                <a:cs typeface="Arial" pitchFamily="34" charset="0"/>
              </a:rPr>
              <a:t>- Em xin lỗi thầy. Nhưng lại bạn Lân đẩy em đấy ạ.</a:t>
            </a:r>
          </a:p>
          <a:p>
            <a:pPr marL="0" indent="0">
              <a:spcBef>
                <a:spcPts val="0"/>
              </a:spcBef>
              <a:buNone/>
            </a:pPr>
            <a:r>
              <a:rPr lang="vi-VN" sz="2100" dirty="0">
                <a:latin typeface="Arial" pitchFamily="34" charset="0"/>
                <a:cs typeface="Arial" pitchFamily="34" charset="0"/>
              </a:rPr>
              <a:t>- Thưa thầy, em chỉ va vào bạn thôi. - Lân nói.</a:t>
            </a:r>
          </a:p>
          <a:p>
            <a:pPr marL="0" indent="0">
              <a:spcBef>
                <a:spcPts val="0"/>
              </a:spcBef>
              <a:buNone/>
            </a:pPr>
            <a:r>
              <a:rPr lang="vi-VN" sz="2100" dirty="0">
                <a:latin typeface="Arial" pitchFamily="34" charset="0"/>
                <a:cs typeface="Arial" pitchFamily="34" charset="0"/>
              </a:rPr>
              <a:t>2. Thầy giáo nâng cây hoa lên, nói:</a:t>
            </a:r>
          </a:p>
          <a:p>
            <a:pPr marL="0" indent="0">
              <a:spcBef>
                <a:spcPts val="0"/>
              </a:spcBef>
              <a:buNone/>
            </a:pPr>
            <a:r>
              <a:rPr lang="vi-VN" sz="2100" dirty="0">
                <a:latin typeface="Arial" pitchFamily="34" charset="0"/>
                <a:cs typeface="Arial" pitchFamily="34" charset="0"/>
              </a:rPr>
              <a:t>– Trước hết, phải cứu cây hoa đã!</a:t>
            </a:r>
          </a:p>
          <a:p>
            <a:pPr marL="0" indent="0">
              <a:spcBef>
                <a:spcPts val="0"/>
              </a:spcBef>
              <a:buNone/>
            </a:pPr>
            <a:r>
              <a:rPr lang="vi-VN" sz="2100" dirty="0">
                <a:latin typeface="Arial" pitchFamily="34" charset="0"/>
                <a:cs typeface="Arial" pitchFamily="34" charset="0"/>
              </a:rPr>
              <a:t>Rồi thầy hỏi:</a:t>
            </a:r>
          </a:p>
          <a:p>
            <a:pPr marL="0" indent="0">
              <a:spcBef>
                <a:spcPts val="0"/>
              </a:spcBef>
              <a:buNone/>
            </a:pPr>
            <a:r>
              <a:rPr lang="vi-VN" sz="2100" dirty="0">
                <a:latin typeface="Arial" pitchFamily="34" charset="0"/>
                <a:cs typeface="Arial" pitchFamily="34" charset="0"/>
              </a:rPr>
              <a:t>- Các em thử nghĩ xem, nếu cây hoa biết nói, nó sẽ nói gì với các em? Nhiều ý kiến được đưa ra: “Các bạn có thương tôi không?”, “Tôi sẽ không nở hoa được nữa!”,…</a:t>
            </a:r>
          </a:p>
          <a:p>
            <a:pPr marL="0" indent="0">
              <a:spcBef>
                <a:spcPts val="0"/>
              </a:spcBef>
              <a:buNone/>
            </a:pPr>
            <a:r>
              <a:rPr lang="vi-VN" sz="2100" dirty="0">
                <a:latin typeface="Arial" pitchFamily="34" charset="0"/>
                <a:cs typeface="Arial" pitchFamily="34" charset="0"/>
              </a:rPr>
              <a:t>Thầy giáo mỉm cười:</a:t>
            </a:r>
          </a:p>
          <a:p>
            <a:pPr marL="0" indent="0">
              <a:spcBef>
                <a:spcPts val="0"/>
              </a:spcBef>
              <a:buNone/>
            </a:pPr>
            <a:r>
              <a:rPr lang="vi-VN" sz="2100" dirty="0">
                <a:latin typeface="Arial" pitchFamily="34" charset="0"/>
                <a:cs typeface="Arial" pitchFamily="34" charset="0"/>
              </a:rPr>
              <a:t>- Các em mang chiếc xô nhựa đến đây, trồng tạm cây hoa vào đó. Ngày mai, ta sẽ tìm cho nó một cái chậu mới. Được không nào?</a:t>
            </a:r>
          </a:p>
          <a:p>
            <a:pPr marL="0" indent="0">
              <a:spcBef>
                <a:spcPts val="0"/>
              </a:spcBef>
              <a:buNone/>
            </a:pPr>
            <a:r>
              <a:rPr lang="vi-VN" sz="2100" dirty="0">
                <a:latin typeface="Arial" pitchFamily="34" charset="0"/>
                <a:cs typeface="Arial" pitchFamily="34" charset="0"/>
              </a:rPr>
              <a:t>Nghe thầy nói, Lân cũng nhận lỗi. Lên xin lỗi thầy và các bạn.</a:t>
            </a:r>
          </a:p>
          <a:p>
            <a:pPr marL="0" indent="0">
              <a:spcBef>
                <a:spcPts val="0"/>
              </a:spcBef>
              <a:buNone/>
            </a:pPr>
            <a:r>
              <a:rPr lang="vi-VN" sz="2100" dirty="0">
                <a:latin typeface="Arial" pitchFamily="34" charset="0"/>
                <a:cs typeface="Arial" pitchFamily="34" charset="0"/>
              </a:rPr>
              <a:t>3. Sau hồi trống vào lớp, cây hoa đã được nằm trong xô nhựa. Ngày mai, nó sẽ được đặt vào một chiếc chậu mới.</a:t>
            </a:r>
          </a:p>
          <a:p>
            <a:pPr marL="0" indent="0" algn="r">
              <a:spcBef>
                <a:spcPts val="0"/>
              </a:spcBef>
              <a:buNone/>
            </a:pPr>
            <a:r>
              <a:rPr lang="vi-VN" sz="2100" dirty="0">
                <a:latin typeface="Arial" pitchFamily="34" charset="0"/>
                <a:cs typeface="Arial" pitchFamily="34" charset="0"/>
              </a:rPr>
              <a:t>Theo A-mô-na-svi-li (Vũ Nho Dịch)</a:t>
            </a:r>
            <a:endParaRPr lang="en-US" sz="2100" dirty="0">
              <a:latin typeface="Arial" pitchFamily="34" charset="0"/>
              <a:cs typeface="Arial" pitchFamily="34" charset="0"/>
            </a:endParaRPr>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5000" b="90000" l="20588" r="91176"/>
                    </a14:imgEffect>
                  </a14:imgLayer>
                </a14:imgProps>
              </a:ext>
            </a:extLst>
          </a:blip>
          <a:srcRect l="11765" t="2728"/>
          <a:stretch/>
        </p:blipFill>
        <p:spPr>
          <a:xfrm>
            <a:off x="7888793" y="1346202"/>
            <a:ext cx="2530385" cy="2256260"/>
          </a:xfrm>
          <a:prstGeom prst="ellipse">
            <a:avLst/>
          </a:prstGeom>
          <a:ln>
            <a:solidFill>
              <a:srgbClr val="FF0000"/>
            </a:solidFill>
          </a:ln>
        </p:spPr>
      </p:pic>
    </p:spTree>
    <p:extLst>
      <p:ext uri="{BB962C8B-B14F-4D97-AF65-F5344CB8AC3E}">
        <p14:creationId xmlns:p14="http://schemas.microsoft.com/office/powerpoint/2010/main" val="36137494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21" presetClass="entr" presetSubtype="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860800" y="-25400"/>
            <a:ext cx="4064000" cy="762000"/>
          </a:xfrm>
        </p:spPr>
        <p:txBody>
          <a:bodyPr>
            <a:normAutofit fontScale="90000"/>
          </a:bodyPr>
          <a:lstStyle/>
          <a:p>
            <a:r>
              <a:rPr lang="vi-VN" sz="4800" b="1" dirty="0">
                <a:solidFill>
                  <a:srgbClr val="FF0000"/>
                </a:solidFill>
                <a:latin typeface="Arial" pitchFamily="34" charset="0"/>
                <a:cs typeface="Arial" pitchFamily="34" charset="0"/>
              </a:rPr>
              <a:t>Chậu hoa</a:t>
            </a:r>
            <a:endParaRPr lang="en-US" sz="4800" b="1" dirty="0">
              <a:solidFill>
                <a:srgbClr val="FF0000"/>
              </a:solidFill>
              <a:latin typeface="Arial" pitchFamily="34" charset="0"/>
              <a:cs typeface="Arial" pitchFamily="34" charset="0"/>
            </a:endParaRPr>
          </a:p>
        </p:txBody>
      </p:sp>
      <p:sp>
        <p:nvSpPr>
          <p:cNvPr id="3" name="Subtitle 2"/>
          <p:cNvSpPr>
            <a:spLocks noGrp="1"/>
          </p:cNvSpPr>
          <p:nvPr>
            <p:ph type="subTitle" idx="4294967295"/>
          </p:nvPr>
        </p:nvSpPr>
        <p:spPr>
          <a:xfrm>
            <a:off x="265723" y="433539"/>
            <a:ext cx="11410462" cy="3167185"/>
          </a:xfrm>
        </p:spPr>
        <p:txBody>
          <a:bodyPr>
            <a:noAutofit/>
          </a:bodyPr>
          <a:lstStyle/>
          <a:p>
            <a:pPr marL="0" indent="0">
              <a:spcBef>
                <a:spcPts val="0"/>
              </a:spcBef>
              <a:buNone/>
            </a:pPr>
            <a:r>
              <a:rPr lang="en-US" sz="2100" b="1" dirty="0">
                <a:solidFill>
                  <a:srgbClr val="FF0000"/>
                </a:solidFill>
                <a:latin typeface="Arial" pitchFamily="34" charset="0"/>
                <a:cs typeface="Arial" pitchFamily="34" charset="0"/>
              </a:rPr>
              <a:t>- </a:t>
            </a:r>
            <a:r>
              <a:rPr lang="en-US" sz="2100" b="1" dirty="0" err="1">
                <a:solidFill>
                  <a:srgbClr val="FF0000"/>
                </a:solidFill>
                <a:latin typeface="Arial" pitchFamily="34" charset="0"/>
                <a:cs typeface="Arial" pitchFamily="34" charset="0"/>
              </a:rPr>
              <a:t>Người</a:t>
            </a:r>
            <a:r>
              <a:rPr lang="en-US" sz="2100" b="1" dirty="0">
                <a:solidFill>
                  <a:srgbClr val="FF0000"/>
                </a:solidFill>
                <a:latin typeface="Arial" pitchFamily="34" charset="0"/>
                <a:cs typeface="Arial" pitchFamily="34" charset="0"/>
              </a:rPr>
              <a:t> </a:t>
            </a:r>
            <a:r>
              <a:rPr lang="en-US" sz="2100" b="1" dirty="0" err="1">
                <a:solidFill>
                  <a:srgbClr val="FF0000"/>
                </a:solidFill>
                <a:latin typeface="Arial" pitchFamily="34" charset="0"/>
                <a:cs typeface="Arial" pitchFamily="34" charset="0"/>
              </a:rPr>
              <a:t>dẫn</a:t>
            </a:r>
            <a:r>
              <a:rPr lang="en-US" sz="2100" b="1" dirty="0">
                <a:solidFill>
                  <a:srgbClr val="FF0000"/>
                </a:solidFill>
                <a:latin typeface="Arial" pitchFamily="34" charset="0"/>
                <a:cs typeface="Arial" pitchFamily="34" charset="0"/>
              </a:rPr>
              <a:t> </a:t>
            </a:r>
            <a:r>
              <a:rPr lang="en-US" sz="2100" b="1" dirty="0" err="1">
                <a:solidFill>
                  <a:srgbClr val="FF0000"/>
                </a:solidFill>
                <a:latin typeface="Arial" pitchFamily="34" charset="0"/>
                <a:cs typeface="Arial" pitchFamily="34" charset="0"/>
              </a:rPr>
              <a:t>chuyện</a:t>
            </a:r>
            <a:r>
              <a:rPr lang="en-US" sz="2100" b="1" dirty="0">
                <a:solidFill>
                  <a:srgbClr val="FF0000"/>
                </a:solidFill>
                <a:latin typeface="Arial" pitchFamily="34" charset="0"/>
                <a:cs typeface="Arial" pitchFamily="34" charset="0"/>
              </a:rPr>
              <a:t>: </a:t>
            </a:r>
          </a:p>
          <a:p>
            <a:pPr marL="0" indent="0">
              <a:spcBef>
                <a:spcPts val="0"/>
              </a:spcBef>
              <a:buNone/>
            </a:pPr>
            <a:r>
              <a:rPr lang="vi-VN" sz="2100" dirty="0">
                <a:latin typeface="Arial" pitchFamily="34" charset="0"/>
                <a:cs typeface="Arial" pitchFamily="34" charset="0"/>
              </a:rPr>
              <a:t>Giờ ra chơi, thầy giáo vừa kịp viết lên bảng mấy chữ mẫu cho tiết sau thì nghe tiếng “rầm” ngoài hành lang.</a:t>
            </a:r>
          </a:p>
          <a:p>
            <a:pPr marL="0" indent="0">
              <a:spcBef>
                <a:spcPts val="0"/>
              </a:spcBef>
              <a:buNone/>
            </a:pPr>
            <a:r>
              <a:rPr lang="vi-VN" sz="2100" dirty="0">
                <a:latin typeface="Arial" pitchFamily="34" charset="0"/>
                <a:cs typeface="Arial" pitchFamily="34" charset="0"/>
              </a:rPr>
              <a:t>Nhóm học trò nhao nhao:</a:t>
            </a:r>
          </a:p>
          <a:p>
            <a:pPr marL="0" indent="0">
              <a:spcBef>
                <a:spcPts val="0"/>
              </a:spcBef>
              <a:buNone/>
            </a:pPr>
            <a:r>
              <a:rPr lang="en-US" sz="2100" b="1" dirty="0">
                <a:solidFill>
                  <a:srgbClr val="FF0000"/>
                </a:solidFill>
                <a:latin typeface="Arial" pitchFamily="34" charset="0"/>
                <a:cs typeface="Arial" pitchFamily="34" charset="0"/>
              </a:rPr>
              <a:t>- </a:t>
            </a:r>
            <a:r>
              <a:rPr lang="en-US" sz="2100" b="1" dirty="0" err="1">
                <a:solidFill>
                  <a:srgbClr val="FF0000"/>
                </a:solidFill>
                <a:latin typeface="Arial" pitchFamily="34" charset="0"/>
                <a:cs typeface="Arial" pitchFamily="34" charset="0"/>
              </a:rPr>
              <a:t>Nhóm</a:t>
            </a:r>
            <a:r>
              <a:rPr lang="en-US" sz="2100" b="1" dirty="0">
                <a:solidFill>
                  <a:srgbClr val="FF0000"/>
                </a:solidFill>
                <a:latin typeface="Arial" pitchFamily="34" charset="0"/>
                <a:cs typeface="Arial" pitchFamily="34" charset="0"/>
              </a:rPr>
              <a:t> </a:t>
            </a:r>
            <a:r>
              <a:rPr lang="en-US" sz="2100" b="1" dirty="0" err="1">
                <a:solidFill>
                  <a:srgbClr val="FF0000"/>
                </a:solidFill>
                <a:latin typeface="Arial" pitchFamily="34" charset="0"/>
                <a:cs typeface="Arial" pitchFamily="34" charset="0"/>
              </a:rPr>
              <a:t>học</a:t>
            </a:r>
            <a:r>
              <a:rPr lang="en-US" sz="2100" b="1" dirty="0">
                <a:solidFill>
                  <a:srgbClr val="FF0000"/>
                </a:solidFill>
                <a:latin typeface="Arial" pitchFamily="34" charset="0"/>
                <a:cs typeface="Arial" pitchFamily="34" charset="0"/>
              </a:rPr>
              <a:t> </a:t>
            </a:r>
            <a:r>
              <a:rPr lang="en-US" sz="2100" b="1" dirty="0" err="1">
                <a:solidFill>
                  <a:srgbClr val="FF0000"/>
                </a:solidFill>
                <a:latin typeface="Arial" pitchFamily="34" charset="0"/>
                <a:cs typeface="Arial" pitchFamily="34" charset="0"/>
              </a:rPr>
              <a:t>sinh</a:t>
            </a:r>
            <a:r>
              <a:rPr lang="en-US" sz="2100" b="1" dirty="0">
                <a:solidFill>
                  <a:srgbClr val="FF0000"/>
                </a:solidFill>
                <a:latin typeface="Arial" pitchFamily="34" charset="0"/>
                <a:cs typeface="Arial" pitchFamily="34" charset="0"/>
              </a:rPr>
              <a:t>: </a:t>
            </a:r>
            <a:r>
              <a:rPr lang="vi-VN" sz="2100" dirty="0">
                <a:latin typeface="Arial" pitchFamily="34" charset="0"/>
                <a:cs typeface="Arial" pitchFamily="34" charset="0"/>
              </a:rPr>
              <a:t>Bạn Huy làm vỡ chậu hoa.</a:t>
            </a:r>
            <a:endParaRPr lang="en-US" sz="2100" dirty="0">
              <a:latin typeface="Arial" pitchFamily="34" charset="0"/>
              <a:cs typeface="Arial" pitchFamily="34" charset="0"/>
            </a:endParaRPr>
          </a:p>
          <a:p>
            <a:pPr marL="0" lvl="0" indent="0">
              <a:spcBef>
                <a:spcPts val="0"/>
              </a:spcBef>
              <a:buNone/>
            </a:pPr>
            <a:r>
              <a:rPr lang="en-US" sz="2100" b="1" dirty="0">
                <a:solidFill>
                  <a:srgbClr val="FF0000"/>
                </a:solidFill>
                <a:latin typeface="Arial" pitchFamily="34" charset="0"/>
                <a:cs typeface="Arial" pitchFamily="34" charset="0"/>
              </a:rPr>
              <a:t>- </a:t>
            </a:r>
            <a:r>
              <a:rPr lang="en-US" sz="2100" b="1" dirty="0" err="1">
                <a:solidFill>
                  <a:srgbClr val="FF0000"/>
                </a:solidFill>
                <a:latin typeface="Arial" pitchFamily="34" charset="0"/>
                <a:cs typeface="Arial" pitchFamily="34" charset="0"/>
              </a:rPr>
              <a:t>Người</a:t>
            </a:r>
            <a:r>
              <a:rPr lang="en-US" sz="2100" b="1" dirty="0">
                <a:solidFill>
                  <a:srgbClr val="FF0000"/>
                </a:solidFill>
                <a:latin typeface="Arial" pitchFamily="34" charset="0"/>
                <a:cs typeface="Arial" pitchFamily="34" charset="0"/>
              </a:rPr>
              <a:t> </a:t>
            </a:r>
            <a:r>
              <a:rPr lang="en-US" sz="2100" b="1" dirty="0" err="1">
                <a:solidFill>
                  <a:srgbClr val="FF0000"/>
                </a:solidFill>
                <a:latin typeface="Arial" pitchFamily="34" charset="0"/>
                <a:cs typeface="Arial" pitchFamily="34" charset="0"/>
              </a:rPr>
              <a:t>dẫn</a:t>
            </a:r>
            <a:r>
              <a:rPr lang="en-US" sz="2100" b="1" dirty="0">
                <a:solidFill>
                  <a:srgbClr val="FF0000"/>
                </a:solidFill>
                <a:latin typeface="Arial" pitchFamily="34" charset="0"/>
                <a:cs typeface="Arial" pitchFamily="34" charset="0"/>
              </a:rPr>
              <a:t> </a:t>
            </a:r>
            <a:r>
              <a:rPr lang="en-US" sz="2100" b="1" dirty="0" err="1">
                <a:solidFill>
                  <a:srgbClr val="FF0000"/>
                </a:solidFill>
                <a:latin typeface="Arial" pitchFamily="34" charset="0"/>
                <a:cs typeface="Arial" pitchFamily="34" charset="0"/>
              </a:rPr>
              <a:t>chuyện</a:t>
            </a:r>
            <a:r>
              <a:rPr lang="en-US" sz="2100" b="1" dirty="0">
                <a:solidFill>
                  <a:srgbClr val="FF0000"/>
                </a:solidFill>
                <a:latin typeface="Arial" pitchFamily="34" charset="0"/>
                <a:cs typeface="Arial" pitchFamily="34" charset="0"/>
              </a:rPr>
              <a:t>: </a:t>
            </a:r>
            <a:r>
              <a:rPr lang="vi-VN" sz="2100" dirty="0">
                <a:latin typeface="Arial" pitchFamily="34" charset="0"/>
                <a:cs typeface="Arial" pitchFamily="34" charset="0"/>
              </a:rPr>
              <a:t>Cậu bé Huy buồn bã:</a:t>
            </a:r>
          </a:p>
          <a:p>
            <a:pPr marL="0" indent="0">
              <a:spcBef>
                <a:spcPts val="0"/>
              </a:spcBef>
              <a:buNone/>
            </a:pPr>
            <a:r>
              <a:rPr lang="vi-VN" sz="2100" b="1" dirty="0">
                <a:solidFill>
                  <a:srgbClr val="FF0000"/>
                </a:solidFill>
                <a:latin typeface="Arial" pitchFamily="34" charset="0"/>
                <a:cs typeface="Arial" pitchFamily="34" charset="0"/>
              </a:rPr>
              <a:t>- </a:t>
            </a:r>
            <a:r>
              <a:rPr lang="en-US" sz="2100" b="1" dirty="0" err="1">
                <a:solidFill>
                  <a:srgbClr val="FF0000"/>
                </a:solidFill>
                <a:latin typeface="Arial" pitchFamily="34" charset="0"/>
                <a:cs typeface="Arial" pitchFamily="34" charset="0"/>
              </a:rPr>
              <a:t>Huy</a:t>
            </a:r>
            <a:r>
              <a:rPr lang="en-US" sz="2100" b="1" dirty="0">
                <a:solidFill>
                  <a:srgbClr val="FF0000"/>
                </a:solidFill>
                <a:latin typeface="Arial" pitchFamily="34" charset="0"/>
                <a:cs typeface="Arial" pitchFamily="34" charset="0"/>
              </a:rPr>
              <a:t>: </a:t>
            </a:r>
            <a:r>
              <a:rPr lang="vi-VN" sz="2100" dirty="0">
                <a:latin typeface="Arial" pitchFamily="34" charset="0"/>
                <a:cs typeface="Arial" pitchFamily="34" charset="0"/>
              </a:rPr>
              <a:t>Em xin lỗi thầy. Nhưng </a:t>
            </a:r>
            <a:r>
              <a:rPr lang="en-US" sz="2100" dirty="0">
                <a:latin typeface="Arial" pitchFamily="34" charset="0"/>
                <a:cs typeface="Arial" pitchFamily="34" charset="0"/>
              </a:rPr>
              <a:t>t</a:t>
            </a:r>
            <a:r>
              <a:rPr lang="vi-VN" sz="2100" dirty="0">
                <a:latin typeface="Arial" pitchFamily="34" charset="0"/>
                <a:cs typeface="Arial" pitchFamily="34" charset="0"/>
              </a:rPr>
              <a:t>ại bạn Lân đẩy em đấy ạ.</a:t>
            </a:r>
          </a:p>
          <a:p>
            <a:pPr marL="0" lvl="0" indent="0">
              <a:spcBef>
                <a:spcPts val="0"/>
              </a:spcBef>
              <a:buNone/>
            </a:pPr>
            <a:r>
              <a:rPr lang="en-US" sz="2100" b="1" dirty="0">
                <a:solidFill>
                  <a:srgbClr val="FF0000"/>
                </a:solidFill>
                <a:latin typeface="Arial" pitchFamily="34" charset="0"/>
                <a:cs typeface="Arial" pitchFamily="34" charset="0"/>
              </a:rPr>
              <a:t>- </a:t>
            </a:r>
            <a:r>
              <a:rPr lang="vi-VN" sz="2100" b="1" dirty="0">
                <a:solidFill>
                  <a:srgbClr val="FF0000"/>
                </a:solidFill>
                <a:latin typeface="Arial" pitchFamily="34" charset="0"/>
                <a:cs typeface="Arial" pitchFamily="34" charset="0"/>
              </a:rPr>
              <a:t>Lân nói</a:t>
            </a:r>
            <a:r>
              <a:rPr lang="en-US" sz="2100" b="1" dirty="0">
                <a:solidFill>
                  <a:srgbClr val="FF0000"/>
                </a:solidFill>
                <a:latin typeface="Arial" pitchFamily="34" charset="0"/>
                <a:cs typeface="Arial" pitchFamily="34" charset="0"/>
              </a:rPr>
              <a:t> :</a:t>
            </a:r>
            <a:r>
              <a:rPr lang="vi-VN" sz="2100" dirty="0">
                <a:latin typeface="Arial" pitchFamily="34" charset="0"/>
                <a:cs typeface="Arial" pitchFamily="34" charset="0"/>
              </a:rPr>
              <a:t>Thưa thầy, em chỉ va vào bạn thôi. </a:t>
            </a:r>
            <a:r>
              <a:rPr lang="vi-VN" sz="2100" b="1" dirty="0">
                <a:solidFill>
                  <a:srgbClr val="FF0000"/>
                </a:solidFill>
                <a:latin typeface="Arial" pitchFamily="34" charset="0"/>
                <a:cs typeface="Arial" pitchFamily="34" charset="0"/>
              </a:rPr>
              <a:t> </a:t>
            </a:r>
            <a:endParaRPr lang="en-US" sz="2100" b="1" dirty="0">
              <a:solidFill>
                <a:srgbClr val="FF0000"/>
              </a:solidFill>
              <a:latin typeface="Arial" pitchFamily="34" charset="0"/>
              <a:cs typeface="Arial" pitchFamily="34" charset="0"/>
            </a:endParaRPr>
          </a:p>
          <a:p>
            <a:pPr marL="0" lvl="0" indent="0">
              <a:spcBef>
                <a:spcPts val="0"/>
              </a:spcBef>
              <a:buNone/>
            </a:pPr>
            <a:r>
              <a:rPr lang="en-US" sz="2100" b="1" dirty="0">
                <a:solidFill>
                  <a:srgbClr val="FF0000"/>
                </a:solidFill>
                <a:latin typeface="Arial" pitchFamily="34" charset="0"/>
                <a:cs typeface="Arial" pitchFamily="34" charset="0"/>
              </a:rPr>
              <a:t>- </a:t>
            </a:r>
            <a:r>
              <a:rPr lang="en-US" sz="2100" b="1" dirty="0" err="1">
                <a:solidFill>
                  <a:srgbClr val="FF0000"/>
                </a:solidFill>
                <a:latin typeface="Arial" pitchFamily="34" charset="0"/>
                <a:cs typeface="Arial" pitchFamily="34" charset="0"/>
              </a:rPr>
              <a:t>Người</a:t>
            </a:r>
            <a:r>
              <a:rPr lang="en-US" sz="2100" b="1" dirty="0">
                <a:solidFill>
                  <a:srgbClr val="FF0000"/>
                </a:solidFill>
                <a:latin typeface="Arial" pitchFamily="34" charset="0"/>
                <a:cs typeface="Arial" pitchFamily="34" charset="0"/>
              </a:rPr>
              <a:t> </a:t>
            </a:r>
            <a:r>
              <a:rPr lang="en-US" sz="2100" b="1" dirty="0" err="1">
                <a:solidFill>
                  <a:srgbClr val="FF0000"/>
                </a:solidFill>
                <a:latin typeface="Arial" pitchFamily="34" charset="0"/>
                <a:cs typeface="Arial" pitchFamily="34" charset="0"/>
              </a:rPr>
              <a:t>dẫn</a:t>
            </a:r>
            <a:r>
              <a:rPr lang="en-US" sz="2100" b="1" dirty="0">
                <a:solidFill>
                  <a:srgbClr val="FF0000"/>
                </a:solidFill>
                <a:latin typeface="Arial" pitchFamily="34" charset="0"/>
                <a:cs typeface="Arial" pitchFamily="34" charset="0"/>
              </a:rPr>
              <a:t> </a:t>
            </a:r>
            <a:r>
              <a:rPr lang="en-US" sz="2100" b="1" dirty="0" err="1">
                <a:solidFill>
                  <a:srgbClr val="FF0000"/>
                </a:solidFill>
                <a:latin typeface="Arial" pitchFamily="34" charset="0"/>
                <a:cs typeface="Arial" pitchFamily="34" charset="0"/>
              </a:rPr>
              <a:t>chuyện</a:t>
            </a:r>
            <a:r>
              <a:rPr lang="en-US" sz="2100" b="1" dirty="0">
                <a:solidFill>
                  <a:srgbClr val="FF0000"/>
                </a:solidFill>
                <a:latin typeface="Arial" pitchFamily="34" charset="0"/>
                <a:cs typeface="Arial" pitchFamily="34" charset="0"/>
              </a:rPr>
              <a:t>:</a:t>
            </a:r>
            <a:r>
              <a:rPr lang="vi-VN" sz="2100" dirty="0">
                <a:solidFill>
                  <a:prstClr val="black"/>
                </a:solidFill>
                <a:latin typeface="Arial" pitchFamily="34" charset="0"/>
                <a:cs typeface="Arial" pitchFamily="34" charset="0"/>
              </a:rPr>
              <a:t>Thầy giáo nâng cây hoa lên, nói:</a:t>
            </a:r>
          </a:p>
          <a:p>
            <a:pPr marL="0" lvl="0" indent="0">
              <a:spcBef>
                <a:spcPts val="0"/>
              </a:spcBef>
              <a:buNone/>
            </a:pPr>
            <a:r>
              <a:rPr lang="en-US" sz="2100" b="1" dirty="0">
                <a:solidFill>
                  <a:srgbClr val="FF0000"/>
                </a:solidFill>
                <a:latin typeface="Arial" pitchFamily="34" charset="0"/>
                <a:cs typeface="Arial" pitchFamily="34" charset="0"/>
              </a:rPr>
              <a:t>-</a:t>
            </a:r>
            <a:r>
              <a:rPr lang="en-US" sz="2100" b="1" dirty="0" err="1">
                <a:solidFill>
                  <a:srgbClr val="FF0000"/>
                </a:solidFill>
                <a:latin typeface="Arial" pitchFamily="34" charset="0"/>
                <a:cs typeface="Arial" pitchFamily="34" charset="0"/>
              </a:rPr>
              <a:t>Thầy</a:t>
            </a:r>
            <a:r>
              <a:rPr lang="en-US" sz="2100" b="1" dirty="0">
                <a:solidFill>
                  <a:srgbClr val="FF0000"/>
                </a:solidFill>
                <a:latin typeface="Arial" pitchFamily="34" charset="0"/>
                <a:cs typeface="Arial" pitchFamily="34" charset="0"/>
              </a:rPr>
              <a:t> </a:t>
            </a:r>
            <a:r>
              <a:rPr lang="en-US" sz="2100" b="1" dirty="0" err="1">
                <a:solidFill>
                  <a:srgbClr val="FF0000"/>
                </a:solidFill>
                <a:latin typeface="Arial" pitchFamily="34" charset="0"/>
                <a:cs typeface="Arial" pitchFamily="34" charset="0"/>
              </a:rPr>
              <a:t>giáo</a:t>
            </a:r>
            <a:r>
              <a:rPr lang="en-US" sz="2100" b="1" dirty="0">
                <a:solidFill>
                  <a:srgbClr val="FF0000"/>
                </a:solidFill>
                <a:latin typeface="Arial" pitchFamily="34" charset="0"/>
                <a:cs typeface="Arial" pitchFamily="34" charset="0"/>
              </a:rPr>
              <a:t>: </a:t>
            </a:r>
            <a:r>
              <a:rPr lang="vi-VN" sz="2100" dirty="0">
                <a:solidFill>
                  <a:prstClr val="black"/>
                </a:solidFill>
                <a:latin typeface="Arial" pitchFamily="34" charset="0"/>
                <a:cs typeface="Arial" pitchFamily="34" charset="0"/>
              </a:rPr>
              <a:t>Trước hết, phải cứu cây hoa đã!</a:t>
            </a:r>
            <a:endParaRPr lang="en-US" sz="2100" dirty="0">
              <a:solidFill>
                <a:prstClr val="black"/>
              </a:solidFill>
              <a:latin typeface="Arial" pitchFamily="34" charset="0"/>
              <a:cs typeface="Arial" pitchFamily="34" charset="0"/>
            </a:endParaRPr>
          </a:p>
          <a:p>
            <a:pPr marL="0" lvl="0" indent="0">
              <a:spcBef>
                <a:spcPts val="0"/>
              </a:spcBef>
              <a:buNone/>
            </a:pPr>
            <a:r>
              <a:rPr lang="en-US" sz="2100" b="1" dirty="0">
                <a:solidFill>
                  <a:srgbClr val="FF0000"/>
                </a:solidFill>
                <a:latin typeface="Arial" pitchFamily="34" charset="0"/>
                <a:cs typeface="Arial" pitchFamily="34" charset="0"/>
              </a:rPr>
              <a:t>- </a:t>
            </a:r>
            <a:r>
              <a:rPr lang="en-US" sz="2100" b="1" dirty="0" err="1">
                <a:solidFill>
                  <a:srgbClr val="FF0000"/>
                </a:solidFill>
                <a:latin typeface="Arial" pitchFamily="34" charset="0"/>
                <a:cs typeface="Arial" pitchFamily="34" charset="0"/>
              </a:rPr>
              <a:t>Người</a:t>
            </a:r>
            <a:r>
              <a:rPr lang="en-US" sz="2100" b="1" dirty="0">
                <a:solidFill>
                  <a:srgbClr val="FF0000"/>
                </a:solidFill>
                <a:latin typeface="Arial" pitchFamily="34" charset="0"/>
                <a:cs typeface="Arial" pitchFamily="34" charset="0"/>
              </a:rPr>
              <a:t> </a:t>
            </a:r>
            <a:r>
              <a:rPr lang="en-US" sz="2100" b="1" dirty="0" err="1">
                <a:solidFill>
                  <a:srgbClr val="FF0000"/>
                </a:solidFill>
                <a:latin typeface="Arial" pitchFamily="34" charset="0"/>
                <a:cs typeface="Arial" pitchFamily="34" charset="0"/>
              </a:rPr>
              <a:t>dẫn</a:t>
            </a:r>
            <a:r>
              <a:rPr lang="en-US" sz="2100" b="1" dirty="0">
                <a:solidFill>
                  <a:srgbClr val="FF0000"/>
                </a:solidFill>
                <a:latin typeface="Arial" pitchFamily="34" charset="0"/>
                <a:cs typeface="Arial" pitchFamily="34" charset="0"/>
              </a:rPr>
              <a:t> </a:t>
            </a:r>
            <a:r>
              <a:rPr lang="en-US" sz="2100" b="1" dirty="0" err="1">
                <a:solidFill>
                  <a:srgbClr val="FF0000"/>
                </a:solidFill>
                <a:latin typeface="Arial" pitchFamily="34" charset="0"/>
                <a:cs typeface="Arial" pitchFamily="34" charset="0"/>
              </a:rPr>
              <a:t>chuyện</a:t>
            </a:r>
            <a:r>
              <a:rPr lang="en-US" sz="2100" b="1" dirty="0">
                <a:solidFill>
                  <a:srgbClr val="FF0000"/>
                </a:solidFill>
                <a:latin typeface="Arial" pitchFamily="34" charset="0"/>
                <a:cs typeface="Arial" pitchFamily="34" charset="0"/>
              </a:rPr>
              <a:t>: </a:t>
            </a:r>
            <a:r>
              <a:rPr lang="vi-VN" sz="2100" dirty="0">
                <a:solidFill>
                  <a:prstClr val="black"/>
                </a:solidFill>
                <a:latin typeface="Arial" pitchFamily="34" charset="0"/>
                <a:cs typeface="Arial" pitchFamily="34" charset="0"/>
              </a:rPr>
              <a:t>Rồi thầy hỏi:</a:t>
            </a:r>
            <a:endParaRPr lang="en-US" sz="2100" dirty="0">
              <a:solidFill>
                <a:prstClr val="black"/>
              </a:solidFill>
              <a:latin typeface="Arial" pitchFamily="34" charset="0"/>
              <a:cs typeface="Arial" pitchFamily="34" charset="0"/>
            </a:endParaRPr>
          </a:p>
          <a:p>
            <a:pPr marL="0" lvl="0" indent="0">
              <a:spcBef>
                <a:spcPts val="0"/>
              </a:spcBef>
              <a:buNone/>
            </a:pPr>
            <a:r>
              <a:rPr lang="en-US" sz="2100" b="1" dirty="0">
                <a:solidFill>
                  <a:srgbClr val="FF0000"/>
                </a:solidFill>
                <a:latin typeface="Arial" pitchFamily="34" charset="0"/>
                <a:cs typeface="Arial" pitchFamily="34" charset="0"/>
              </a:rPr>
              <a:t>-</a:t>
            </a:r>
            <a:r>
              <a:rPr lang="en-US" sz="2100" b="1" dirty="0" err="1">
                <a:solidFill>
                  <a:srgbClr val="FF0000"/>
                </a:solidFill>
                <a:latin typeface="Arial" pitchFamily="34" charset="0"/>
                <a:cs typeface="Arial" pitchFamily="34" charset="0"/>
              </a:rPr>
              <a:t>Thầy</a:t>
            </a:r>
            <a:r>
              <a:rPr lang="en-US" sz="2100" b="1" dirty="0">
                <a:solidFill>
                  <a:srgbClr val="FF0000"/>
                </a:solidFill>
                <a:latin typeface="Arial" pitchFamily="34" charset="0"/>
                <a:cs typeface="Arial" pitchFamily="34" charset="0"/>
              </a:rPr>
              <a:t> </a:t>
            </a:r>
            <a:r>
              <a:rPr lang="en-US" sz="2100" b="1" dirty="0" err="1">
                <a:solidFill>
                  <a:srgbClr val="FF0000"/>
                </a:solidFill>
                <a:latin typeface="Arial" pitchFamily="34" charset="0"/>
                <a:cs typeface="Arial" pitchFamily="34" charset="0"/>
              </a:rPr>
              <a:t>giáo</a:t>
            </a:r>
            <a:r>
              <a:rPr lang="en-US" sz="2100" b="1" dirty="0">
                <a:solidFill>
                  <a:srgbClr val="FF0000"/>
                </a:solidFill>
                <a:latin typeface="Arial" pitchFamily="34" charset="0"/>
                <a:cs typeface="Arial" pitchFamily="34" charset="0"/>
              </a:rPr>
              <a:t>:</a:t>
            </a:r>
            <a:r>
              <a:rPr lang="vi-VN" sz="2100" dirty="0">
                <a:solidFill>
                  <a:prstClr val="black"/>
                </a:solidFill>
                <a:latin typeface="Arial" pitchFamily="34" charset="0"/>
                <a:cs typeface="Arial" pitchFamily="34" charset="0"/>
              </a:rPr>
              <a:t> Các em thử nghĩ xem, nếu cây hoa biết nói, nó sẽ nói gì với các em? </a:t>
            </a:r>
          </a:p>
          <a:p>
            <a:pPr marL="0" lvl="0" indent="0">
              <a:spcBef>
                <a:spcPts val="0"/>
              </a:spcBef>
              <a:buNone/>
            </a:pPr>
            <a:r>
              <a:rPr lang="en-US" sz="2100" b="1" dirty="0">
                <a:solidFill>
                  <a:srgbClr val="FF0000"/>
                </a:solidFill>
                <a:latin typeface="Arial" pitchFamily="34" charset="0"/>
                <a:cs typeface="Arial" pitchFamily="34" charset="0"/>
              </a:rPr>
              <a:t>- </a:t>
            </a:r>
            <a:r>
              <a:rPr lang="en-US" sz="2100" b="1" dirty="0" err="1">
                <a:solidFill>
                  <a:srgbClr val="FF0000"/>
                </a:solidFill>
                <a:latin typeface="Arial" pitchFamily="34" charset="0"/>
                <a:cs typeface="Arial" pitchFamily="34" charset="0"/>
              </a:rPr>
              <a:t>Nhóm</a:t>
            </a:r>
            <a:r>
              <a:rPr lang="en-US" sz="2100" b="1" dirty="0">
                <a:solidFill>
                  <a:srgbClr val="FF0000"/>
                </a:solidFill>
                <a:latin typeface="Arial" pitchFamily="34" charset="0"/>
                <a:cs typeface="Arial" pitchFamily="34" charset="0"/>
              </a:rPr>
              <a:t> </a:t>
            </a:r>
            <a:r>
              <a:rPr lang="en-US" sz="2100" b="1" dirty="0" err="1">
                <a:solidFill>
                  <a:srgbClr val="FF0000"/>
                </a:solidFill>
                <a:latin typeface="Arial" pitchFamily="34" charset="0"/>
                <a:cs typeface="Arial" pitchFamily="34" charset="0"/>
              </a:rPr>
              <a:t>học</a:t>
            </a:r>
            <a:r>
              <a:rPr lang="en-US" sz="2100" b="1" dirty="0">
                <a:solidFill>
                  <a:srgbClr val="FF0000"/>
                </a:solidFill>
                <a:latin typeface="Arial" pitchFamily="34" charset="0"/>
                <a:cs typeface="Arial" pitchFamily="34" charset="0"/>
              </a:rPr>
              <a:t> </a:t>
            </a:r>
            <a:r>
              <a:rPr lang="en-US" sz="2100" b="1" dirty="0" err="1">
                <a:solidFill>
                  <a:srgbClr val="FF0000"/>
                </a:solidFill>
                <a:latin typeface="Arial" pitchFamily="34" charset="0"/>
                <a:cs typeface="Arial" pitchFamily="34" charset="0"/>
              </a:rPr>
              <a:t>sinh</a:t>
            </a:r>
            <a:r>
              <a:rPr lang="en-US" sz="2100" b="1" dirty="0">
                <a:solidFill>
                  <a:srgbClr val="FF0000"/>
                </a:solidFill>
                <a:latin typeface="Arial" pitchFamily="34" charset="0"/>
                <a:cs typeface="Arial" pitchFamily="34" charset="0"/>
              </a:rPr>
              <a:t>:</a:t>
            </a:r>
            <a:r>
              <a:rPr lang="vi-VN" sz="2100" dirty="0">
                <a:solidFill>
                  <a:prstClr val="black"/>
                </a:solidFill>
                <a:latin typeface="Arial" pitchFamily="34" charset="0"/>
                <a:cs typeface="Arial" pitchFamily="34" charset="0"/>
              </a:rPr>
              <a:t> “Các bạn có thương tôi không?”, “Tôi sẽ không nở hoa được nữa!”,…</a:t>
            </a:r>
          </a:p>
          <a:p>
            <a:pPr marL="0" lvl="0" indent="0">
              <a:spcBef>
                <a:spcPts val="0"/>
              </a:spcBef>
              <a:buNone/>
            </a:pPr>
            <a:r>
              <a:rPr lang="en-US" sz="2100" b="1" dirty="0">
                <a:solidFill>
                  <a:srgbClr val="FF0000"/>
                </a:solidFill>
                <a:latin typeface="Arial" pitchFamily="34" charset="0"/>
                <a:cs typeface="Arial" pitchFamily="34" charset="0"/>
              </a:rPr>
              <a:t>- </a:t>
            </a:r>
            <a:r>
              <a:rPr lang="en-US" sz="2100" b="1" dirty="0" err="1">
                <a:solidFill>
                  <a:srgbClr val="FF0000"/>
                </a:solidFill>
                <a:latin typeface="Arial" pitchFamily="34" charset="0"/>
                <a:cs typeface="Arial" pitchFamily="34" charset="0"/>
              </a:rPr>
              <a:t>Người</a:t>
            </a:r>
            <a:r>
              <a:rPr lang="en-US" sz="2100" b="1" dirty="0">
                <a:solidFill>
                  <a:srgbClr val="FF0000"/>
                </a:solidFill>
                <a:latin typeface="Arial" pitchFamily="34" charset="0"/>
                <a:cs typeface="Arial" pitchFamily="34" charset="0"/>
              </a:rPr>
              <a:t> </a:t>
            </a:r>
            <a:r>
              <a:rPr lang="en-US" sz="2100" b="1" dirty="0" err="1">
                <a:solidFill>
                  <a:srgbClr val="FF0000"/>
                </a:solidFill>
                <a:latin typeface="Arial" pitchFamily="34" charset="0"/>
                <a:cs typeface="Arial" pitchFamily="34" charset="0"/>
              </a:rPr>
              <a:t>dẫn</a:t>
            </a:r>
            <a:r>
              <a:rPr lang="en-US" sz="2100" b="1" dirty="0">
                <a:solidFill>
                  <a:srgbClr val="FF0000"/>
                </a:solidFill>
                <a:latin typeface="Arial" pitchFamily="34" charset="0"/>
                <a:cs typeface="Arial" pitchFamily="34" charset="0"/>
              </a:rPr>
              <a:t> </a:t>
            </a:r>
            <a:r>
              <a:rPr lang="en-US" sz="2100" b="1" dirty="0" err="1">
                <a:solidFill>
                  <a:srgbClr val="FF0000"/>
                </a:solidFill>
                <a:latin typeface="Arial" pitchFamily="34" charset="0"/>
                <a:cs typeface="Arial" pitchFamily="34" charset="0"/>
              </a:rPr>
              <a:t>chuyện</a:t>
            </a:r>
            <a:r>
              <a:rPr lang="en-US" sz="2100" b="1" dirty="0">
                <a:solidFill>
                  <a:srgbClr val="FF0000"/>
                </a:solidFill>
                <a:latin typeface="Arial" pitchFamily="34" charset="0"/>
                <a:cs typeface="Arial" pitchFamily="34" charset="0"/>
              </a:rPr>
              <a:t>:</a:t>
            </a:r>
            <a:r>
              <a:rPr lang="vi-VN" sz="2100" dirty="0">
                <a:solidFill>
                  <a:prstClr val="black"/>
                </a:solidFill>
                <a:latin typeface="Arial" pitchFamily="34" charset="0"/>
                <a:cs typeface="Arial" pitchFamily="34" charset="0"/>
              </a:rPr>
              <a:t>Thầy giáo mỉm cười:</a:t>
            </a:r>
            <a:endParaRPr lang="en-US" sz="2100" dirty="0">
              <a:solidFill>
                <a:prstClr val="black"/>
              </a:solidFill>
              <a:latin typeface="Arial" pitchFamily="34" charset="0"/>
              <a:cs typeface="Arial" pitchFamily="34" charset="0"/>
            </a:endParaRPr>
          </a:p>
          <a:p>
            <a:pPr marL="0" lvl="0" indent="0">
              <a:spcBef>
                <a:spcPts val="0"/>
              </a:spcBef>
              <a:buNone/>
            </a:pPr>
            <a:r>
              <a:rPr lang="en-US" sz="2100" b="1" dirty="0">
                <a:solidFill>
                  <a:srgbClr val="FF0000"/>
                </a:solidFill>
                <a:latin typeface="Arial" pitchFamily="34" charset="0"/>
                <a:cs typeface="Arial" pitchFamily="34" charset="0"/>
              </a:rPr>
              <a:t>-</a:t>
            </a:r>
            <a:r>
              <a:rPr lang="en-US" sz="2100" b="1" dirty="0" err="1">
                <a:solidFill>
                  <a:srgbClr val="FF0000"/>
                </a:solidFill>
                <a:latin typeface="Arial" pitchFamily="34" charset="0"/>
                <a:cs typeface="Arial" pitchFamily="34" charset="0"/>
              </a:rPr>
              <a:t>Thầy</a:t>
            </a:r>
            <a:r>
              <a:rPr lang="en-US" sz="2100" b="1" dirty="0">
                <a:solidFill>
                  <a:srgbClr val="FF0000"/>
                </a:solidFill>
                <a:latin typeface="Arial" pitchFamily="34" charset="0"/>
                <a:cs typeface="Arial" pitchFamily="34" charset="0"/>
              </a:rPr>
              <a:t> </a:t>
            </a:r>
            <a:r>
              <a:rPr lang="en-US" sz="2100" b="1" dirty="0" err="1">
                <a:solidFill>
                  <a:srgbClr val="FF0000"/>
                </a:solidFill>
                <a:latin typeface="Arial" pitchFamily="34" charset="0"/>
                <a:cs typeface="Arial" pitchFamily="34" charset="0"/>
              </a:rPr>
              <a:t>giáo</a:t>
            </a:r>
            <a:r>
              <a:rPr lang="en-US" sz="2100" b="1" dirty="0">
                <a:solidFill>
                  <a:srgbClr val="FF0000"/>
                </a:solidFill>
                <a:latin typeface="Arial" pitchFamily="34" charset="0"/>
                <a:cs typeface="Arial" pitchFamily="34" charset="0"/>
              </a:rPr>
              <a:t>:</a:t>
            </a:r>
            <a:r>
              <a:rPr lang="vi-VN" sz="2100" dirty="0">
                <a:solidFill>
                  <a:prstClr val="black"/>
                </a:solidFill>
                <a:latin typeface="Arial" pitchFamily="34" charset="0"/>
                <a:cs typeface="Arial" pitchFamily="34" charset="0"/>
              </a:rPr>
              <a:t>Các em mang chiếc xô nhựa đến đây, trồng tạm cây hoa vào đó. Ngày mai, ta sẽ tìm cho nó một cái chậu mới. Được không nào?</a:t>
            </a:r>
            <a:endParaRPr lang="en-US" sz="2100" dirty="0">
              <a:solidFill>
                <a:prstClr val="black"/>
              </a:solidFill>
              <a:latin typeface="Arial" pitchFamily="34" charset="0"/>
              <a:cs typeface="Arial" pitchFamily="34" charset="0"/>
            </a:endParaRPr>
          </a:p>
          <a:p>
            <a:pPr marL="0" lvl="0" indent="0">
              <a:spcBef>
                <a:spcPts val="0"/>
              </a:spcBef>
              <a:buNone/>
            </a:pPr>
            <a:r>
              <a:rPr lang="en-US" sz="2100" b="1" dirty="0">
                <a:solidFill>
                  <a:srgbClr val="FF0000"/>
                </a:solidFill>
                <a:latin typeface="Arial" pitchFamily="34" charset="0"/>
                <a:cs typeface="Arial" pitchFamily="34" charset="0"/>
              </a:rPr>
              <a:t>- </a:t>
            </a:r>
            <a:r>
              <a:rPr lang="en-US" sz="2100" b="1" dirty="0" err="1">
                <a:solidFill>
                  <a:srgbClr val="FF0000"/>
                </a:solidFill>
                <a:latin typeface="Arial" pitchFamily="34" charset="0"/>
                <a:cs typeface="Arial" pitchFamily="34" charset="0"/>
              </a:rPr>
              <a:t>Người</a:t>
            </a:r>
            <a:r>
              <a:rPr lang="en-US" sz="2100" b="1" dirty="0">
                <a:solidFill>
                  <a:srgbClr val="FF0000"/>
                </a:solidFill>
                <a:latin typeface="Arial" pitchFamily="34" charset="0"/>
                <a:cs typeface="Arial" pitchFamily="34" charset="0"/>
              </a:rPr>
              <a:t> </a:t>
            </a:r>
            <a:r>
              <a:rPr lang="en-US" sz="2100" b="1" dirty="0" err="1">
                <a:solidFill>
                  <a:srgbClr val="FF0000"/>
                </a:solidFill>
                <a:latin typeface="Arial" pitchFamily="34" charset="0"/>
                <a:cs typeface="Arial" pitchFamily="34" charset="0"/>
              </a:rPr>
              <a:t>dẫn</a:t>
            </a:r>
            <a:r>
              <a:rPr lang="en-US" sz="2100" b="1" dirty="0">
                <a:solidFill>
                  <a:srgbClr val="FF0000"/>
                </a:solidFill>
                <a:latin typeface="Arial" pitchFamily="34" charset="0"/>
                <a:cs typeface="Arial" pitchFamily="34" charset="0"/>
              </a:rPr>
              <a:t> </a:t>
            </a:r>
            <a:r>
              <a:rPr lang="en-US" sz="2100" b="1" dirty="0" err="1">
                <a:solidFill>
                  <a:srgbClr val="FF0000"/>
                </a:solidFill>
                <a:latin typeface="Arial" pitchFamily="34" charset="0"/>
                <a:cs typeface="Arial" pitchFamily="34" charset="0"/>
              </a:rPr>
              <a:t>chuyện</a:t>
            </a:r>
            <a:r>
              <a:rPr lang="en-US" sz="2100" b="1" dirty="0">
                <a:solidFill>
                  <a:srgbClr val="FF0000"/>
                </a:solidFill>
                <a:latin typeface="Arial" pitchFamily="34" charset="0"/>
                <a:cs typeface="Arial" pitchFamily="34" charset="0"/>
              </a:rPr>
              <a:t>:</a:t>
            </a:r>
            <a:r>
              <a:rPr lang="vi-VN" sz="2100" dirty="0">
                <a:solidFill>
                  <a:prstClr val="black"/>
                </a:solidFill>
                <a:latin typeface="Arial" pitchFamily="34" charset="0"/>
                <a:cs typeface="Arial" pitchFamily="34" charset="0"/>
              </a:rPr>
              <a:t>Nghe thầy nói, Lân cũng nhận lỗi. Lên xin lỗi thầy và các bạn.</a:t>
            </a:r>
          </a:p>
          <a:p>
            <a:pPr marL="0" lvl="0" indent="0">
              <a:spcBef>
                <a:spcPts val="0"/>
              </a:spcBef>
              <a:buNone/>
            </a:pPr>
            <a:r>
              <a:rPr lang="vi-VN" sz="2100" dirty="0">
                <a:solidFill>
                  <a:prstClr val="black"/>
                </a:solidFill>
                <a:latin typeface="Arial" pitchFamily="34" charset="0"/>
                <a:cs typeface="Arial" pitchFamily="34" charset="0"/>
              </a:rPr>
              <a:t>Sau hồi trống vào lớp, cây hoa đã được nằm trong xô nhựa. Ngày mai, nó sẽ được đặt vào một chiếc chậu mới.</a:t>
            </a:r>
          </a:p>
          <a:p>
            <a:pPr marL="0" lvl="0" indent="0">
              <a:spcBef>
                <a:spcPts val="0"/>
              </a:spcBef>
              <a:buNone/>
            </a:pPr>
            <a:endParaRPr lang="vi-VN" sz="2100" dirty="0">
              <a:solidFill>
                <a:prstClr val="black"/>
              </a:solidFill>
              <a:latin typeface="Times New Roman" pitchFamily="18" charset="0"/>
              <a:cs typeface="Times New Roman" pitchFamily="18" charset="0"/>
            </a:endParaRPr>
          </a:p>
          <a:p>
            <a:pPr marL="0" lvl="0" indent="0">
              <a:spcBef>
                <a:spcPts val="0"/>
              </a:spcBef>
              <a:buNone/>
            </a:pPr>
            <a:endParaRPr lang="vi-VN" sz="2100" dirty="0">
              <a:solidFill>
                <a:prstClr val="black"/>
              </a:solidFill>
              <a:latin typeface="Times New Roman" pitchFamily="18" charset="0"/>
              <a:cs typeface="Times New Roman" pitchFamily="18" charset="0"/>
            </a:endParaRPr>
          </a:p>
          <a:p>
            <a:pPr marL="0" lvl="0" indent="0">
              <a:spcBef>
                <a:spcPts val="0"/>
              </a:spcBef>
              <a:buNone/>
            </a:pPr>
            <a:endParaRPr lang="vi-VN" sz="2100" dirty="0">
              <a:solidFill>
                <a:prstClr val="black"/>
              </a:solidFill>
              <a:latin typeface="Times New Roman" pitchFamily="18" charset="0"/>
              <a:cs typeface="Times New Roman" pitchFamily="18" charset="0"/>
            </a:endParaRPr>
          </a:p>
          <a:p>
            <a:pPr marL="0" lvl="0" indent="0">
              <a:spcBef>
                <a:spcPts val="0"/>
              </a:spcBef>
              <a:buNone/>
            </a:pPr>
            <a:endParaRPr lang="vi-VN" sz="2100" b="1" dirty="0">
              <a:solidFill>
                <a:srgbClr val="FF0000"/>
              </a:solidFill>
              <a:latin typeface="Times New Roman" pitchFamily="18" charset="0"/>
              <a:cs typeface="Times New Roman" pitchFamily="18" charset="0"/>
            </a:endParaRPr>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5000" b="90000" l="20588" r="91176"/>
                    </a14:imgEffect>
                  </a14:imgLayer>
                </a14:imgProps>
              </a:ext>
            </a:extLst>
          </a:blip>
          <a:srcRect l="11765" t="2728"/>
          <a:stretch/>
        </p:blipFill>
        <p:spPr>
          <a:xfrm>
            <a:off x="8076362" y="1686171"/>
            <a:ext cx="2530385" cy="2256260"/>
          </a:xfrm>
          <a:prstGeom prst="ellipse">
            <a:avLst/>
          </a:prstGeom>
          <a:ln>
            <a:solidFill>
              <a:srgbClr val="FF0000"/>
            </a:solidFill>
          </a:ln>
        </p:spPr>
      </p:pic>
    </p:spTree>
    <p:extLst>
      <p:ext uri="{BB962C8B-B14F-4D97-AF65-F5344CB8AC3E}">
        <p14:creationId xmlns:p14="http://schemas.microsoft.com/office/powerpoint/2010/main" val="36137494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21" presetClass="entr" presetSubtype="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2D404A0-87AB-4D88-85CF-B39F6132AE60}"/>
              </a:ext>
            </a:extLst>
          </p:cNvPr>
          <p:cNvSpPr txBox="1"/>
          <p:nvPr/>
        </p:nvSpPr>
        <p:spPr>
          <a:xfrm>
            <a:off x="614855" y="352724"/>
            <a:ext cx="10357945" cy="739752"/>
          </a:xfrm>
          <a:prstGeom prst="rect">
            <a:avLst/>
          </a:prstGeom>
          <a:noFill/>
        </p:spPr>
        <p:txBody>
          <a:bodyPr wrap="square" lIns="91438" tIns="45719" rIns="91438" bIns="45719" rtlCol="0">
            <a:spAutoFit/>
          </a:bodyPr>
          <a:lstStyle/>
          <a:p>
            <a:pPr algn="just">
              <a:lnSpc>
                <a:spcPct val="150000"/>
              </a:lnSpc>
            </a:pPr>
            <a:r>
              <a:rPr lang="en-US" sz="3200" b="1" dirty="0">
                <a:solidFill>
                  <a:srgbClr val="213054"/>
                </a:solidFill>
                <a:latin typeface="Arial" pitchFamily="34" charset="0"/>
                <a:ea typeface="Arial-Rounded" panose="020B0500000000000000" pitchFamily="34" charset="0"/>
                <a:cs typeface="Arial" pitchFamily="34" charset="0"/>
              </a:rPr>
              <a:t>2. </a:t>
            </a:r>
            <a:r>
              <a:rPr lang="en-US" sz="3200" b="1" dirty="0" err="1">
                <a:solidFill>
                  <a:srgbClr val="213054"/>
                </a:solidFill>
                <a:latin typeface="Arial" pitchFamily="34" charset="0"/>
                <a:ea typeface="Arial-Rounded" panose="020B0500000000000000" pitchFamily="34" charset="0"/>
                <a:cs typeface="Arial" pitchFamily="34" charset="0"/>
              </a:rPr>
              <a:t>Dựa</a:t>
            </a:r>
            <a:r>
              <a:rPr lang="en-US" sz="3200" b="1" dirty="0">
                <a:solidFill>
                  <a:srgbClr val="213054"/>
                </a:solidFill>
                <a:latin typeface="Arial" pitchFamily="34" charset="0"/>
                <a:ea typeface="Arial-Rounded" panose="020B0500000000000000" pitchFamily="34" charset="0"/>
                <a:cs typeface="Arial" pitchFamily="34" charset="0"/>
              </a:rPr>
              <a:t> </a:t>
            </a:r>
            <a:r>
              <a:rPr lang="en-US" sz="3200" b="1" dirty="0" err="1">
                <a:solidFill>
                  <a:srgbClr val="213054"/>
                </a:solidFill>
                <a:latin typeface="Arial" pitchFamily="34" charset="0"/>
                <a:ea typeface="Arial-Rounded" panose="020B0500000000000000" pitchFamily="34" charset="0"/>
                <a:cs typeface="Arial" pitchFamily="34" charset="0"/>
              </a:rPr>
              <a:t>vào</a:t>
            </a:r>
            <a:r>
              <a:rPr lang="en-US" sz="3200" b="1" dirty="0">
                <a:solidFill>
                  <a:srgbClr val="213054"/>
                </a:solidFill>
                <a:latin typeface="Arial" pitchFamily="34" charset="0"/>
                <a:ea typeface="Arial-Rounded" panose="020B0500000000000000" pitchFamily="34" charset="0"/>
                <a:cs typeface="Arial" pitchFamily="34" charset="0"/>
              </a:rPr>
              <a:t> </a:t>
            </a:r>
            <a:r>
              <a:rPr lang="en-US" sz="3200" b="1" dirty="0" err="1">
                <a:solidFill>
                  <a:srgbClr val="213054"/>
                </a:solidFill>
                <a:latin typeface="Arial" pitchFamily="34" charset="0"/>
                <a:ea typeface="Arial-Rounded" panose="020B0500000000000000" pitchFamily="34" charset="0"/>
                <a:cs typeface="Arial" pitchFamily="34" charset="0"/>
              </a:rPr>
              <a:t>tranh</a:t>
            </a:r>
            <a:r>
              <a:rPr lang="en-US" sz="3200" b="1" dirty="0">
                <a:solidFill>
                  <a:srgbClr val="213054"/>
                </a:solidFill>
                <a:latin typeface="Arial" pitchFamily="34" charset="0"/>
                <a:ea typeface="Arial-Rounded" panose="020B0500000000000000" pitchFamily="34" charset="0"/>
                <a:cs typeface="Arial" pitchFamily="34" charset="0"/>
              </a:rPr>
              <a:t>, </a:t>
            </a:r>
            <a:r>
              <a:rPr lang="en-US" sz="3200" b="1" dirty="0" err="1">
                <a:solidFill>
                  <a:srgbClr val="213054"/>
                </a:solidFill>
                <a:latin typeface="Arial" pitchFamily="34" charset="0"/>
                <a:ea typeface="Arial-Rounded" panose="020B0500000000000000" pitchFamily="34" charset="0"/>
                <a:cs typeface="Arial" pitchFamily="34" charset="0"/>
              </a:rPr>
              <a:t>kể</a:t>
            </a:r>
            <a:r>
              <a:rPr lang="en-US" sz="3200" b="1" dirty="0">
                <a:solidFill>
                  <a:srgbClr val="213054"/>
                </a:solidFill>
                <a:latin typeface="Arial" pitchFamily="34" charset="0"/>
                <a:ea typeface="Arial-Rounded" panose="020B0500000000000000" pitchFamily="34" charset="0"/>
                <a:cs typeface="Arial" pitchFamily="34" charset="0"/>
              </a:rPr>
              <a:t> </a:t>
            </a:r>
            <a:r>
              <a:rPr lang="en-US" sz="3200" b="1" dirty="0" err="1">
                <a:solidFill>
                  <a:srgbClr val="213054"/>
                </a:solidFill>
                <a:latin typeface="Arial" pitchFamily="34" charset="0"/>
                <a:ea typeface="Arial-Rounded" panose="020B0500000000000000" pitchFamily="34" charset="0"/>
                <a:cs typeface="Arial" pitchFamily="34" charset="0"/>
              </a:rPr>
              <a:t>lại</a:t>
            </a:r>
            <a:r>
              <a:rPr lang="en-US" sz="3200" b="1" dirty="0">
                <a:solidFill>
                  <a:srgbClr val="213054"/>
                </a:solidFill>
                <a:latin typeface="Arial" pitchFamily="34" charset="0"/>
                <a:ea typeface="Arial-Rounded" panose="020B0500000000000000" pitchFamily="34" charset="0"/>
                <a:cs typeface="Arial" pitchFamily="34" charset="0"/>
              </a:rPr>
              <a:t> </a:t>
            </a:r>
            <a:r>
              <a:rPr lang="en-US" sz="3200" b="1" dirty="0" err="1">
                <a:solidFill>
                  <a:srgbClr val="213054"/>
                </a:solidFill>
                <a:latin typeface="Arial" pitchFamily="34" charset="0"/>
                <a:ea typeface="Arial-Rounded" panose="020B0500000000000000" pitchFamily="34" charset="0"/>
                <a:cs typeface="Arial" pitchFamily="34" charset="0"/>
              </a:rPr>
              <a:t>từng</a:t>
            </a:r>
            <a:r>
              <a:rPr lang="en-US" sz="3200" b="1" dirty="0">
                <a:solidFill>
                  <a:srgbClr val="213054"/>
                </a:solidFill>
                <a:latin typeface="Arial" pitchFamily="34" charset="0"/>
                <a:ea typeface="Arial-Rounded" panose="020B0500000000000000" pitchFamily="34" charset="0"/>
                <a:cs typeface="Arial" pitchFamily="34" charset="0"/>
              </a:rPr>
              <a:t> </a:t>
            </a:r>
            <a:r>
              <a:rPr lang="en-US" sz="3200" b="1" dirty="0" err="1">
                <a:solidFill>
                  <a:srgbClr val="213054"/>
                </a:solidFill>
                <a:latin typeface="Arial" pitchFamily="34" charset="0"/>
                <a:ea typeface="Arial-Rounded" panose="020B0500000000000000" pitchFamily="34" charset="0"/>
                <a:cs typeface="Arial" pitchFamily="34" charset="0"/>
              </a:rPr>
              <a:t>đoạn</a:t>
            </a:r>
            <a:r>
              <a:rPr lang="en-US" sz="3200" b="1" dirty="0">
                <a:solidFill>
                  <a:srgbClr val="213054"/>
                </a:solidFill>
                <a:latin typeface="Arial" pitchFamily="34" charset="0"/>
                <a:ea typeface="Arial-Rounded" panose="020B0500000000000000" pitchFamily="34" charset="0"/>
                <a:cs typeface="Arial" pitchFamily="34" charset="0"/>
              </a:rPr>
              <a:t> </a:t>
            </a:r>
            <a:r>
              <a:rPr lang="en-US" sz="3200" b="1" dirty="0" err="1">
                <a:solidFill>
                  <a:srgbClr val="213054"/>
                </a:solidFill>
                <a:latin typeface="Arial" pitchFamily="34" charset="0"/>
                <a:ea typeface="Arial-Rounded" panose="020B0500000000000000" pitchFamily="34" charset="0"/>
                <a:cs typeface="Arial" pitchFamily="34" charset="0"/>
              </a:rPr>
              <a:t>của</a:t>
            </a:r>
            <a:r>
              <a:rPr lang="en-US" sz="3200" b="1" dirty="0">
                <a:solidFill>
                  <a:srgbClr val="213054"/>
                </a:solidFill>
                <a:latin typeface="Arial" pitchFamily="34" charset="0"/>
                <a:ea typeface="Arial-Rounded" panose="020B0500000000000000" pitchFamily="34" charset="0"/>
                <a:cs typeface="Arial" pitchFamily="34" charset="0"/>
              </a:rPr>
              <a:t> </a:t>
            </a:r>
            <a:r>
              <a:rPr lang="en-US" sz="3200" b="1" dirty="0" err="1">
                <a:solidFill>
                  <a:srgbClr val="213054"/>
                </a:solidFill>
                <a:latin typeface="Arial" pitchFamily="34" charset="0"/>
                <a:ea typeface="Arial-Rounded" panose="020B0500000000000000" pitchFamily="34" charset="0"/>
                <a:cs typeface="Arial" pitchFamily="34" charset="0"/>
              </a:rPr>
              <a:t>câu</a:t>
            </a:r>
            <a:r>
              <a:rPr lang="en-US" sz="3200" b="1" dirty="0">
                <a:solidFill>
                  <a:srgbClr val="213054"/>
                </a:solidFill>
                <a:latin typeface="Arial" pitchFamily="34" charset="0"/>
                <a:ea typeface="Arial-Rounded" panose="020B0500000000000000" pitchFamily="34" charset="0"/>
                <a:cs typeface="Arial" pitchFamily="34" charset="0"/>
              </a:rPr>
              <a:t> </a:t>
            </a:r>
            <a:r>
              <a:rPr lang="en-US" sz="3200" b="1" dirty="0" err="1">
                <a:solidFill>
                  <a:srgbClr val="213054"/>
                </a:solidFill>
                <a:latin typeface="Arial" pitchFamily="34" charset="0"/>
                <a:ea typeface="Arial-Rounded" panose="020B0500000000000000" pitchFamily="34" charset="0"/>
                <a:cs typeface="Arial" pitchFamily="34" charset="0"/>
              </a:rPr>
              <a:t>chuyện</a:t>
            </a:r>
            <a:r>
              <a:rPr lang="en-US" sz="3200" b="1" dirty="0">
                <a:solidFill>
                  <a:srgbClr val="213054"/>
                </a:solidFill>
                <a:latin typeface="Arial" pitchFamily="34" charset="0"/>
                <a:ea typeface="Arial-Rounded" panose="020B0500000000000000" pitchFamily="34" charset="0"/>
                <a:cs typeface="Arial" pitchFamily="34" charset="0"/>
              </a:rPr>
              <a:t>:</a:t>
            </a:r>
            <a:endParaRPr lang="vi-VN" sz="3200" dirty="0">
              <a:solidFill>
                <a:srgbClr val="213054"/>
              </a:solidFill>
              <a:latin typeface="Arial" pitchFamily="34" charset="0"/>
              <a:ea typeface="Arial-Rounded" panose="020B0500000000000000" pitchFamily="34" charset="0"/>
              <a:cs typeface="Arial"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3169" y="1315780"/>
            <a:ext cx="6549903" cy="5144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591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963917" y="2555240"/>
            <a:ext cx="6604000" cy="2090420"/>
          </a:xfrm>
          <a:prstGeom prst="rect">
            <a:avLst/>
          </a:prstGeom>
          <a:noFill/>
          <a:ln w="9525">
            <a:noFill/>
          </a:ln>
        </p:spPr>
        <p:txBody>
          <a:bodyPr lIns="121917" tIns="60958" rIns="121917" bIns="60958">
            <a:spAutoFit/>
          </a:bodyPr>
          <a:lstStyle/>
          <a:p>
            <a:pPr algn="ctr" defTabSz="1219200">
              <a:spcBef>
                <a:spcPct val="50000"/>
              </a:spcBef>
              <a:defRPr/>
            </a:pPr>
            <a:r>
              <a:rPr lang="en-US" altLang="en-US" sz="6400" dirty="0">
                <a:solidFill>
                  <a:prstClr val="black"/>
                </a:solidFill>
                <a:latin typeface="Arial" pitchFamily="34" charset="0"/>
                <a:ea typeface="Arial" pitchFamily="34" charset="0"/>
                <a:cs typeface="Arial" pitchFamily="34" charset="0"/>
              </a:rPr>
              <a:t>Kể lại chuyện theo tranh</a:t>
            </a:r>
          </a:p>
        </p:txBody>
      </p:sp>
    </p:spTree>
    <p:extLst>
      <p:ext uri="{BB962C8B-B14F-4D97-AF65-F5344CB8AC3E}">
        <p14:creationId xmlns:p14="http://schemas.microsoft.com/office/powerpoint/2010/main" val="2038353401"/>
      </p:ext>
    </p:extLst>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4"/>
          <a:stretch>
            <a:fillRect/>
          </a:stretch>
        </p:blipFill>
        <p:spPr>
          <a:xfrm>
            <a:off x="0" y="160867"/>
            <a:ext cx="11432117" cy="6697133"/>
          </a:xfrm>
          <a:prstGeom prst="rect">
            <a:avLst/>
          </a:prstGeom>
          <a:noFill/>
          <a:ln w="9525">
            <a:noFill/>
          </a:ln>
        </p:spPr>
      </p:pic>
      <p:sp>
        <p:nvSpPr>
          <p:cNvPr id="8198" name="文本框 8197"/>
          <p:cNvSpPr txBox="1"/>
          <p:nvPr/>
        </p:nvSpPr>
        <p:spPr>
          <a:xfrm>
            <a:off x="5283200" y="2514600"/>
            <a:ext cx="5181600" cy="1543050"/>
          </a:xfrm>
          <a:prstGeom prst="rect">
            <a:avLst/>
          </a:prstGeom>
          <a:noFill/>
          <a:ln w="9525">
            <a:noFill/>
          </a:ln>
        </p:spPr>
        <p:txBody>
          <a:bodyPr lIns="66349" tIns="33174" rIns="66349" bIns="33174">
            <a:spAutoFit/>
          </a:bodyPr>
          <a:lstStyle/>
          <a:p>
            <a:pPr algn="ctr" defTabSz="815975">
              <a:spcBef>
                <a:spcPct val="50000"/>
              </a:spcBef>
              <a:defRPr/>
            </a:pPr>
            <a:r>
              <a:rPr lang="en-US" altLang="zh-CN" sz="3200" dirty="0">
                <a:solidFill>
                  <a:prstClr val="black"/>
                </a:solidFill>
                <a:latin typeface="Arial" pitchFamily="34" charset="0"/>
                <a:cs typeface="Arial" pitchFamily="34" charset="0"/>
              </a:rPr>
              <a:t>Trả lời câu hỏi kể chuyện theo tranh qua trò chơi “Hộp quà bí ẩn”</a:t>
            </a:r>
          </a:p>
        </p:txBody>
      </p:sp>
      <p:sp>
        <p:nvSpPr>
          <p:cNvPr id="8200" name="文本框 8199"/>
          <p:cNvSpPr txBox="1"/>
          <p:nvPr/>
        </p:nvSpPr>
        <p:spPr>
          <a:xfrm>
            <a:off x="406400" y="2209800"/>
            <a:ext cx="3352800" cy="640715"/>
          </a:xfrm>
          <a:prstGeom prst="rect">
            <a:avLst/>
          </a:prstGeom>
          <a:noFill/>
          <a:ln w="9525">
            <a:noFill/>
          </a:ln>
        </p:spPr>
        <p:txBody>
          <a:bodyPr lIns="66349" tIns="33174" rIns="66349" bIns="33174">
            <a:spAutoFit/>
          </a:bodyPr>
          <a:lstStyle/>
          <a:p>
            <a:pPr algn="ctr" defTabSz="815975">
              <a:spcBef>
                <a:spcPct val="50000"/>
              </a:spcBef>
              <a:defRPr/>
            </a:pPr>
            <a:r>
              <a:rPr lang="en-US" altLang="zh-CN" sz="3735" dirty="0">
                <a:solidFill>
                  <a:prstClr val="black"/>
                </a:solidFill>
                <a:latin typeface="Arial" pitchFamily="34" charset="0"/>
                <a:cs typeface="Arial" pitchFamily="34" charset="0"/>
              </a:rPr>
              <a:t>Cùng bạn</a:t>
            </a:r>
          </a:p>
        </p:txBody>
      </p:sp>
    </p:spTree>
    <p:extLst>
      <p:ext uri="{BB962C8B-B14F-4D97-AF65-F5344CB8AC3E}">
        <p14:creationId xmlns:p14="http://schemas.microsoft.com/office/powerpoint/2010/main" val="12609955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4"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0">
                                            <p:txEl>
                                              <p:pRg st="0" end="0"/>
                                            </p:txEl>
                                          </p:spTgt>
                                        </p:tgtEl>
                                        <p:attrNameLst>
                                          <p:attrName>fill.type</p:attrName>
                                        </p:attrNameLst>
                                      </p:cBhvr>
                                      <p:to>
                                        <p:strVal val="solid"/>
                                      </p:to>
                                    </p:set>
                                  </p:childTnLst>
                                </p:cTn>
                              </p:par>
                            </p:childTnLst>
                          </p:cTn>
                        </p:par>
                        <p:par>
                          <p:cTn id="17" fill="hold">
                            <p:stCondLst>
                              <p:cond delay="136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0"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81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8200"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3"/>
          </a:blipFill>
          <a:ln w="12700">
            <a:noFill/>
          </a:ln>
        </p:spPr>
        <p:txBody>
          <a:bodyPr lIns="91440" tIns="45720" rIns="91440" bIns="45720" anchor="ctr" anchorCtr="0"/>
          <a:lstStyle/>
          <a:p>
            <a:pPr algn="ctr" defTabSz="685800">
              <a:defRPr/>
            </a:pPr>
            <a:endParaRPr sz="1865" dirty="0">
              <a:solidFill>
                <a:srgbClr val="FFFFFF"/>
              </a:solidFill>
            </a:endParaRPr>
          </a:p>
        </p:txBody>
      </p:sp>
      <p:sp>
        <p:nvSpPr>
          <p:cNvPr id="23555" name="Rectangle 29"/>
          <p:cNvSpPr/>
          <p:nvPr/>
        </p:nvSpPr>
        <p:spPr>
          <a:xfrm>
            <a:off x="0" y="5156200"/>
            <a:ext cx="12192000" cy="1140884"/>
          </a:xfrm>
          <a:prstGeom prst="rect">
            <a:avLst/>
          </a:prstGeom>
          <a:blipFill rotWithShape="1">
            <a:blip r:embed="rId3"/>
          </a:blipFill>
          <a:ln w="12700">
            <a:noFill/>
          </a:ln>
        </p:spPr>
        <p:txBody>
          <a:bodyPr lIns="91440" tIns="45720" rIns="91440" bIns="45720" anchor="ctr" anchorCtr="0"/>
          <a:lstStyle/>
          <a:p>
            <a:pPr algn="ctr" defTabSz="685800">
              <a:defRPr/>
            </a:pPr>
            <a:endParaRPr sz="1865" dirty="0">
              <a:solidFill>
                <a:srgbClr val="FFFFFF"/>
              </a:solidFill>
            </a:endParaRPr>
          </a:p>
        </p:txBody>
      </p:sp>
      <p:pic>
        <p:nvPicPr>
          <p:cNvPr id="8" name="Picture 7">
            <a:hlinkClick r:id="rId4" action="ppaction://hlinksldjump">
              <a:snd r:embed="rId5" name="chimes.wav"/>
            </a:hlinkClick>
          </p:cNvPr>
          <p:cNvPicPr>
            <a:picLocks noChangeAspect="1"/>
          </p:cNvPicPr>
          <p:nvPr/>
        </p:nvPicPr>
        <p:blipFill>
          <a:blip r:embed="rId6"/>
          <a:stretch>
            <a:fillRect/>
          </a:stretch>
        </p:blipFill>
        <p:spPr>
          <a:xfrm>
            <a:off x="410845" y="889000"/>
            <a:ext cx="1968500" cy="1744133"/>
          </a:xfrm>
          <a:prstGeom prst="rect">
            <a:avLst/>
          </a:prstGeom>
          <a:noFill/>
          <a:ln w="9525">
            <a:noFill/>
          </a:ln>
        </p:spPr>
      </p:pic>
      <p:pic>
        <p:nvPicPr>
          <p:cNvPr id="9" name="Picture 8"/>
          <p:cNvPicPr>
            <a:picLocks noChangeAspect="1"/>
          </p:cNvPicPr>
          <p:nvPr/>
        </p:nvPicPr>
        <p:blipFill>
          <a:blip r:embed="rId7"/>
          <a:stretch>
            <a:fillRect/>
          </a:stretch>
        </p:blipFill>
        <p:spPr>
          <a:xfrm>
            <a:off x="410633" y="419100"/>
            <a:ext cx="2059517" cy="1382184"/>
          </a:xfrm>
          <a:prstGeom prst="rect">
            <a:avLst/>
          </a:prstGeom>
          <a:noFill/>
          <a:ln w="9525">
            <a:noFill/>
          </a:ln>
        </p:spPr>
      </p:pic>
      <p:pic>
        <p:nvPicPr>
          <p:cNvPr id="10" name="Picture 9">
            <a:hlinkClick r:id="rId8" action="ppaction://hlinksldjump">
              <a:snd r:embed="rId5" name="chimes.wav"/>
            </a:hlinkClick>
          </p:cNvPr>
          <p:cNvPicPr>
            <a:picLocks noChangeAspect="1"/>
          </p:cNvPicPr>
          <p:nvPr/>
        </p:nvPicPr>
        <p:blipFill>
          <a:blip r:embed="rId9"/>
          <a:stretch>
            <a:fillRect/>
          </a:stretch>
        </p:blipFill>
        <p:spPr>
          <a:xfrm>
            <a:off x="2734733" y="931333"/>
            <a:ext cx="1968500" cy="1744133"/>
          </a:xfrm>
          <a:prstGeom prst="rect">
            <a:avLst/>
          </a:prstGeom>
          <a:noFill/>
          <a:ln w="9525">
            <a:noFill/>
          </a:ln>
        </p:spPr>
      </p:pic>
      <p:pic>
        <p:nvPicPr>
          <p:cNvPr id="11" name="Picture 10"/>
          <p:cNvPicPr>
            <a:picLocks noChangeAspect="1"/>
          </p:cNvPicPr>
          <p:nvPr/>
        </p:nvPicPr>
        <p:blipFill>
          <a:blip r:embed="rId10"/>
          <a:stretch>
            <a:fillRect/>
          </a:stretch>
        </p:blipFill>
        <p:spPr>
          <a:xfrm>
            <a:off x="2743200" y="381000"/>
            <a:ext cx="2059517" cy="1382184"/>
          </a:xfrm>
          <a:prstGeom prst="rect">
            <a:avLst/>
          </a:prstGeom>
          <a:noFill/>
          <a:ln w="9525">
            <a:noFill/>
          </a:ln>
        </p:spPr>
      </p:pic>
      <p:pic>
        <p:nvPicPr>
          <p:cNvPr id="12" name="Picture 11">
            <a:hlinkClick r:id="rId11" action="ppaction://hlinksldjump">
              <a:snd r:embed="rId5" name="chimes.wav"/>
            </a:hlinkClick>
          </p:cNvPr>
          <p:cNvPicPr>
            <a:picLocks noChangeAspect="1"/>
          </p:cNvPicPr>
          <p:nvPr/>
        </p:nvPicPr>
        <p:blipFill>
          <a:blip r:embed="rId12"/>
          <a:stretch>
            <a:fillRect/>
          </a:stretch>
        </p:blipFill>
        <p:spPr>
          <a:xfrm>
            <a:off x="4978612" y="931333"/>
            <a:ext cx="1970617" cy="1744133"/>
          </a:xfrm>
          <a:prstGeom prst="rect">
            <a:avLst/>
          </a:prstGeom>
          <a:noFill/>
          <a:ln w="9525">
            <a:noFill/>
          </a:ln>
        </p:spPr>
      </p:pic>
      <p:pic>
        <p:nvPicPr>
          <p:cNvPr id="13" name="Picture 12"/>
          <p:cNvPicPr>
            <a:picLocks noChangeAspect="1"/>
          </p:cNvPicPr>
          <p:nvPr/>
        </p:nvPicPr>
        <p:blipFill>
          <a:blip r:embed="rId13"/>
          <a:stretch>
            <a:fillRect/>
          </a:stretch>
        </p:blipFill>
        <p:spPr>
          <a:xfrm>
            <a:off x="4965700" y="419100"/>
            <a:ext cx="2061633" cy="1382184"/>
          </a:xfrm>
          <a:prstGeom prst="rect">
            <a:avLst/>
          </a:prstGeom>
          <a:noFill/>
          <a:ln w="9525">
            <a:noFill/>
          </a:ln>
        </p:spPr>
      </p:pic>
      <p:pic>
        <p:nvPicPr>
          <p:cNvPr id="14" name="Picture 13">
            <a:hlinkClick r:id="rId14" action="ppaction://hlinksldjump">
              <a:snd r:embed="rId5" name="chimes.wav"/>
            </a:hlinkClick>
          </p:cNvPr>
          <p:cNvPicPr>
            <a:picLocks noChangeAspect="1"/>
          </p:cNvPicPr>
          <p:nvPr/>
        </p:nvPicPr>
        <p:blipFill>
          <a:blip r:embed="rId15"/>
          <a:stretch>
            <a:fillRect/>
          </a:stretch>
        </p:blipFill>
        <p:spPr>
          <a:xfrm>
            <a:off x="7315200" y="889000"/>
            <a:ext cx="1970617" cy="1744133"/>
          </a:xfrm>
          <a:prstGeom prst="rect">
            <a:avLst/>
          </a:prstGeom>
          <a:noFill/>
          <a:ln w="9525">
            <a:noFill/>
          </a:ln>
        </p:spPr>
      </p:pic>
      <p:pic>
        <p:nvPicPr>
          <p:cNvPr id="15" name="Picture 14"/>
          <p:cNvPicPr>
            <a:picLocks noChangeAspect="1"/>
          </p:cNvPicPr>
          <p:nvPr/>
        </p:nvPicPr>
        <p:blipFill>
          <a:blip r:embed="rId16"/>
          <a:stretch>
            <a:fillRect/>
          </a:stretch>
        </p:blipFill>
        <p:spPr>
          <a:xfrm>
            <a:off x="7291917" y="419100"/>
            <a:ext cx="2059516" cy="1382184"/>
          </a:xfrm>
          <a:prstGeom prst="rect">
            <a:avLst/>
          </a:prstGeom>
          <a:noFill/>
          <a:ln w="9525">
            <a:noFill/>
          </a:ln>
        </p:spPr>
      </p:pic>
      <p:pic>
        <p:nvPicPr>
          <p:cNvPr id="23568" name="Picture 36"/>
          <p:cNvPicPr>
            <a:picLocks noChangeAspect="1"/>
          </p:cNvPicPr>
          <p:nvPr/>
        </p:nvPicPr>
        <p:blipFill>
          <a:blip r:embed="rId17"/>
          <a:stretch>
            <a:fillRect/>
          </a:stretch>
        </p:blipFill>
        <p:spPr>
          <a:xfrm>
            <a:off x="0" y="6309784"/>
            <a:ext cx="6096000" cy="334433"/>
          </a:xfrm>
          <a:prstGeom prst="rect">
            <a:avLst/>
          </a:prstGeom>
          <a:noFill/>
          <a:ln w="9525">
            <a:noFill/>
          </a:ln>
        </p:spPr>
      </p:pic>
      <p:pic>
        <p:nvPicPr>
          <p:cNvPr id="23569" name="Picture 37"/>
          <p:cNvPicPr>
            <a:picLocks noChangeAspect="1"/>
          </p:cNvPicPr>
          <p:nvPr/>
        </p:nvPicPr>
        <p:blipFill>
          <a:blip r:embed="rId17"/>
          <a:stretch>
            <a:fillRect/>
          </a:stretch>
        </p:blipFill>
        <p:spPr>
          <a:xfrm>
            <a:off x="6096000" y="6309784"/>
            <a:ext cx="6096000" cy="334433"/>
          </a:xfrm>
          <a:prstGeom prst="rect">
            <a:avLst/>
          </a:prstGeom>
          <a:noFill/>
          <a:ln w="9525">
            <a:noFill/>
          </a:ln>
        </p:spPr>
      </p:pic>
      <p:pic>
        <p:nvPicPr>
          <p:cNvPr id="23570" name="Picture 38"/>
          <p:cNvPicPr>
            <a:picLocks noChangeAspect="1"/>
          </p:cNvPicPr>
          <p:nvPr/>
        </p:nvPicPr>
        <p:blipFill>
          <a:blip r:embed="rId17"/>
          <a:stretch>
            <a:fillRect/>
          </a:stretch>
        </p:blipFill>
        <p:spPr>
          <a:xfrm>
            <a:off x="609600" y="3124200"/>
            <a:ext cx="6096000" cy="334433"/>
          </a:xfrm>
          <a:prstGeom prst="rect">
            <a:avLst/>
          </a:prstGeom>
          <a:noFill/>
          <a:ln w="9525">
            <a:noFill/>
          </a:ln>
        </p:spPr>
      </p:pic>
      <p:pic>
        <p:nvPicPr>
          <p:cNvPr id="23571" name="Picture 39"/>
          <p:cNvPicPr>
            <a:picLocks noChangeAspect="1"/>
          </p:cNvPicPr>
          <p:nvPr/>
        </p:nvPicPr>
        <p:blipFill>
          <a:blip r:embed="rId17"/>
          <a:stretch>
            <a:fillRect/>
          </a:stretch>
        </p:blipFill>
        <p:spPr>
          <a:xfrm>
            <a:off x="6096000" y="2976033"/>
            <a:ext cx="6096000" cy="334433"/>
          </a:xfrm>
          <a:prstGeom prst="rect">
            <a:avLst/>
          </a:prstGeom>
          <a:noFill/>
          <a:ln w="9525">
            <a:noFill/>
          </a:ln>
        </p:spPr>
      </p:pic>
      <p:sp>
        <p:nvSpPr>
          <p:cNvPr id="23572" name="Flowchart: Summing Junction 41">
            <a:hlinkClick r:id="" action="ppaction://noaction"/>
          </p:cNvPr>
          <p:cNvSpPr/>
          <p:nvPr/>
        </p:nvSpPr>
        <p:spPr>
          <a:xfrm>
            <a:off x="11398251" y="6115051"/>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440" tIns="45720" rIns="91440" bIns="45720" anchor="ctr" anchorCtr="0"/>
          <a:lstStyle/>
          <a:p>
            <a:pPr algn="ctr" defTabSz="685800">
              <a:defRPr/>
            </a:pPr>
            <a:endParaRPr sz="1865" dirty="0">
              <a:solidFill>
                <a:srgbClr val="FFFFFF"/>
              </a:solidFill>
            </a:endParaRPr>
          </a:p>
        </p:txBody>
      </p:sp>
      <p:sp>
        <p:nvSpPr>
          <p:cNvPr id="23573" name="AutoShape 21">
            <a:hlinkClick r:id="" action="ppaction://hlinkshowjump?jump=nextslide">
              <a:snd r:embed="rId18" name="camera.wav"/>
            </a:hlinkClick>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defTabSz="914400">
              <a:defRPr/>
            </a:pPr>
            <a:endParaRPr sz="2400" dirty="0">
              <a:solidFill>
                <a:prstClr val="black"/>
              </a:solidFill>
              <a:latin typeface="Arial" panose="020B0604020202020204" pitchFamily="34" charset="0"/>
            </a:endParaRPr>
          </a:p>
        </p:txBody>
      </p:sp>
    </p:spTree>
    <p:extLst>
      <p:ext uri="{BB962C8B-B14F-4D97-AF65-F5344CB8AC3E}">
        <p14:creationId xmlns:p14="http://schemas.microsoft.com/office/powerpoint/2010/main" val="2315682286"/>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fcf4eai">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940</Words>
  <Application>Microsoft Office PowerPoint</Application>
  <PresentationFormat>Widescreen</PresentationFormat>
  <Paragraphs>84</Paragraphs>
  <Slides>17</Slides>
  <Notes>7</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17</vt:i4>
      </vt:variant>
    </vt:vector>
  </HeadingPairs>
  <TitlesOfParts>
    <vt:vector size="33" baseType="lpstr">
      <vt:lpstr>等线</vt:lpstr>
      <vt:lpstr>SimSun</vt:lpstr>
      <vt:lpstr>.VnAvant</vt:lpstr>
      <vt:lpstr>Arial</vt:lpstr>
      <vt:lpstr>Arial-Rounded</vt:lpstr>
      <vt:lpstr>Calibri</vt:lpstr>
      <vt:lpstr>Calibri Light</vt:lpstr>
      <vt:lpstr>OpenSans</vt:lpstr>
      <vt:lpstr>Times New Roman</vt:lpstr>
      <vt:lpstr>华康少女文字W5(P)</vt:lpstr>
      <vt:lpstr>2_Office 主题​​</vt:lpstr>
      <vt:lpstr>Office 主题</vt:lpstr>
      <vt:lpstr>Office Theme</vt:lpstr>
      <vt:lpstr>1_Office Theme</vt:lpstr>
      <vt:lpstr>1_Office 主题</vt:lpstr>
      <vt:lpstr>2_Office Theme</vt:lpstr>
      <vt:lpstr>PowerPoint Presentation</vt:lpstr>
      <vt:lpstr>PowerPoint Presentation</vt:lpstr>
      <vt:lpstr>PowerPoint Presentation</vt:lpstr>
      <vt:lpstr>Chậu hoa</vt:lpstr>
      <vt:lpstr>Chậu hoa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TA</cp:lastModifiedBy>
  <cp:revision>14</cp:revision>
  <dcterms:created xsi:type="dcterms:W3CDTF">2021-07-26T05:12:58Z</dcterms:created>
  <dcterms:modified xsi:type="dcterms:W3CDTF">2025-10-12T04:24:49Z</dcterms:modified>
</cp:coreProperties>
</file>