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6"/>
  </p:notesMasterIdLst>
  <p:sldIdLst>
    <p:sldId id="382" r:id="rId2"/>
    <p:sldId id="257" r:id="rId3"/>
    <p:sldId id="328" r:id="rId4"/>
    <p:sldId id="303" r:id="rId5"/>
    <p:sldId id="371" r:id="rId6"/>
    <p:sldId id="297" r:id="rId7"/>
    <p:sldId id="378" r:id="rId8"/>
    <p:sldId id="379" r:id="rId9"/>
    <p:sldId id="380" r:id="rId10"/>
    <p:sldId id="329" r:id="rId11"/>
    <p:sldId id="381" r:id="rId12"/>
    <p:sldId id="374" r:id="rId13"/>
    <p:sldId id="258" r:id="rId14"/>
    <p:sldId id="38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698" autoAdjust="0"/>
  </p:normalViewPr>
  <p:slideViewPr>
    <p:cSldViewPr snapToGrid="0">
      <p:cViewPr varScale="1">
        <p:scale>
          <a:sx n="65" d="100"/>
          <a:sy n="65" d="100"/>
        </p:scale>
        <p:origin x="93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9BEEF-AA43-4B88-80DB-17373E8456B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F598E-D399-4FAF-888D-5703A81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952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136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377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4514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2739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3295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0561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41098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60709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8811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4240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9263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14123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506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6557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0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6.png"/><Relationship Id="rId5" Type="http://schemas.openxmlformats.org/officeDocument/2006/relationships/image" Target="../media/image32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svg"/><Relationship Id="rId21" Type="http://schemas.openxmlformats.org/officeDocument/2006/relationships/image" Target="../media/image53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24" Type="http://schemas.openxmlformats.org/officeDocument/2006/relationships/image" Target="../media/image56.pn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23" Type="http://schemas.openxmlformats.org/officeDocument/2006/relationships/image" Target="../media/image55.svg"/><Relationship Id="rId28" Type="http://schemas.openxmlformats.org/officeDocument/2006/relationships/image" Target="../media/image60.png"/><Relationship Id="rId10" Type="http://schemas.openxmlformats.org/officeDocument/2006/relationships/image" Target="../media/image42.png"/><Relationship Id="rId19" Type="http://schemas.openxmlformats.org/officeDocument/2006/relationships/image" Target="../media/image51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237490" y="-7048332"/>
            <a:ext cx="3717021" cy="135164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38400" y="2456250"/>
            <a:ext cx="9169063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39"/>
              </a:lnSpc>
            </a:pPr>
            <a:r>
              <a:rPr lang="en-US" sz="4500" b="1" dirty="0">
                <a:solidFill>
                  <a:srgbClr val="FF9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27740" y="-394155"/>
            <a:ext cx="3343371" cy="284490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" y="3259419"/>
            <a:ext cx="2540000" cy="3591259"/>
          </a:xfrm>
          <a:prstGeom prst="rect">
            <a:avLst/>
          </a:prstGeom>
        </p:spPr>
      </p:pic>
      <p:grpSp>
        <p:nvGrpSpPr>
          <p:cNvPr id="8" name="Group 2"/>
          <p:cNvGrpSpPr/>
          <p:nvPr/>
        </p:nvGrpSpPr>
        <p:grpSpPr>
          <a:xfrm>
            <a:off x="4555740" y="4813796"/>
            <a:ext cx="4572000" cy="712970"/>
            <a:chOff x="0" y="0"/>
            <a:chExt cx="15434913" cy="2503857"/>
          </a:xfrm>
        </p:grpSpPr>
        <p:sp>
          <p:nvSpPr>
            <p:cNvPr id="9" name="Freeform 3"/>
            <p:cNvSpPr/>
            <p:nvPr/>
          </p:nvSpPr>
          <p:spPr>
            <a:xfrm>
              <a:off x="31750" y="31750"/>
              <a:ext cx="15371412" cy="2440357"/>
            </a:xfrm>
            <a:custGeom>
              <a:avLst/>
              <a:gdLst/>
              <a:ahLst/>
              <a:cxnLst/>
              <a:rect l="l" t="t" r="r" b="b"/>
              <a:pathLst>
                <a:path w="15371412" h="2440357">
                  <a:moveTo>
                    <a:pt x="15278703" y="2440357"/>
                  </a:moveTo>
                  <a:lnTo>
                    <a:pt x="92710" y="2440357"/>
                  </a:lnTo>
                  <a:cubicBezTo>
                    <a:pt x="41910" y="2440357"/>
                    <a:pt x="0" y="2398447"/>
                    <a:pt x="0" y="234764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277433" y="0"/>
                  </a:lnTo>
                  <a:cubicBezTo>
                    <a:pt x="15328233" y="0"/>
                    <a:pt x="15370142" y="41910"/>
                    <a:pt x="15370142" y="92710"/>
                  </a:cubicBezTo>
                  <a:lnTo>
                    <a:pt x="15370142" y="2346377"/>
                  </a:lnTo>
                  <a:cubicBezTo>
                    <a:pt x="15371412" y="2398447"/>
                    <a:pt x="15329503" y="2440357"/>
                    <a:pt x="15278703" y="244035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4"/>
            <p:cNvSpPr/>
            <p:nvPr/>
          </p:nvSpPr>
          <p:spPr>
            <a:xfrm>
              <a:off x="0" y="0"/>
              <a:ext cx="15434912" cy="2503857"/>
            </a:xfrm>
            <a:custGeom>
              <a:avLst/>
              <a:gdLst/>
              <a:ahLst/>
              <a:cxnLst/>
              <a:rect l="l" t="t" r="r" b="b"/>
              <a:pathLst>
                <a:path w="15434912" h="2503857">
                  <a:moveTo>
                    <a:pt x="15310453" y="59690"/>
                  </a:moveTo>
                  <a:cubicBezTo>
                    <a:pt x="15346012" y="59690"/>
                    <a:pt x="15375223" y="88900"/>
                    <a:pt x="15375223" y="124460"/>
                  </a:cubicBezTo>
                  <a:lnTo>
                    <a:pt x="15375223" y="2379397"/>
                  </a:lnTo>
                  <a:cubicBezTo>
                    <a:pt x="15375223" y="2414957"/>
                    <a:pt x="15346012" y="2444167"/>
                    <a:pt x="15310453" y="2444167"/>
                  </a:cubicBezTo>
                  <a:lnTo>
                    <a:pt x="124460" y="2444167"/>
                  </a:lnTo>
                  <a:cubicBezTo>
                    <a:pt x="88900" y="2444167"/>
                    <a:pt x="59690" y="2414957"/>
                    <a:pt x="59690" y="237939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310453" y="59690"/>
                  </a:lnTo>
                  <a:moveTo>
                    <a:pt x="1531045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379397"/>
                  </a:lnTo>
                  <a:cubicBezTo>
                    <a:pt x="0" y="2447977"/>
                    <a:pt x="55880" y="2503857"/>
                    <a:pt x="124460" y="2503857"/>
                  </a:cubicBezTo>
                  <a:lnTo>
                    <a:pt x="15310453" y="2503857"/>
                  </a:lnTo>
                  <a:cubicBezTo>
                    <a:pt x="15379033" y="2503857"/>
                    <a:pt x="15434912" y="2447977"/>
                    <a:pt x="15434912" y="2379397"/>
                  </a:cubicBezTo>
                  <a:lnTo>
                    <a:pt x="15434912" y="124460"/>
                  </a:lnTo>
                  <a:cubicBezTo>
                    <a:pt x="15434912" y="55880"/>
                    <a:pt x="15379033" y="0"/>
                    <a:pt x="153104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Rectangle 10"/>
          <p:cNvSpPr/>
          <p:nvPr/>
        </p:nvSpPr>
        <p:spPr>
          <a:xfrm>
            <a:off x="4775200" y="4954837"/>
            <a:ext cx="1781684" cy="430887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 </a:t>
            </a:r>
            <a:r>
              <a:rPr lang="vi-VN" sz="2400" b="1" dirty="0"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62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183023B-1F49-47DB-9E71-6424BF2F351D}"/>
              </a:ext>
            </a:extLst>
          </p:cNvPr>
          <p:cNvSpPr txBox="1"/>
          <p:nvPr/>
        </p:nvSpPr>
        <p:spPr>
          <a:xfrm>
            <a:off x="2997668" y="323434"/>
            <a:ext cx="536582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ứng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dụng</a:t>
            </a:r>
            <a:endParaRPr lang="en-US" sz="3600" b="1" dirty="0">
              <a:solidFill>
                <a:srgbClr val="00206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37F595-F887-4D06-9ABC-A87B9FDECED6}"/>
              </a:ext>
            </a:extLst>
          </p:cNvPr>
          <p:cNvSpPr txBox="1"/>
          <p:nvPr/>
        </p:nvSpPr>
        <p:spPr>
          <a:xfrm>
            <a:off x="2159876" y="2619125"/>
            <a:ext cx="96175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a.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Chữ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cái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nào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viết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hoa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  Đ</a:t>
            </a:r>
            <a:endParaRPr lang="vi-VN" sz="2800" dirty="0">
              <a:solidFill>
                <a:srgbClr val="C0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b.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Khoảng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cách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giữa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chữ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ghi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như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thế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nào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?</a:t>
            </a:r>
            <a:endParaRPr lang="vi-VN" sz="2800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Khoảng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giữa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1 con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o.</a:t>
            </a:r>
            <a:endParaRPr lang="vi-VN" sz="2800" dirty="0">
              <a:solidFill>
                <a:srgbClr val="C0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c.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chữ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cái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nào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cao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Wingdings" panose="05000000000000000000" pitchFamily="2" charset="2"/>
              </a:rPr>
              <a:t>   Đ, k, l.</a:t>
            </a:r>
            <a:endParaRPr lang="vi-VN" sz="2800" dirty="0">
              <a:solidFill>
                <a:srgbClr val="C0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FF8D96-F048-4398-8AF8-D55B03DE33F7}"/>
              </a:ext>
            </a:extLst>
          </p:cNvPr>
          <p:cNvGrpSpPr/>
          <p:nvPr/>
        </p:nvGrpSpPr>
        <p:grpSpPr>
          <a:xfrm>
            <a:off x="2449963" y="1237835"/>
            <a:ext cx="7741541" cy="1000649"/>
            <a:chOff x="356592" y="1017767"/>
            <a:chExt cx="6481262" cy="10006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DA2072A-21A9-4367-96E1-96710184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1" t="-612" r="26410" b="42287"/>
            <a:stretch/>
          </p:blipFill>
          <p:spPr>
            <a:xfrm>
              <a:off x="376738" y="1017767"/>
              <a:ext cx="6112552" cy="100064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41D296-A3E3-453D-BF96-4E4EF942185F}"/>
                </a:ext>
              </a:extLst>
            </p:cNvPr>
            <p:cNvSpPr txBox="1"/>
            <p:nvPr/>
          </p:nvSpPr>
          <p:spPr>
            <a:xfrm>
              <a:off x="356592" y="1193037"/>
              <a:ext cx="648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Đoàn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kết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tốt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kỉ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luật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tốt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. </a:t>
              </a: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2025311" y="535404"/>
            <a:ext cx="925253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Đ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2078809" y="4224110"/>
            <a:ext cx="518091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Đ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004" name="Text Box 841"/>
          <p:cNvSpPr txBox="1"/>
          <p:nvPr/>
        </p:nvSpPr>
        <p:spPr>
          <a:xfrm>
            <a:off x="2009281" y="2117718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Đoàn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2065424" y="5753430"/>
            <a:ext cx="845006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6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kỉ</a:t>
            </a: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2061407" y="4978729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Đoàn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033012" y="1941338"/>
            <a:ext cx="411394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6560">
            <a:off x="3102872" y="274579"/>
            <a:ext cx="507251" cy="7153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04847">
            <a:off x="345311" y="2535413"/>
            <a:ext cx="748207" cy="748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61588">
            <a:off x="1907002" y="154556"/>
            <a:ext cx="814259" cy="8645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46022">
            <a:off x="363128" y="317821"/>
            <a:ext cx="868995" cy="8010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20968">
            <a:off x="461024" y="1792356"/>
            <a:ext cx="1290115" cy="422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29358">
            <a:off x="1344368" y="1078292"/>
            <a:ext cx="559823" cy="532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453495">
            <a:off x="299339" y="4455203"/>
            <a:ext cx="840151" cy="9507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601344">
            <a:off x="916086" y="3244786"/>
            <a:ext cx="967987" cy="9679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9438273">
            <a:off x="2064119" y="1113216"/>
            <a:ext cx="266654" cy="12324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3659741">
            <a:off x="2253602" y="5706660"/>
            <a:ext cx="609209" cy="6227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045001">
            <a:off x="1415038" y="4877748"/>
            <a:ext cx="574822" cy="10790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4492633">
            <a:off x="781781" y="5653424"/>
            <a:ext cx="410867" cy="120843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138168" y="737475"/>
            <a:ext cx="8090845" cy="4679781"/>
            <a:chOff x="0" y="0"/>
            <a:chExt cx="14513079" cy="4632883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403968"/>
              <a:ext cx="14513079" cy="4228914"/>
              <a:chOff x="0" y="0"/>
              <a:chExt cx="3907097" cy="11384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4262"/>
                <a:ext cx="391484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lnTo>
                      <a:pt x="3905702" y="577262"/>
                    </a:ln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5420420" y="0"/>
              <a:ext cx="4027218" cy="961150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2245135" y="2147305"/>
            <a:ext cx="7892949" cy="2277541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HẸN GẶP LẠI CÁC EM TRONG TIẾT HỌC SAU!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976049" y="2006600"/>
            <a:ext cx="38608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730772" y="5997491"/>
            <a:ext cx="10805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012E43-E814-4CDF-A2F0-D15A2931BD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-4000" r="-548" b="-1158"/>
          <a:stretch/>
        </p:blipFill>
        <p:spPr>
          <a:xfrm>
            <a:off x="3730772" y="1936503"/>
            <a:ext cx="3126580" cy="3203172"/>
          </a:xfrm>
          <a:prstGeom prst="rect">
            <a:avLst/>
          </a:prstGeom>
        </p:spPr>
      </p:pic>
      <p:pic>
        <p:nvPicPr>
          <p:cNvPr id="13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E5483206-ED16-4591-AAA5-BE6C7ACFE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23653" r="13603" b="23954"/>
          <a:stretch/>
        </p:blipFill>
        <p:spPr bwMode="auto">
          <a:xfrm>
            <a:off x="7097669" y="2789742"/>
            <a:ext cx="2349933" cy="234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95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Arial" pitchFamily="34" charset="0"/>
                <a:cs typeface="Arial" pitchFamily="34" charset="0"/>
                <a:sym typeface="Arial"/>
              </a:rPr>
              <a:t>Đ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8" name="TẬP VIẾT CHỮ Đ HOA - TẬP VIẾT CHỮ VIỆT">
            <a:hlinkClick r:id="" action="ppaction://media"/>
            <a:extLst>
              <a:ext uri="{FF2B5EF4-FFF2-40B4-BE49-F238E27FC236}">
                <a16:creationId xmlns:a16="http://schemas.microsoft.com/office/drawing/2014/main" id="{726C8A37-A7D8-405F-9F77-B2AF421A92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404" end="17210"/>
                </p14:media>
              </p:ext>
            </p:extLst>
          </p:nvPr>
        </p:nvPicPr>
        <p:blipFill rotWithShape="1">
          <a:blip r:embed="rId7"/>
          <a:srcRect l="9032" t="14856" r="46667" b="22635"/>
          <a:stretch/>
        </p:blipFill>
        <p:spPr>
          <a:xfrm>
            <a:off x="2722441" y="1077346"/>
            <a:ext cx="7107359" cy="50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95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Đ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8" name="579BA28E">
            <a:hlinkClick r:id="" action="ppaction://media"/>
            <a:extLst>
              <a:ext uri="{FF2B5EF4-FFF2-40B4-BE49-F238E27FC236}">
                <a16:creationId xmlns:a16="http://schemas.microsoft.com/office/drawing/2014/main" id="{FED15F88-0D49-4E99-B625-BE10D055B9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695" b="15484"/>
          <a:stretch/>
        </p:blipFill>
        <p:spPr>
          <a:xfrm>
            <a:off x="3292926" y="1480571"/>
            <a:ext cx="5832786" cy="450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035626" y="1583105"/>
            <a:ext cx="62209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7" y="-2452033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Oval 18">
            <a:extLst>
              <a:ext uri="{FF2B5EF4-FFF2-40B4-BE49-F238E27FC236}">
                <a16:creationId xmlns:a16="http://schemas.microsoft.com/office/drawing/2014/main" id="{23C05563-E194-4701-B60D-8D4D3774D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3786188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7469CBEA-FB1F-4FCD-8226-5070EF118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31162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a) 4 ô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03CF601A-54DC-4528-8637-A093EA877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269" y="1143001"/>
            <a:ext cx="3827244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2" name="Picture 10" descr="hoa0001">
            <a:extLst>
              <a:ext uri="{FF2B5EF4-FFF2-40B4-BE49-F238E27FC236}">
                <a16:creationId xmlns:a16="http://schemas.microsoft.com/office/drawing/2014/main" id="{FAAA6230-0F40-4D4E-B272-41C6F5704B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1" descr="hoa0001">
            <a:extLst>
              <a:ext uri="{FF2B5EF4-FFF2-40B4-BE49-F238E27FC236}">
                <a16:creationId xmlns:a16="http://schemas.microsoft.com/office/drawing/2014/main" id="{1A52075C-E3DE-4863-81FD-9038800AB4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2" descr="hoa0001">
            <a:extLst>
              <a:ext uri="{FF2B5EF4-FFF2-40B4-BE49-F238E27FC236}">
                <a16:creationId xmlns:a16="http://schemas.microsoft.com/office/drawing/2014/main" id="{28598AD1-3EAD-4C6C-9756-CD3117B65F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3510" t="58333" r="52632"/>
          <a:stretch>
            <a:fillRect/>
          </a:stretch>
        </p:blipFill>
        <p:spPr>
          <a:xfrm rot="14772439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8C50DADC-473D-4CCE-8F5D-E1077A83C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374" y="2049463"/>
            <a:ext cx="5181600" cy="9420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*Con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ô li ?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69386CF5-AD0B-49E0-B17D-ED1A7E8FC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37258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b) 5 ô li</a:t>
            </a: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924F27C6-F4E5-4E4C-8048-0E027EAEB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2" y="4259264"/>
            <a:ext cx="1685131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34E2A34-D5B6-4128-B743-C07110AC95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-4000" r="-548" b="-1158"/>
          <a:stretch/>
        </p:blipFill>
        <p:spPr>
          <a:xfrm>
            <a:off x="5875956" y="1048740"/>
            <a:ext cx="4474355" cy="458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build="allAtOnce"/>
      <p:bldP spid="11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18" name="Text Box 19">
            <a:extLst>
              <a:ext uri="{FF2B5EF4-FFF2-40B4-BE49-F238E27FC236}">
                <a16:creationId xmlns:a16="http://schemas.microsoft.com/office/drawing/2014/main" id="{10172620-E225-4A86-B8C0-F4ECC8B2C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4252914"/>
            <a:ext cx="19812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F66E3F80-F4DB-483C-9032-3A5CEC32A6D5}"/>
              </a:ext>
            </a:extLst>
          </p:cNvPr>
          <p:cNvSpPr txBox="1"/>
          <p:nvPr/>
        </p:nvSpPr>
        <p:spPr>
          <a:xfrm>
            <a:off x="1923393" y="1143001"/>
            <a:ext cx="370112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just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Chọn ý đúng nhất:</a:t>
            </a:r>
          </a:p>
        </p:txBody>
      </p:sp>
      <p:pic>
        <p:nvPicPr>
          <p:cNvPr id="20" name="Picture 10" descr="hoa0001">
            <a:extLst>
              <a:ext uri="{FF2B5EF4-FFF2-40B4-BE49-F238E27FC236}">
                <a16:creationId xmlns:a16="http://schemas.microsoft.com/office/drawing/2014/main" id="{1374280F-00D7-4267-9F73-B964FD5D55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11" descr="hoa0001">
            <a:extLst>
              <a:ext uri="{FF2B5EF4-FFF2-40B4-BE49-F238E27FC236}">
                <a16:creationId xmlns:a16="http://schemas.microsoft.com/office/drawing/2014/main" id="{E475669B-1E6D-4D0D-B118-3F362A0882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12" descr="hoa0001">
            <a:extLst>
              <a:ext uri="{FF2B5EF4-FFF2-40B4-BE49-F238E27FC236}">
                <a16:creationId xmlns:a16="http://schemas.microsoft.com/office/drawing/2014/main" id="{AA7353A7-58D5-4187-AFCB-66B9894E63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3510" t="58333" r="52632"/>
          <a:stretch>
            <a:fillRect/>
          </a:stretch>
        </p:blipFill>
        <p:spPr>
          <a:xfrm rot="14772439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 Box 10">
            <a:extLst>
              <a:ext uri="{FF2B5EF4-FFF2-40B4-BE49-F238E27FC236}">
                <a16:creationId xmlns:a16="http://schemas.microsoft.com/office/drawing/2014/main" id="{45FC5872-FAF9-4014-88F9-9241DDFA6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183" y="2043113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*Con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ô li ?</a:t>
            </a:r>
          </a:p>
        </p:txBody>
      </p:sp>
      <p:sp>
        <p:nvSpPr>
          <p:cNvPr id="25" name="Oval 16">
            <a:extLst>
              <a:ext uri="{FF2B5EF4-FFF2-40B4-BE49-F238E27FC236}">
                <a16:creationId xmlns:a16="http://schemas.microsoft.com/office/drawing/2014/main" id="{7BD6110D-6789-4595-885D-1C4307055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88" y="314325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C0A2F988-33CA-4BA4-B583-80EFDEA85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3109914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4 ô li</a:t>
            </a: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9D023D1A-219D-4594-8F1F-8CFD927AD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9" y="3719514"/>
            <a:ext cx="2600324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b) 4 ô li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rưỡi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B04D14B-8AE9-463C-84FD-A605F872DE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-4000" r="-548" b="-1158"/>
          <a:stretch/>
        </p:blipFill>
        <p:spPr>
          <a:xfrm>
            <a:off x="6312512" y="1143001"/>
            <a:ext cx="4525676" cy="46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2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5" grpId="0" animBg="1"/>
      <p:bldP spid="26" grpId="0" build="allAtOnce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920DD4BD-FC68-4467-A2C6-6B9FFC64C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3" y="39433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b) 4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nét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40328D68-5929-401A-B718-EBD05DEAC159}"/>
              </a:ext>
            </a:extLst>
          </p:cNvPr>
          <p:cNvSpPr txBox="1"/>
          <p:nvPr/>
        </p:nvSpPr>
        <p:spPr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just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16" name="Picture 10" descr="hoa0001">
            <a:extLst>
              <a:ext uri="{FF2B5EF4-FFF2-40B4-BE49-F238E27FC236}">
                <a16:creationId xmlns:a16="http://schemas.microsoft.com/office/drawing/2014/main" id="{12182BE8-DF4F-4658-BAA1-8D9FD2A577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1" descr="hoa0001">
            <a:extLst>
              <a:ext uri="{FF2B5EF4-FFF2-40B4-BE49-F238E27FC236}">
                <a16:creationId xmlns:a16="http://schemas.microsoft.com/office/drawing/2014/main" id="{AA453BC1-8AFC-4317-B5D6-26E28F87A5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12" descr="hoa0001">
            <a:extLst>
              <a:ext uri="{FF2B5EF4-FFF2-40B4-BE49-F238E27FC236}">
                <a16:creationId xmlns:a16="http://schemas.microsoft.com/office/drawing/2014/main" id="{9FE3F543-51BE-4CF4-AD77-114AACC9A0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14772439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 Box 8">
            <a:extLst>
              <a:ext uri="{FF2B5EF4-FFF2-40B4-BE49-F238E27FC236}">
                <a16:creationId xmlns:a16="http://schemas.microsoft.com/office/drawing/2014/main" id="{B9D9C297-6D0C-4A69-948C-EE5C924AF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2114550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*Con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4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nét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?</a:t>
            </a:r>
          </a:p>
        </p:txBody>
      </p:sp>
      <p:sp>
        <p:nvSpPr>
          <p:cNvPr id="29" name="Oval 9">
            <a:extLst>
              <a:ext uri="{FF2B5EF4-FFF2-40B4-BE49-F238E27FC236}">
                <a16:creationId xmlns:a16="http://schemas.microsoft.com/office/drawing/2014/main" id="{766A3E61-18C6-436F-9694-968109069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3" y="3429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DDA4D30B-C0EE-46E6-972C-91ECFBD0E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3" y="33337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 2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nét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 Box 12">
            <a:extLst>
              <a:ext uri="{FF2B5EF4-FFF2-40B4-BE49-F238E27FC236}">
                <a16:creationId xmlns:a16="http://schemas.microsoft.com/office/drawing/2014/main" id="{A4E65738-E29F-4E57-BE03-B2CD3CDE8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3" y="4552951"/>
            <a:ext cx="19431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c) 5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nét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4998940-4D6B-4F3E-85D8-F3CB09A418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-4000" r="-548" b="-1158"/>
          <a:stretch/>
        </p:blipFill>
        <p:spPr>
          <a:xfrm>
            <a:off x="6312512" y="1143001"/>
            <a:ext cx="4525676" cy="46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0" grpId="0" build="allAtOnce"/>
      <p:bldP spid="31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262</Words>
  <Application>Microsoft Office PowerPoint</Application>
  <PresentationFormat>Widescreen</PresentationFormat>
  <Paragraphs>56</Paragraphs>
  <Slides>14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等线</vt:lpstr>
      <vt:lpstr>Arial</vt:lpstr>
      <vt:lpstr>Calibri</vt:lpstr>
      <vt:lpstr>HP001 4 hàng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TA</cp:lastModifiedBy>
  <cp:revision>12</cp:revision>
  <dcterms:created xsi:type="dcterms:W3CDTF">2021-07-26T04:51:24Z</dcterms:created>
  <dcterms:modified xsi:type="dcterms:W3CDTF">2025-10-12T04:24:16Z</dcterms:modified>
</cp:coreProperties>
</file>