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8" r:id="rId2"/>
    <p:sldId id="285" r:id="rId3"/>
    <p:sldId id="269" r:id="rId4"/>
    <p:sldId id="279" r:id="rId5"/>
    <p:sldId id="278" r:id="rId6"/>
    <p:sldId id="280" r:id="rId7"/>
    <p:sldId id="281" r:id="rId8"/>
    <p:sldId id="284" r:id="rId9"/>
    <p:sldId id="270" r:id="rId10"/>
    <p:sldId id="287" r:id="rId11"/>
    <p:sldId id="289" r:id="rId12"/>
    <p:sldId id="256" r:id="rId13"/>
    <p:sldId id="282" r:id="rId14"/>
    <p:sldId id="283" r:id="rId15"/>
    <p:sldId id="258" r:id="rId16"/>
    <p:sldId id="273" r:id="rId17"/>
    <p:sldId id="272" r:id="rId18"/>
    <p:sldId id="288" r:id="rId19"/>
    <p:sldId id="271" r:id="rId20"/>
    <p:sldId id="286" r:id="rId21"/>
    <p:sldId id="259" r:id="rId22"/>
    <p:sldId id="260" r:id="rId23"/>
    <p:sldId id="274" r:id="rId24"/>
    <p:sldId id="261" r:id="rId25"/>
    <p:sldId id="263" r:id="rId26"/>
    <p:sldId id="275" r:id="rId27"/>
    <p:sldId id="276" r:id="rId28"/>
    <p:sldId id="277" r:id="rId29"/>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0000CC"/>
    <a:srgbClr val="DEAEBE"/>
    <a:srgbClr val="4CA99D"/>
    <a:srgbClr val="FFFFFF"/>
    <a:srgbClr val="A3FFCD"/>
    <a:srgbClr val="FF7979"/>
    <a:srgbClr val="FF9966"/>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90764" autoAdjust="0"/>
  </p:normalViewPr>
  <p:slideViewPr>
    <p:cSldViewPr>
      <p:cViewPr varScale="1">
        <p:scale>
          <a:sx n="87" d="100"/>
          <a:sy n="87" d="100"/>
        </p:scale>
        <p:origin x="1080"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741487A-64F4-4F65-8374-8CCB7B2BD917}" type="datetimeFigureOut">
              <a:rPr lang="en-US" smtClean="0"/>
              <a:t>10/12/2025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C28C2F4-9675-47BF-B829-6849AF6BE1A4}" type="slidenum">
              <a:rPr lang="en-US" smtClean="0"/>
              <a:t>‹#›</a:t>
            </a:fld>
            <a:endParaRPr lang="en-US"/>
          </a:p>
        </p:txBody>
      </p:sp>
    </p:spTree>
    <p:extLst>
      <p:ext uri="{BB962C8B-B14F-4D97-AF65-F5344CB8AC3E}">
        <p14:creationId xmlns:p14="http://schemas.microsoft.com/office/powerpoint/2010/main" val="253176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a:t>
            </a:fld>
            <a:endParaRPr lang="en-US"/>
          </a:p>
        </p:txBody>
      </p:sp>
    </p:spTree>
    <p:extLst>
      <p:ext uri="{BB962C8B-B14F-4D97-AF65-F5344CB8AC3E}">
        <p14:creationId xmlns:p14="http://schemas.microsoft.com/office/powerpoint/2010/main" val="3511173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4</a:t>
            </a:fld>
            <a:endParaRPr lang="en-US"/>
          </a:p>
        </p:txBody>
      </p:sp>
    </p:spTree>
    <p:extLst>
      <p:ext uri="{BB962C8B-B14F-4D97-AF65-F5344CB8AC3E}">
        <p14:creationId xmlns:p14="http://schemas.microsoft.com/office/powerpoint/2010/main" val="157648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5</a:t>
            </a:fld>
            <a:endParaRPr lang="en-US"/>
          </a:p>
        </p:txBody>
      </p:sp>
    </p:spTree>
    <p:extLst>
      <p:ext uri="{BB962C8B-B14F-4D97-AF65-F5344CB8AC3E}">
        <p14:creationId xmlns:p14="http://schemas.microsoft.com/office/powerpoint/2010/main" val="41058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12</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14</a:t>
            </a:fld>
            <a:endParaRPr lang="en-US"/>
          </a:p>
        </p:txBody>
      </p:sp>
    </p:spTree>
    <p:extLst>
      <p:ext uri="{BB962C8B-B14F-4D97-AF65-F5344CB8AC3E}">
        <p14:creationId xmlns:p14="http://schemas.microsoft.com/office/powerpoint/2010/main" val="267942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vi-VN" dirty="0"/>
              <a:t>Cchia</a:t>
            </a:r>
            <a:r>
              <a:rPr lang="vi-VN" baseline="0" dirty="0"/>
              <a:t> đoạn</a:t>
            </a:r>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16</a:t>
            </a:fld>
            <a:endParaRPr lang="en-US"/>
          </a:p>
        </p:txBody>
      </p:sp>
    </p:spTree>
    <p:extLst>
      <p:ext uri="{BB962C8B-B14F-4D97-AF65-F5344CB8AC3E}">
        <p14:creationId xmlns:p14="http://schemas.microsoft.com/office/powerpoint/2010/main" val="638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vi-VN" dirty="0"/>
              <a:t>NGẮT</a:t>
            </a:r>
            <a:r>
              <a:rPr lang="vi-VN" baseline="0" dirty="0"/>
              <a:t> NHỊP</a:t>
            </a:r>
            <a:endParaRPr lang="vi-VN" dirty="0"/>
          </a:p>
          <a:p>
            <a:endParaRPr lang="en-US" dirty="0"/>
          </a:p>
        </p:txBody>
      </p:sp>
      <p:sp>
        <p:nvSpPr>
          <p:cNvPr id="4" name="Slide Number Placeholder 3"/>
          <p:cNvSpPr>
            <a:spLocks noGrp="1"/>
          </p:cNvSpPr>
          <p:nvPr>
            <p:ph type="sldNum" sz="quarter" idx="10"/>
          </p:nvPr>
        </p:nvSpPr>
        <p:spPr/>
        <p:txBody>
          <a:bodyPr/>
          <a:lstStyle/>
          <a:p>
            <a:fld id="{CC28C2F4-9675-47BF-B829-6849AF6BE1A4}" type="slidenum">
              <a:rPr lang="en-US" smtClean="0"/>
              <a:t>17</a:t>
            </a:fld>
            <a:endParaRPr lang="en-US"/>
          </a:p>
        </p:txBody>
      </p:sp>
    </p:spTree>
    <p:extLst>
      <p:ext uri="{BB962C8B-B14F-4D97-AF65-F5344CB8AC3E}">
        <p14:creationId xmlns:p14="http://schemas.microsoft.com/office/powerpoint/2010/main" val="638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97B484-89EF-4350-89CA-DE0274EC3CF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85594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7B484-89EF-4350-89CA-DE0274EC3CF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87597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7B484-89EF-4350-89CA-DE0274EC3CF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9538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7B484-89EF-4350-89CA-DE0274EC3CF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27313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7B484-89EF-4350-89CA-DE0274EC3CF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378178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97B484-89EF-4350-89CA-DE0274EC3CF4}"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4689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97B484-89EF-4350-89CA-DE0274EC3CF4}"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2630541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97B484-89EF-4350-89CA-DE0274EC3CF4}"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9208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7B484-89EF-4350-89CA-DE0274EC3CF4}"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130793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52194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7B484-89EF-4350-89CA-DE0274EC3CF4}"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43E35-6989-4AD4-9043-79EC53BF9097}" type="slidenum">
              <a:rPr lang="en-US" smtClean="0"/>
              <a:t>‹#›</a:t>
            </a:fld>
            <a:endParaRPr lang="en-US"/>
          </a:p>
        </p:txBody>
      </p:sp>
    </p:spTree>
    <p:extLst>
      <p:ext uri="{BB962C8B-B14F-4D97-AF65-F5344CB8AC3E}">
        <p14:creationId xmlns:p14="http://schemas.microsoft.com/office/powerpoint/2010/main" val="3183299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97B484-89EF-4350-89CA-DE0274EC3CF4}" type="datetimeFigureOut">
              <a:rPr lang="en-US" smtClean="0"/>
              <a:t>10/12/2025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EF43E35-6989-4AD4-9043-79EC53BF9097}" type="slidenum">
              <a:rPr lang="en-US" smtClean="0"/>
              <a:t>‹#›</a:t>
            </a:fld>
            <a:endParaRPr lang="en-US"/>
          </a:p>
        </p:txBody>
      </p:sp>
    </p:spTree>
    <p:extLst>
      <p:ext uri="{BB962C8B-B14F-4D97-AF65-F5344CB8AC3E}">
        <p14:creationId xmlns:p14="http://schemas.microsoft.com/office/powerpoint/2010/main" val="1414039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slide" Target="slide6.xml"/><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9.jpg"/><Relationship Id="rId15" Type="http://schemas.openxmlformats.org/officeDocument/2006/relationships/slide" Target="slide9.xml"/><Relationship Id="rId10" Type="http://schemas.openxmlformats.org/officeDocument/2006/relationships/image" Target="../media/image17.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microsoft.com/office/2007/relationships/media" Target="../media/media3.wav"/><Relationship Id="rId7" Type="http://schemas.openxmlformats.org/officeDocument/2006/relationships/image" Target="../media/image2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4.png"/><Relationship Id="rId5" Type="http://schemas.openxmlformats.org/officeDocument/2006/relationships/slideLayout" Target="../slideLayouts/slideLayout7.xml"/><Relationship Id="rId10" Type="http://schemas.openxmlformats.org/officeDocument/2006/relationships/image" Target="../media/image23.png"/><Relationship Id="rId4" Type="http://schemas.openxmlformats.org/officeDocument/2006/relationships/audio" Target="../media/media3.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wav"/><Relationship Id="rId11" Type="http://schemas.openxmlformats.org/officeDocument/2006/relationships/slide" Target="slide4.xml"/><Relationship Id="rId5" Type="http://schemas.microsoft.com/office/2007/relationships/media" Target="../media/media3.wav"/><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3.wav"/><Relationship Id="rId11" Type="http://schemas.openxmlformats.org/officeDocument/2006/relationships/image" Target="../media/image9.jpg"/><Relationship Id="rId5" Type="http://schemas.microsoft.com/office/2007/relationships/media" Target="../media/media3.wav"/><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1143000" y="732434"/>
            <a:ext cx="6858000" cy="1546547"/>
          </a:xfrm>
          <a:prstGeom prst="rect">
            <a:avLst/>
          </a:prstGeom>
          <a:noFill/>
          <a:ln>
            <a:noFill/>
          </a:ln>
        </p:spPr>
        <p:txBody>
          <a:bodyPr spcFirstLastPara="1" wrap="square" lIns="68569" tIns="34275" rIns="68569" bIns="34275" anchor="t" anchorCtr="0">
            <a:spAutoFit/>
          </a:bodyPr>
          <a:lstStyle/>
          <a:p>
            <a:pPr algn="ctr"/>
            <a:r>
              <a:rPr lang="en-US" sz="4800" b="1" dirty="0">
                <a:solidFill>
                  <a:srgbClr val="0000FF"/>
                </a:solidFill>
                <a:effectLst>
                  <a:outerShdw blurRad="38100" dist="38100" dir="2700000" algn="tl">
                    <a:srgbClr val="000000">
                      <a:alpha val="43137"/>
                    </a:srgbClr>
                  </a:outerShdw>
                </a:effectLst>
                <a:latin typeface="Arial" pitchFamily="34" charset="0"/>
                <a:cs typeface="Arial" pitchFamily="34" charset="0"/>
                <a:sym typeface="Arial"/>
              </a:rPr>
              <a:t>CHÀO MỪNG CÁC </a:t>
            </a:r>
            <a:r>
              <a:rPr lang="en-US" sz="4800" b="1" dirty="0">
                <a:solidFill>
                  <a:srgbClr val="0000FF"/>
                </a:solidFill>
                <a:effectLst>
                  <a:outerShdw blurRad="38100" dist="38100" dir="2700000" algn="tl">
                    <a:srgbClr val="000000">
                      <a:alpha val="43137"/>
                    </a:srgbClr>
                  </a:outerShdw>
                </a:effectLst>
                <a:latin typeface="Arial" pitchFamily="34" charset="0"/>
                <a:cs typeface="Arial" pitchFamily="34" charset="0"/>
              </a:rPr>
              <a:t>EM</a:t>
            </a:r>
            <a:r>
              <a:rPr lang="en-US" sz="4800" b="1" dirty="0">
                <a:solidFill>
                  <a:srgbClr val="0000FF"/>
                </a:solidFill>
                <a:effectLst>
                  <a:outerShdw blurRad="38100" dist="38100" dir="2700000" algn="tl">
                    <a:srgbClr val="000000">
                      <a:alpha val="43137"/>
                    </a:srgbClr>
                  </a:outerShdw>
                </a:effectLst>
                <a:latin typeface="Arial" pitchFamily="34" charset="0"/>
                <a:cs typeface="Arial" pitchFamily="34" charset="0"/>
                <a:sym typeface="Arial"/>
              </a:rPr>
              <a:t> ĐẾN VỚI TIẾT HỌC</a:t>
            </a:r>
            <a:endParaRPr sz="4800" b="1" dirty="0">
              <a:solidFill>
                <a:srgbClr val="0000FF"/>
              </a:solidFill>
              <a:effectLst>
                <a:outerShdw blurRad="38100" dist="38100" dir="2700000" algn="tl">
                  <a:srgbClr val="000000">
                    <a:alpha val="43137"/>
                  </a:srgbClr>
                </a:outerShdw>
              </a:effectLst>
              <a:latin typeface="Arial" pitchFamily="34" charset="0"/>
              <a:cs typeface="Arial" pitchFamily="34" charset="0"/>
              <a:sym typeface="Arial"/>
            </a:endParaRPr>
          </a:p>
        </p:txBody>
      </p:sp>
      <p:sp>
        <p:nvSpPr>
          <p:cNvPr id="3" name="HUY DUẨN"/>
          <p:cNvSpPr txBox="1"/>
          <p:nvPr/>
        </p:nvSpPr>
        <p:spPr>
          <a:xfrm>
            <a:off x="2590800" y="2787537"/>
            <a:ext cx="3080427" cy="438551"/>
          </a:xfrm>
          <a:prstGeom prst="rect">
            <a:avLst/>
          </a:prstGeom>
          <a:noFill/>
          <a:ln>
            <a:noFill/>
          </a:ln>
        </p:spPr>
        <p:txBody>
          <a:bodyPr spcFirstLastPara="1" wrap="square" lIns="68569" tIns="34275" rIns="68569" bIns="34275" anchor="t" anchorCtr="0">
            <a:spAutoFit/>
          </a:bodyPr>
          <a:lstStyle/>
          <a:p>
            <a:pPr algn="ctr"/>
            <a:r>
              <a:rPr lang="en-US" sz="2400" b="1" dirty="0" err="1">
                <a:solidFill>
                  <a:srgbClr val="FF0000"/>
                </a:solidFill>
                <a:latin typeface="Times New Roman"/>
                <a:ea typeface="Times New Roman"/>
                <a:cs typeface="Times New Roman"/>
                <a:sym typeface="Times New Roman"/>
              </a:rPr>
              <a:t>Giáo</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viên</a:t>
            </a:r>
            <a:r>
              <a:rPr lang="en-US" sz="2400" b="1" dirty="0">
                <a:solidFill>
                  <a:srgbClr val="FF0000"/>
                </a:solidFill>
                <a:latin typeface="Times New Roman"/>
                <a:ea typeface="Times New Roman"/>
                <a:cs typeface="Times New Roman"/>
                <a:sym typeface="Times New Roman"/>
              </a:rPr>
              <a:t>:</a:t>
            </a:r>
            <a:endParaRPr sz="2400" b="1"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58096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1885950"/>
            <a:ext cx="4343400" cy="1446550"/>
          </a:xfrm>
          <a:prstGeom prst="rect">
            <a:avLst/>
          </a:prstGeom>
          <a:noFill/>
        </p:spPr>
        <p:txBody>
          <a:bodyPr wrap="square" rtlCol="0">
            <a:spAutoFit/>
          </a:bodyPr>
          <a:lstStyle/>
          <a:p>
            <a:pPr algn="ctr"/>
            <a:r>
              <a:rPr lang="en-US" sz="8800" b="1" dirty="0">
                <a:solidFill>
                  <a:schemeClr val="bg1"/>
                </a:solidFill>
                <a:effectLst>
                  <a:outerShdw blurRad="38100" dist="38100" dir="2700000" algn="tl">
                    <a:srgbClr val="000000">
                      <a:alpha val="43137"/>
                    </a:srgbClr>
                  </a:outerShdw>
                </a:effectLst>
                <a:latin typeface="Arial" pitchFamily="34" charset="0"/>
                <a:cs typeface="Arial" pitchFamily="34" charset="0"/>
              </a:rPr>
              <a:t>TIẾT 1</a:t>
            </a:r>
          </a:p>
        </p:txBody>
      </p:sp>
    </p:spTree>
    <p:extLst>
      <p:ext uri="{BB962C8B-B14F-4D97-AF65-F5344CB8AC3E}">
        <p14:creationId xmlns:p14="http://schemas.microsoft.com/office/powerpoint/2010/main" val="2964115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921233"/>
            <a:ext cx="3505200" cy="22011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85750"/>
            <a:ext cx="1590412" cy="18554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69228"/>
            <a:ext cx="1046223" cy="1147117"/>
          </a:xfrm>
          <a:prstGeom prst="rect">
            <a:avLst/>
          </a:prstGeom>
        </p:spPr>
      </p:pic>
      <p:sp>
        <p:nvSpPr>
          <p:cNvPr id="6" name="TextBox 5"/>
          <p:cNvSpPr txBox="1"/>
          <p:nvPr/>
        </p:nvSpPr>
        <p:spPr>
          <a:xfrm>
            <a:off x="3120003" y="1581150"/>
            <a:ext cx="3585597" cy="1446550"/>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latin typeface="Arial" pitchFamily="34" charset="0"/>
                <a:cs typeface="Arial" pitchFamily="34" charset="0"/>
              </a:rPr>
              <a:t>ĐỌC</a:t>
            </a:r>
          </a:p>
        </p:txBody>
      </p:sp>
    </p:spTree>
    <p:extLst>
      <p:ext uri="{BB962C8B-B14F-4D97-AF65-F5344CB8AC3E}">
        <p14:creationId xmlns:p14="http://schemas.microsoft.com/office/powerpoint/2010/main" val="2525820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15425" y="57150"/>
            <a:ext cx="4800600" cy="552450"/>
          </a:xfrm>
        </p:spPr>
        <p:txBody>
          <a:bodyPr>
            <a:noAutofit/>
          </a:bodyPr>
          <a:lstStyle/>
          <a:p>
            <a:r>
              <a:rPr lang="vi-VN" sz="2800" b="1" dirty="0">
                <a:solidFill>
                  <a:srgbClr val="FF0000"/>
                </a:solidFill>
                <a:latin typeface="Arial" pitchFamily="34" charset="0"/>
                <a:cs typeface="Arial" pitchFamily="34" charset="0"/>
              </a:rPr>
              <a:t>Trường em</a:t>
            </a:r>
            <a:endParaRPr lang="en-US" sz="2800" b="1" dirty="0">
              <a:solidFill>
                <a:srgbClr val="FF0000"/>
              </a:solidFill>
              <a:latin typeface="Arial" pitchFamily="34" charset="0"/>
              <a:cs typeface="Arial" pitchFamily="34" charset="0"/>
            </a:endParaRPr>
          </a:p>
        </p:txBody>
      </p:sp>
      <p:sp>
        <p:nvSpPr>
          <p:cNvPr id="3" name="Subtitle 2"/>
          <p:cNvSpPr>
            <a:spLocks noGrp="1"/>
          </p:cNvSpPr>
          <p:nvPr>
            <p:ph type="subTitle" idx="4294967295"/>
          </p:nvPr>
        </p:nvSpPr>
        <p:spPr>
          <a:xfrm>
            <a:off x="647700" y="666750"/>
            <a:ext cx="7924800" cy="4476750"/>
          </a:xfrm>
        </p:spPr>
        <p:txBody>
          <a:bodyPr>
            <a:noAutofit/>
          </a:bodyPr>
          <a:lstStyle/>
          <a:p>
            <a:pPr marL="0" indent="0" algn="just">
              <a:spcBef>
                <a:spcPts val="600"/>
              </a:spcBef>
              <a:buNone/>
            </a:pPr>
            <a:r>
              <a:rPr lang="vi-VN"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Arial" pitchFamily="34" charset="0"/>
                <a:cs typeface="Arial" pitchFamily="34" charset="0"/>
              </a:rPr>
              <a:t>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just">
              <a:spcBef>
                <a:spcPts val="600"/>
              </a:spcBef>
              <a:buNone/>
            </a:pPr>
            <a:r>
              <a:rPr lang="vi-VN" sz="2000" dirty="0">
                <a:solidFill>
                  <a:schemeClr val="tx1"/>
                </a:solidFill>
                <a:latin typeface="Arial" pitchFamily="34" charset="0"/>
                <a:cs typeface="Arial" pitchFamily="34" charset="0"/>
              </a:rPr>
              <a:t>        2. Trường mới rất khang trang. Từ cổng trường đến lớp học, chỗ nào cũng được khoác tấm áo mới thật đẹp</a:t>
            </a:r>
            <a:r>
              <a:rPr lang="en-US" sz="2000" dirty="0">
                <a:solidFill>
                  <a:schemeClr val="tx1"/>
                </a:solidFill>
                <a:latin typeface="Arial" pitchFamily="34" charset="0"/>
                <a:cs typeface="Arial" pitchFamily="34" charset="0"/>
              </a:rPr>
              <a:t>.</a:t>
            </a:r>
            <a:endParaRPr lang="vi-VN" sz="2000" dirty="0">
              <a:solidFill>
                <a:schemeClr val="tx1"/>
              </a:solidFill>
              <a:latin typeface="Arial" pitchFamily="34" charset="0"/>
              <a:cs typeface="Arial" pitchFamily="34" charset="0"/>
            </a:endParaRPr>
          </a:p>
          <a:p>
            <a:pPr marL="0" indent="0" algn="just">
              <a:spcBef>
                <a:spcPts val="600"/>
              </a:spcBef>
              <a:buNone/>
            </a:pPr>
            <a:r>
              <a:rPr lang="vi-VN" sz="2000" dirty="0">
                <a:solidFill>
                  <a:schemeClr val="tx1"/>
                </a:solidFill>
                <a:latin typeface="Arial" pitchFamily="34" charset="0"/>
                <a:cs typeface="Arial" pitchFamily="34" charset="0"/>
              </a:rPr>
              <a:t>        Hà và các bạn thích khu vườn trường có đủ các loại cây. Cạnh vườn trường là thư viện xanh với rất nhiều cuốn sách hay. Đó là nơi các bạn Hà hẹn nhau sau mỗi buổi học. Cuối hành lang mỗi tầng đều có một khu vệ sinh rộng rãi và sạch sẽ.</a:t>
            </a:r>
          </a:p>
          <a:p>
            <a:pPr marL="0" indent="0" algn="just">
              <a:spcBef>
                <a:spcPts val="600"/>
              </a:spcBef>
              <a:buNone/>
            </a:pPr>
            <a:r>
              <a:rPr lang="vi-VN" sz="2000" dirty="0">
                <a:solidFill>
                  <a:schemeClr val="tx1"/>
                </a:solidFill>
                <a:latin typeface="Arial" pitchFamily="34" charset="0"/>
                <a:cs typeface="Arial" pitchFamily="34" charset="0"/>
              </a:rPr>
              <a:t>        3. Một năm học bắt đầu. Ngôi trường mới đã trưởng thành ngôi nhà thứ hai, là niềm vui của Hà và các bạn.</a:t>
            </a:r>
            <a:endParaRPr lang="en-US" sz="2000" dirty="0">
              <a:solidFill>
                <a:schemeClr val="tx1"/>
              </a:solidFill>
              <a:latin typeface="Arial" pitchFamily="34" charset="0"/>
              <a:cs typeface="Arial" pitchFamily="34" charset="0"/>
            </a:endParaRPr>
          </a:p>
          <a:p>
            <a:pPr marL="0" indent="0" algn="r">
              <a:spcBef>
                <a:spcPts val="600"/>
              </a:spcBef>
              <a:buNone/>
            </a:pPr>
            <a:r>
              <a:rPr lang="en-US" sz="2000" dirty="0">
                <a:latin typeface="Arial" pitchFamily="34" charset="0"/>
                <a:cs typeface="Arial" pitchFamily="34" charset="0"/>
              </a:rPr>
              <a:t>BÍCH HÀ</a:t>
            </a:r>
            <a:endParaRPr lang="en-US" sz="2000" dirty="0">
              <a:solidFill>
                <a:schemeClr val="tx1"/>
              </a:solidFill>
              <a:latin typeface="Arial" pitchFamily="34" charset="0"/>
              <a:cs typeface="Arial" pitchFamily="34" charset="0"/>
            </a:endParaRPr>
          </a:p>
        </p:txBody>
      </p:sp>
      <p:pic>
        <p:nvPicPr>
          <p:cNvPr id="3074" name="Picture 2" descr="Trường Tiểu học Đinh Bộ Lĩ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11129" y="3957387"/>
            <a:ext cx="603584" cy="176864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8100" y="28575"/>
            <a:ext cx="1600200" cy="609600"/>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itchFamily="34" charset="0"/>
                <a:cs typeface="Arial" pitchFamily="34" charset="0"/>
              </a:rPr>
              <a:t>ĐỌC</a:t>
            </a:r>
          </a:p>
        </p:txBody>
      </p:sp>
    </p:spTree>
    <p:extLst>
      <p:ext uri="{BB962C8B-B14F-4D97-AF65-F5344CB8AC3E}">
        <p14:creationId xmlns:p14="http://schemas.microsoft.com/office/powerpoint/2010/main" val="9341435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4" name="Rectangle 23"/>
          <p:cNvSpPr/>
          <p:nvPr/>
        </p:nvSpPr>
        <p:spPr>
          <a:xfrm>
            <a:off x="0" y="3826193"/>
            <a:ext cx="1143000" cy="131730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5903" y="2186871"/>
            <a:ext cx="3581400" cy="184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7554" y="2559464"/>
            <a:ext cx="5255871" cy="1107996"/>
          </a:xfrm>
          <a:prstGeom prst="rect">
            <a:avLst/>
          </a:prstGeom>
        </p:spPr>
        <p:txBody>
          <a:bodyPr wrap="square">
            <a:spAutoFit/>
          </a:bodyPr>
          <a:lstStyle/>
          <a:p>
            <a:pPr>
              <a:spcBef>
                <a:spcPts val="600"/>
              </a:spcBef>
            </a:pPr>
            <a:r>
              <a:rPr lang="vi-VN" sz="2200" dirty="0">
                <a:latin typeface="Arial" pitchFamily="34" charset="0"/>
                <a:cs typeface="Arial" pitchFamily="34" charset="0"/>
              </a:rPr>
              <a:t>2. Trường mới rất khang trang. Từ cổng trường đến lớp học, chỗ nào cũng được khoác tấm áo mới thật đẹp</a:t>
            </a:r>
            <a:r>
              <a:rPr lang="en-US" sz="2200" dirty="0">
                <a:latin typeface="Arial" pitchFamily="34" charset="0"/>
                <a:cs typeface="Arial" pitchFamily="34" charset="0"/>
              </a:rPr>
              <a:t>.</a:t>
            </a:r>
          </a:p>
        </p:txBody>
      </p:sp>
      <p:sp>
        <p:nvSpPr>
          <p:cNvPr id="5" name="Title 1"/>
          <p:cNvSpPr txBox="1">
            <a:spLocks/>
          </p:cNvSpPr>
          <p:nvPr/>
        </p:nvSpPr>
        <p:spPr>
          <a:xfrm>
            <a:off x="2438400" y="153832"/>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dirty="0">
                <a:solidFill>
                  <a:srgbClr val="FF0000"/>
                </a:solidFill>
                <a:latin typeface="Arial" pitchFamily="34" charset="0"/>
                <a:cs typeface="Arial" pitchFamily="34" charset="0"/>
              </a:rPr>
              <a:t>Trường em</a:t>
            </a:r>
            <a:endParaRPr lang="en-US" sz="3600" b="1" dirty="0">
              <a:solidFill>
                <a:srgbClr val="FF0000"/>
              </a:solidFill>
              <a:latin typeface="Arial" pitchFamily="34" charset="0"/>
              <a:cs typeface="Arial" pitchFamily="34" charset="0"/>
            </a:endParaRPr>
          </a:p>
        </p:txBody>
      </p:sp>
      <p:sp>
        <p:nvSpPr>
          <p:cNvPr id="6" name="Rectangle 5"/>
          <p:cNvSpPr/>
          <p:nvPr/>
        </p:nvSpPr>
        <p:spPr>
          <a:xfrm>
            <a:off x="182154" y="989804"/>
            <a:ext cx="8671675" cy="1477328"/>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200" dirty="0">
                <a:latin typeface="Arial" pitchFamily="34" charset="0"/>
                <a:cs typeface="Arial" pitchFamily="34" charset="0"/>
              </a:rPr>
              <a:t>1.Vậy là Hà đã được học ở ngôi trường mới. Nhớ lại năm</a:t>
            </a:r>
            <a:r>
              <a:rPr lang="en-US" sz="2200" dirty="0">
                <a:latin typeface="Arial" pitchFamily="34" charset="0"/>
                <a:cs typeface="Arial" pitchFamily="34" charset="0"/>
              </a:rPr>
              <a:t> </a:t>
            </a:r>
            <a:r>
              <a:rPr lang="vi-VN" sz="2200" dirty="0">
                <a:latin typeface="Arial" pitchFamily="34" charset="0"/>
                <a:cs typeface="Arial" pitchFamily="34" charset="0"/>
              </a:rPr>
              <a:t>ngoái, giờ ra chơi, em và các bạn thường trò chuyện về ngôi trường đang xây và tưởng tượng biết bao điều. Giờ đây, những giấc mơ ước ấy đã thành hiện thực.</a:t>
            </a:r>
            <a:endParaRPr lang="en-US" sz="2200" dirty="0">
              <a:latin typeface="Arial" pitchFamily="34" charset="0"/>
              <a:cs typeface="Arial" pitchFamily="34" charset="0"/>
            </a:endParaRPr>
          </a:p>
        </p:txBody>
      </p:sp>
      <p:sp>
        <p:nvSpPr>
          <p:cNvPr id="8" name="Rectangle 7"/>
          <p:cNvSpPr/>
          <p:nvPr/>
        </p:nvSpPr>
        <p:spPr>
          <a:xfrm>
            <a:off x="7253160" y="1027108"/>
            <a:ext cx="1503938" cy="430887"/>
          </a:xfrm>
          <a:prstGeom prst="rect">
            <a:avLst/>
          </a:prstGeom>
        </p:spPr>
        <p:txBody>
          <a:bodyPr wrap="none">
            <a:spAutoFit/>
          </a:bodyPr>
          <a:lstStyle/>
          <a:p>
            <a:r>
              <a:rPr lang="en-US" sz="2200" dirty="0">
                <a:solidFill>
                  <a:srgbClr val="0000CC"/>
                </a:solidFill>
                <a:latin typeface="Arial" pitchFamily="34" charset="0"/>
                <a:cs typeface="Arial" pitchFamily="34" charset="0"/>
              </a:rPr>
              <a:t>n</a:t>
            </a:r>
            <a:r>
              <a:rPr lang="vi-VN" sz="2200" dirty="0">
                <a:solidFill>
                  <a:srgbClr val="0000CC"/>
                </a:solidFill>
                <a:latin typeface="Arial" pitchFamily="34" charset="0"/>
                <a:cs typeface="Arial" pitchFamily="34" charset="0"/>
              </a:rPr>
              <a:t>ăm</a:t>
            </a:r>
            <a:r>
              <a:rPr lang="en-US" sz="2200" dirty="0">
                <a:solidFill>
                  <a:srgbClr val="0000CC"/>
                </a:solidFill>
                <a:latin typeface="Arial" pitchFamily="34" charset="0"/>
                <a:cs typeface="Arial" pitchFamily="34" charset="0"/>
              </a:rPr>
              <a:t> </a:t>
            </a:r>
            <a:r>
              <a:rPr lang="vi-VN" sz="2200" dirty="0">
                <a:solidFill>
                  <a:srgbClr val="0000CC"/>
                </a:solidFill>
                <a:latin typeface="Arial" pitchFamily="34" charset="0"/>
                <a:cs typeface="Arial" pitchFamily="34" charset="0"/>
              </a:rPr>
              <a:t>ngoái</a:t>
            </a:r>
            <a:endParaRPr lang="en-US" sz="2200" dirty="0">
              <a:solidFill>
                <a:srgbClr val="0000CC"/>
              </a:solidFill>
              <a:latin typeface="Arial" pitchFamily="34" charset="0"/>
              <a:cs typeface="Arial" pitchFamily="34" charset="0"/>
            </a:endParaRPr>
          </a:p>
        </p:txBody>
      </p:sp>
      <p:sp>
        <p:nvSpPr>
          <p:cNvPr id="9" name="Rectangle 8"/>
          <p:cNvSpPr/>
          <p:nvPr/>
        </p:nvSpPr>
        <p:spPr>
          <a:xfrm>
            <a:off x="1116533" y="1728466"/>
            <a:ext cx="1874231" cy="430887"/>
          </a:xfrm>
          <a:prstGeom prst="rect">
            <a:avLst/>
          </a:prstGeom>
        </p:spPr>
        <p:txBody>
          <a:bodyPr wrap="none">
            <a:spAutoFit/>
          </a:bodyPr>
          <a:lstStyle/>
          <a:p>
            <a:r>
              <a:rPr lang="vi-VN" sz="2200" dirty="0">
                <a:solidFill>
                  <a:srgbClr val="0000CC"/>
                </a:solidFill>
                <a:latin typeface="Arial" pitchFamily="34" charset="0"/>
                <a:cs typeface="Arial" pitchFamily="34" charset="0"/>
              </a:rPr>
              <a:t>tưởng tượng </a:t>
            </a:r>
            <a:endParaRPr lang="en-US" sz="2200" dirty="0">
              <a:solidFill>
                <a:srgbClr val="0000CC"/>
              </a:solidFill>
              <a:latin typeface="Arial" pitchFamily="34" charset="0"/>
              <a:cs typeface="Arial" pitchFamily="34" charset="0"/>
            </a:endParaRPr>
          </a:p>
        </p:txBody>
      </p:sp>
      <p:sp>
        <p:nvSpPr>
          <p:cNvPr id="10" name="Rectangle 9"/>
          <p:cNvSpPr/>
          <p:nvPr/>
        </p:nvSpPr>
        <p:spPr>
          <a:xfrm>
            <a:off x="2500833" y="2566228"/>
            <a:ext cx="1677062" cy="430887"/>
          </a:xfrm>
          <a:prstGeom prst="rect">
            <a:avLst/>
          </a:prstGeom>
        </p:spPr>
        <p:txBody>
          <a:bodyPr wrap="none">
            <a:spAutoFit/>
          </a:bodyPr>
          <a:lstStyle/>
          <a:p>
            <a:r>
              <a:rPr lang="vi-VN" sz="2200" dirty="0">
                <a:solidFill>
                  <a:srgbClr val="0000CC"/>
                </a:solidFill>
                <a:latin typeface="Arial" pitchFamily="34" charset="0"/>
                <a:cs typeface="Arial" pitchFamily="34" charset="0"/>
              </a:rPr>
              <a:t>khang trang</a:t>
            </a:r>
            <a:endParaRPr lang="en-US" sz="2200" dirty="0">
              <a:solidFill>
                <a:srgbClr val="0000CC"/>
              </a:solidFill>
              <a:latin typeface="Arial" pitchFamily="34" charset="0"/>
              <a:cs typeface="Arial" pitchFamily="34" charset="0"/>
            </a:endParaRPr>
          </a:p>
        </p:txBody>
      </p:sp>
      <p:sp>
        <p:nvSpPr>
          <p:cNvPr id="11" name="Rectangle 10"/>
          <p:cNvSpPr/>
          <p:nvPr/>
        </p:nvSpPr>
        <p:spPr>
          <a:xfrm>
            <a:off x="208222" y="3208333"/>
            <a:ext cx="1880643" cy="430887"/>
          </a:xfrm>
          <a:prstGeom prst="rect">
            <a:avLst/>
          </a:prstGeom>
        </p:spPr>
        <p:txBody>
          <a:bodyPr wrap="none">
            <a:spAutoFit/>
          </a:bodyPr>
          <a:lstStyle/>
          <a:p>
            <a:r>
              <a:rPr lang="en-US" sz="2200" dirty="0">
                <a:solidFill>
                  <a:srgbClr val="0000CC"/>
                </a:solidFill>
                <a:latin typeface="Arial" pitchFamily="34" charset="0"/>
                <a:cs typeface="Arial" pitchFamily="34" charset="0"/>
              </a:rPr>
              <a:t>k</a:t>
            </a:r>
            <a:r>
              <a:rPr lang="vi-VN" sz="2200" dirty="0">
                <a:solidFill>
                  <a:srgbClr val="0000CC"/>
                </a:solidFill>
                <a:latin typeface="Arial" pitchFamily="34" charset="0"/>
                <a:cs typeface="Arial" pitchFamily="34" charset="0"/>
              </a:rPr>
              <a:t>hoác</a:t>
            </a:r>
            <a:r>
              <a:rPr lang="en-US" sz="2200" dirty="0">
                <a:solidFill>
                  <a:srgbClr val="0000CC"/>
                </a:solidFill>
                <a:latin typeface="Arial" pitchFamily="34" charset="0"/>
                <a:cs typeface="Arial" pitchFamily="34" charset="0"/>
              </a:rPr>
              <a:t> </a:t>
            </a:r>
            <a:r>
              <a:rPr lang="en-US" sz="2200" dirty="0" err="1">
                <a:solidFill>
                  <a:srgbClr val="0000CC"/>
                </a:solidFill>
                <a:latin typeface="Arial" pitchFamily="34" charset="0"/>
                <a:cs typeface="Arial" pitchFamily="34" charset="0"/>
              </a:rPr>
              <a:t>tấm</a:t>
            </a:r>
            <a:r>
              <a:rPr lang="en-US" sz="2200" dirty="0">
                <a:solidFill>
                  <a:srgbClr val="0000CC"/>
                </a:solidFill>
                <a:latin typeface="Arial" pitchFamily="34" charset="0"/>
                <a:cs typeface="Arial" pitchFamily="34" charset="0"/>
              </a:rPr>
              <a:t> </a:t>
            </a:r>
            <a:r>
              <a:rPr lang="en-US" sz="2200" dirty="0" err="1">
                <a:solidFill>
                  <a:srgbClr val="0000CC"/>
                </a:solidFill>
                <a:latin typeface="Arial" pitchFamily="34" charset="0"/>
                <a:cs typeface="Arial" pitchFamily="34" charset="0"/>
              </a:rPr>
              <a:t>áo</a:t>
            </a:r>
            <a:endParaRPr lang="en-US" sz="2200" dirty="0">
              <a:solidFill>
                <a:srgbClr val="0000CC"/>
              </a:solidFill>
              <a:latin typeface="Arial" pitchFamily="34" charset="0"/>
              <a:cs typeface="Arial" pitchFamily="34" charset="0"/>
            </a:endParaRPr>
          </a:p>
        </p:txBody>
      </p:sp>
      <p:sp>
        <p:nvSpPr>
          <p:cNvPr id="12" name="Rectangle 11"/>
          <p:cNvSpPr/>
          <p:nvPr/>
        </p:nvSpPr>
        <p:spPr>
          <a:xfrm>
            <a:off x="73497" y="3984900"/>
            <a:ext cx="9095903" cy="1200329"/>
          </a:xfrm>
          <a:prstGeom prst="rect">
            <a:avLst/>
          </a:prstGeom>
        </p:spPr>
        <p:txBody>
          <a:bodyPr wrap="square">
            <a:spAutoFit/>
          </a:bodyPr>
          <a:lstStyle/>
          <a:p>
            <a:r>
              <a:rPr lang="vi-VN" sz="2400" b="1" dirty="0">
                <a:latin typeface="Arial" pitchFamily="34" charset="0"/>
                <a:cs typeface="Arial" pitchFamily="34" charset="0"/>
              </a:rPr>
              <a:t>Nhớ lại năm ngoái, giờ ra chơi, em và các bạn thường trò chuyện về ngôi trường đang xây và tưởng tượng biết bao điều. </a:t>
            </a:r>
            <a:endParaRPr lang="en-US" sz="2400" b="1" dirty="0">
              <a:latin typeface="Arial" pitchFamily="34" charset="0"/>
              <a:cs typeface="Arial" pitchFamily="34" charset="0"/>
            </a:endParaRPr>
          </a:p>
        </p:txBody>
      </p:sp>
      <p:cxnSp>
        <p:nvCxnSpPr>
          <p:cNvPr id="14" name="Straight Connector 13"/>
          <p:cNvCxnSpPr/>
          <p:nvPr/>
        </p:nvCxnSpPr>
        <p:spPr>
          <a:xfrm flipH="1">
            <a:off x="2850511" y="4030268"/>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38700" y="437035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95694" y="403026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56036" y="4585064"/>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32236" y="4612083"/>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71159" y="3738587"/>
            <a:ext cx="6426759" cy="461665"/>
          </a:xfrm>
          <a:prstGeom prst="rect">
            <a:avLst/>
          </a:prstGeom>
        </p:spPr>
        <p:txBody>
          <a:bodyPr wrap="none">
            <a:spAutoFit/>
          </a:bodyPr>
          <a:lstStyle/>
          <a:p>
            <a:r>
              <a:rPr lang="vi-VN" sz="2400" b="1" dirty="0">
                <a:latin typeface="Arial" pitchFamily="34" charset="0"/>
                <a:cs typeface="Arial" pitchFamily="34" charset="0"/>
              </a:rPr>
              <a:t>Vậy là Hà đã được học ở ngôi trường mới</a:t>
            </a:r>
            <a:r>
              <a:rPr lang="en-US" sz="2400" b="1" dirty="0">
                <a:latin typeface="Arial" pitchFamily="34" charset="0"/>
                <a:cs typeface="Arial" pitchFamily="34" charset="0"/>
              </a:rPr>
              <a:t>.</a:t>
            </a:r>
          </a:p>
        </p:txBody>
      </p:sp>
      <p:cxnSp>
        <p:nvCxnSpPr>
          <p:cNvPr id="20" name="Straight Connector 19"/>
          <p:cNvCxnSpPr/>
          <p:nvPr/>
        </p:nvCxnSpPr>
        <p:spPr>
          <a:xfrm flipH="1">
            <a:off x="2796322" y="370334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594836" y="363563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675165" y="3635635"/>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Flowchart: Terminator 22"/>
          <p:cNvSpPr/>
          <p:nvPr/>
        </p:nvSpPr>
        <p:spPr>
          <a:xfrm>
            <a:off x="226604" y="57357"/>
            <a:ext cx="2347029" cy="839808"/>
          </a:xfrm>
          <a:prstGeom prst="flowChartTermina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4131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par>
                                <p:cTn id="43" presetID="22" presetClass="entr" presetSubtype="4"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par>
                                <p:cTn id="70" presetID="22" presetClass="entr" presetSubtype="4"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par>
                                <p:cTn id="73" presetID="22" presetClass="entr" presetSubtype="4"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par>
                                <p:cTn id="76" presetID="22" presetClass="entr" presetSubtype="4"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00"/>
                                        <p:tgtEl>
                                          <p:spTgt spid="18"/>
                                        </p:tgtEl>
                                      </p:cBhvr>
                                    </p:animEffect>
                                  </p:childTnLst>
                                </p:cTn>
                              </p:par>
                              <p:par>
                                <p:cTn id="79" presetID="22" presetClass="entr" presetSubtype="4"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wipe(down)">
                                      <p:cBhvr>
                                        <p:cTn id="8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9" grpId="0"/>
      <p:bldP spid="19" grpId="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17" name="Rectangle 16"/>
          <p:cNvSpPr/>
          <p:nvPr/>
        </p:nvSpPr>
        <p:spPr>
          <a:xfrm>
            <a:off x="0" y="3826193"/>
            <a:ext cx="1143000" cy="131730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 y="133350"/>
            <a:ext cx="8458200" cy="3493264"/>
          </a:xfrm>
          <a:prstGeom prst="rect">
            <a:avLst/>
          </a:prstGeom>
        </p:spPr>
        <p:txBody>
          <a:bodyPr wrap="square">
            <a:spAutoFit/>
          </a:bodyPr>
          <a:lstStyle/>
          <a:p>
            <a:pPr algn="just">
              <a:spcBef>
                <a:spcPts val="600"/>
              </a:spcBef>
              <a:spcAft>
                <a:spcPts val="600"/>
              </a:spcAft>
            </a:pP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a:t>
            </a:r>
            <a:r>
              <a:rPr lang="vi-VN" sz="2500" dirty="0">
                <a:latin typeface="Arial" pitchFamily="34" charset="0"/>
                <a:cs typeface="Arial" pitchFamily="34" charset="0"/>
              </a:rPr>
              <a:t>Hà và các bạn thích khu vườn trường có đủ các loại cây. Cạnh vườn trường là thư viện xanh với </a:t>
            </a:r>
            <a:r>
              <a:rPr lang="en-US" sz="2500" dirty="0" err="1">
                <a:latin typeface="Arial" pitchFamily="34" charset="0"/>
                <a:cs typeface="Arial" pitchFamily="34" charset="0"/>
              </a:rPr>
              <a:t>rất</a:t>
            </a:r>
            <a:r>
              <a:rPr lang="vi-VN" sz="2500" dirty="0">
                <a:latin typeface="Arial" pitchFamily="34" charset="0"/>
                <a:cs typeface="Arial" pitchFamily="34" charset="0"/>
              </a:rPr>
              <a:t> nhiều cuốn sách hay. Đó là nơi các bạn Hà hẹn nhau sau mỗi buổi học. Cuối hành lang mỗi tầng đều có một khu vệ sinh rộng rãi và sạch sẽ.</a:t>
            </a:r>
          </a:p>
          <a:p>
            <a:pPr algn="just">
              <a:spcBef>
                <a:spcPts val="600"/>
              </a:spcBef>
              <a:spcAft>
                <a:spcPts val="600"/>
              </a:spcAft>
            </a:pPr>
            <a:r>
              <a:rPr lang="vi-VN" sz="2500" dirty="0">
                <a:latin typeface="Arial" pitchFamily="34" charset="0"/>
                <a:cs typeface="Arial" pitchFamily="34" charset="0"/>
              </a:rPr>
              <a:t>        3. Một năm học bắt đầu. Ngôi trường mới đã trưởng thành ngôi nhà thứ hai, là niềm vui của Hà và các bạn.</a:t>
            </a:r>
            <a:endParaRPr lang="en-US" sz="2500" dirty="0">
              <a:latin typeface="Arial" pitchFamily="34" charset="0"/>
              <a:cs typeface="Arial" pitchFamily="34" charset="0"/>
            </a:endParaRPr>
          </a:p>
          <a:p>
            <a:pPr algn="r">
              <a:spcBef>
                <a:spcPts val="600"/>
              </a:spcBef>
              <a:spcAft>
                <a:spcPts val="600"/>
              </a:spcAft>
            </a:pPr>
            <a:r>
              <a:rPr lang="en-US" sz="2500" dirty="0">
                <a:latin typeface="Arial" pitchFamily="34" charset="0"/>
                <a:cs typeface="Arial" pitchFamily="34" charset="0"/>
              </a:rPr>
              <a:t>BÍCH HÀ</a:t>
            </a:r>
          </a:p>
        </p:txBody>
      </p:sp>
      <p:sp>
        <p:nvSpPr>
          <p:cNvPr id="3" name="Rectangle 2"/>
          <p:cNvSpPr/>
          <p:nvPr/>
        </p:nvSpPr>
        <p:spPr>
          <a:xfrm>
            <a:off x="2350460" y="1310956"/>
            <a:ext cx="1680268" cy="477054"/>
          </a:xfrm>
          <a:prstGeom prst="rect">
            <a:avLst/>
          </a:prstGeom>
        </p:spPr>
        <p:txBody>
          <a:bodyPr wrap="none">
            <a:spAutoFit/>
          </a:bodyPr>
          <a:lstStyle/>
          <a:p>
            <a:r>
              <a:rPr lang="en-US" sz="2500" dirty="0">
                <a:solidFill>
                  <a:srgbClr val="0000CC"/>
                </a:solidFill>
                <a:latin typeface="Arial" pitchFamily="34" charset="0"/>
                <a:cs typeface="Arial" pitchFamily="34" charset="0"/>
              </a:rPr>
              <a:t>h</a:t>
            </a:r>
            <a:r>
              <a:rPr lang="vi-VN" sz="2500" dirty="0">
                <a:solidFill>
                  <a:srgbClr val="0000CC"/>
                </a:solidFill>
                <a:latin typeface="Arial" pitchFamily="34" charset="0"/>
                <a:cs typeface="Arial" pitchFamily="34" charset="0"/>
              </a:rPr>
              <a:t>ành</a:t>
            </a:r>
            <a:r>
              <a:rPr lang="en-US" sz="2500" dirty="0">
                <a:solidFill>
                  <a:srgbClr val="0000CC"/>
                </a:solidFill>
                <a:latin typeface="Arial" pitchFamily="34" charset="0"/>
                <a:cs typeface="Arial" pitchFamily="34" charset="0"/>
              </a:rPr>
              <a:t> l</a:t>
            </a:r>
            <a:r>
              <a:rPr lang="vi-VN" sz="2500" dirty="0">
                <a:solidFill>
                  <a:srgbClr val="0000CC"/>
                </a:solidFill>
                <a:latin typeface="Arial" pitchFamily="34" charset="0"/>
                <a:cs typeface="Arial" pitchFamily="34" charset="0"/>
              </a:rPr>
              <a:t>ang </a:t>
            </a:r>
            <a:endParaRPr lang="en-US" sz="2500" dirty="0">
              <a:solidFill>
                <a:srgbClr val="0000CC"/>
              </a:solidFill>
              <a:latin typeface="Arial" pitchFamily="34" charset="0"/>
              <a:cs typeface="Arial" pitchFamily="34" charset="0"/>
            </a:endParaRPr>
          </a:p>
        </p:txBody>
      </p:sp>
      <p:sp>
        <p:nvSpPr>
          <p:cNvPr id="4" name="Rectangle 3"/>
          <p:cNvSpPr/>
          <p:nvPr/>
        </p:nvSpPr>
        <p:spPr>
          <a:xfrm>
            <a:off x="241300" y="1651764"/>
            <a:ext cx="1361270" cy="477054"/>
          </a:xfrm>
          <a:prstGeom prst="rect">
            <a:avLst/>
          </a:prstGeom>
        </p:spPr>
        <p:txBody>
          <a:bodyPr wrap="none">
            <a:spAutoFit/>
          </a:bodyPr>
          <a:lstStyle/>
          <a:p>
            <a:r>
              <a:rPr lang="vi-VN" sz="2500" dirty="0">
                <a:solidFill>
                  <a:srgbClr val="0000CC"/>
                </a:solidFill>
                <a:latin typeface="Arial" pitchFamily="34" charset="0"/>
                <a:cs typeface="Arial" pitchFamily="34" charset="0"/>
              </a:rPr>
              <a:t>rộng rãi </a:t>
            </a:r>
            <a:endParaRPr lang="en-US" sz="2500" dirty="0">
              <a:solidFill>
                <a:srgbClr val="0000CC"/>
              </a:solidFill>
              <a:latin typeface="Arial" pitchFamily="34" charset="0"/>
              <a:cs typeface="Arial" pitchFamily="34" charset="0"/>
            </a:endParaRPr>
          </a:p>
        </p:txBody>
      </p:sp>
      <p:sp>
        <p:nvSpPr>
          <p:cNvPr id="5" name="Rectangle 4"/>
          <p:cNvSpPr/>
          <p:nvPr/>
        </p:nvSpPr>
        <p:spPr>
          <a:xfrm>
            <a:off x="1816643" y="1651764"/>
            <a:ext cx="1289135" cy="477054"/>
          </a:xfrm>
          <a:prstGeom prst="rect">
            <a:avLst/>
          </a:prstGeom>
        </p:spPr>
        <p:txBody>
          <a:bodyPr wrap="none">
            <a:spAutoFit/>
          </a:bodyPr>
          <a:lstStyle/>
          <a:p>
            <a:r>
              <a:rPr lang="en-US" sz="2500" dirty="0" err="1">
                <a:solidFill>
                  <a:srgbClr val="0000CC"/>
                </a:solidFill>
                <a:latin typeface="Arial" pitchFamily="34" charset="0"/>
                <a:cs typeface="Arial" pitchFamily="34" charset="0"/>
              </a:rPr>
              <a:t>sạch</a:t>
            </a:r>
            <a:r>
              <a:rPr lang="en-US" sz="2500" dirty="0">
                <a:solidFill>
                  <a:srgbClr val="0000CC"/>
                </a:solidFill>
                <a:latin typeface="Arial" pitchFamily="34" charset="0"/>
                <a:cs typeface="Arial" pitchFamily="34" charset="0"/>
              </a:rPr>
              <a:t> </a:t>
            </a:r>
            <a:r>
              <a:rPr lang="en-US" sz="2500" dirty="0" err="1">
                <a:solidFill>
                  <a:srgbClr val="0000CC"/>
                </a:solidFill>
                <a:latin typeface="Arial" pitchFamily="34" charset="0"/>
                <a:cs typeface="Arial" pitchFamily="34" charset="0"/>
              </a:rPr>
              <a:t>sẽ</a:t>
            </a:r>
            <a:endParaRPr lang="en-US" sz="2500" dirty="0">
              <a:solidFill>
                <a:srgbClr val="0000CC"/>
              </a:solidFill>
              <a:latin typeface="Arial" pitchFamily="34" charset="0"/>
              <a:cs typeface="Arial" pitchFamily="34" charset="0"/>
            </a:endParaRPr>
          </a:p>
        </p:txBody>
      </p:sp>
      <p:sp>
        <p:nvSpPr>
          <p:cNvPr id="7" name="Rectangle 6"/>
          <p:cNvSpPr/>
          <p:nvPr/>
        </p:nvSpPr>
        <p:spPr>
          <a:xfrm>
            <a:off x="3932230" y="2571750"/>
            <a:ext cx="1467068" cy="477054"/>
          </a:xfrm>
          <a:prstGeom prst="rect">
            <a:avLst/>
          </a:prstGeom>
        </p:spPr>
        <p:txBody>
          <a:bodyPr wrap="none">
            <a:spAutoFit/>
          </a:bodyPr>
          <a:lstStyle/>
          <a:p>
            <a:r>
              <a:rPr lang="vi-VN" sz="2500" dirty="0">
                <a:solidFill>
                  <a:srgbClr val="0000CC"/>
                </a:solidFill>
                <a:latin typeface="Arial" pitchFamily="34" charset="0"/>
                <a:cs typeface="Arial" pitchFamily="34" charset="0"/>
              </a:rPr>
              <a:t>niềm vui </a:t>
            </a:r>
            <a:endParaRPr lang="en-US" sz="2500" dirty="0">
              <a:solidFill>
                <a:srgbClr val="0000CC"/>
              </a:solidFill>
              <a:latin typeface="Arial" pitchFamily="34" charset="0"/>
              <a:cs typeface="Arial" pitchFamily="34" charset="0"/>
            </a:endParaRPr>
          </a:p>
        </p:txBody>
      </p:sp>
      <p:sp>
        <p:nvSpPr>
          <p:cNvPr id="8" name="Rectangle 7"/>
          <p:cNvSpPr/>
          <p:nvPr/>
        </p:nvSpPr>
        <p:spPr>
          <a:xfrm>
            <a:off x="254000" y="3591496"/>
            <a:ext cx="8879114"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Hà và các bạn thích khu vườn trường có đủ các loại cây. </a:t>
            </a:r>
            <a:endParaRPr lang="en-US" sz="2800" b="1" dirty="0"/>
          </a:p>
        </p:txBody>
      </p:sp>
      <p:cxnSp>
        <p:nvCxnSpPr>
          <p:cNvPr id="9" name="Straight Connector 8"/>
          <p:cNvCxnSpPr/>
          <p:nvPr/>
        </p:nvCxnSpPr>
        <p:spPr>
          <a:xfrm flipH="1">
            <a:off x="2461210" y="3577739"/>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86002" y="351734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799101" y="3530091"/>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15900" y="4061185"/>
            <a:ext cx="8989634" cy="954107"/>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Cạnh vườn trường là thư viện xanh với </a:t>
            </a:r>
            <a:r>
              <a:rPr lang="en-US" sz="2800" b="1" dirty="0" err="1">
                <a:latin typeface="Times New Roman" panose="02020603050405020304" pitchFamily="18" charset="0"/>
                <a:cs typeface="Times New Roman" panose="02020603050405020304" pitchFamily="18" charset="0"/>
              </a:rPr>
              <a:t>rất</a:t>
            </a:r>
            <a:r>
              <a:rPr lang="vi-VN" sz="2800" b="1" dirty="0">
                <a:latin typeface="Times New Roman" panose="02020603050405020304" pitchFamily="18" charset="0"/>
                <a:cs typeface="Times New Roman" panose="02020603050405020304" pitchFamily="18" charset="0"/>
              </a:rPr>
              <a:t> nhiều cuốn sách hay. </a:t>
            </a:r>
            <a:endParaRPr lang="en-US" sz="2800" b="1" dirty="0"/>
          </a:p>
        </p:txBody>
      </p:sp>
      <p:cxnSp>
        <p:nvCxnSpPr>
          <p:cNvPr id="13" name="Straight Connector 12"/>
          <p:cNvCxnSpPr/>
          <p:nvPr/>
        </p:nvCxnSpPr>
        <p:spPr>
          <a:xfrm flipH="1">
            <a:off x="3175443" y="407464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678770" y="4406691"/>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602570" y="438995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76810" y="4571553"/>
            <a:ext cx="8016310"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Đó là nơi các bạn Hà hẹn nhau sau mỗi buổi học. </a:t>
            </a:r>
            <a:endParaRPr lang="en-US" sz="2800" b="1" dirty="0"/>
          </a:p>
        </p:txBody>
      </p:sp>
      <p:cxnSp>
        <p:nvCxnSpPr>
          <p:cNvPr id="19" name="Straight Connector 18"/>
          <p:cNvCxnSpPr/>
          <p:nvPr/>
        </p:nvCxnSpPr>
        <p:spPr>
          <a:xfrm flipH="1">
            <a:off x="3568700" y="451652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859747" y="464177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772400" y="4641777"/>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3243" y="3376052"/>
            <a:ext cx="8883900" cy="954107"/>
          </a:xfrm>
          <a:prstGeom prst="rect">
            <a:avLst/>
          </a:prstGeom>
        </p:spPr>
        <p:txBody>
          <a:bodyPr wrap="square">
            <a:spAutoFit/>
          </a:bodyPr>
          <a:lstStyle/>
          <a:p>
            <a:pPr>
              <a:spcBef>
                <a:spcPts val="600"/>
              </a:spcBef>
              <a:spcAft>
                <a:spcPts val="600"/>
              </a:spcAft>
            </a:pPr>
            <a:r>
              <a:rPr lang="vi-VN" sz="2800" b="1" dirty="0">
                <a:latin typeface="Times New Roman" panose="02020603050405020304" pitchFamily="18" charset="0"/>
                <a:cs typeface="Times New Roman" panose="02020603050405020304" pitchFamily="18" charset="0"/>
              </a:rPr>
              <a:t>Cuối hành lang mỗi tầng đều có một khu vệ sinh rộng rãi và sạch sẽ.</a:t>
            </a:r>
          </a:p>
        </p:txBody>
      </p:sp>
      <p:cxnSp>
        <p:nvCxnSpPr>
          <p:cNvPr id="23" name="Straight Connector 22"/>
          <p:cNvCxnSpPr/>
          <p:nvPr/>
        </p:nvCxnSpPr>
        <p:spPr>
          <a:xfrm flipH="1">
            <a:off x="2011697" y="386626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934954" y="3847792"/>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132565" y="3329286"/>
            <a:ext cx="152400" cy="4969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7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6" presetClass="entr" presetSubtype="21"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42"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down)">
                                      <p:cBhvr>
                                        <p:cTn id="90" dur="500"/>
                                        <p:tgtEl>
                                          <p:spTgt spid="20"/>
                                        </p:tgtEl>
                                      </p:cBhvr>
                                    </p:animEffect>
                                  </p:childTnLst>
                                </p:cTn>
                              </p:par>
                              <p:par>
                                <p:cTn id="91" presetID="22" presetClass="entr" presetSubtype="4"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down)">
                                      <p:cBhvr>
                                        <p:cTn id="93" dur="500"/>
                                        <p:tgtEl>
                                          <p:spTgt spid="21"/>
                                        </p:tgtEl>
                                      </p:cBhvr>
                                    </p:animEffect>
                                  </p:childTnLst>
                                </p:cTn>
                              </p:par>
                              <p:par>
                                <p:cTn id="94" presetID="22" presetClass="entr" presetSubtype="4" fill="hold" nodeType="with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down)">
                                      <p:cBhvr>
                                        <p:cTn id="96" dur="5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6" presetClass="entr" presetSubtype="16"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circle(in)">
                                      <p:cBhvr>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wipe(down)">
                                      <p:cBhvr>
                                        <p:cTn id="118" dur="500"/>
                                        <p:tgtEl>
                                          <p:spTgt spid="23"/>
                                        </p:tgtEl>
                                      </p:cBhvr>
                                    </p:animEffect>
                                  </p:childTnLst>
                                </p:cTn>
                              </p:par>
                              <p:par>
                                <p:cTn id="119" presetID="22" presetClass="entr" presetSubtype="4" fill="hold"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wipe(down)">
                                      <p:cBhvr>
                                        <p:cTn id="121" dur="500"/>
                                        <p:tgtEl>
                                          <p:spTgt spid="24"/>
                                        </p:tgtEl>
                                      </p:cBhvr>
                                    </p:animEffect>
                                  </p:childTnLst>
                                </p:cTn>
                              </p:par>
                              <p:par>
                                <p:cTn id="122" presetID="22" presetClass="entr" presetSubtype="4" fill="hold" nodeType="with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wipe(down)">
                                      <p:cBhvr>
                                        <p:cTn id="1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8" grpId="1"/>
      <p:bldP spid="12" grpId="0"/>
      <p:bldP spid="12" grpId="1"/>
      <p:bldP spid="16" grpId="0"/>
      <p:bldP spid="16" grpId="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59400" y="3383150"/>
            <a:ext cx="2743200" cy="1219200"/>
          </a:xfrm>
        </p:spPr>
        <p:txBody>
          <a:bodyPr>
            <a:noAutofit/>
          </a:bodyPr>
          <a:lstStyle/>
          <a:p>
            <a:pPr marL="0" indent="0" algn="ctr">
              <a:buNone/>
            </a:pPr>
            <a:r>
              <a:rPr lang="vi-VN" sz="2000" b="1" i="1" dirty="0">
                <a:latin typeface="Arial" pitchFamily="34" charset="0"/>
                <a:cs typeface="Arial" pitchFamily="34" charset="0"/>
              </a:rPr>
              <a:t>Khang trang: </a:t>
            </a:r>
            <a:endParaRPr lang="en-US" sz="2000" b="1" i="1" dirty="0">
              <a:latin typeface="Arial" pitchFamily="34" charset="0"/>
              <a:cs typeface="Arial" pitchFamily="34" charset="0"/>
            </a:endParaRPr>
          </a:p>
          <a:p>
            <a:pPr marL="0" indent="0" algn="ctr">
              <a:buNone/>
            </a:pPr>
            <a:r>
              <a:rPr lang="vi-VN" sz="2000" dirty="0">
                <a:latin typeface="Arial" pitchFamily="34" charset="0"/>
                <a:cs typeface="Arial" pitchFamily="34" charset="0"/>
              </a:rPr>
              <a:t>rộng rãi và đẹp đẽ.</a:t>
            </a:r>
            <a:endParaRPr lang="en-US" sz="2000" dirty="0">
              <a:latin typeface="Arial" pitchFamily="34" charset="0"/>
              <a:cs typeface="Arial" pitchFamily="34" charset="0"/>
            </a:endParaRPr>
          </a:p>
        </p:txBody>
      </p:sp>
      <p:sp>
        <p:nvSpPr>
          <p:cNvPr id="2" name="Rectangle 1"/>
          <p:cNvSpPr/>
          <p:nvPr/>
        </p:nvSpPr>
        <p:spPr>
          <a:xfrm>
            <a:off x="838200" y="3204508"/>
            <a:ext cx="3048000" cy="1631216"/>
          </a:xfrm>
          <a:prstGeom prst="rect">
            <a:avLst/>
          </a:prstGeom>
        </p:spPr>
        <p:txBody>
          <a:bodyPr wrap="square">
            <a:spAutoFit/>
          </a:bodyPr>
          <a:lstStyle/>
          <a:p>
            <a:pPr algn="ctr"/>
            <a:r>
              <a:rPr lang="vi-VN" sz="2000" b="1" i="1" dirty="0">
                <a:latin typeface="Arial" pitchFamily="34" charset="0"/>
                <a:cs typeface="Arial" pitchFamily="34" charset="0"/>
              </a:rPr>
              <a:t>Tưởng tượng:</a:t>
            </a:r>
            <a:endParaRPr lang="en-US" sz="2000" b="1" i="1" dirty="0">
              <a:latin typeface="Arial" pitchFamily="34" charset="0"/>
              <a:cs typeface="Arial" pitchFamily="34" charset="0"/>
            </a:endParaRPr>
          </a:p>
          <a:p>
            <a:pPr algn="ctr"/>
            <a:r>
              <a:rPr lang="vi-VN" sz="2000" b="1" i="1" dirty="0">
                <a:latin typeface="Arial" pitchFamily="34" charset="0"/>
                <a:cs typeface="Arial" pitchFamily="34" charset="0"/>
              </a:rPr>
              <a:t> </a:t>
            </a:r>
            <a:r>
              <a:rPr lang="vi-VN" sz="2000" dirty="0">
                <a:latin typeface="Arial" pitchFamily="34" charset="0"/>
                <a:cs typeface="Arial" pitchFamily="34" charset="0"/>
              </a:rPr>
              <a:t>tạo ra trong trí óc hình ảnh những cái không có ở trước mắt hoặc chưa hề có.</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403" b="14105"/>
          <a:stretch/>
        </p:blipFill>
        <p:spPr>
          <a:xfrm>
            <a:off x="713815" y="1023081"/>
            <a:ext cx="3399440" cy="2328319"/>
          </a:xfrm>
          <a:prstGeom prst="rect">
            <a:avLst/>
          </a:prstGeom>
        </p:spPr>
      </p:pic>
      <p:pic>
        <p:nvPicPr>
          <p:cNvPr id="2050" name="Picture 2" descr="Thiết kế biệt thự hiện đại, khang trang BH19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81600" y="1056168"/>
            <a:ext cx="2921000" cy="2190750"/>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25099" y="41202"/>
            <a:ext cx="4432123" cy="923330"/>
          </a:xfrm>
          <a:prstGeom prst="rect">
            <a:avLst/>
          </a:prstGeom>
          <a:noFill/>
        </p:spPr>
        <p:txBody>
          <a:bodyPr wrap="square" lIns="91440" tIns="45720" rIns="91440" bIns="45720">
            <a:spAutoFit/>
          </a:bodyPr>
          <a:lstStyle/>
          <a:p>
            <a:pPr algn="ctr"/>
            <a:r>
              <a:rPr lang="vi-VN"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Chú thích</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3819394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1000"/>
                                        <p:tgtEl>
                                          <p:spTgt spid="2050"/>
                                        </p:tgtEl>
                                      </p:cBhvr>
                                    </p:animEffect>
                                    <p:anim calcmode="lin" valueType="num">
                                      <p:cBhvr>
                                        <p:cTn id="30" dur="1000" fill="hold"/>
                                        <p:tgtEl>
                                          <p:spTgt spid="2050"/>
                                        </p:tgtEl>
                                        <p:attrNameLst>
                                          <p:attrName>ppt_x</p:attrName>
                                        </p:attrNameLst>
                                      </p:cBhvr>
                                      <p:tavLst>
                                        <p:tav tm="0">
                                          <p:val>
                                            <p:strVal val="#ppt_x"/>
                                          </p:val>
                                        </p:tav>
                                        <p:tav tm="100000">
                                          <p:val>
                                            <p:strVal val="#ppt_x"/>
                                          </p:val>
                                        </p:tav>
                                      </p:tavLst>
                                    </p:anim>
                                    <p:anim calcmode="lin" valueType="num">
                                      <p:cBhvr>
                                        <p:cTn id="3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09800" y="209550"/>
            <a:ext cx="4800600" cy="552450"/>
          </a:xfrm>
        </p:spPr>
        <p:txBody>
          <a:bodyPr>
            <a:noAutofit/>
          </a:bodyPr>
          <a:lstStyle/>
          <a:p>
            <a:r>
              <a:rPr lang="vi-VN" sz="2800" b="1" dirty="0">
                <a:solidFill>
                  <a:srgbClr val="FF0000"/>
                </a:solidFill>
                <a:latin typeface="Arial" pitchFamily="34" charset="0"/>
                <a:cs typeface="Arial" pitchFamily="34" charset="0"/>
              </a:rPr>
              <a:t>Trường em</a:t>
            </a:r>
            <a:endParaRPr lang="en-US" sz="2800" b="1" dirty="0">
              <a:solidFill>
                <a:srgbClr val="FF0000"/>
              </a:solidFill>
              <a:latin typeface="Arial" pitchFamily="34" charset="0"/>
              <a:cs typeface="Arial" pitchFamily="34" charset="0"/>
            </a:endParaRPr>
          </a:p>
        </p:txBody>
      </p:sp>
      <p:sp>
        <p:nvSpPr>
          <p:cNvPr id="3" name="Subtitle 2"/>
          <p:cNvSpPr>
            <a:spLocks noGrp="1"/>
          </p:cNvSpPr>
          <p:nvPr>
            <p:ph type="subTitle" idx="4294967295"/>
          </p:nvPr>
        </p:nvSpPr>
        <p:spPr>
          <a:xfrm>
            <a:off x="762000" y="783054"/>
            <a:ext cx="8077200" cy="4227095"/>
          </a:xfrm>
        </p:spPr>
        <p:txBody>
          <a:bodyPr>
            <a:noAutofit/>
          </a:bodyPr>
          <a:lstStyle/>
          <a:p>
            <a:pPr marL="0" indent="0" algn="just">
              <a:spcBef>
                <a:spcPts val="600"/>
              </a:spcBef>
              <a:buNone/>
            </a:pPr>
            <a:r>
              <a:rPr lang="vi-VN" sz="2000" dirty="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Arial" pitchFamily="34" charset="0"/>
                <a:cs typeface="Arial" pitchFamily="34" charset="0"/>
              </a:rPr>
              <a:t>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just">
              <a:spcBef>
                <a:spcPts val="600"/>
              </a:spcBef>
              <a:buNone/>
            </a:pPr>
            <a:r>
              <a:rPr lang="vi-VN" sz="2000" dirty="0">
                <a:solidFill>
                  <a:schemeClr val="tx1"/>
                </a:solidFill>
                <a:latin typeface="Arial" pitchFamily="34" charset="0"/>
                <a:cs typeface="Arial" pitchFamily="34" charset="0"/>
              </a:rPr>
              <a:t>        2. Trường mới rất khang trang. Từ cổng trường đến lớp học, chỗ nào cũng được khoác tấm áo mới thật đẹp</a:t>
            </a:r>
          </a:p>
          <a:p>
            <a:pPr marL="0" indent="0" algn="just">
              <a:spcBef>
                <a:spcPts val="600"/>
              </a:spcBef>
              <a:buNone/>
            </a:pPr>
            <a:r>
              <a:rPr lang="vi-VN" sz="2000" dirty="0">
                <a:solidFill>
                  <a:schemeClr val="tx1"/>
                </a:solidFill>
                <a:latin typeface="Arial" pitchFamily="34" charset="0"/>
                <a:cs typeface="Arial" pitchFamily="34"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lgn="just">
              <a:spcBef>
                <a:spcPts val="600"/>
              </a:spcBef>
              <a:buNone/>
            </a:pPr>
            <a:r>
              <a:rPr lang="vi-VN" sz="2000" dirty="0">
                <a:solidFill>
                  <a:schemeClr val="tx1"/>
                </a:solidFill>
                <a:latin typeface="Arial" pitchFamily="34" charset="0"/>
                <a:cs typeface="Arial" pitchFamily="34" charset="0"/>
              </a:rPr>
              <a:t>        3. Một năm học bắt đầu. Ngôi trường mới đã trưởng thành ngôi nhà thứ hai, là niềm vui của Hà và các bạn.</a:t>
            </a:r>
            <a:endParaRPr lang="en-US" sz="2000" dirty="0">
              <a:solidFill>
                <a:schemeClr val="tx1"/>
              </a:solidFill>
              <a:latin typeface="Arial" pitchFamily="34" charset="0"/>
              <a:cs typeface="Arial" pitchFamily="34" charset="0"/>
            </a:endParaRPr>
          </a:p>
          <a:p>
            <a:pPr marL="0" indent="0" algn="r">
              <a:spcBef>
                <a:spcPts val="600"/>
              </a:spcBef>
              <a:buNone/>
            </a:pPr>
            <a:r>
              <a:rPr lang="en-US" sz="2000" dirty="0">
                <a:latin typeface="Arial" pitchFamily="34" charset="0"/>
                <a:cs typeface="Arial" pitchFamily="34" charset="0"/>
              </a:rPr>
              <a:t>BÍCH HÀ</a:t>
            </a:r>
            <a:endParaRPr lang="en-US" sz="2000" dirty="0">
              <a:solidFill>
                <a:schemeClr val="tx1"/>
              </a:solidFill>
              <a:latin typeface="Arial" pitchFamily="34" charset="0"/>
              <a:cs typeface="Arial" pitchFamily="34" charset="0"/>
            </a:endParaRPr>
          </a:p>
        </p:txBody>
      </p:sp>
      <p:cxnSp>
        <p:nvCxnSpPr>
          <p:cNvPr id="8" name="Straight Connector 7"/>
          <p:cNvCxnSpPr/>
          <p:nvPr/>
        </p:nvCxnSpPr>
        <p:spPr>
          <a:xfrm>
            <a:off x="760120" y="800585"/>
            <a:ext cx="0" cy="102492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9180" y="1841134"/>
            <a:ext cx="0" cy="179741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59180" y="3810312"/>
            <a:ext cx="0" cy="6664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19200" y="800585"/>
            <a:ext cx="306125" cy="3307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itchFamily="34" charset="0"/>
                <a:cs typeface="Arial" pitchFamily="34" charset="0"/>
              </a:rPr>
              <a:t>1</a:t>
            </a:r>
          </a:p>
        </p:txBody>
      </p:sp>
      <p:sp>
        <p:nvSpPr>
          <p:cNvPr id="13" name="Oval 12"/>
          <p:cNvSpPr/>
          <p:nvPr/>
        </p:nvSpPr>
        <p:spPr>
          <a:xfrm>
            <a:off x="1349921" y="2105350"/>
            <a:ext cx="299834" cy="3116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itchFamily="34" charset="0"/>
                <a:cs typeface="Arial" pitchFamily="34" charset="0"/>
              </a:rPr>
              <a:t>2</a:t>
            </a:r>
          </a:p>
        </p:txBody>
      </p:sp>
      <p:sp>
        <p:nvSpPr>
          <p:cNvPr id="14" name="Oval 13"/>
          <p:cNvSpPr/>
          <p:nvPr/>
        </p:nvSpPr>
        <p:spPr>
          <a:xfrm>
            <a:off x="1338546" y="4056854"/>
            <a:ext cx="299834" cy="3116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itchFamily="34" charset="0"/>
                <a:cs typeface="Arial" pitchFamily="34" charset="0"/>
              </a:rPr>
              <a:t>3</a:t>
            </a:r>
            <a:endParaRPr lang="vi-VN" sz="2800" b="1" dirty="0">
              <a:latin typeface="Arial" pitchFamily="34" charset="0"/>
              <a:cs typeface="Arial" pitchFamily="34" charset="0"/>
            </a:endParaRPr>
          </a:p>
        </p:txBody>
      </p:sp>
      <p:sp>
        <p:nvSpPr>
          <p:cNvPr id="15" name="Flowchart: Terminator 14"/>
          <p:cNvSpPr/>
          <p:nvPr/>
        </p:nvSpPr>
        <p:spPr>
          <a:xfrm>
            <a:off x="152400" y="31694"/>
            <a:ext cx="2057400" cy="677905"/>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itchFamily="34" charset="0"/>
                <a:cs typeface="Arial" pitchFamily="34" charset="0"/>
              </a:rPr>
              <a:t>ĐỌC ĐOẠN</a:t>
            </a:r>
          </a:p>
        </p:txBody>
      </p:sp>
      <p:sp>
        <p:nvSpPr>
          <p:cNvPr id="16" name="Flowchart: Terminator 15"/>
          <p:cNvSpPr/>
          <p:nvPr/>
        </p:nvSpPr>
        <p:spPr>
          <a:xfrm>
            <a:off x="4191000" y="4207201"/>
            <a:ext cx="3200400" cy="892165"/>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itchFamily="34" charset="0"/>
                <a:cs typeface="Arial" pitchFamily="34" charset="0"/>
              </a:rPr>
              <a:t>BÀI ĐỌC CHIA LÀM MẤY ĐOẠN</a:t>
            </a:r>
          </a:p>
        </p:txBody>
      </p:sp>
    </p:spTree>
    <p:extLst>
      <p:ext uri="{BB962C8B-B14F-4D97-AF65-F5344CB8AC3E}">
        <p14:creationId xmlns:p14="http://schemas.microsoft.com/office/powerpoint/2010/main" val="19316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500"/>
                                        <p:tgtEl>
                                          <p:spTgt spid="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Horizontal)">
                                      <p:cBhvr>
                                        <p:cTn id="35" dur="500"/>
                                        <p:tgtEl>
                                          <p:spTgt spid="1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
        <p:cNvGrpSpPr/>
        <p:nvPr/>
      </p:nvGrpSpPr>
      <p:grpSpPr>
        <a:xfrm>
          <a:off x="0" y="0"/>
          <a:ext cx="0" cy="0"/>
          <a:chOff x="0" y="0"/>
          <a:chExt cx="0" cy="0"/>
        </a:xfrm>
      </p:grpSpPr>
      <p:pic>
        <p:nvPicPr>
          <p:cNvPr id="3074" name="Picture 2" descr="Trường Tiểu học Đinh Bộ Lĩ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06618" y="3533775"/>
            <a:ext cx="819150" cy="240030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2209800" y="-27071"/>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a:solidFill>
                  <a:srgbClr val="FF0000"/>
                </a:solidFill>
                <a:latin typeface="Arial" pitchFamily="34" charset="0"/>
                <a:cs typeface="Arial" pitchFamily="34" charset="0"/>
              </a:rPr>
              <a:t>Trường em</a:t>
            </a:r>
            <a:endParaRPr lang="en-US" sz="2800" b="1" dirty="0">
              <a:solidFill>
                <a:srgbClr val="FF0000"/>
              </a:solidFill>
              <a:latin typeface="Arial" pitchFamily="34" charset="0"/>
              <a:cs typeface="Arial" pitchFamily="34" charset="0"/>
            </a:endParaRPr>
          </a:p>
        </p:txBody>
      </p:sp>
      <p:sp>
        <p:nvSpPr>
          <p:cNvPr id="15" name="Subtitle 2"/>
          <p:cNvSpPr txBox="1">
            <a:spLocks/>
          </p:cNvSpPr>
          <p:nvPr/>
        </p:nvSpPr>
        <p:spPr>
          <a:xfrm>
            <a:off x="774700" y="525379"/>
            <a:ext cx="8077200" cy="42270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600"/>
              </a:spcBef>
              <a:buFont typeface="Arial" pitchFamily="34" charset="0"/>
              <a:buNone/>
            </a:pPr>
            <a:r>
              <a:rPr lang="vi-VN" sz="2000" dirty="0">
                <a:latin typeface="Times New Roman" panose="02020603050405020304" pitchFamily="18" charset="0"/>
                <a:cs typeface="Times New Roman" panose="02020603050405020304" pitchFamily="18" charset="0"/>
              </a:rPr>
              <a:t>       </a:t>
            </a:r>
            <a:r>
              <a:rPr lang="vi-VN" sz="2000" dirty="0">
                <a:latin typeface="Arial" pitchFamily="34" charset="0"/>
                <a:cs typeface="Arial" pitchFamily="34" charset="0"/>
              </a:rPr>
              <a:t>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just">
              <a:spcBef>
                <a:spcPts val="600"/>
              </a:spcBef>
              <a:buFont typeface="Arial" pitchFamily="34" charset="0"/>
              <a:buNone/>
            </a:pPr>
            <a:r>
              <a:rPr lang="vi-VN" sz="2000" dirty="0">
                <a:latin typeface="Arial" pitchFamily="34" charset="0"/>
                <a:cs typeface="Arial" pitchFamily="34" charset="0"/>
              </a:rPr>
              <a:t>        2. Trường mới rất khang trang. Từ cổng trường đến lớp học, chỗ nào cũng được khoác tấm áo mới thật đẹp</a:t>
            </a:r>
          </a:p>
          <a:p>
            <a:pPr marL="0" indent="0" algn="just">
              <a:spcBef>
                <a:spcPts val="600"/>
              </a:spcBef>
              <a:buFont typeface="Arial" pitchFamily="34" charset="0"/>
              <a:buNone/>
            </a:pPr>
            <a:r>
              <a:rPr lang="vi-VN" sz="2000" dirty="0">
                <a:latin typeface="Arial" pitchFamily="34" charset="0"/>
                <a:cs typeface="Arial" pitchFamily="34"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lgn="just">
              <a:spcBef>
                <a:spcPts val="600"/>
              </a:spcBef>
              <a:buFont typeface="Arial" pitchFamily="34" charset="0"/>
              <a:buNone/>
            </a:pPr>
            <a:r>
              <a:rPr lang="vi-VN" sz="2000" dirty="0">
                <a:latin typeface="Arial" pitchFamily="34" charset="0"/>
                <a:cs typeface="Arial" pitchFamily="34" charset="0"/>
              </a:rPr>
              <a:t>        3. Một năm học bắt đầu. Ngôi trường mới đã trưởng thành ngôi nhà thứ hai, là niềm vui của Hà và các bạn.</a:t>
            </a:r>
            <a:endParaRPr lang="en-US" sz="2000" dirty="0">
              <a:latin typeface="Arial" pitchFamily="34" charset="0"/>
              <a:cs typeface="Arial" pitchFamily="34" charset="0"/>
            </a:endParaRPr>
          </a:p>
          <a:p>
            <a:pPr marL="0" indent="0" algn="r">
              <a:spcBef>
                <a:spcPts val="600"/>
              </a:spcBef>
              <a:buFont typeface="Arial" pitchFamily="34" charset="0"/>
              <a:buNone/>
            </a:pPr>
            <a:r>
              <a:rPr lang="en-US" sz="2000" dirty="0">
                <a:latin typeface="Arial" pitchFamily="34" charset="0"/>
                <a:cs typeface="Arial" pitchFamily="34" charset="0"/>
              </a:rPr>
              <a:t>BÍCH HÀ</a:t>
            </a:r>
          </a:p>
        </p:txBody>
      </p:sp>
      <p:sp>
        <p:nvSpPr>
          <p:cNvPr id="5" name="Flowchart: Terminator 4"/>
          <p:cNvSpPr/>
          <p:nvPr/>
        </p:nvSpPr>
        <p:spPr>
          <a:xfrm>
            <a:off x="4495800" y="4230465"/>
            <a:ext cx="2747592" cy="815065"/>
          </a:xfrm>
          <a:prstGeom prst="flowChartTerminator">
            <a:avLst/>
          </a:prstGeom>
          <a:solidFill>
            <a:schemeClr val="accent4">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itchFamily="34" charset="0"/>
                <a:cs typeface="Arial" pitchFamily="34" charset="0"/>
              </a:rPr>
              <a:t>ĐỌC TOÀN BÀI</a:t>
            </a:r>
          </a:p>
        </p:txBody>
      </p:sp>
    </p:spTree>
    <p:extLst>
      <p:ext uri="{BB962C8B-B14F-4D97-AF65-F5344CB8AC3E}">
        <p14:creationId xmlns:p14="http://schemas.microsoft.com/office/powerpoint/2010/main" val="40788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1885950"/>
            <a:ext cx="4343400" cy="1446550"/>
          </a:xfrm>
          <a:prstGeom prst="rect">
            <a:avLst/>
          </a:prstGeom>
          <a:noFill/>
        </p:spPr>
        <p:txBody>
          <a:bodyPr wrap="square" rtlCol="0">
            <a:spAutoFit/>
          </a:bodyPr>
          <a:lstStyle/>
          <a:p>
            <a:pPr algn="ctr"/>
            <a:r>
              <a:rPr lang="en-US" sz="8800" b="1" dirty="0">
                <a:solidFill>
                  <a:schemeClr val="bg1"/>
                </a:solidFill>
                <a:effectLst>
                  <a:outerShdw blurRad="38100" dist="38100" dir="2700000" algn="tl">
                    <a:srgbClr val="000000">
                      <a:alpha val="43137"/>
                    </a:srgbClr>
                  </a:outerShdw>
                </a:effectLst>
                <a:latin typeface="Arial" pitchFamily="34" charset="0"/>
                <a:cs typeface="Arial" pitchFamily="34" charset="0"/>
              </a:rPr>
              <a:t>TIẾT 2</a:t>
            </a:r>
          </a:p>
        </p:txBody>
      </p:sp>
    </p:spTree>
    <p:extLst>
      <p:ext uri="{BB962C8B-B14F-4D97-AF65-F5344CB8AC3E}">
        <p14:creationId xmlns:p14="http://schemas.microsoft.com/office/powerpoint/2010/main" val="2496116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10992" y="2266950"/>
            <a:ext cx="4322017" cy="1107996"/>
          </a:xfrm>
          <a:prstGeom prst="rect">
            <a:avLst/>
          </a:prstGeom>
          <a:noFill/>
        </p:spPr>
        <p:txBody>
          <a:bodyPr wrap="none" lIns="91440" tIns="45720" rIns="91440" bIns="45720">
            <a:prstTxWarp prst="textArchUp">
              <a:avLst/>
            </a:prstTxWarp>
            <a:spAutoFit/>
          </a:bodyPr>
          <a:lstStyle/>
          <a:p>
            <a:pPr algn="ctr"/>
            <a:r>
              <a:rPr lang="vi-VN" sz="6600" b="1"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rPr>
              <a:t>ĐỌC HIỂU</a:t>
            </a:r>
            <a:endParaRPr lang="en-US" sz="6600" b="1" cap="none" spc="0" dirty="0">
              <a:ln w="17780" cmpd="sng">
                <a:solidFill>
                  <a:srgbClr val="FFFFFF"/>
                </a:solidFill>
                <a:prstDash val="solid"/>
                <a:miter lim="800000"/>
              </a:ln>
              <a:solidFill>
                <a:srgbClr val="FF0000"/>
              </a:solidFill>
              <a:effectLst>
                <a:outerShdw blurRad="50800" algn="tl" rotWithShape="0">
                  <a:srgbClr val="000000"/>
                </a:outerShdw>
              </a:effectLst>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66750"/>
            <a:ext cx="1885950" cy="1885950"/>
          </a:xfrm>
          <a:prstGeom prst="rect">
            <a:avLst/>
          </a:prstGeom>
        </p:spPr>
      </p:pic>
    </p:spTree>
    <p:extLst>
      <p:ext uri="{BB962C8B-B14F-4D97-AF65-F5344CB8AC3E}">
        <p14:creationId xmlns:p14="http://schemas.microsoft.com/office/powerpoint/2010/main" val="2119647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574" t="74889" r="69778" b="7692"/>
          <a:stretch/>
        </p:blipFill>
        <p:spPr>
          <a:xfrm rot="21208392">
            <a:off x="1702223" y="3954784"/>
            <a:ext cx="1621831" cy="1194619"/>
          </a:xfrm>
          <a:prstGeom prst="rect">
            <a:avLst/>
          </a:prstGeom>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40" b="93340" l="5440" r="52880"/>
                    </a14:imgEffect>
                  </a14:imgLayer>
                </a14:imgProps>
              </a:ext>
              <a:ext uri="{28A0092B-C50C-407E-A947-70E740481C1C}">
                <a14:useLocalDpi xmlns:a14="http://schemas.microsoft.com/office/drawing/2010/main" val="0"/>
              </a:ext>
            </a:extLst>
          </a:blip>
          <a:srcRect r="45556" b="4889"/>
          <a:stretch/>
        </p:blipFill>
        <p:spPr>
          <a:xfrm>
            <a:off x="-368285" y="2558551"/>
            <a:ext cx="2026920" cy="3540905"/>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56281" t="71947" r="17925" b="6948"/>
          <a:stretch/>
        </p:blipFill>
        <p:spPr>
          <a:xfrm rot="21255424" flipH="1">
            <a:off x="3634141" y="3392792"/>
            <a:ext cx="1768951" cy="1447466"/>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540" b="74140" l="46760" r="65420"/>
                    </a14:imgEffect>
                  </a14:imgLayer>
                </a14:imgProps>
              </a:ext>
              <a:ext uri="{28A0092B-C50C-407E-A947-70E740481C1C}">
                <a14:useLocalDpi xmlns:a14="http://schemas.microsoft.com/office/drawing/2010/main" val="0"/>
              </a:ext>
            </a:extLst>
          </a:blip>
          <a:srcRect l="44445" t="45715" r="32235" b="26704"/>
          <a:stretch/>
        </p:blipFill>
        <p:spPr>
          <a:xfrm rot="21255424" flipH="1">
            <a:off x="7660454" y="3195651"/>
            <a:ext cx="1599274" cy="1891630"/>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64503" t="10840" r="9703" b="28088"/>
          <a:stretch/>
        </p:blipFill>
        <p:spPr>
          <a:xfrm>
            <a:off x="7373470" y="411748"/>
            <a:ext cx="1086621" cy="2572918"/>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6574" t="74889" r="69778" b="7692"/>
          <a:stretch/>
        </p:blipFill>
        <p:spPr>
          <a:xfrm rot="21208392">
            <a:off x="5563522" y="2984924"/>
            <a:ext cx="2393623" cy="1763111"/>
          </a:xfrm>
          <a:prstGeom prst="rect">
            <a:avLst/>
          </a:prstGeom>
        </p:spPr>
      </p:pic>
      <p:sp>
        <p:nvSpPr>
          <p:cNvPr id="22" name="TextBox 21"/>
          <p:cNvSpPr txBox="1"/>
          <p:nvPr/>
        </p:nvSpPr>
        <p:spPr>
          <a:xfrm>
            <a:off x="1905000" y="655250"/>
            <a:ext cx="5791200" cy="1200329"/>
          </a:xfrm>
          <a:prstGeom prst="rect">
            <a:avLst/>
          </a:prstGeom>
          <a:noFill/>
        </p:spPr>
        <p:txBody>
          <a:bodyPr wrap="square" rtlCol="0">
            <a:spAutoFit/>
          </a:bodyPr>
          <a:lstStyle/>
          <a:p>
            <a:pPr algn="ctr"/>
            <a:r>
              <a:rPr lang="en-US" sz="7200" b="1" dirty="0">
                <a:solidFill>
                  <a:srgbClr val="FF0000"/>
                </a:solidFill>
                <a:effectLst>
                  <a:outerShdw blurRad="38100" dist="38100" dir="2700000" algn="tl">
                    <a:srgbClr val="000000">
                      <a:alpha val="43137"/>
                    </a:srgbClr>
                  </a:outerShdw>
                </a:effectLst>
                <a:latin typeface="Arial" pitchFamily="34" charset="0"/>
                <a:cs typeface="Arial" pitchFamily="34" charset="0"/>
              </a:rPr>
              <a:t>KHỞI ĐỘNG</a:t>
            </a:r>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64503" t="10840" r="9703" b="28088"/>
          <a:stretch/>
        </p:blipFill>
        <p:spPr>
          <a:xfrm flipH="1">
            <a:off x="998320" y="525672"/>
            <a:ext cx="1086621" cy="2572918"/>
          </a:xfrm>
          <a:prstGeom prst="rect">
            <a:avLst/>
          </a:prstGeom>
        </p:spPr>
      </p:pic>
    </p:spTree>
    <p:extLst>
      <p:ext uri="{BB962C8B-B14F-4D97-AF65-F5344CB8AC3E}">
        <p14:creationId xmlns:p14="http://schemas.microsoft.com/office/powerpoint/2010/main" val="16887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0-#ppt_w/2"/>
                                          </p:val>
                                        </p:tav>
                                        <p:tav tm="100000">
                                          <p:val>
                                            <p:strVal val="#ppt_x"/>
                                          </p:val>
                                        </p:tav>
                                      </p:tavLst>
                                    </p:anim>
                                    <p:anim calcmode="lin" valueType="num">
                                      <p:cBhvr additive="base">
                                        <p:cTn id="19" dur="10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1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47"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000"/>
                            </p:stCondLst>
                            <p:childTnLst>
                              <p:par>
                                <p:cTn id="32" presetID="63" presetClass="path" presetSubtype="0" accel="50000" decel="50000" fill="hold" nodeType="afterEffect">
                                  <p:stCondLst>
                                    <p:cond delay="0"/>
                                  </p:stCondLst>
                                  <p:childTnLst>
                                    <p:animMotion origin="layout" path="M 3.61111E-6 -4.93827E-7 L 0.68975 -0.00401 " pathEditMode="relative" rAng="0" ptsTypes="AA">
                                      <p:cBhvr>
                                        <p:cTn id="33" dur="4000" fill="hold"/>
                                        <p:tgtEl>
                                          <p:spTgt spid="23"/>
                                        </p:tgtEl>
                                        <p:attrNameLst>
                                          <p:attrName>ppt_x</p:attrName>
                                          <p:attrName>ppt_y</p:attrName>
                                        </p:attrNameLst>
                                      </p:cBhvr>
                                      <p:rCtr x="34479" y="-216"/>
                                    </p:animMotion>
                                  </p:childTnLst>
                                </p:cTn>
                              </p:par>
                              <p:par>
                                <p:cTn id="34" presetID="22" presetClass="entr" presetSubtype="8"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3000"/>
                                        <p:tgtEl>
                                          <p:spTgt spid="22"/>
                                        </p:tgtEl>
                                      </p:cBhvr>
                                    </p:animEffect>
                                  </p:childTnLst>
                                </p:cTn>
                              </p:par>
                            </p:childTnLst>
                          </p:cTn>
                        </p:par>
                        <p:par>
                          <p:cTn id="37" fill="hold">
                            <p:stCondLst>
                              <p:cond delay="9000"/>
                            </p:stCondLst>
                            <p:childTnLst>
                              <p:par>
                                <p:cTn id="38" presetID="1" presetClass="exit" presetSubtype="0" fill="hold" nodeType="afterEffect">
                                  <p:stCondLst>
                                    <p:cond delay="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4" name="Rectangle 3"/>
          <p:cNvSpPr/>
          <p:nvPr/>
        </p:nvSpPr>
        <p:spPr>
          <a:xfrm>
            <a:off x="1340700" y="285750"/>
            <a:ext cx="7117500" cy="830997"/>
          </a:xfrm>
          <a:prstGeom prst="rect">
            <a:avLst/>
          </a:prstGeom>
        </p:spPr>
        <p:txBody>
          <a:bodyPr wrap="square">
            <a:spAutoFit/>
          </a:bodyPr>
          <a:lstStyle/>
          <a:p>
            <a:r>
              <a:rPr lang="vi-VN" sz="2400" b="1" dirty="0">
                <a:solidFill>
                  <a:srgbClr val="0000CC"/>
                </a:solidFill>
                <a:latin typeface="Arial" pitchFamily="34" charset="0"/>
                <a:cs typeface="Arial" pitchFamily="34" charset="0"/>
              </a:rPr>
              <a:t>1. Tìm những chi tiết cho thấy Hà và các bạn rất háo hức mong chờ ngôi trường mới.</a:t>
            </a:r>
          </a:p>
        </p:txBody>
      </p:sp>
      <p:sp>
        <p:nvSpPr>
          <p:cNvPr id="3" name="Content Placeholder 2"/>
          <p:cNvSpPr>
            <a:spLocks noGrp="1"/>
          </p:cNvSpPr>
          <p:nvPr>
            <p:ph idx="4294967295"/>
          </p:nvPr>
        </p:nvSpPr>
        <p:spPr>
          <a:xfrm>
            <a:off x="555151" y="1352550"/>
            <a:ext cx="8229600" cy="838200"/>
          </a:xfrm>
        </p:spPr>
        <p:txBody>
          <a:bodyPr>
            <a:noAutofit/>
          </a:bodyPr>
          <a:lstStyle/>
          <a:p>
            <a:pPr marL="0" indent="0">
              <a:spcBef>
                <a:spcPts val="600"/>
              </a:spcBef>
              <a:spcAft>
                <a:spcPts val="600"/>
              </a:spcAft>
              <a:buNone/>
            </a:pPr>
            <a:r>
              <a:rPr lang="vi-VN" sz="2400" dirty="0">
                <a:solidFill>
                  <a:srgbClr val="FF0000"/>
                </a:solidFill>
                <a:latin typeface="Arial" pitchFamily="34" charset="0"/>
                <a:cs typeface="Arial" pitchFamily="34" charset="0"/>
                <a:sym typeface="Wingdings" pitchFamily="2" charset="2"/>
              </a:rPr>
              <a:t>Năm ngoái, giờ ra chơi, Hà và các bạn thường trò chuyện về ngôi trường đang xây và tưởng tượng biết bao điều.</a:t>
            </a:r>
            <a:endParaRPr lang="en-US" sz="2400"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800350"/>
            <a:ext cx="3257550" cy="3257550"/>
          </a:xfrm>
          <a:prstGeom prst="rect">
            <a:avLst/>
          </a:prstGeom>
        </p:spPr>
      </p:pic>
      <p:sp>
        <p:nvSpPr>
          <p:cNvPr id="7" name="Cloud Callout 6"/>
          <p:cNvSpPr/>
          <p:nvPr/>
        </p:nvSpPr>
        <p:spPr>
          <a:xfrm>
            <a:off x="533400" y="2426553"/>
            <a:ext cx="3962400" cy="2354997"/>
          </a:xfrm>
          <a:prstGeom prst="cloudCallout">
            <a:avLst>
              <a:gd name="adj1" fmla="val 71203"/>
              <a:gd name="adj2" fmla="val 946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700" y="2163450"/>
            <a:ext cx="2347801" cy="23478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500" y="126147"/>
            <a:ext cx="990600" cy="990600"/>
          </a:xfrm>
          <a:prstGeom prst="rect">
            <a:avLst/>
          </a:prstGeom>
        </p:spPr>
      </p:pic>
    </p:spTree>
    <p:extLst>
      <p:ext uri="{BB962C8B-B14F-4D97-AF65-F5344CB8AC3E}">
        <p14:creationId xmlns:p14="http://schemas.microsoft.com/office/powerpoint/2010/main" val="7988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5" name="Rectangle 4"/>
          <p:cNvSpPr/>
          <p:nvPr/>
        </p:nvSpPr>
        <p:spPr>
          <a:xfrm>
            <a:off x="1371600" y="244316"/>
            <a:ext cx="7620000" cy="954107"/>
          </a:xfrm>
          <a:prstGeom prst="rect">
            <a:avLst/>
          </a:prstGeom>
        </p:spPr>
        <p:txBody>
          <a:bodyPr wrap="square">
            <a:spAutoFit/>
          </a:bodyPr>
          <a:lstStyle/>
          <a:p>
            <a:pPr algn="just"/>
            <a:r>
              <a:rPr lang="vi-VN" sz="2800" b="1" dirty="0">
                <a:solidFill>
                  <a:srgbClr val="0000CC"/>
                </a:solidFill>
                <a:latin typeface="Arial" pitchFamily="34" charset="0"/>
                <a:cs typeface="Arial" pitchFamily="34" charset="0"/>
              </a:rPr>
              <a:t>2. Hà và các bạn thích những gì ở ngôi trường mới?</a:t>
            </a:r>
          </a:p>
        </p:txBody>
      </p:sp>
      <p:sp>
        <p:nvSpPr>
          <p:cNvPr id="6" name="Content Placeholder 2"/>
          <p:cNvSpPr txBox="1">
            <a:spLocks/>
          </p:cNvSpPr>
          <p:nvPr/>
        </p:nvSpPr>
        <p:spPr>
          <a:xfrm>
            <a:off x="527487" y="1352550"/>
            <a:ext cx="82296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600"/>
              </a:spcBef>
              <a:buFont typeface="Arial" pitchFamily="34" charset="0"/>
              <a:buNone/>
            </a:pPr>
            <a:r>
              <a:rPr lang="vi-VN" sz="2400" dirty="0">
                <a:solidFill>
                  <a:srgbClr val="FF0000"/>
                </a:solidFill>
                <a:latin typeface="Arial" pitchFamily="34" charset="0"/>
                <a:cs typeface="Arial" pitchFamily="34" charset="0"/>
                <a:sym typeface="Wingdings" pitchFamily="2" charset="2"/>
              </a:rPr>
              <a:t>Hà và các bạn thích mọi thứ ở ngôi trường: Từ cổng trường đến các lớp học đều được khoác tấm áo mới</a:t>
            </a:r>
            <a:r>
              <a:rPr lang="en-US" sz="2400" dirty="0">
                <a:solidFill>
                  <a:srgbClr val="FF0000"/>
                </a:solidFill>
                <a:latin typeface="Arial" pitchFamily="34" charset="0"/>
                <a:cs typeface="Arial" pitchFamily="34" charset="0"/>
                <a:sym typeface="Wingdings" pitchFamily="2" charset="2"/>
              </a:rPr>
              <a:t>.</a:t>
            </a:r>
            <a:endParaRPr lang="en-US" sz="2400" dirty="0">
              <a:solidFill>
                <a:srgbClr val="FF0000"/>
              </a:solidFill>
              <a:latin typeface="Arial" pitchFamily="34" charset="0"/>
              <a:cs typeface="Arial" pitchFamily="34" charset="0"/>
            </a:endParaRPr>
          </a:p>
        </p:txBody>
      </p:sp>
      <p:pic>
        <p:nvPicPr>
          <p:cNvPr id="4098" name="Picture 2" descr="SEN HỒNG HUỆ VIỄN: DU XUÂN MIỀN TÂY T/GIÊ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24800" y="3497929"/>
            <a:ext cx="1219200" cy="1668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381071"/>
            <a:ext cx="4404638" cy="226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207823"/>
            <a:ext cx="990600" cy="990600"/>
          </a:xfrm>
          <a:prstGeom prst="rect">
            <a:avLst/>
          </a:prstGeom>
        </p:spPr>
      </p:pic>
    </p:spTree>
    <p:extLst>
      <p:ext uri="{BB962C8B-B14F-4D97-AF65-F5344CB8AC3E}">
        <p14:creationId xmlns:p14="http://schemas.microsoft.com/office/powerpoint/2010/main" val="239093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Rectangle 1"/>
          <p:cNvSpPr/>
          <p:nvPr/>
        </p:nvSpPr>
        <p:spPr>
          <a:xfrm>
            <a:off x="1371600" y="666749"/>
            <a:ext cx="7620000" cy="954107"/>
          </a:xfrm>
          <a:prstGeom prst="rect">
            <a:avLst/>
          </a:prstGeom>
        </p:spPr>
        <p:txBody>
          <a:bodyPr wrap="square">
            <a:spAutoFit/>
          </a:bodyPr>
          <a:lstStyle/>
          <a:p>
            <a:r>
              <a:rPr lang="vi-VN" sz="2800" b="1" dirty="0">
                <a:solidFill>
                  <a:srgbClr val="0000CC"/>
                </a:solidFill>
                <a:latin typeface="Arial" pitchFamily="34" charset="0"/>
                <a:cs typeface="Arial" pitchFamily="34" charset="0"/>
              </a:rPr>
              <a:t>3. Theo em, vì sao trường mới trở thành ‘’ngôi nhà thứ hai’’ của Hà và các bạn?</a:t>
            </a:r>
          </a:p>
        </p:txBody>
      </p:sp>
      <p:sp>
        <p:nvSpPr>
          <p:cNvPr id="4" name="TextBox 3"/>
          <p:cNvSpPr txBox="1"/>
          <p:nvPr/>
        </p:nvSpPr>
        <p:spPr>
          <a:xfrm>
            <a:off x="838200" y="2038350"/>
            <a:ext cx="7772400" cy="830997"/>
          </a:xfrm>
          <a:prstGeom prst="rect">
            <a:avLst/>
          </a:prstGeom>
          <a:noFill/>
        </p:spPr>
        <p:txBody>
          <a:bodyPr wrap="square" rtlCol="0">
            <a:spAutoFit/>
          </a:bodyPr>
          <a:lstStyle/>
          <a:p>
            <a:r>
              <a:rPr lang="vi-VN" sz="2400" dirty="0">
                <a:solidFill>
                  <a:srgbClr val="FF0000"/>
                </a:solidFill>
                <a:latin typeface="Arial" pitchFamily="34" charset="0"/>
                <a:cs typeface="Arial" pitchFamily="34" charset="0"/>
              </a:rPr>
              <a:t>Vì ở trường, Hà và các bạn được thầy cô dạy dỗ, yêu thương như ở nhà với cha mẹ</a:t>
            </a:r>
          </a:p>
        </p:txBody>
      </p:sp>
      <p:pic>
        <p:nvPicPr>
          <p:cNvPr id="7172" name="Picture 4" descr="ẢNH ĐẸP - Website của Lại Văn Lo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6" y="3409950"/>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2569345"/>
            <a:ext cx="2593205" cy="259320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30256"/>
            <a:ext cx="990600" cy="990600"/>
          </a:xfrm>
          <a:prstGeom prst="rect">
            <a:avLst/>
          </a:prstGeom>
        </p:spPr>
      </p:pic>
    </p:spTree>
    <p:extLst>
      <p:ext uri="{BB962C8B-B14F-4D97-AF65-F5344CB8AC3E}">
        <p14:creationId xmlns:p14="http://schemas.microsoft.com/office/powerpoint/2010/main" val="26552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10992" y="2266950"/>
            <a:ext cx="4322017" cy="1107996"/>
          </a:xfrm>
          <a:prstGeom prst="rect">
            <a:avLst/>
          </a:prstGeom>
          <a:noFill/>
        </p:spPr>
        <p:txBody>
          <a:bodyPr wrap="none" lIns="91440" tIns="45720" rIns="91440" bIns="45720">
            <a:prstTxWarp prst="textArchUp">
              <a:avLst>
                <a:gd name="adj" fmla="val 11164797"/>
              </a:avLst>
            </a:prstTxWarp>
            <a:spAutoFit/>
          </a:bodyPr>
          <a:lstStyle/>
          <a:p>
            <a:pPr algn="ctr"/>
            <a:r>
              <a:rPr lang="vi-VN"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LUYỆN TẬP</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666750"/>
            <a:ext cx="1885950" cy="1885950"/>
          </a:xfrm>
          <a:prstGeom prst="rect">
            <a:avLst/>
          </a:prstGeom>
        </p:spPr>
      </p:pic>
    </p:spTree>
    <p:extLst>
      <p:ext uri="{BB962C8B-B14F-4D97-AF65-F5344CB8AC3E}">
        <p14:creationId xmlns:p14="http://schemas.microsoft.com/office/powerpoint/2010/main" val="9221584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590550"/>
            <a:ext cx="8077200" cy="3031599"/>
          </a:xfrm>
          <a:prstGeom prst="rect">
            <a:avLst/>
          </a:prstGeom>
          <a:noFill/>
        </p:spPr>
        <p:txBody>
          <a:bodyPr wrap="square" rtlCol="0">
            <a:spAutoFit/>
          </a:bodyPr>
          <a:lstStyle/>
          <a:p>
            <a:pPr>
              <a:spcBef>
                <a:spcPts val="300"/>
              </a:spcBef>
            </a:pPr>
            <a:r>
              <a:rPr lang="en-US" sz="2800" dirty="0">
                <a:latin typeface="Arial" pitchFamily="34" charset="0"/>
                <a:cs typeface="Arial" pitchFamily="34" charset="0"/>
              </a:rPr>
              <a:t>1. </a:t>
            </a:r>
            <a:r>
              <a:rPr lang="vi-VN" sz="2800" dirty="0">
                <a:latin typeface="Arial" pitchFamily="34" charset="0"/>
                <a:cs typeface="Arial" pitchFamily="34" charset="0"/>
              </a:rPr>
              <a:t>Đặt câu hỏi cho bộ phận câu in đậm</a:t>
            </a:r>
          </a:p>
          <a:p>
            <a:pPr marL="342900" indent="-342900">
              <a:spcBef>
                <a:spcPts val="300"/>
              </a:spcBef>
              <a:buAutoNum type="alphaLcParenR"/>
            </a:pPr>
            <a:r>
              <a:rPr lang="vi-VN" sz="2800" dirty="0">
                <a:latin typeface="Arial" pitchFamily="34" charset="0"/>
                <a:cs typeface="Arial" pitchFamily="34" charset="0"/>
              </a:rPr>
              <a:t>Học sinh </a:t>
            </a:r>
            <a:r>
              <a:rPr lang="vi-VN" sz="2800" b="1" dirty="0">
                <a:solidFill>
                  <a:schemeClr val="accent3">
                    <a:lumMod val="50000"/>
                  </a:schemeClr>
                </a:solidFill>
                <a:latin typeface="Arial" pitchFamily="34" charset="0"/>
                <a:cs typeface="Arial" pitchFamily="34" charset="0"/>
              </a:rPr>
              <a:t>trò truyện về ngôi trường đang xây.</a:t>
            </a:r>
          </a:p>
          <a:p>
            <a:pPr marL="342900" indent="-342900">
              <a:spcBef>
                <a:spcPts val="300"/>
              </a:spcBef>
              <a:buAutoNum type="alphaLcParenR"/>
            </a:pPr>
            <a:endParaRPr lang="vi-VN" sz="2800" b="1" dirty="0">
              <a:solidFill>
                <a:schemeClr val="accent3">
                  <a:lumMod val="50000"/>
                </a:schemeClr>
              </a:solidFill>
              <a:latin typeface="Arial" pitchFamily="34" charset="0"/>
              <a:cs typeface="Arial" pitchFamily="34" charset="0"/>
            </a:endParaRPr>
          </a:p>
          <a:p>
            <a:pPr marL="342900" indent="-342900">
              <a:spcBef>
                <a:spcPts val="300"/>
              </a:spcBef>
              <a:buAutoNum type="alphaLcParenR"/>
            </a:pPr>
            <a:endParaRPr lang="vi-VN" sz="1050" b="1" dirty="0">
              <a:solidFill>
                <a:schemeClr val="accent3">
                  <a:lumMod val="50000"/>
                </a:schemeClr>
              </a:solidFill>
              <a:latin typeface="Arial" pitchFamily="34" charset="0"/>
              <a:cs typeface="Arial" pitchFamily="34" charset="0"/>
            </a:endParaRPr>
          </a:p>
          <a:p>
            <a:pPr>
              <a:spcBef>
                <a:spcPts val="300"/>
              </a:spcBef>
            </a:pPr>
            <a:endParaRPr lang="vi-VN" sz="2800" b="1" dirty="0">
              <a:solidFill>
                <a:schemeClr val="accent3">
                  <a:lumMod val="50000"/>
                </a:schemeClr>
              </a:solidFill>
              <a:latin typeface="Arial" pitchFamily="34" charset="0"/>
              <a:cs typeface="Arial" pitchFamily="34" charset="0"/>
            </a:endParaRPr>
          </a:p>
          <a:p>
            <a:pPr marL="457200" indent="-457200">
              <a:spcBef>
                <a:spcPts val="300"/>
              </a:spcBef>
              <a:buFont typeface="+mj-lt"/>
              <a:buAutoNum type="alphaLcParenR" startAt="2"/>
            </a:pPr>
            <a:r>
              <a:rPr lang="vi-VN" sz="2800" dirty="0">
                <a:latin typeface="Arial" pitchFamily="34" charset="0"/>
                <a:cs typeface="Arial" pitchFamily="34" charset="0"/>
              </a:rPr>
              <a:t>Các bạn </a:t>
            </a:r>
            <a:r>
              <a:rPr lang="vi-VN" sz="2800" b="1" dirty="0">
                <a:solidFill>
                  <a:schemeClr val="accent3">
                    <a:lumMod val="50000"/>
                  </a:schemeClr>
                </a:solidFill>
                <a:latin typeface="Arial" pitchFamily="34" charset="0"/>
                <a:cs typeface="Arial" pitchFamily="34" charset="0"/>
              </a:rPr>
              <a:t>hẹn nhau ở thư viện sau mỗi buổi </a:t>
            </a:r>
            <a:r>
              <a:rPr lang="vi-VN" sz="2800" b="1" dirty="0">
                <a:solidFill>
                  <a:schemeClr val="accent3">
                    <a:lumMod val="50000"/>
                  </a:schemeClr>
                </a:solidFill>
                <a:latin typeface="Times New Roman" pitchFamily="18" charset="0"/>
                <a:cs typeface="Times New Roman" pitchFamily="18" charset="0"/>
              </a:rPr>
              <a:t>học.</a:t>
            </a:r>
            <a:endParaRPr lang="vi-VN" sz="2800" dirty="0">
              <a:latin typeface="Times New Roman" pitchFamily="18" charset="0"/>
              <a:cs typeface="Times New Roman" pitchFamily="18" charset="0"/>
            </a:endParaRPr>
          </a:p>
        </p:txBody>
      </p:sp>
      <p:sp>
        <p:nvSpPr>
          <p:cNvPr id="5" name="TextBox 4"/>
          <p:cNvSpPr txBox="1"/>
          <p:nvPr/>
        </p:nvSpPr>
        <p:spPr>
          <a:xfrm>
            <a:off x="1099520" y="1667530"/>
            <a:ext cx="6807459" cy="523220"/>
          </a:xfrm>
          <a:prstGeom prst="rect">
            <a:avLst/>
          </a:prstGeom>
          <a:noFill/>
        </p:spPr>
        <p:txBody>
          <a:bodyPr wrap="square" rtlCol="0">
            <a:spAutoFit/>
          </a:bodyPr>
          <a:lstStyle/>
          <a:p>
            <a:pPr algn="ctr"/>
            <a:r>
              <a:rPr lang="vi-VN" sz="2800" dirty="0">
                <a:solidFill>
                  <a:srgbClr val="FF0000"/>
                </a:solidFill>
                <a:latin typeface="Arial" pitchFamily="34" charset="0"/>
                <a:cs typeface="Arial" pitchFamily="34" charset="0"/>
              </a:rPr>
              <a:t>Học sinh </a:t>
            </a:r>
            <a:r>
              <a:rPr lang="vi-VN" sz="2800" u="sng" dirty="0">
                <a:solidFill>
                  <a:srgbClr val="FF0000"/>
                </a:solidFill>
                <a:latin typeface="Arial" pitchFamily="34" charset="0"/>
                <a:cs typeface="Arial" pitchFamily="34" charset="0"/>
              </a:rPr>
              <a:t>làm gì</a:t>
            </a:r>
            <a:r>
              <a:rPr lang="vi-VN" sz="2800" dirty="0">
                <a:solidFill>
                  <a:srgbClr val="FF0000"/>
                </a:solidFill>
                <a:latin typeface="Arial" pitchFamily="34" charset="0"/>
                <a:cs typeface="Arial" pitchFamily="34" charset="0"/>
              </a:rPr>
              <a:t>?</a:t>
            </a:r>
          </a:p>
        </p:txBody>
      </p:sp>
      <p:sp>
        <p:nvSpPr>
          <p:cNvPr id="6" name="TextBox 5"/>
          <p:cNvSpPr txBox="1"/>
          <p:nvPr/>
        </p:nvSpPr>
        <p:spPr>
          <a:xfrm>
            <a:off x="1059776" y="3409950"/>
            <a:ext cx="6807459" cy="523220"/>
          </a:xfrm>
          <a:prstGeom prst="rect">
            <a:avLst/>
          </a:prstGeom>
          <a:noFill/>
        </p:spPr>
        <p:txBody>
          <a:bodyPr wrap="square" rtlCol="0">
            <a:spAutoFit/>
          </a:bodyPr>
          <a:lstStyle/>
          <a:p>
            <a:pPr algn="ctr"/>
            <a:r>
              <a:rPr lang="vi-VN" sz="2800" dirty="0">
                <a:solidFill>
                  <a:srgbClr val="FF0000"/>
                </a:solidFill>
                <a:latin typeface="Arial" pitchFamily="34" charset="0"/>
                <a:cs typeface="Arial" pitchFamily="34" charset="0"/>
              </a:rPr>
              <a:t>Các bạn </a:t>
            </a:r>
            <a:r>
              <a:rPr lang="vi-VN" sz="2800" u="sng" dirty="0">
                <a:solidFill>
                  <a:srgbClr val="FF0000"/>
                </a:solidFill>
                <a:latin typeface="Arial" pitchFamily="34" charset="0"/>
                <a:cs typeface="Arial" pitchFamily="34" charset="0"/>
              </a:rPr>
              <a:t>làm gì</a:t>
            </a:r>
            <a:r>
              <a:rPr lang="vi-VN" sz="2800" dirty="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592478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Rectangle 1"/>
          <p:cNvSpPr/>
          <p:nvPr/>
        </p:nvSpPr>
        <p:spPr>
          <a:xfrm>
            <a:off x="723900" y="292953"/>
            <a:ext cx="8191500" cy="830997"/>
          </a:xfrm>
          <a:prstGeom prst="rect">
            <a:avLst/>
          </a:prstGeom>
        </p:spPr>
        <p:txBody>
          <a:bodyPr wrap="square">
            <a:spAutoFit/>
          </a:bodyPr>
          <a:lstStyle/>
          <a:p>
            <a:r>
              <a:rPr lang="vi-VN" sz="2400" b="1" dirty="0">
                <a:solidFill>
                  <a:srgbClr val="0000CC"/>
                </a:solidFill>
                <a:latin typeface="Arial" pitchFamily="34" charset="0"/>
                <a:cs typeface="Arial" pitchFamily="34" charset="0"/>
              </a:rPr>
              <a:t>2. Theo em, các bạn học sinh sẽ làm gì để ngôi trường mới luôn đẹp?</a:t>
            </a:r>
            <a:endParaRPr lang="en-US" sz="2400" b="1" dirty="0">
              <a:solidFill>
                <a:srgbClr val="0000CC"/>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37240533"/>
              </p:ext>
            </p:extLst>
          </p:nvPr>
        </p:nvGraphicFramePr>
        <p:xfrm>
          <a:off x="1255955" y="1368911"/>
          <a:ext cx="6934200" cy="1355240"/>
        </p:xfrm>
        <a:graphic>
          <a:graphicData uri="http://schemas.openxmlformats.org/drawingml/2006/table">
            <a:tbl>
              <a:tblPr firstRow="1" bandRow="1">
                <a:tableStyleId>{69CF1AB2-1976-4502-BF36-3FF5EA218861}</a:tableStyleId>
              </a:tblPr>
              <a:tblGrid>
                <a:gridCol w="2288286">
                  <a:extLst>
                    <a:ext uri="{9D8B030D-6E8A-4147-A177-3AD203B41FA5}">
                      <a16:colId xmlns:a16="http://schemas.microsoft.com/office/drawing/2014/main" val="20000"/>
                    </a:ext>
                  </a:extLst>
                </a:gridCol>
                <a:gridCol w="4645914">
                  <a:extLst>
                    <a:ext uri="{9D8B030D-6E8A-4147-A177-3AD203B41FA5}">
                      <a16:colId xmlns:a16="http://schemas.microsoft.com/office/drawing/2014/main" val="20001"/>
                    </a:ext>
                  </a:extLst>
                </a:gridCol>
              </a:tblGrid>
              <a:tr h="677620">
                <a:tc>
                  <a:txBody>
                    <a:bodyPr/>
                    <a:lstStyle/>
                    <a:p>
                      <a:pPr algn="ctr"/>
                      <a:r>
                        <a:rPr lang="vi-VN" sz="2000" b="0" dirty="0">
                          <a:latin typeface="Arial" pitchFamily="34" charset="0"/>
                          <a:cs typeface="Arial" pitchFamily="34" charset="0"/>
                        </a:rPr>
                        <a:t>Các</a:t>
                      </a:r>
                      <a:r>
                        <a:rPr lang="vi-VN" sz="2000" b="0" baseline="0" dirty="0">
                          <a:latin typeface="Arial" pitchFamily="34" charset="0"/>
                          <a:cs typeface="Arial" pitchFamily="34" charset="0"/>
                        </a:rPr>
                        <a:t> bạn</a:t>
                      </a:r>
                      <a:endParaRPr lang="en-US" sz="2000" b="0" dirty="0">
                        <a:latin typeface="Arial" pitchFamily="34" charset="0"/>
                        <a:cs typeface="Arial" pitchFamily="34" charset="0"/>
                      </a:endParaRPr>
                    </a:p>
                  </a:txBody>
                  <a:tcPr marT="34290" marB="34290" anchor="ctr">
                    <a:solidFill>
                      <a:srgbClr val="FF7979"/>
                    </a:solidFill>
                  </a:tcPr>
                </a:tc>
                <a:tc>
                  <a:txBody>
                    <a:bodyPr/>
                    <a:lstStyle/>
                    <a:p>
                      <a:pPr algn="ctr"/>
                      <a:r>
                        <a:rPr lang="vi-VN" sz="2000" b="0" dirty="0">
                          <a:latin typeface="Arial" pitchFamily="34" charset="0"/>
                          <a:cs typeface="Arial" pitchFamily="34" charset="0"/>
                        </a:rPr>
                        <a:t>Sẽ trồng</a:t>
                      </a:r>
                      <a:r>
                        <a:rPr lang="vi-VN" sz="2000" b="0" baseline="0" dirty="0">
                          <a:latin typeface="Arial" pitchFamily="34" charset="0"/>
                          <a:cs typeface="Arial" pitchFamily="34" charset="0"/>
                        </a:rPr>
                        <a:t> nhiều hoa trong vườn trường</a:t>
                      </a:r>
                      <a:endParaRPr lang="en-US" sz="2000" b="0" dirty="0">
                        <a:latin typeface="Arial" pitchFamily="34" charset="0"/>
                        <a:cs typeface="Arial" pitchFamily="34" charset="0"/>
                      </a:endParaRPr>
                    </a:p>
                  </a:txBody>
                  <a:tcPr marT="34290" marB="34290" anchor="ctr">
                    <a:solidFill>
                      <a:srgbClr val="FF9966"/>
                    </a:solidFill>
                  </a:tcPr>
                </a:tc>
                <a:extLst>
                  <a:ext uri="{0D108BD9-81ED-4DB2-BD59-A6C34878D82A}">
                    <a16:rowId xmlns:a16="http://schemas.microsoft.com/office/drawing/2014/main" val="10000"/>
                  </a:ext>
                </a:extLst>
              </a:tr>
              <a:tr h="677620">
                <a:tc>
                  <a:txBody>
                    <a:bodyPr/>
                    <a:lstStyle/>
                    <a:p>
                      <a:pPr algn="ctr"/>
                      <a:r>
                        <a:rPr lang="vi-VN" sz="2000" b="1" dirty="0">
                          <a:latin typeface="Arial" pitchFamily="34" charset="0"/>
                          <a:cs typeface="Arial" pitchFamily="34" charset="0"/>
                        </a:rPr>
                        <a:t>Ai (con gì,</a:t>
                      </a:r>
                      <a:r>
                        <a:rPr lang="vi-VN" sz="2000" b="1" baseline="0" dirty="0">
                          <a:latin typeface="Arial" pitchFamily="34" charset="0"/>
                          <a:cs typeface="Arial" pitchFamily="34" charset="0"/>
                        </a:rPr>
                        <a:t> cái gì)</a:t>
                      </a:r>
                      <a:endParaRPr lang="en-US" sz="2000" b="1" dirty="0">
                        <a:latin typeface="Arial" pitchFamily="34" charset="0"/>
                        <a:cs typeface="Arial" pitchFamily="34" charset="0"/>
                      </a:endParaRPr>
                    </a:p>
                  </a:txBody>
                  <a:tcPr marT="34290" marB="34290" anchor="ctr">
                    <a:solidFill>
                      <a:srgbClr val="92D050"/>
                    </a:solidFill>
                  </a:tcPr>
                </a:tc>
                <a:tc>
                  <a:txBody>
                    <a:bodyPr/>
                    <a:lstStyle/>
                    <a:p>
                      <a:pPr algn="ctr"/>
                      <a:r>
                        <a:rPr lang="vi-VN" sz="2000" b="1" dirty="0">
                          <a:latin typeface="Arial" pitchFamily="34" charset="0"/>
                          <a:cs typeface="Arial" pitchFamily="34" charset="0"/>
                        </a:rPr>
                        <a:t>Làm</a:t>
                      </a:r>
                      <a:r>
                        <a:rPr lang="vi-VN" sz="2000" b="1" baseline="0" dirty="0">
                          <a:latin typeface="Arial" pitchFamily="34" charset="0"/>
                          <a:cs typeface="Arial" pitchFamily="34" charset="0"/>
                        </a:rPr>
                        <a:t> gì</a:t>
                      </a:r>
                      <a:endParaRPr lang="en-US" sz="2000" b="1" dirty="0">
                        <a:latin typeface="Arial" pitchFamily="34" charset="0"/>
                        <a:cs typeface="Arial" pitchFamily="34" charset="0"/>
                      </a:endParaRPr>
                    </a:p>
                  </a:txBody>
                  <a:tcPr marT="34290" marB="34290" anchor="ctr">
                    <a:solidFill>
                      <a:srgbClr val="A3FFCD"/>
                    </a:solidFill>
                  </a:tcPr>
                </a:tc>
                <a:extLst>
                  <a:ext uri="{0D108BD9-81ED-4DB2-BD59-A6C34878D82A}">
                    <a16:rowId xmlns:a16="http://schemas.microsoft.com/office/drawing/2014/main" val="10001"/>
                  </a:ext>
                </a:extLst>
              </a:tr>
            </a:tbl>
          </a:graphicData>
        </a:graphic>
      </p:graphicFrame>
      <p:sp>
        <p:nvSpPr>
          <p:cNvPr id="6" name="Oval 5"/>
          <p:cNvSpPr/>
          <p:nvPr/>
        </p:nvSpPr>
        <p:spPr>
          <a:xfrm>
            <a:off x="1103555" y="1140311"/>
            <a:ext cx="457200" cy="381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latin typeface="Arial" pitchFamily="34" charset="0"/>
                <a:cs typeface="Arial" pitchFamily="34" charset="0"/>
              </a:rPr>
              <a:t>M</a:t>
            </a:r>
          </a:p>
        </p:txBody>
      </p:sp>
      <p:sp>
        <p:nvSpPr>
          <p:cNvPr id="7" name="TextBox 6"/>
          <p:cNvSpPr txBox="1"/>
          <p:nvPr/>
        </p:nvSpPr>
        <p:spPr>
          <a:xfrm>
            <a:off x="215900" y="3120430"/>
            <a:ext cx="8915400" cy="461665"/>
          </a:xfrm>
          <a:prstGeom prst="rect">
            <a:avLst/>
          </a:prstGeom>
          <a:noFill/>
        </p:spPr>
        <p:txBody>
          <a:bodyPr wrap="square" rtlCol="0">
            <a:spAutoFit/>
          </a:bodyPr>
          <a:lstStyle/>
          <a:p>
            <a:r>
              <a:rPr lang="vi-VN" sz="2400" dirty="0">
                <a:solidFill>
                  <a:srgbClr val="FF0000"/>
                </a:solidFill>
                <a:latin typeface="Arial" pitchFamily="34" charset="0"/>
                <a:cs typeface="Arial" pitchFamily="34" charset="0"/>
              </a:rPr>
              <a:t>Các bạn sẽ trang trí lớp học thật đẹp bằng tranh ảnh, cây xanh</a:t>
            </a:r>
          </a:p>
        </p:txBody>
      </p:sp>
      <p:sp>
        <p:nvSpPr>
          <p:cNvPr id="8" name="TextBox 7"/>
          <p:cNvSpPr txBox="1"/>
          <p:nvPr/>
        </p:nvSpPr>
        <p:spPr>
          <a:xfrm>
            <a:off x="361950" y="3786485"/>
            <a:ext cx="8623299" cy="461665"/>
          </a:xfrm>
          <a:prstGeom prst="rect">
            <a:avLst/>
          </a:prstGeom>
          <a:noFill/>
        </p:spPr>
        <p:txBody>
          <a:bodyPr wrap="square" rtlCol="0">
            <a:spAutoFit/>
          </a:bodyPr>
          <a:lstStyle/>
          <a:p>
            <a:r>
              <a:rPr lang="vi-VN" sz="2400" dirty="0">
                <a:solidFill>
                  <a:schemeClr val="accent5">
                    <a:lumMod val="50000"/>
                  </a:schemeClr>
                </a:solidFill>
                <a:latin typeface="Arial" pitchFamily="34" charset="0"/>
                <a:cs typeface="Arial" pitchFamily="34" charset="0"/>
              </a:rPr>
              <a:t>Các bạn sẽ giữ cho những bức tường luôn luôn trắng đẹp</a:t>
            </a:r>
          </a:p>
        </p:txBody>
      </p:sp>
    </p:spTree>
    <p:extLst>
      <p:ext uri="{BB962C8B-B14F-4D97-AF65-F5344CB8AC3E}">
        <p14:creationId xmlns:p14="http://schemas.microsoft.com/office/powerpoint/2010/main" val="356857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3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09800" y="57150"/>
            <a:ext cx="48006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a:solidFill>
                  <a:srgbClr val="FF0000"/>
                </a:solidFill>
                <a:latin typeface="Arial" pitchFamily="34" charset="0"/>
                <a:cs typeface="Arial" pitchFamily="34" charset="0"/>
              </a:rPr>
              <a:t>Trường em</a:t>
            </a:r>
            <a:endParaRPr lang="en-US" sz="2800" b="1" dirty="0">
              <a:solidFill>
                <a:srgbClr val="FF0000"/>
              </a:solidFill>
              <a:latin typeface="Arial" pitchFamily="34" charset="0"/>
              <a:cs typeface="Arial" pitchFamily="34" charset="0"/>
            </a:endParaRPr>
          </a:p>
        </p:txBody>
      </p:sp>
      <p:sp>
        <p:nvSpPr>
          <p:cNvPr id="3" name="Subtitle 2"/>
          <p:cNvSpPr txBox="1">
            <a:spLocks/>
          </p:cNvSpPr>
          <p:nvPr/>
        </p:nvSpPr>
        <p:spPr>
          <a:xfrm>
            <a:off x="685800" y="590550"/>
            <a:ext cx="7924800" cy="3124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600"/>
              </a:spcBef>
              <a:buFont typeface="Arial" pitchFamily="34" charset="0"/>
              <a:buNone/>
            </a:pPr>
            <a:r>
              <a:rPr lang="vi-VN" sz="2000" dirty="0">
                <a:latin typeface="Times New Roman" panose="02020603050405020304" pitchFamily="18" charset="0"/>
                <a:cs typeface="Times New Roman" panose="02020603050405020304" pitchFamily="18" charset="0"/>
              </a:rPr>
              <a:t>       </a:t>
            </a:r>
            <a:r>
              <a:rPr lang="vi-VN" sz="2000" dirty="0">
                <a:latin typeface="Arial" pitchFamily="34" charset="0"/>
                <a:cs typeface="Arial" pitchFamily="34" charset="0"/>
              </a:rPr>
              <a:t>1.Vậy là Hà đã được học ở ngôi trường mới. Nhớ lại năm ngoái, giờ ra chơi, em và các bạn thường trò chuyện về ngôi trường đang xây và tưởng tượng biết bao điều. Giờ đây, những giấc mơ ước ấy đã thành hiện thực.</a:t>
            </a:r>
          </a:p>
          <a:p>
            <a:pPr marL="0" indent="0" algn="just">
              <a:spcBef>
                <a:spcPts val="600"/>
              </a:spcBef>
              <a:buFont typeface="Arial" pitchFamily="34" charset="0"/>
              <a:buNone/>
            </a:pPr>
            <a:r>
              <a:rPr lang="vi-VN" sz="2000" dirty="0">
                <a:latin typeface="Arial" pitchFamily="34" charset="0"/>
                <a:cs typeface="Arial" pitchFamily="34" charset="0"/>
              </a:rPr>
              <a:t>        2. Trường mới rất khang trang. Từ cổng trường đến lớp học, chỗ nào cũng được khoác tấm áo mới thật đẹp</a:t>
            </a:r>
          </a:p>
          <a:p>
            <a:pPr marL="0" indent="0" algn="just">
              <a:spcBef>
                <a:spcPts val="600"/>
              </a:spcBef>
              <a:buFont typeface="Arial" pitchFamily="34" charset="0"/>
              <a:buNone/>
            </a:pPr>
            <a:r>
              <a:rPr lang="vi-VN" sz="2000" dirty="0">
                <a:latin typeface="Arial" pitchFamily="34" charset="0"/>
                <a:cs typeface="Arial" pitchFamily="34" charset="0"/>
              </a:rPr>
              <a:t>        Hà và các bạn thích khu vườn trường có đủ các loại cây. Cạnh vườn trường là thư viện xanh với là rất nhiều cuốn sách hay. Đó là nơi các bạn Hà hẹn nhau sau mỗi buổi học. Cuối hành lang mỗi tầng đều có một khu vệ sinh rộng rãi và sạch sẽ.</a:t>
            </a:r>
          </a:p>
          <a:p>
            <a:pPr marL="0" indent="0" algn="just">
              <a:spcBef>
                <a:spcPts val="600"/>
              </a:spcBef>
              <a:buFont typeface="Arial" pitchFamily="34" charset="0"/>
              <a:buNone/>
            </a:pPr>
            <a:r>
              <a:rPr lang="vi-VN" sz="2000" dirty="0">
                <a:latin typeface="Arial" pitchFamily="34" charset="0"/>
                <a:cs typeface="Arial" pitchFamily="34" charset="0"/>
              </a:rPr>
              <a:t>        3. Một năm học bắt đầu. Ngôi trường mới đã trưởng thành ngôi nhà thứ hai, là niềm vui của Hà và các bạn.</a:t>
            </a:r>
            <a:endParaRPr lang="en-US" sz="2000" dirty="0">
              <a:latin typeface="Arial" pitchFamily="34" charset="0"/>
              <a:cs typeface="Arial" pitchFamily="34" charset="0"/>
            </a:endParaRPr>
          </a:p>
          <a:p>
            <a:pPr marL="0" indent="0" algn="r">
              <a:spcBef>
                <a:spcPts val="600"/>
              </a:spcBef>
              <a:buFont typeface="Arial" pitchFamily="34" charset="0"/>
              <a:buNone/>
            </a:pPr>
            <a:r>
              <a:rPr lang="en-US" sz="2000" dirty="0">
                <a:latin typeface="Arial" pitchFamily="34" charset="0"/>
                <a:cs typeface="Arial" pitchFamily="34" charset="0"/>
              </a:rPr>
              <a:t>BÍCH HÀ</a:t>
            </a:r>
          </a:p>
        </p:txBody>
      </p:sp>
      <p:pic>
        <p:nvPicPr>
          <p:cNvPr id="4" name="Picture 2" descr="Trường Tiểu học Đinh Bộ Lĩ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06617" y="3533775"/>
            <a:ext cx="819150"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6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752600" y="438150"/>
            <a:ext cx="601980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 pitchFamily="34" charset="0"/>
                <a:cs typeface="Arial" pitchFamily="34" charset="0"/>
              </a:rPr>
              <a:t>CỦNG CỐ - DẶN DÒ</a:t>
            </a:r>
            <a:endParaRPr lang="vi-VN" sz="4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1504951"/>
            <a:ext cx="5029200" cy="3663950"/>
          </a:xfrm>
          <a:prstGeom prst="rect">
            <a:avLst/>
          </a:prstGeom>
        </p:spPr>
      </p:pic>
    </p:spTree>
    <p:extLst>
      <p:ext uri="{BB962C8B-B14F-4D97-AF65-F5344CB8AC3E}">
        <p14:creationId xmlns:p14="http://schemas.microsoft.com/office/powerpoint/2010/main" val="7738820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1450" y="1504950"/>
            <a:ext cx="8153400" cy="99060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Cảm</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ơn</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các</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em</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p>
          <a:p>
            <a:pPr algn="ct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đã</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chú</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ý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theo</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r>
              <a:rPr lang="en-US"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dõi</a:t>
            </a: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a:t>
            </a:r>
          </a:p>
        </p:txBody>
      </p:sp>
      <p:pic>
        <p:nvPicPr>
          <p:cNvPr id="2050" name="Picture 2" descr="210 Gif Cute ý tưởng trong 2021 | đang yêu, hình vui, dễ thươ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95550"/>
            <a:ext cx="33147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4377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99640" y="1276350"/>
            <a:ext cx="668644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Arial" pitchFamily="34" charset="0"/>
                <a:cs typeface="Arial" pitchFamily="34" charset="0"/>
              </a:rPr>
              <a:t>BÃI BIỂN XINH ĐẸP</a:t>
            </a:r>
          </a:p>
        </p:txBody>
      </p:sp>
      <p:sp>
        <p:nvSpPr>
          <p:cNvPr id="3" name="TextBox 2"/>
          <p:cNvSpPr txBox="1"/>
          <p:nvPr/>
        </p:nvSpPr>
        <p:spPr>
          <a:xfrm>
            <a:off x="2024986" y="2344189"/>
            <a:ext cx="6324600" cy="1015663"/>
          </a:xfrm>
          <a:prstGeom prst="rect">
            <a:avLst/>
          </a:prstGeom>
          <a:noFill/>
        </p:spPr>
        <p:txBody>
          <a:bodyPr wrap="square" rtlCol="0">
            <a:spAutoFit/>
          </a:bodyPr>
          <a:lstStyle/>
          <a:p>
            <a:pPr algn="just"/>
            <a:r>
              <a:rPr lang="en-US" sz="2000" dirty="0" err="1">
                <a:latin typeface="Arial" pitchFamily="34" charset="0"/>
                <a:cs typeface="Arial" pitchFamily="34" charset="0"/>
              </a:rPr>
              <a:t>Bãi</a:t>
            </a:r>
            <a:r>
              <a:rPr lang="en-US" sz="2000" dirty="0">
                <a:latin typeface="Arial" pitchFamily="34" charset="0"/>
                <a:cs typeface="Arial" pitchFamily="34" charset="0"/>
              </a:rPr>
              <a:t> </a:t>
            </a:r>
            <a:r>
              <a:rPr lang="en-US" sz="2000" dirty="0" err="1">
                <a:latin typeface="Arial" pitchFamily="34" charset="0"/>
                <a:cs typeface="Arial" pitchFamily="34" charset="0"/>
              </a:rPr>
              <a:t>biển</a:t>
            </a:r>
            <a:r>
              <a:rPr lang="en-US" sz="2000" dirty="0">
                <a:latin typeface="Arial" pitchFamily="34" charset="0"/>
                <a:cs typeface="Arial" pitchFamily="34" charset="0"/>
              </a:rPr>
              <a:t> </a:t>
            </a:r>
            <a:r>
              <a:rPr lang="en-US" sz="2000" dirty="0" err="1">
                <a:latin typeface="Arial" pitchFamily="34" charset="0"/>
                <a:cs typeface="Arial" pitchFamily="34" charset="0"/>
              </a:rPr>
              <a:t>đã</a:t>
            </a:r>
            <a:r>
              <a:rPr lang="en-US" sz="2000" dirty="0">
                <a:latin typeface="Arial" pitchFamily="34" charset="0"/>
                <a:cs typeface="Arial" pitchFamily="34" charset="0"/>
              </a:rPr>
              <a:t> </a:t>
            </a:r>
            <a:r>
              <a:rPr lang="en-US" sz="2000" dirty="0" err="1">
                <a:latin typeface="Arial" pitchFamily="34" charset="0"/>
                <a:cs typeface="Arial" pitchFamily="34" charset="0"/>
              </a:rPr>
              <a:t>bị</a:t>
            </a:r>
            <a:r>
              <a:rPr lang="en-US" sz="2000" dirty="0">
                <a:latin typeface="Arial" pitchFamily="34" charset="0"/>
                <a:cs typeface="Arial" pitchFamily="34" charset="0"/>
              </a:rPr>
              <a:t> </a:t>
            </a:r>
            <a:r>
              <a:rPr lang="en-US" sz="2000" dirty="0" err="1">
                <a:latin typeface="Arial" pitchFamily="34" charset="0"/>
                <a:cs typeface="Arial" pitchFamily="34" charset="0"/>
              </a:rPr>
              <a:t>một</a:t>
            </a:r>
            <a:r>
              <a:rPr lang="en-US" sz="2000" dirty="0">
                <a:latin typeface="Arial" pitchFamily="34" charset="0"/>
                <a:cs typeface="Arial" pitchFamily="34" charset="0"/>
              </a:rPr>
              <a:t> </a:t>
            </a:r>
            <a:r>
              <a:rPr lang="en-US" sz="2000" dirty="0" err="1">
                <a:latin typeface="Arial" pitchFamily="34" charset="0"/>
                <a:cs typeface="Arial" pitchFamily="34" charset="0"/>
              </a:rPr>
              <a:t>số</a:t>
            </a:r>
            <a:r>
              <a:rPr lang="en-US" sz="2000" dirty="0">
                <a:latin typeface="Arial" pitchFamily="34" charset="0"/>
                <a:cs typeface="Arial" pitchFamily="34" charset="0"/>
              </a:rPr>
              <a:t> </a:t>
            </a:r>
            <a:r>
              <a:rPr lang="en-US" sz="2000" dirty="0" err="1">
                <a:latin typeface="Arial" pitchFamily="34" charset="0"/>
                <a:cs typeface="Arial" pitchFamily="34" charset="0"/>
              </a:rPr>
              <a:t>người</a:t>
            </a:r>
            <a:r>
              <a:rPr lang="en-US" sz="2000" dirty="0">
                <a:latin typeface="Arial" pitchFamily="34" charset="0"/>
                <a:cs typeface="Arial" pitchFamily="34" charset="0"/>
              </a:rPr>
              <a:t> </a:t>
            </a:r>
            <a:r>
              <a:rPr lang="en-US" sz="2000" dirty="0" err="1">
                <a:latin typeface="Arial" pitchFamily="34" charset="0"/>
                <a:cs typeface="Arial" pitchFamily="34" charset="0"/>
              </a:rPr>
              <a:t>đi</a:t>
            </a:r>
            <a:r>
              <a:rPr lang="en-US" sz="2000" dirty="0">
                <a:latin typeface="Arial" pitchFamily="34" charset="0"/>
                <a:cs typeface="Arial" pitchFamily="34" charset="0"/>
              </a:rPr>
              <a:t> </a:t>
            </a:r>
            <a:r>
              <a:rPr lang="en-US" sz="2000" dirty="0" err="1">
                <a:latin typeface="Arial" pitchFamily="34" charset="0"/>
                <a:cs typeface="Arial" pitchFamily="34" charset="0"/>
              </a:rPr>
              <a:t>chơi</a:t>
            </a:r>
            <a:r>
              <a:rPr lang="en-US" sz="2000" dirty="0">
                <a:latin typeface="Arial" pitchFamily="34" charset="0"/>
                <a:cs typeface="Arial" pitchFamily="34" charset="0"/>
              </a:rPr>
              <a:t> </a:t>
            </a:r>
            <a:r>
              <a:rPr lang="en-US" sz="2000" dirty="0" err="1">
                <a:latin typeface="Arial" pitchFamily="34" charset="0"/>
                <a:cs typeface="Arial" pitchFamily="34" charset="0"/>
              </a:rPr>
              <a:t>thiếu</a:t>
            </a:r>
            <a:r>
              <a:rPr lang="en-US" sz="2000" dirty="0">
                <a:latin typeface="Arial" pitchFamily="34" charset="0"/>
                <a:cs typeface="Arial" pitchFamily="34" charset="0"/>
              </a:rPr>
              <a:t> ý </a:t>
            </a:r>
            <a:r>
              <a:rPr lang="en-US" sz="2000" dirty="0" err="1">
                <a:latin typeface="Arial" pitchFamily="34" charset="0"/>
                <a:cs typeface="Arial" pitchFamily="34" charset="0"/>
              </a:rPr>
              <a:t>thức</a:t>
            </a:r>
            <a:r>
              <a:rPr lang="en-US" sz="2000" dirty="0">
                <a:latin typeface="Arial" pitchFamily="34" charset="0"/>
                <a:cs typeface="Arial" pitchFamily="34" charset="0"/>
              </a:rPr>
              <a:t> </a:t>
            </a:r>
            <a:r>
              <a:rPr lang="en-US" sz="2000" dirty="0" err="1">
                <a:latin typeface="Arial" pitchFamily="34" charset="0"/>
                <a:cs typeface="Arial" pitchFamily="34" charset="0"/>
              </a:rPr>
              <a:t>xả</a:t>
            </a:r>
            <a:r>
              <a:rPr lang="en-US" sz="2000" dirty="0">
                <a:latin typeface="Arial" pitchFamily="34" charset="0"/>
                <a:cs typeface="Arial" pitchFamily="34" charset="0"/>
              </a:rPr>
              <a:t> </a:t>
            </a:r>
            <a:r>
              <a:rPr lang="en-US" sz="2000" dirty="0" err="1">
                <a:latin typeface="Arial" pitchFamily="34" charset="0"/>
                <a:cs typeface="Arial" pitchFamily="34" charset="0"/>
              </a:rPr>
              <a:t>rác</a:t>
            </a:r>
            <a:r>
              <a:rPr lang="en-US" sz="2000" dirty="0">
                <a:latin typeface="Arial" pitchFamily="34" charset="0"/>
                <a:cs typeface="Arial" pitchFamily="34" charset="0"/>
              </a:rPr>
              <a:t>. </a:t>
            </a:r>
            <a:r>
              <a:rPr lang="en-US" sz="2000" dirty="0" err="1">
                <a:latin typeface="Arial" pitchFamily="34" charset="0"/>
                <a:cs typeface="Arial" pitchFamily="34" charset="0"/>
              </a:rPr>
              <a:t>Em</a:t>
            </a:r>
            <a:r>
              <a:rPr lang="en-US" sz="2000" dirty="0">
                <a:latin typeface="Arial" pitchFamily="34" charset="0"/>
                <a:cs typeface="Arial" pitchFamily="34" charset="0"/>
              </a:rPr>
              <a:t> </a:t>
            </a:r>
            <a:r>
              <a:rPr lang="en-US" sz="2000" dirty="0" err="1">
                <a:latin typeface="Arial" pitchFamily="34" charset="0"/>
                <a:cs typeface="Arial" pitchFamily="34" charset="0"/>
              </a:rPr>
              <a:t>và</a:t>
            </a:r>
            <a:r>
              <a:rPr lang="en-US" sz="2000" dirty="0">
                <a:latin typeface="Arial" pitchFamily="34" charset="0"/>
                <a:cs typeface="Arial" pitchFamily="34" charset="0"/>
              </a:rPr>
              <a:t> </a:t>
            </a:r>
            <a:r>
              <a:rPr lang="en-US" sz="2000" dirty="0" err="1">
                <a:latin typeface="Arial" pitchFamily="34" charset="0"/>
                <a:cs typeface="Arial" pitchFamily="34" charset="0"/>
              </a:rPr>
              <a:t>các</a:t>
            </a:r>
            <a:r>
              <a:rPr lang="en-US" sz="2000" dirty="0">
                <a:latin typeface="Arial" pitchFamily="34" charset="0"/>
                <a:cs typeface="Arial" pitchFamily="34" charset="0"/>
              </a:rPr>
              <a:t> </a:t>
            </a:r>
            <a:r>
              <a:rPr lang="en-US" sz="2000" dirty="0" err="1">
                <a:latin typeface="Arial" pitchFamily="34" charset="0"/>
                <a:cs typeface="Arial" pitchFamily="34" charset="0"/>
              </a:rPr>
              <a:t>bạn</a:t>
            </a:r>
            <a:r>
              <a:rPr lang="en-US" sz="2000" dirty="0">
                <a:latin typeface="Arial" pitchFamily="34" charset="0"/>
                <a:cs typeface="Arial" pitchFamily="34" charset="0"/>
              </a:rPr>
              <a:t> </a:t>
            </a:r>
            <a:r>
              <a:rPr lang="en-US" sz="2000" dirty="0" err="1">
                <a:latin typeface="Arial" pitchFamily="34" charset="0"/>
                <a:cs typeface="Arial" pitchFamily="34" charset="0"/>
              </a:rPr>
              <a:t>hãy</a:t>
            </a:r>
            <a:r>
              <a:rPr lang="en-US" sz="2000" dirty="0">
                <a:latin typeface="Arial" pitchFamily="34" charset="0"/>
                <a:cs typeface="Arial" pitchFamily="34" charset="0"/>
              </a:rPr>
              <a:t> </a:t>
            </a:r>
            <a:r>
              <a:rPr lang="en-US" sz="2000" dirty="0" err="1">
                <a:latin typeface="Arial" pitchFamily="34" charset="0"/>
                <a:cs typeface="Arial" pitchFamily="34" charset="0"/>
              </a:rPr>
              <a:t>trả</a:t>
            </a:r>
            <a:r>
              <a:rPr lang="en-US" sz="2000" dirty="0">
                <a:latin typeface="Arial" pitchFamily="34" charset="0"/>
                <a:cs typeface="Arial" pitchFamily="34" charset="0"/>
              </a:rPr>
              <a:t> </a:t>
            </a:r>
            <a:r>
              <a:rPr lang="en-US" sz="2000" dirty="0" err="1">
                <a:latin typeface="Arial" pitchFamily="34" charset="0"/>
                <a:cs typeface="Arial" pitchFamily="34" charset="0"/>
              </a:rPr>
              <a:t>lời</a:t>
            </a:r>
            <a:r>
              <a:rPr lang="en-US" sz="2000" dirty="0">
                <a:latin typeface="Arial" pitchFamily="34" charset="0"/>
                <a:cs typeface="Arial" pitchFamily="34" charset="0"/>
              </a:rPr>
              <a:t> </a:t>
            </a:r>
            <a:r>
              <a:rPr lang="en-US" sz="2000" dirty="0" err="1">
                <a:latin typeface="Arial" pitchFamily="34" charset="0"/>
                <a:cs typeface="Arial" pitchFamily="34" charset="0"/>
              </a:rPr>
              <a:t>đúng</a:t>
            </a:r>
            <a:r>
              <a:rPr lang="en-US" sz="2000" dirty="0">
                <a:latin typeface="Arial" pitchFamily="34" charset="0"/>
                <a:cs typeface="Arial" pitchFamily="34" charset="0"/>
              </a:rPr>
              <a:t> </a:t>
            </a:r>
            <a:r>
              <a:rPr lang="en-US" sz="2000" dirty="0" err="1">
                <a:latin typeface="Arial" pitchFamily="34" charset="0"/>
                <a:cs typeface="Arial" pitchFamily="34" charset="0"/>
              </a:rPr>
              <a:t>những</a:t>
            </a:r>
            <a:r>
              <a:rPr lang="en-US" sz="2000" dirty="0">
                <a:latin typeface="Arial" pitchFamily="34" charset="0"/>
                <a:cs typeface="Arial" pitchFamily="34" charset="0"/>
              </a:rPr>
              <a:t> </a:t>
            </a:r>
            <a:r>
              <a:rPr lang="en-US" sz="2000" dirty="0" err="1">
                <a:latin typeface="Arial" pitchFamily="34" charset="0"/>
                <a:cs typeface="Arial" pitchFamily="34" charset="0"/>
              </a:rPr>
              <a:t>câu</a:t>
            </a:r>
            <a:r>
              <a:rPr lang="en-US" sz="2000" dirty="0">
                <a:latin typeface="Arial" pitchFamily="34" charset="0"/>
                <a:cs typeface="Arial" pitchFamily="34" charset="0"/>
              </a:rPr>
              <a:t> </a:t>
            </a:r>
            <a:r>
              <a:rPr lang="en-US" sz="2000" dirty="0" err="1">
                <a:latin typeface="Arial" pitchFamily="34" charset="0"/>
                <a:cs typeface="Arial" pitchFamily="34" charset="0"/>
              </a:rPr>
              <a:t>hỏi</a:t>
            </a:r>
            <a:r>
              <a:rPr lang="en-US" sz="2000" dirty="0">
                <a:latin typeface="Arial" pitchFamily="34" charset="0"/>
                <a:cs typeface="Arial" pitchFamily="34" charset="0"/>
              </a:rPr>
              <a:t> </a:t>
            </a:r>
            <a:r>
              <a:rPr lang="en-US" sz="2000" dirty="0" err="1">
                <a:latin typeface="Arial" pitchFamily="34" charset="0"/>
                <a:cs typeface="Arial" pitchFamily="34" charset="0"/>
              </a:rPr>
              <a:t>đề</a:t>
            </a:r>
            <a:r>
              <a:rPr lang="en-US" sz="2000" dirty="0">
                <a:latin typeface="Arial" pitchFamily="34" charset="0"/>
                <a:cs typeface="Arial" pitchFamily="34" charset="0"/>
              </a:rPr>
              <a:t> </a:t>
            </a:r>
            <a:r>
              <a:rPr lang="en-US" sz="2000" dirty="0" err="1">
                <a:latin typeface="Arial" pitchFamily="34" charset="0"/>
                <a:cs typeface="Arial" pitchFamily="34" charset="0"/>
              </a:rPr>
              <a:t>dọn</a:t>
            </a:r>
            <a:r>
              <a:rPr lang="en-US" sz="2000" dirty="0">
                <a:latin typeface="Arial" pitchFamily="34" charset="0"/>
                <a:cs typeface="Arial" pitchFamily="34" charset="0"/>
              </a:rPr>
              <a:t> </a:t>
            </a:r>
            <a:r>
              <a:rPr lang="en-US" sz="2000" dirty="0" err="1">
                <a:latin typeface="Arial" pitchFamily="34" charset="0"/>
                <a:cs typeface="Arial" pitchFamily="34" charset="0"/>
              </a:rPr>
              <a:t>những</a:t>
            </a:r>
            <a:r>
              <a:rPr lang="en-US" sz="2000" dirty="0">
                <a:latin typeface="Arial" pitchFamily="34" charset="0"/>
                <a:cs typeface="Arial" pitchFamily="34" charset="0"/>
              </a:rPr>
              <a:t> </a:t>
            </a:r>
            <a:r>
              <a:rPr lang="en-US" sz="2000" dirty="0" err="1">
                <a:latin typeface="Arial" pitchFamily="34" charset="0"/>
                <a:cs typeface="Arial" pitchFamily="34" charset="0"/>
              </a:rPr>
              <a:t>rác</a:t>
            </a:r>
            <a:r>
              <a:rPr lang="en-US" sz="2000" dirty="0">
                <a:latin typeface="Arial" pitchFamily="34" charset="0"/>
                <a:cs typeface="Arial" pitchFamily="34" charset="0"/>
              </a:rPr>
              <a:t> </a:t>
            </a:r>
            <a:r>
              <a:rPr lang="en-US" sz="2000" dirty="0" err="1">
                <a:latin typeface="Arial" pitchFamily="34" charset="0"/>
                <a:cs typeface="Arial" pitchFamily="34" charset="0"/>
              </a:rPr>
              <a:t>thải</a:t>
            </a:r>
            <a:r>
              <a:rPr lang="en-US" sz="2000" dirty="0">
                <a:latin typeface="Arial" pitchFamily="34" charset="0"/>
                <a:cs typeface="Arial" pitchFamily="34" charset="0"/>
              </a:rPr>
              <a:t> </a:t>
            </a:r>
            <a:r>
              <a:rPr lang="en-US" sz="2000" dirty="0" err="1">
                <a:latin typeface="Arial" pitchFamily="34" charset="0"/>
                <a:cs typeface="Arial" pitchFamily="34" charset="0"/>
              </a:rPr>
              <a:t>nhé</a:t>
            </a:r>
            <a:r>
              <a:rPr lang="en-US" sz="2000" dirty="0">
                <a:latin typeface="Arial" pitchFamily="34" charset="0"/>
                <a:cs typeface="Arial" pitchFamily="34" charset="0"/>
              </a:rPr>
              <a:t>. </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4024" t="69200"/>
          <a:stretch/>
        </p:blipFill>
        <p:spPr>
          <a:xfrm>
            <a:off x="1447801" y="4645158"/>
            <a:ext cx="685800" cy="457860"/>
          </a:xfrm>
          <a:prstGeom prst="rect">
            <a:avLst/>
          </a:prstGeom>
        </p:spPr>
      </p:pic>
      <p:grpSp>
        <p:nvGrpSpPr>
          <p:cNvPr id="7" name="Group 6"/>
          <p:cNvGrpSpPr/>
          <p:nvPr/>
        </p:nvGrpSpPr>
        <p:grpSpPr>
          <a:xfrm>
            <a:off x="3657600" y="3353502"/>
            <a:ext cx="2209807" cy="1828803"/>
            <a:chOff x="2743200" y="819146"/>
            <a:chExt cx="3657607" cy="3657607"/>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819146"/>
              <a:ext cx="3657607" cy="3657607"/>
            </a:xfrm>
            <a:prstGeom prst="rect">
              <a:avLst/>
            </a:prstGeom>
          </p:spPr>
        </p:pic>
        <p:sp>
          <p:nvSpPr>
            <p:cNvPr id="6" name="Oval 5"/>
            <p:cNvSpPr/>
            <p:nvPr/>
          </p:nvSpPr>
          <p:spPr>
            <a:xfrm>
              <a:off x="3373820" y="1885950"/>
              <a:ext cx="2522478" cy="12192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itchFamily="34" charset="0"/>
                  <a:cs typeface="Arial" pitchFamily="34" charset="0"/>
                </a:rPr>
                <a:t>PLAY</a:t>
              </a:r>
            </a:p>
          </p:txBody>
        </p:sp>
      </p:grpSp>
      <p:pic>
        <p:nvPicPr>
          <p:cNvPr id="8" name="Tiếng sóng biển (thu âm tự nhi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2600" y="1639973"/>
            <a:ext cx="609600" cy="609600"/>
          </a:xfrm>
          <a:prstGeom prst="rect">
            <a:avLst/>
          </a:prstGeom>
        </p:spPr>
      </p:pic>
    </p:spTree>
    <p:extLst>
      <p:ext uri="{BB962C8B-B14F-4D97-AF65-F5344CB8AC3E}">
        <p14:creationId xmlns:p14="http://schemas.microsoft.com/office/powerpoint/2010/main" val="34839134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4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22"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 t="30741" r="-370" b="26296"/>
          <a:stretch/>
        </p:blipFill>
        <p:spPr>
          <a:xfrm flipH="1">
            <a:off x="8474810" y="1846203"/>
            <a:ext cx="897790" cy="384294"/>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 t="30741" r="-370" b="26296"/>
          <a:stretch/>
        </p:blipFill>
        <p:spPr>
          <a:xfrm>
            <a:off x="-1447800" y="2038350"/>
            <a:ext cx="1905000" cy="81542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21"/>
            <a:ext cx="9144000" cy="5143500"/>
          </a:xfrm>
          <a:prstGeom prst="rect">
            <a:avLst/>
          </a:prstGeom>
        </p:spPr>
      </p:pic>
      <p:pic>
        <p:nvPicPr>
          <p:cNvPr id="4" name="quả chuối"/>
          <p:cNvPicPr>
            <a:picLocks noChangeAspect="1"/>
          </p:cNvPicPr>
          <p:nvPr/>
        </p:nvPicPr>
        <p:blipFill rotWithShape="1">
          <a:blip r:embed="rId9" cstate="print">
            <a:extLst>
              <a:ext uri="{28A0092B-C50C-407E-A947-70E740481C1C}">
                <a14:useLocalDpi xmlns:a14="http://schemas.microsoft.com/office/drawing/2010/main" val="0"/>
              </a:ext>
            </a:extLst>
          </a:blip>
          <a:srcRect l="42593" t="4075" r="10000" b="60370"/>
          <a:stretch/>
        </p:blipFill>
        <p:spPr>
          <a:xfrm>
            <a:off x="1721647" y="3187890"/>
            <a:ext cx="1434700" cy="1076025"/>
          </a:xfrm>
          <a:prstGeom prst="rect">
            <a:avLst/>
          </a:prstGeom>
        </p:spPr>
      </p:pic>
      <p:pic>
        <p:nvPicPr>
          <p:cNvPr id="2" name="chai nhựa"/>
          <p:cNvPicPr>
            <a:picLocks noChangeAspect="1"/>
          </p:cNvPicPr>
          <p:nvPr/>
        </p:nvPicPr>
        <p:blipFill rotWithShape="1">
          <a:blip r:embed="rId10" cstate="print">
            <a:extLst>
              <a:ext uri="{28A0092B-C50C-407E-A947-70E740481C1C}">
                <a14:useLocalDpi xmlns:a14="http://schemas.microsoft.com/office/drawing/2010/main" val="0"/>
              </a:ext>
            </a:extLst>
          </a:blip>
          <a:srcRect l="48518" t="43333" r="8519" b="34445"/>
          <a:stretch/>
        </p:blipFill>
        <p:spPr>
          <a:xfrm>
            <a:off x="2886075" y="4263915"/>
            <a:ext cx="1847850" cy="955784"/>
          </a:xfrm>
          <a:prstGeom prst="rect">
            <a:avLst/>
          </a:prstGeom>
        </p:spPr>
      </p:pic>
      <p:pic>
        <p:nvPicPr>
          <p:cNvPr id="3" name="hộp sắt"/>
          <p:cNvPicPr>
            <a:picLocks noChangeAspect="1"/>
          </p:cNvPicPr>
          <p:nvPr/>
        </p:nvPicPr>
        <p:blipFill rotWithShape="1">
          <a:blip r:embed="rId11" cstate="print">
            <a:extLst>
              <a:ext uri="{28A0092B-C50C-407E-A947-70E740481C1C}">
                <a14:useLocalDpi xmlns:a14="http://schemas.microsoft.com/office/drawing/2010/main" val="0"/>
              </a:ext>
            </a:extLst>
          </a:blip>
          <a:srcRect l="17408" t="30741" r="54444" b="42592"/>
          <a:stretch/>
        </p:blipFill>
        <p:spPr>
          <a:xfrm>
            <a:off x="6072187" y="4081066"/>
            <a:ext cx="838200" cy="794084"/>
          </a:xfrm>
          <a:prstGeom prst="rect">
            <a:avLst/>
          </a:prstGeom>
        </p:spPr>
      </p:pic>
      <p:pic>
        <p:nvPicPr>
          <p:cNvPr id="5" name="lon bia"/>
          <p:cNvPicPr>
            <a:picLocks noChangeAspect="1"/>
          </p:cNvPicPr>
          <p:nvPr/>
        </p:nvPicPr>
        <p:blipFill rotWithShape="1">
          <a:blip r:embed="rId12" cstate="print">
            <a:extLst>
              <a:ext uri="{28A0092B-C50C-407E-A947-70E740481C1C}">
                <a14:useLocalDpi xmlns:a14="http://schemas.microsoft.com/office/drawing/2010/main" val="0"/>
              </a:ext>
            </a:extLst>
          </a:blip>
          <a:srcRect l="15926" t="4074" r="60370" b="67778"/>
          <a:stretch/>
        </p:blipFill>
        <p:spPr>
          <a:xfrm>
            <a:off x="4824412" y="4081065"/>
            <a:ext cx="857250" cy="1017984"/>
          </a:xfrm>
          <a:prstGeom prst="rect">
            <a:avLst/>
          </a:prstGeom>
        </p:spPr>
      </p:pic>
      <p:pic>
        <p:nvPicPr>
          <p:cNvPr id="7" name="quả táo"/>
          <p:cNvPicPr>
            <a:picLocks noChangeAspect="1"/>
          </p:cNvPicPr>
          <p:nvPr/>
        </p:nvPicPr>
        <p:blipFill rotWithShape="1">
          <a:blip r:embed="rId13" cstate="print">
            <a:extLst>
              <a:ext uri="{28A0092B-C50C-407E-A947-70E740481C1C}">
                <a14:useLocalDpi xmlns:a14="http://schemas.microsoft.com/office/drawing/2010/main" val="0"/>
              </a:ext>
            </a:extLst>
          </a:blip>
          <a:srcRect l="16296" t="62221" r="62963" b="11236"/>
          <a:stretch/>
        </p:blipFill>
        <p:spPr>
          <a:xfrm>
            <a:off x="3429000" y="3276600"/>
            <a:ext cx="762000" cy="975179"/>
          </a:xfrm>
          <a:prstGeom prst="rect">
            <a:avLst/>
          </a:prstGeom>
        </p:spPr>
      </p:pic>
      <p:pic>
        <p:nvPicPr>
          <p:cNvPr id="13" name="Tiếng sóng biển (thu âm tự nhi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01200" y="361950"/>
            <a:ext cx="609600" cy="609600"/>
          </a:xfrm>
          <a:prstGeom prst="rect">
            <a:avLst/>
          </a:prstGeom>
        </p:spPr>
      </p:pic>
      <p:sp>
        <p:nvSpPr>
          <p:cNvPr id="12" name="Right Arrow 11">
            <a:hlinkClick r:id="rId15" action="ppaction://hlinksldjump"/>
          </p:cNvPr>
          <p:cNvSpPr/>
          <p:nvPr/>
        </p:nvSpPr>
        <p:spPr>
          <a:xfrm>
            <a:off x="8001000" y="4629151"/>
            <a:ext cx="609600" cy="4572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hlinkClick r:id="rId16" action="ppaction://hlinksldjump"/>
          </p:cNvPr>
          <p:cNvSpPr/>
          <p:nvPr/>
        </p:nvSpPr>
        <p:spPr>
          <a:xfrm>
            <a:off x="1828800" y="3114412"/>
            <a:ext cx="609600" cy="6003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itchFamily="34" charset="0"/>
                <a:cs typeface="Arial" pitchFamily="34" charset="0"/>
              </a:rPr>
              <a:t>1</a:t>
            </a:r>
          </a:p>
        </p:txBody>
      </p:sp>
      <p:sp>
        <p:nvSpPr>
          <p:cNvPr id="14" name="Oval 13">
            <a:hlinkClick r:id="rId17" action="ppaction://hlinksldjump"/>
          </p:cNvPr>
          <p:cNvSpPr/>
          <p:nvPr/>
        </p:nvSpPr>
        <p:spPr>
          <a:xfrm>
            <a:off x="3973116" y="4478108"/>
            <a:ext cx="546893" cy="5421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itchFamily="34" charset="0"/>
                <a:cs typeface="Arial" pitchFamily="34" charset="0"/>
              </a:rPr>
              <a:t>2</a:t>
            </a:r>
          </a:p>
        </p:txBody>
      </p:sp>
      <p:sp>
        <p:nvSpPr>
          <p:cNvPr id="15" name="Oval 14">
            <a:hlinkClick r:id="rId18" action="ppaction://hlinksldjump"/>
          </p:cNvPr>
          <p:cNvSpPr/>
          <p:nvPr/>
        </p:nvSpPr>
        <p:spPr>
          <a:xfrm>
            <a:off x="5047853" y="3248478"/>
            <a:ext cx="546893" cy="5421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Arial" pitchFamily="34" charset="0"/>
                <a:cs typeface="Arial" pitchFamily="34" charset="0"/>
              </a:rPr>
              <a:t>3</a:t>
            </a:r>
          </a:p>
        </p:txBody>
      </p:sp>
      <p:pic>
        <p:nvPicPr>
          <p:cNvPr id="6" name="chai thủy tinh"/>
          <p:cNvPicPr>
            <a:picLocks noChangeAspect="1"/>
          </p:cNvPicPr>
          <p:nvPr/>
        </p:nvPicPr>
        <p:blipFill rotWithShape="1">
          <a:blip r:embed="rId19" cstate="print">
            <a:extLst>
              <a:ext uri="{28A0092B-C50C-407E-A947-70E740481C1C}">
                <a14:useLocalDpi xmlns:a14="http://schemas.microsoft.com/office/drawing/2010/main" val="0"/>
              </a:ext>
            </a:extLst>
          </a:blip>
          <a:srcRect l="50742" t="66666" r="15445" b="13046"/>
          <a:stretch/>
        </p:blipFill>
        <p:spPr>
          <a:xfrm>
            <a:off x="5321300" y="3295650"/>
            <a:ext cx="1079500" cy="647700"/>
          </a:xfrm>
          <a:prstGeom prst="rect">
            <a:avLst/>
          </a:prstGeom>
        </p:spPr>
      </p:pic>
    </p:spTree>
    <p:extLst>
      <p:ext uri="{BB962C8B-B14F-4D97-AF65-F5344CB8AC3E}">
        <p14:creationId xmlns:p14="http://schemas.microsoft.com/office/powerpoint/2010/main" val="29604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1000"/>
                                  </p:stCondLst>
                                  <p:childTnLst>
                                    <p:animMotion origin="layout" path="M -3.33333E-6 2.71605E-6 L 1.15417 2.71605E-6 " pathEditMode="relative" rAng="0" ptsTypes="AA">
                                      <p:cBhvr>
                                        <p:cTn id="6" dur="35000" fill="hold"/>
                                        <p:tgtEl>
                                          <p:spTgt spid="8"/>
                                        </p:tgtEl>
                                        <p:attrNameLst>
                                          <p:attrName>ppt_x</p:attrName>
                                          <p:attrName>ppt_y</p:attrName>
                                        </p:attrNameLst>
                                      </p:cBhvr>
                                      <p:rCtr x="57708" y="0"/>
                                    </p:animMotion>
                                  </p:childTnLst>
                                </p:cTn>
                              </p:par>
                              <p:par>
                                <p:cTn id="7" presetID="35" presetClass="path" presetSubtype="0" repeatCount="indefinite" accel="50000" decel="50000" fill="hold" nodeType="withEffect">
                                  <p:stCondLst>
                                    <p:cond delay="0"/>
                                  </p:stCondLst>
                                  <p:childTnLst>
                                    <p:animMotion origin="layout" path="M 1.94444E-6 3.7037E-6 L -1.025 3.7037E-6 " pathEditMode="relative" rAng="0" ptsTypes="AA">
                                      <p:cBhvr>
                                        <p:cTn id="8" dur="40000" fill="hold"/>
                                        <p:tgtEl>
                                          <p:spTgt spid="10"/>
                                        </p:tgtEl>
                                        <p:attrNameLst>
                                          <p:attrName>ppt_x</p:attrName>
                                          <p:attrName>ppt_y</p:attrName>
                                        </p:attrNameLst>
                                      </p:cBhvr>
                                      <p:rCtr x="-51250" y="0"/>
                                    </p:animMotion>
                                  </p:childTnLst>
                                </p:cTn>
                              </p:par>
                              <p:par>
                                <p:cTn id="9" presetID="1" presetClass="mediacall" presetSubtype="0" fill="hold" nodeType="withEffect">
                                  <p:stCondLst>
                                    <p:cond delay="0"/>
                                  </p:stCondLst>
                                  <p:childTnLst>
                                    <p:cmd type="call" cmd="playFrom(0.0)">
                                      <p:cBhvr>
                                        <p:cTn id="10" dur="409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repeatCount="indefinite" fill="hold" nodeType="click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par>
                          <p:cTn id="27" fill="hold">
                            <p:stCondLst>
                              <p:cond delay="1000"/>
                            </p:stCondLst>
                            <p:childTnLst>
                              <p:par>
                                <p:cTn id="28" presetID="14" presetClass="exit" presetSubtype="10" fill="hold" nodeType="afterEffect">
                                  <p:stCondLst>
                                    <p:cond delay="0"/>
                                  </p:stCondLst>
                                  <p:childTnLst>
                                    <p:animEffect transition="out" filter="randombar(horizont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4" presetClass="exit" presetSubtype="10" fill="hold" nodeType="with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6" presetClass="exit" presetSubtype="21" fill="hold" grpId="0" nodeType="withEffect">
                                  <p:stCondLst>
                                    <p:cond delay="0"/>
                                  </p:stCondLst>
                                  <p:childTnLst>
                                    <p:animEffect transition="out" filter="barn(inVertic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repeatCount="indefinite" fill="hold" nodeType="clickEffect">
                                  <p:stCondLst>
                                    <p:cond delay="0"/>
                                  </p:stCondLst>
                                  <p:childTnLst>
                                    <p:animRot by="120000">
                                      <p:cBhvr>
                                        <p:cTn id="41" dur="100" fill="hold">
                                          <p:stCondLst>
                                            <p:cond delay="0"/>
                                          </p:stCondLst>
                                        </p:cTn>
                                        <p:tgtEl>
                                          <p:spTgt spid="6"/>
                                        </p:tgtEl>
                                        <p:attrNameLst>
                                          <p:attrName>r</p:attrName>
                                        </p:attrNameLst>
                                      </p:cBhvr>
                                    </p:animRot>
                                    <p:animRot by="-240000">
                                      <p:cBhvr>
                                        <p:cTn id="42" dur="200" fill="hold">
                                          <p:stCondLst>
                                            <p:cond delay="200"/>
                                          </p:stCondLst>
                                        </p:cTn>
                                        <p:tgtEl>
                                          <p:spTgt spid="6"/>
                                        </p:tgtEl>
                                        <p:attrNameLst>
                                          <p:attrName>r</p:attrName>
                                        </p:attrNameLst>
                                      </p:cBhvr>
                                    </p:animRot>
                                    <p:animRot by="240000">
                                      <p:cBhvr>
                                        <p:cTn id="43" dur="200" fill="hold">
                                          <p:stCondLst>
                                            <p:cond delay="400"/>
                                          </p:stCondLst>
                                        </p:cTn>
                                        <p:tgtEl>
                                          <p:spTgt spid="6"/>
                                        </p:tgtEl>
                                        <p:attrNameLst>
                                          <p:attrName>r</p:attrName>
                                        </p:attrNameLst>
                                      </p:cBhvr>
                                    </p:animRot>
                                    <p:animRot by="-240000">
                                      <p:cBhvr>
                                        <p:cTn id="44" dur="200" fill="hold">
                                          <p:stCondLst>
                                            <p:cond delay="600"/>
                                          </p:stCondLst>
                                        </p:cTn>
                                        <p:tgtEl>
                                          <p:spTgt spid="6"/>
                                        </p:tgtEl>
                                        <p:attrNameLst>
                                          <p:attrName>r</p:attrName>
                                        </p:attrNameLst>
                                      </p:cBhvr>
                                    </p:animRot>
                                    <p:animRot by="120000">
                                      <p:cBhvr>
                                        <p:cTn id="45" dur="200" fill="hold">
                                          <p:stCondLst>
                                            <p:cond delay="800"/>
                                          </p:stCondLst>
                                        </p:cTn>
                                        <p:tgtEl>
                                          <p:spTgt spid="6"/>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
                                        </p:tgtEl>
                                        <p:attrNameLst>
                                          <p:attrName>r</p:attrName>
                                        </p:attrNameLst>
                                      </p:cBhvr>
                                    </p:animRot>
                                    <p:animRot by="-240000">
                                      <p:cBhvr>
                                        <p:cTn id="48" dur="200" fill="hold">
                                          <p:stCondLst>
                                            <p:cond delay="200"/>
                                          </p:stCondLst>
                                        </p:cTn>
                                        <p:tgtEl>
                                          <p:spTgt spid="3"/>
                                        </p:tgtEl>
                                        <p:attrNameLst>
                                          <p:attrName>r</p:attrName>
                                        </p:attrNameLst>
                                      </p:cBhvr>
                                    </p:animRot>
                                    <p:animRot by="240000">
                                      <p:cBhvr>
                                        <p:cTn id="49" dur="200" fill="hold">
                                          <p:stCondLst>
                                            <p:cond delay="400"/>
                                          </p:stCondLst>
                                        </p:cTn>
                                        <p:tgtEl>
                                          <p:spTgt spid="3"/>
                                        </p:tgtEl>
                                        <p:attrNameLst>
                                          <p:attrName>r</p:attrName>
                                        </p:attrNameLst>
                                      </p:cBhvr>
                                    </p:animRot>
                                    <p:animRot by="-240000">
                                      <p:cBhvr>
                                        <p:cTn id="50" dur="200" fill="hold">
                                          <p:stCondLst>
                                            <p:cond delay="600"/>
                                          </p:stCondLst>
                                        </p:cTn>
                                        <p:tgtEl>
                                          <p:spTgt spid="3"/>
                                        </p:tgtEl>
                                        <p:attrNameLst>
                                          <p:attrName>r</p:attrName>
                                        </p:attrNameLst>
                                      </p:cBhvr>
                                    </p:animRot>
                                    <p:animRot by="120000">
                                      <p:cBhvr>
                                        <p:cTn id="51" dur="200" fill="hold">
                                          <p:stCondLst>
                                            <p:cond delay="800"/>
                                          </p:stCondLst>
                                        </p:cTn>
                                        <p:tgtEl>
                                          <p:spTgt spid="3"/>
                                        </p:tgtEl>
                                        <p:attrNameLst>
                                          <p:attrName>r</p:attrName>
                                        </p:attrNameLst>
                                      </p:cBhvr>
                                    </p:animRot>
                                  </p:childTnLst>
                                </p:cTn>
                              </p:par>
                            </p:childTnLst>
                          </p:cTn>
                        </p:par>
                        <p:par>
                          <p:cTn id="52" fill="hold">
                            <p:stCondLst>
                              <p:cond delay="1000"/>
                            </p:stCondLst>
                            <p:childTnLst>
                              <p:par>
                                <p:cTn id="53" presetID="45" presetClass="exit" presetSubtype="0" fill="hold" nodeType="afterEffect">
                                  <p:stCondLst>
                                    <p:cond delay="0"/>
                                  </p:stCondLst>
                                  <p:childTnLst>
                                    <p:animEffect transition="out" filter="fade">
                                      <p:cBhvr>
                                        <p:cTn id="54" dur="2000"/>
                                        <p:tgtEl>
                                          <p:spTgt spid="6"/>
                                        </p:tgtEl>
                                      </p:cBhvr>
                                    </p:animEffect>
                                    <p:anim calcmode="lin" valueType="num">
                                      <p:cBhvr>
                                        <p:cTn id="55"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2000"/>
                                        <p:tgtEl>
                                          <p:spTgt spid="6"/>
                                        </p:tgtEl>
                                        <p:attrNameLst>
                                          <p:attrName>ppt_h</p:attrName>
                                        </p:attrNameLst>
                                      </p:cBhvr>
                                      <p:tavLst>
                                        <p:tav tm="0">
                                          <p:val>
                                            <p:strVal val="ppt_h"/>
                                          </p:val>
                                        </p:tav>
                                        <p:tav tm="100000">
                                          <p:val>
                                            <p:strVal val="ppt_h"/>
                                          </p:val>
                                        </p:tav>
                                      </p:tavLst>
                                    </p:anim>
                                    <p:set>
                                      <p:cBhvr>
                                        <p:cTn id="57" dur="1" fill="hold">
                                          <p:stCondLst>
                                            <p:cond delay="1999"/>
                                          </p:stCondLst>
                                        </p:cTn>
                                        <p:tgtEl>
                                          <p:spTgt spid="6"/>
                                        </p:tgtEl>
                                        <p:attrNameLst>
                                          <p:attrName>style.visibility</p:attrName>
                                        </p:attrNameLst>
                                      </p:cBhvr>
                                      <p:to>
                                        <p:strVal val="hidden"/>
                                      </p:to>
                                    </p:set>
                                  </p:childTnLst>
                                </p:cTn>
                              </p:par>
                              <p:par>
                                <p:cTn id="58" presetID="45" presetClass="exit" presetSubtype="0" fill="hold" nodeType="withEffect">
                                  <p:stCondLst>
                                    <p:cond delay="0"/>
                                  </p:stCondLst>
                                  <p:childTnLst>
                                    <p:animEffect transition="out" filter="fade">
                                      <p:cBhvr>
                                        <p:cTn id="59" dur="2000"/>
                                        <p:tgtEl>
                                          <p:spTgt spid="3"/>
                                        </p:tgtEl>
                                      </p:cBhvr>
                                    </p:animEffect>
                                    <p:anim calcmode="lin" valueType="num">
                                      <p:cBhvr>
                                        <p:cTn id="60"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2000"/>
                                        <p:tgtEl>
                                          <p:spTgt spid="3"/>
                                        </p:tgtEl>
                                        <p:attrNameLst>
                                          <p:attrName>ppt_h</p:attrName>
                                        </p:attrNameLst>
                                      </p:cBhvr>
                                      <p:tavLst>
                                        <p:tav tm="0">
                                          <p:val>
                                            <p:strVal val="ppt_h"/>
                                          </p:val>
                                        </p:tav>
                                        <p:tav tm="100000">
                                          <p:val>
                                            <p:strVal val="ppt_h"/>
                                          </p:val>
                                        </p:tav>
                                      </p:tavLst>
                                    </p:anim>
                                    <p:set>
                                      <p:cBhvr>
                                        <p:cTn id="62" dur="1" fill="hold">
                                          <p:stCondLst>
                                            <p:cond delay="1999"/>
                                          </p:stCondLst>
                                        </p:cTn>
                                        <p:tgtEl>
                                          <p:spTgt spid="3"/>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repeatCount="indefinite" fill="hold" nodeType="clickEffect">
                                  <p:stCondLst>
                                    <p:cond delay="0"/>
                                  </p:stCondLst>
                                  <p:childTnLst>
                                    <p:animRot by="120000">
                                      <p:cBhvr>
                                        <p:cTn id="70" dur="100" fill="hold">
                                          <p:stCondLst>
                                            <p:cond delay="0"/>
                                          </p:stCondLst>
                                        </p:cTn>
                                        <p:tgtEl>
                                          <p:spTgt spid="2"/>
                                        </p:tgtEl>
                                        <p:attrNameLst>
                                          <p:attrName>r</p:attrName>
                                        </p:attrNameLst>
                                      </p:cBhvr>
                                    </p:animRot>
                                    <p:animRot by="-240000">
                                      <p:cBhvr>
                                        <p:cTn id="71" dur="200" fill="hold">
                                          <p:stCondLst>
                                            <p:cond delay="200"/>
                                          </p:stCondLst>
                                        </p:cTn>
                                        <p:tgtEl>
                                          <p:spTgt spid="2"/>
                                        </p:tgtEl>
                                        <p:attrNameLst>
                                          <p:attrName>r</p:attrName>
                                        </p:attrNameLst>
                                      </p:cBhvr>
                                    </p:animRot>
                                    <p:animRot by="240000">
                                      <p:cBhvr>
                                        <p:cTn id="72" dur="200" fill="hold">
                                          <p:stCondLst>
                                            <p:cond delay="400"/>
                                          </p:stCondLst>
                                        </p:cTn>
                                        <p:tgtEl>
                                          <p:spTgt spid="2"/>
                                        </p:tgtEl>
                                        <p:attrNameLst>
                                          <p:attrName>r</p:attrName>
                                        </p:attrNameLst>
                                      </p:cBhvr>
                                    </p:animRot>
                                    <p:animRot by="-240000">
                                      <p:cBhvr>
                                        <p:cTn id="73" dur="200" fill="hold">
                                          <p:stCondLst>
                                            <p:cond delay="600"/>
                                          </p:stCondLst>
                                        </p:cTn>
                                        <p:tgtEl>
                                          <p:spTgt spid="2"/>
                                        </p:tgtEl>
                                        <p:attrNameLst>
                                          <p:attrName>r</p:attrName>
                                        </p:attrNameLst>
                                      </p:cBhvr>
                                    </p:animRot>
                                    <p:animRot by="120000">
                                      <p:cBhvr>
                                        <p:cTn id="74" dur="200" fill="hold">
                                          <p:stCondLst>
                                            <p:cond delay="800"/>
                                          </p:stCondLst>
                                        </p:cTn>
                                        <p:tgtEl>
                                          <p:spTgt spid="2"/>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5"/>
                                        </p:tgtEl>
                                        <p:attrNameLst>
                                          <p:attrName>r</p:attrName>
                                        </p:attrNameLst>
                                      </p:cBhvr>
                                    </p:animRot>
                                    <p:animRot by="-240000">
                                      <p:cBhvr>
                                        <p:cTn id="77" dur="200" fill="hold">
                                          <p:stCondLst>
                                            <p:cond delay="200"/>
                                          </p:stCondLst>
                                        </p:cTn>
                                        <p:tgtEl>
                                          <p:spTgt spid="5"/>
                                        </p:tgtEl>
                                        <p:attrNameLst>
                                          <p:attrName>r</p:attrName>
                                        </p:attrNameLst>
                                      </p:cBhvr>
                                    </p:animRot>
                                    <p:animRot by="240000">
                                      <p:cBhvr>
                                        <p:cTn id="78" dur="200" fill="hold">
                                          <p:stCondLst>
                                            <p:cond delay="400"/>
                                          </p:stCondLst>
                                        </p:cTn>
                                        <p:tgtEl>
                                          <p:spTgt spid="5"/>
                                        </p:tgtEl>
                                        <p:attrNameLst>
                                          <p:attrName>r</p:attrName>
                                        </p:attrNameLst>
                                      </p:cBhvr>
                                    </p:animRot>
                                    <p:animRot by="-240000">
                                      <p:cBhvr>
                                        <p:cTn id="79" dur="200" fill="hold">
                                          <p:stCondLst>
                                            <p:cond delay="600"/>
                                          </p:stCondLst>
                                        </p:cTn>
                                        <p:tgtEl>
                                          <p:spTgt spid="5"/>
                                        </p:tgtEl>
                                        <p:attrNameLst>
                                          <p:attrName>r</p:attrName>
                                        </p:attrNameLst>
                                      </p:cBhvr>
                                    </p:animRot>
                                    <p:animRot by="120000">
                                      <p:cBhvr>
                                        <p:cTn id="80" dur="200" fill="hold">
                                          <p:stCondLst>
                                            <p:cond delay="800"/>
                                          </p:stCondLst>
                                        </p:cTn>
                                        <p:tgtEl>
                                          <p:spTgt spid="5"/>
                                        </p:tgtEl>
                                        <p:attrNameLst>
                                          <p:attrName>r</p:attrName>
                                        </p:attrNameLst>
                                      </p:cBhvr>
                                    </p:animRot>
                                  </p:childTnLst>
                                </p:cTn>
                              </p:par>
                            </p:childTnLst>
                          </p:cTn>
                        </p:par>
                        <p:par>
                          <p:cTn id="81" fill="hold">
                            <p:stCondLst>
                              <p:cond delay="1000"/>
                            </p:stCondLst>
                            <p:childTnLst>
                              <p:par>
                                <p:cTn id="82" presetID="31" presetClass="exit" presetSubtype="0" fill="hold" nodeType="afterEffect">
                                  <p:stCondLst>
                                    <p:cond delay="0"/>
                                  </p:stCondLst>
                                  <p:childTnLst>
                                    <p:anim calcmode="lin" valueType="num">
                                      <p:cBhvr>
                                        <p:cTn id="83" dur="1000"/>
                                        <p:tgtEl>
                                          <p:spTgt spid="2"/>
                                        </p:tgtEl>
                                        <p:attrNameLst>
                                          <p:attrName>ppt_w</p:attrName>
                                        </p:attrNameLst>
                                      </p:cBhvr>
                                      <p:tavLst>
                                        <p:tav tm="0">
                                          <p:val>
                                            <p:strVal val="ppt_w"/>
                                          </p:val>
                                        </p:tav>
                                        <p:tav tm="100000">
                                          <p:val>
                                            <p:fltVal val="0"/>
                                          </p:val>
                                        </p:tav>
                                      </p:tavLst>
                                    </p:anim>
                                    <p:anim calcmode="lin" valueType="num">
                                      <p:cBhvr>
                                        <p:cTn id="84" dur="1000"/>
                                        <p:tgtEl>
                                          <p:spTgt spid="2"/>
                                        </p:tgtEl>
                                        <p:attrNameLst>
                                          <p:attrName>ppt_h</p:attrName>
                                        </p:attrNameLst>
                                      </p:cBhvr>
                                      <p:tavLst>
                                        <p:tav tm="0">
                                          <p:val>
                                            <p:strVal val="ppt_h"/>
                                          </p:val>
                                        </p:tav>
                                        <p:tav tm="100000">
                                          <p:val>
                                            <p:fltVal val="0"/>
                                          </p:val>
                                        </p:tav>
                                      </p:tavLst>
                                    </p:anim>
                                    <p:anim calcmode="lin" valueType="num">
                                      <p:cBhvr>
                                        <p:cTn id="85" dur="1000"/>
                                        <p:tgtEl>
                                          <p:spTgt spid="2"/>
                                        </p:tgtEl>
                                        <p:attrNameLst>
                                          <p:attrName>style.rotation</p:attrName>
                                        </p:attrNameLst>
                                      </p:cBhvr>
                                      <p:tavLst>
                                        <p:tav tm="0">
                                          <p:val>
                                            <p:fltVal val="0"/>
                                          </p:val>
                                        </p:tav>
                                        <p:tav tm="100000">
                                          <p:val>
                                            <p:fltVal val="90"/>
                                          </p:val>
                                        </p:tav>
                                      </p:tavLst>
                                    </p:anim>
                                    <p:animEffect transition="out" filter="fade">
                                      <p:cBhvr>
                                        <p:cTn id="86" dur="1000"/>
                                        <p:tgtEl>
                                          <p:spTgt spid="2"/>
                                        </p:tgtEl>
                                      </p:cBhvr>
                                    </p:animEffect>
                                    <p:set>
                                      <p:cBhvr>
                                        <p:cTn id="87" dur="1" fill="hold">
                                          <p:stCondLst>
                                            <p:cond delay="999"/>
                                          </p:stCondLst>
                                        </p:cTn>
                                        <p:tgtEl>
                                          <p:spTgt spid="2"/>
                                        </p:tgtEl>
                                        <p:attrNameLst>
                                          <p:attrName>style.visibility</p:attrName>
                                        </p:attrNameLst>
                                      </p:cBhvr>
                                      <p:to>
                                        <p:strVal val="hidden"/>
                                      </p:to>
                                    </p:set>
                                  </p:childTnLst>
                                </p:cTn>
                              </p:par>
                              <p:par>
                                <p:cTn id="88" presetID="31" presetClass="exit" presetSubtype="0" fill="hold" nodeType="withEffect">
                                  <p:stCondLst>
                                    <p:cond delay="0"/>
                                  </p:stCondLst>
                                  <p:childTnLst>
                                    <p:anim calcmode="lin" valueType="num">
                                      <p:cBhvr>
                                        <p:cTn id="89" dur="1000"/>
                                        <p:tgtEl>
                                          <p:spTgt spid="5"/>
                                        </p:tgtEl>
                                        <p:attrNameLst>
                                          <p:attrName>ppt_w</p:attrName>
                                        </p:attrNameLst>
                                      </p:cBhvr>
                                      <p:tavLst>
                                        <p:tav tm="0">
                                          <p:val>
                                            <p:strVal val="ppt_w"/>
                                          </p:val>
                                        </p:tav>
                                        <p:tav tm="100000">
                                          <p:val>
                                            <p:fltVal val="0"/>
                                          </p:val>
                                        </p:tav>
                                      </p:tavLst>
                                    </p:anim>
                                    <p:anim calcmode="lin" valueType="num">
                                      <p:cBhvr>
                                        <p:cTn id="90" dur="1000"/>
                                        <p:tgtEl>
                                          <p:spTgt spid="5"/>
                                        </p:tgtEl>
                                        <p:attrNameLst>
                                          <p:attrName>ppt_h</p:attrName>
                                        </p:attrNameLst>
                                      </p:cBhvr>
                                      <p:tavLst>
                                        <p:tav tm="0">
                                          <p:val>
                                            <p:strVal val="ppt_h"/>
                                          </p:val>
                                        </p:tav>
                                        <p:tav tm="100000">
                                          <p:val>
                                            <p:fltVal val="0"/>
                                          </p:val>
                                        </p:tav>
                                      </p:tavLst>
                                    </p:anim>
                                    <p:anim calcmode="lin" valueType="num">
                                      <p:cBhvr>
                                        <p:cTn id="91" dur="1000"/>
                                        <p:tgtEl>
                                          <p:spTgt spid="5"/>
                                        </p:tgtEl>
                                        <p:attrNameLst>
                                          <p:attrName>style.rotation</p:attrName>
                                        </p:attrNameLst>
                                      </p:cBhvr>
                                      <p:tavLst>
                                        <p:tav tm="0">
                                          <p:val>
                                            <p:fltVal val="0"/>
                                          </p:val>
                                        </p:tav>
                                        <p:tav tm="100000">
                                          <p:val>
                                            <p:fltVal val="90"/>
                                          </p:val>
                                        </p:tav>
                                      </p:tavLst>
                                    </p:anim>
                                    <p:animEffect transition="out" filter="fade">
                                      <p:cBhvr>
                                        <p:cTn id="92" dur="1000"/>
                                        <p:tgtEl>
                                          <p:spTgt spid="5"/>
                                        </p:tgtEl>
                                      </p:cBhvr>
                                    </p:animEffect>
                                    <p:set>
                                      <p:cBhvr>
                                        <p:cTn id="93" dur="1" fill="hold">
                                          <p:stCondLst>
                                            <p:cond delay="999"/>
                                          </p:stCondLst>
                                        </p:cTn>
                                        <p:tgtEl>
                                          <p:spTgt spid="5"/>
                                        </p:tgtEl>
                                        <p:attrNameLst>
                                          <p:attrName>style.visibility</p:attrName>
                                        </p:attrNameLst>
                                      </p:cBhvr>
                                      <p:to>
                                        <p:strVal val="hidden"/>
                                      </p:to>
                                    </p:set>
                                  </p:childTnLst>
                                </p:cTn>
                              </p:par>
                              <p:par>
                                <p:cTn id="94" presetID="16" presetClass="exit" presetSubtype="21" fill="hold" grpId="0" nodeType="withEffect">
                                  <p:stCondLst>
                                    <p:cond delay="0"/>
                                  </p:stCondLst>
                                  <p:childTnLst>
                                    <p:animEffect transition="out" filter="barn(inVertical)">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5000" t="-38000" r="-5000" b="-38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1638300" y="216381"/>
            <a:ext cx="5791200" cy="954107"/>
          </a:xfrm>
          <a:prstGeom prst="rect">
            <a:avLst/>
          </a:prstGeom>
          <a:solidFill>
            <a:schemeClr val="bg1">
              <a:lumMod val="85000"/>
              <a:alpha val="30000"/>
            </a:schemeClr>
          </a:solidFill>
        </p:spPr>
        <p:txBody>
          <a:bodyPr wrap="square" rtlCol="0">
            <a:spAutoFit/>
          </a:bodyPr>
          <a:lstStyle/>
          <a:p>
            <a:pPr algn="ct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bài</a:t>
            </a:r>
            <a:r>
              <a:rPr lang="en-US" sz="2800" dirty="0">
                <a:latin typeface="Arial" pitchFamily="34" charset="0"/>
                <a:cs typeface="Arial" pitchFamily="34" charset="0"/>
              </a:rPr>
              <a:t> “</a:t>
            </a:r>
            <a:r>
              <a:rPr lang="en-US" sz="2800" dirty="0" err="1">
                <a:latin typeface="Arial" pitchFamily="34" charset="0"/>
                <a:cs typeface="Arial" pitchFamily="34" charset="0"/>
              </a:rPr>
              <a:t>Cái</a:t>
            </a:r>
            <a:r>
              <a:rPr lang="en-US" sz="2800" dirty="0">
                <a:latin typeface="Arial" pitchFamily="34" charset="0"/>
                <a:cs typeface="Arial" pitchFamily="34" charset="0"/>
              </a:rPr>
              <a:t> </a:t>
            </a:r>
            <a:r>
              <a:rPr lang="en-US" sz="2800" dirty="0" err="1">
                <a:latin typeface="Arial" pitchFamily="34" charset="0"/>
                <a:cs typeface="Arial" pitchFamily="34" charset="0"/>
              </a:rPr>
              <a:t>trống</a:t>
            </a:r>
            <a:r>
              <a:rPr lang="en-US" sz="2800" dirty="0">
                <a:latin typeface="Arial" pitchFamily="34" charset="0"/>
                <a:cs typeface="Arial" pitchFamily="34" charset="0"/>
              </a:rPr>
              <a:t> </a:t>
            </a:r>
            <a:r>
              <a:rPr lang="en-US" sz="2800" dirty="0" err="1">
                <a:latin typeface="Arial" pitchFamily="34" charset="0"/>
                <a:cs typeface="Arial" pitchFamily="34" charset="0"/>
              </a:rPr>
              <a:t>trường</a:t>
            </a:r>
            <a:r>
              <a:rPr lang="en-US" sz="2800" dirty="0">
                <a:latin typeface="Arial" pitchFamily="34" charset="0"/>
                <a:cs typeface="Arial" pitchFamily="34" charset="0"/>
              </a:rPr>
              <a:t> </a:t>
            </a:r>
            <a:r>
              <a:rPr lang="en-US" sz="2800" dirty="0" err="1">
                <a:latin typeface="Arial" pitchFamily="34" charset="0"/>
                <a:cs typeface="Arial" pitchFamily="34" charset="0"/>
              </a:rPr>
              <a:t>em</a:t>
            </a:r>
            <a:r>
              <a:rPr lang="en-US" sz="2800" dirty="0">
                <a:latin typeface="Arial" pitchFamily="34" charset="0"/>
                <a:cs typeface="Arial" pitchFamily="34" charset="0"/>
              </a:rPr>
              <a:t>”.</a:t>
            </a:r>
          </a:p>
          <a:p>
            <a:pPr algn="ctr"/>
            <a:r>
              <a:rPr lang="en-US" sz="2800" dirty="0" err="1">
                <a:latin typeface="Arial" pitchFamily="34" charset="0"/>
                <a:cs typeface="Arial" pitchFamily="34" charset="0"/>
              </a:rPr>
              <a:t>Bài</a:t>
            </a:r>
            <a:r>
              <a:rPr lang="en-US" sz="2800" dirty="0">
                <a:latin typeface="Arial" pitchFamily="34" charset="0"/>
                <a:cs typeface="Arial" pitchFamily="34" charset="0"/>
              </a:rPr>
              <a:t> </a:t>
            </a:r>
            <a:r>
              <a:rPr lang="en-US" sz="2800" dirty="0" err="1">
                <a:latin typeface="Arial" pitchFamily="34" charset="0"/>
                <a:cs typeface="Arial" pitchFamily="34" charset="0"/>
              </a:rPr>
              <a:t>thơ</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lời</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ai</a:t>
            </a:r>
            <a:r>
              <a:rPr lang="en-US" sz="2800" dirty="0">
                <a:latin typeface="Arial" pitchFamily="34" charset="0"/>
                <a:cs typeface="Arial" pitchFamily="34" charset="0"/>
              </a:rPr>
              <a:t>?</a:t>
            </a:r>
          </a:p>
        </p:txBody>
      </p:sp>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9500" y="4199859"/>
            <a:ext cx="1143060" cy="1143060"/>
          </a:xfrm>
          <a:prstGeom prst="rect">
            <a:avLst/>
          </a:prstGeom>
        </p:spPr>
      </p:pic>
      <p:sp>
        <p:nvSpPr>
          <p:cNvPr id="11" name="Rounded Rectangle 10"/>
          <p:cNvSpPr/>
          <p:nvPr/>
        </p:nvSpPr>
        <p:spPr>
          <a:xfrm>
            <a:off x="4850526" y="1875499"/>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B. </a:t>
            </a:r>
            <a:r>
              <a:rPr lang="en-US" sz="2400" dirty="0" err="1">
                <a:solidFill>
                  <a:srgbClr val="0000CC"/>
                </a:solidFill>
                <a:latin typeface="Arial" pitchFamily="34" charset="0"/>
                <a:cs typeface="Arial" pitchFamily="34" charset="0"/>
              </a:rPr>
              <a:t>Lời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của</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tiếng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trống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trường</a:t>
            </a:r>
            <a:r>
              <a:rPr lang="en-US" sz="2400" dirty="0">
                <a:solidFill>
                  <a:srgbClr val="0000CC"/>
                </a:solidFill>
                <a:latin typeface="Arial" pitchFamily="34" charset="0"/>
                <a:cs typeface="Arial" pitchFamily="34" charset="0"/>
              </a:rPr>
              <a:t> </a:t>
            </a:r>
          </a:p>
        </p:txBody>
      </p:sp>
      <p:sp>
        <p:nvSpPr>
          <p:cNvPr id="12" name="Rounded Rectangle 11"/>
          <p:cNvSpPr/>
          <p:nvPr/>
        </p:nvSpPr>
        <p:spPr>
          <a:xfrm>
            <a:off x="470186" y="1854531"/>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A. </a:t>
            </a:r>
            <a:r>
              <a:rPr lang="en-US" sz="2400" dirty="0" err="1">
                <a:solidFill>
                  <a:srgbClr val="0000CC"/>
                </a:solidFill>
                <a:latin typeface="Arial" pitchFamily="34" charset="0"/>
                <a:cs typeface="Arial" pitchFamily="34" charset="0"/>
              </a:rPr>
              <a:t>Lời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của</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một</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bạn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học</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sinh</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nói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với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trống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trường</a:t>
            </a:r>
            <a:endParaRPr lang="en-US" sz="2400" dirty="0">
              <a:solidFill>
                <a:srgbClr val="0000CC"/>
              </a:solidFill>
              <a:latin typeface="Arial" pitchFamily="34" charset="0"/>
              <a:cs typeface="Arial" pitchFamily="34" charset="0"/>
            </a:endParaRPr>
          </a:p>
        </p:txBody>
      </p:sp>
      <p:pic>
        <p:nvPicPr>
          <p:cNvPr id="13"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990409" y="1765962"/>
            <a:ext cx="609521" cy="609600"/>
          </a:xfrm>
          <a:prstGeom prst="rect">
            <a:avLst/>
          </a:prstGeom>
        </p:spPr>
      </p:pic>
      <p:pic>
        <p:nvPicPr>
          <p:cNvPr id="14"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90409" y="2092656"/>
            <a:ext cx="609521" cy="609600"/>
          </a:xfrm>
          <a:prstGeom prst="rect">
            <a:avLst/>
          </a:prstGeom>
        </p:spPr>
      </p:pic>
      <p:sp>
        <p:nvSpPr>
          <p:cNvPr id="15" name="Rounded Rectangle 14"/>
          <p:cNvSpPr/>
          <p:nvPr/>
        </p:nvSpPr>
        <p:spPr>
          <a:xfrm>
            <a:off x="470186" y="3295650"/>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C. </a:t>
            </a:r>
            <a:r>
              <a:rPr lang="en-US" sz="2400" dirty="0" err="1">
                <a:solidFill>
                  <a:srgbClr val="0000CC"/>
                </a:solidFill>
                <a:latin typeface="Arial" pitchFamily="34" charset="0"/>
                <a:cs typeface="Arial" pitchFamily="34" charset="0"/>
              </a:rPr>
              <a:t>Lời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của</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thầy</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cô</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nói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với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bạn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học</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sinh</a:t>
            </a:r>
            <a:endParaRPr lang="en-US" sz="2400" dirty="0">
              <a:solidFill>
                <a:srgbClr val="0000CC"/>
              </a:solidFill>
              <a:latin typeface="Arial" pitchFamily="34" charset="0"/>
              <a:cs typeface="Arial" pitchFamily="34" charset="0"/>
            </a:endParaRPr>
          </a:p>
        </p:txBody>
      </p:sp>
      <p:sp>
        <p:nvSpPr>
          <p:cNvPr id="16" name="Rounded Rectangle 15"/>
          <p:cNvSpPr/>
          <p:nvPr/>
        </p:nvSpPr>
        <p:spPr>
          <a:xfrm>
            <a:off x="4850526" y="3295003"/>
            <a:ext cx="4047743"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rial" pitchFamily="34" charset="0"/>
                <a:cs typeface="Arial" pitchFamily="34" charset="0"/>
              </a:rPr>
              <a:t>D. </a:t>
            </a:r>
            <a:r>
              <a:rPr lang="en-US" sz="2400" dirty="0" err="1">
                <a:solidFill>
                  <a:srgbClr val="0000CC"/>
                </a:solidFill>
                <a:latin typeface="Arial" pitchFamily="34" charset="0"/>
                <a:cs typeface="Arial" pitchFamily="34" charset="0"/>
              </a:rPr>
              <a:t>Lời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của</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thầy</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cô</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nói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với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trống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trường</a:t>
            </a:r>
            <a:endParaRPr lang="vi-VN" sz="2400" dirty="0">
              <a:solidFill>
                <a:schemeClr val="tx1"/>
              </a:solidFill>
              <a:latin typeface="Arial" panose="020B0604020202020204" pitchFamily="34" charset="0"/>
              <a:cs typeface="Arial" panose="020B0604020202020204" pitchFamily="34" charset="0"/>
            </a:endParaRPr>
          </a:p>
        </p:txBody>
      </p:sp>
      <p:pic>
        <p:nvPicPr>
          <p:cNvPr id="17"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142789" y="2245056"/>
            <a:ext cx="609521" cy="609600"/>
          </a:xfrm>
          <a:prstGeom prst="rect">
            <a:avLst/>
          </a:prstGeom>
        </p:spPr>
      </p:pic>
      <p:pic>
        <p:nvPicPr>
          <p:cNvPr id="18"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95169" y="2397456"/>
            <a:ext cx="609521" cy="609600"/>
          </a:xfrm>
          <a:prstGeom prst="rect">
            <a:avLst/>
          </a:prstGeom>
        </p:spPr>
      </p:pic>
      <p:pic>
        <p:nvPicPr>
          <p:cNvPr id="19" name="sai 50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3973732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2"/>
                                        </p:tgtEl>
                                        <p:attrNameLst>
                                          <p:attrName>fillcolor</p:attrName>
                                        </p:attrNameLst>
                                      </p:cBhvr>
                                      <p:to>
                                        <a:srgbClr val="00FFFF"/>
                                      </p:to>
                                    </p:animClr>
                                    <p:set>
                                      <p:cBhvr>
                                        <p:cTn id="28" dur="2000" fill="hold"/>
                                        <p:tgtEl>
                                          <p:spTgt spid="12"/>
                                        </p:tgtEl>
                                        <p:attrNameLst>
                                          <p:attrName>fill.type</p:attrName>
                                        </p:attrNameLst>
                                      </p:cBhvr>
                                      <p:to>
                                        <p:strVal val="solid"/>
                                      </p:to>
                                    </p:set>
                                    <p:set>
                                      <p:cBhvr>
                                        <p:cTn id="29" dur="2000" fill="hold"/>
                                        <p:tgtEl>
                                          <p:spTgt spid="12"/>
                                        </p:tgtEl>
                                        <p:attrNameLst>
                                          <p:attrName>fill.on</p:attrName>
                                        </p:attrNameLst>
                                      </p:cBhvr>
                                      <p:to>
                                        <p:strVal val="true"/>
                                      </p:to>
                                    </p:set>
                                  </p:childTnLst>
                                </p:cTn>
                              </p:par>
                              <p:par>
                                <p:cTn id="30" presetID="1" presetClass="mediacall" presetSubtype="0" fill="hold" nodeType="withEffect">
                                  <p:stCondLst>
                                    <p:cond delay="0"/>
                                  </p:stCondLst>
                                  <p:childTnLst>
                                    <p:cmd type="call" cmd="playFrom(0.0)">
                                      <p:cBhvr>
                                        <p:cTn id="31" dur="4414" fill="hold"/>
                                        <p:tgtEl>
                                          <p:spTgt spid="13"/>
                                        </p:tgtEl>
                                      </p:cBhvr>
                                    </p:cmd>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1"/>
                                        </p:tgtEl>
                                        <p:attrNameLst>
                                          <p:attrName>fillcolor</p:attrName>
                                        </p:attrNameLst>
                                      </p:cBhvr>
                                      <p:to>
                                        <a:schemeClr val="accent2"/>
                                      </p:to>
                                    </p:animClr>
                                    <p:set>
                                      <p:cBhvr>
                                        <p:cTn id="40" dur="2000" fill="hold"/>
                                        <p:tgtEl>
                                          <p:spTgt spid="11"/>
                                        </p:tgtEl>
                                        <p:attrNameLst>
                                          <p:attrName>fill.type</p:attrName>
                                        </p:attrNameLst>
                                      </p:cBhvr>
                                      <p:to>
                                        <p:strVal val="solid"/>
                                      </p:to>
                                    </p:set>
                                    <p:set>
                                      <p:cBhvr>
                                        <p:cTn id="41" dur="2000" fill="hold"/>
                                        <p:tgtEl>
                                          <p:spTgt spid="11"/>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2000" fill="hold"/>
                                        <p:tgtEl>
                                          <p:spTgt spid="12"/>
                                        </p:tgtEl>
                                        <p:attrNameLst>
                                          <p:attrName>fillcolor</p:attrName>
                                        </p:attrNameLst>
                                      </p:cBhvr>
                                      <p:to>
                                        <a:srgbClr val="00FFFF"/>
                                      </p:to>
                                    </p:animClr>
                                    <p:set>
                                      <p:cBhvr>
                                        <p:cTn id="44" dur="2000" fill="hold"/>
                                        <p:tgtEl>
                                          <p:spTgt spid="12"/>
                                        </p:tgtEl>
                                        <p:attrNameLst>
                                          <p:attrName>fill.type</p:attrName>
                                        </p:attrNameLst>
                                      </p:cBhvr>
                                      <p:to>
                                        <p:strVal val="solid"/>
                                      </p:to>
                                    </p:set>
                                    <p:set>
                                      <p:cBhvr>
                                        <p:cTn id="45" dur="2000" fill="hold"/>
                                        <p:tgtEl>
                                          <p:spTgt spid="12"/>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2072" fill="hold"/>
                                        <p:tgtEl>
                                          <p:spTgt spid="14"/>
                                        </p:tgtEl>
                                      </p:cBhvr>
                                    </p:cmd>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5"/>
                                        </p:tgtEl>
                                        <p:attrNameLst>
                                          <p:attrName>fillcolor</p:attrName>
                                        </p:attrNameLst>
                                      </p:cBhvr>
                                      <p:to>
                                        <a:schemeClr val="accent2"/>
                                      </p:to>
                                    </p:animClr>
                                    <p:set>
                                      <p:cBhvr>
                                        <p:cTn id="53" dur="2000" fill="hold"/>
                                        <p:tgtEl>
                                          <p:spTgt spid="15"/>
                                        </p:tgtEl>
                                        <p:attrNameLst>
                                          <p:attrName>fill.type</p:attrName>
                                        </p:attrNameLst>
                                      </p:cBhvr>
                                      <p:to>
                                        <p:strVal val="solid"/>
                                      </p:to>
                                    </p:set>
                                    <p:set>
                                      <p:cBhvr>
                                        <p:cTn id="54" dur="2000" fill="hold"/>
                                        <p:tgtEl>
                                          <p:spTgt spid="15"/>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2"/>
                                        </p:tgtEl>
                                        <p:attrNameLst>
                                          <p:attrName>fillcolor</p:attrName>
                                        </p:attrNameLst>
                                      </p:cBhvr>
                                      <p:to>
                                        <a:srgbClr val="00FFFF"/>
                                      </p:to>
                                    </p:animClr>
                                    <p:set>
                                      <p:cBhvr>
                                        <p:cTn id="57" dur="2000" fill="hold"/>
                                        <p:tgtEl>
                                          <p:spTgt spid="12"/>
                                        </p:tgtEl>
                                        <p:attrNameLst>
                                          <p:attrName>fill.type</p:attrName>
                                        </p:attrNameLst>
                                      </p:cBhvr>
                                      <p:to>
                                        <p:strVal val="solid"/>
                                      </p:to>
                                    </p:set>
                                    <p:set>
                                      <p:cBhvr>
                                        <p:cTn id="58" dur="2000" fill="hold"/>
                                        <p:tgtEl>
                                          <p:spTgt spid="1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072" fill="hold"/>
                                        <p:tgtEl>
                                          <p:spTgt spid="17"/>
                                        </p:tgtEl>
                                      </p:cBhvr>
                                    </p:cmd>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6"/>
                                        </p:tgtEl>
                                        <p:attrNameLst>
                                          <p:attrName>fillcolor</p:attrName>
                                        </p:attrNameLst>
                                      </p:cBhvr>
                                      <p:to>
                                        <a:schemeClr val="accent2"/>
                                      </p:to>
                                    </p:animClr>
                                    <p:set>
                                      <p:cBhvr>
                                        <p:cTn id="66" dur="2000" fill="hold"/>
                                        <p:tgtEl>
                                          <p:spTgt spid="16"/>
                                        </p:tgtEl>
                                        <p:attrNameLst>
                                          <p:attrName>fill.type</p:attrName>
                                        </p:attrNameLst>
                                      </p:cBhvr>
                                      <p:to>
                                        <p:strVal val="solid"/>
                                      </p:to>
                                    </p:set>
                                    <p:set>
                                      <p:cBhvr>
                                        <p:cTn id="67" dur="2000" fill="hold"/>
                                        <p:tgtEl>
                                          <p:spTgt spid="16"/>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2000" fill="hold"/>
                                        <p:tgtEl>
                                          <p:spTgt spid="12"/>
                                        </p:tgtEl>
                                        <p:attrNameLst>
                                          <p:attrName>fillcolor</p:attrName>
                                        </p:attrNameLst>
                                      </p:cBhvr>
                                      <p:to>
                                        <a:srgbClr val="00FFFF"/>
                                      </p:to>
                                    </p:animClr>
                                    <p:set>
                                      <p:cBhvr>
                                        <p:cTn id="70" dur="2000" fill="hold"/>
                                        <p:tgtEl>
                                          <p:spTgt spid="12"/>
                                        </p:tgtEl>
                                        <p:attrNameLst>
                                          <p:attrName>fill.type</p:attrName>
                                        </p:attrNameLst>
                                      </p:cBhvr>
                                      <p:to>
                                        <p:strVal val="solid"/>
                                      </p:to>
                                    </p:set>
                                    <p:set>
                                      <p:cBhvr>
                                        <p:cTn id="71" dur="2000" fill="hold"/>
                                        <p:tgtEl>
                                          <p:spTgt spid="12"/>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72" fill="hold"/>
                                        <p:tgtEl>
                                          <p:spTgt spid="18"/>
                                        </p:tgtEl>
                                      </p:cBhvr>
                                    </p:cmd>
                                  </p:childTnLst>
                                </p:cTn>
                              </p:par>
                            </p:childTnLst>
                          </p:cTn>
                        </p:par>
                      </p:childTnLst>
                    </p:cTn>
                  </p:par>
                </p:childTnLst>
              </p:cTn>
              <p:nextCondLst>
                <p:cond evt="onClick" delay="0">
                  <p:tgtEl>
                    <p:spTgt spid="16"/>
                  </p:tgtEl>
                </p:cond>
              </p:nextCondLst>
            </p:seq>
            <p:audio>
              <p:cMediaNode vol="80000">
                <p:cTn id="74" fill="hold" display="0">
                  <p:stCondLst>
                    <p:cond delay="indefinite"/>
                  </p:stCondLst>
                  <p:endCondLst>
                    <p:cond evt="onStopAudio" delay="0">
                      <p:tgtEl>
                        <p:sldTgt/>
                      </p:tgtEl>
                    </p:cond>
                  </p:endCondLst>
                </p:cTn>
                <p:tgtEl>
                  <p:spTgt spid="13"/>
                </p:tgtEl>
              </p:cMediaNode>
            </p:audio>
            <p:audio>
              <p:cMediaNode vol="80000">
                <p:cTn id="75" fill="hold" display="0">
                  <p:stCondLst>
                    <p:cond delay="indefinite"/>
                  </p:stCondLst>
                  <p:endCondLst>
                    <p:cond evt="onStopAudio" delay="0">
                      <p:tgtEl>
                        <p:sldTgt/>
                      </p:tgtEl>
                    </p:cond>
                  </p:endCondLst>
                </p:cTn>
                <p:tgtEl>
                  <p:spTgt spid="14"/>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childTnLst>
        </p:cTn>
      </p:par>
    </p:tnLst>
    <p:bldLst>
      <p:bldP spid="2" grpId="0" animBg="1"/>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5000" t="-38000" r="-5000" b="-3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830481" y="164796"/>
            <a:ext cx="6208609" cy="1200329"/>
          </a:xfrm>
          <a:prstGeom prst="rect">
            <a:avLst/>
          </a:prstGeom>
          <a:solidFill>
            <a:schemeClr val="bg1">
              <a:lumMod val="85000"/>
              <a:alpha val="30000"/>
            </a:schemeClr>
          </a:solidFill>
        </p:spPr>
        <p:txBody>
          <a:bodyPr wrap="square" rtlCol="0">
            <a:spAutoFit/>
          </a:bodyPr>
          <a:lstStyle/>
          <a:p>
            <a:pPr algn="ct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bài</a:t>
            </a:r>
            <a:r>
              <a:rPr lang="en-US" sz="2400" dirty="0">
                <a:latin typeface="Arial" pitchFamily="34" charset="0"/>
                <a:cs typeface="Arial" pitchFamily="34" charset="0"/>
              </a:rPr>
              <a:t> </a:t>
            </a:r>
            <a:r>
              <a:rPr lang="en-US" sz="2400" dirty="0" err="1">
                <a:latin typeface="Arial" pitchFamily="34" charset="0"/>
                <a:cs typeface="Arial" pitchFamily="34" charset="0"/>
              </a:rPr>
              <a:t>thơ</a:t>
            </a:r>
            <a:r>
              <a:rPr lang="en-US" sz="2400" dirty="0">
                <a:latin typeface="Arial" pitchFamily="34" charset="0"/>
                <a:cs typeface="Arial" pitchFamily="34" charset="0"/>
              </a:rPr>
              <a:t> “</a:t>
            </a:r>
            <a:r>
              <a:rPr lang="en-US" sz="2400" dirty="0" err="1">
                <a:latin typeface="Arial" pitchFamily="34" charset="0"/>
                <a:cs typeface="Arial" pitchFamily="34" charset="0"/>
              </a:rPr>
              <a:t>Cái</a:t>
            </a:r>
            <a:r>
              <a:rPr lang="en-US" sz="2400" dirty="0">
                <a:latin typeface="Arial" pitchFamily="34" charset="0"/>
                <a:cs typeface="Arial" pitchFamily="34" charset="0"/>
              </a:rPr>
              <a:t> </a:t>
            </a:r>
            <a:r>
              <a:rPr lang="en-US" sz="2400" dirty="0" err="1">
                <a:latin typeface="Arial" pitchFamily="34" charset="0"/>
                <a:cs typeface="Arial" pitchFamily="34" charset="0"/>
              </a:rPr>
              <a:t>trống</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em</a:t>
            </a:r>
            <a:r>
              <a:rPr lang="en-US" sz="2400" dirty="0">
                <a:latin typeface="Arial" pitchFamily="34" charset="0"/>
                <a:cs typeface="Arial" pitchFamily="34" charset="0"/>
              </a:rPr>
              <a:t>”. Qua </a:t>
            </a:r>
            <a:r>
              <a:rPr lang="en-US" sz="2400" dirty="0" err="1">
                <a:latin typeface="Arial" pitchFamily="34" charset="0"/>
                <a:cs typeface="Arial" pitchFamily="34" charset="0"/>
              </a:rPr>
              <a:t>lời</a:t>
            </a:r>
            <a:r>
              <a:rPr lang="en-US" sz="2400" dirty="0">
                <a:latin typeface="Arial" pitchFamily="34" charset="0"/>
                <a:cs typeface="Arial" pitchFamily="34" charset="0"/>
              </a:rPr>
              <a:t> </a:t>
            </a:r>
            <a:r>
              <a:rPr lang="en-US" sz="2400" dirty="0" err="1">
                <a:latin typeface="Arial" pitchFamily="34" charset="0"/>
                <a:cs typeface="Arial" pitchFamily="34" charset="0"/>
              </a:rPr>
              <a:t>bài</a:t>
            </a:r>
            <a:r>
              <a:rPr lang="en-US" sz="2400" dirty="0">
                <a:latin typeface="Arial" pitchFamily="34" charset="0"/>
                <a:cs typeface="Arial" pitchFamily="34" charset="0"/>
              </a:rPr>
              <a:t> </a:t>
            </a:r>
            <a:r>
              <a:rPr lang="en-US" sz="2400" dirty="0" err="1">
                <a:latin typeface="Arial" pitchFamily="34" charset="0"/>
                <a:cs typeface="Arial" pitchFamily="34" charset="0"/>
              </a:rPr>
              <a:t>thơ</a:t>
            </a:r>
            <a:r>
              <a:rPr lang="en-US" sz="2400" dirty="0">
                <a:latin typeface="Arial" pitchFamily="34" charset="0"/>
                <a:cs typeface="Arial" pitchFamily="34" charset="0"/>
              </a:rPr>
              <a:t>, </a:t>
            </a:r>
            <a:r>
              <a:rPr lang="en-US" sz="2400" dirty="0" err="1">
                <a:latin typeface="Arial" pitchFamily="34" charset="0"/>
                <a:cs typeface="Arial" pitchFamily="34" charset="0"/>
              </a:rPr>
              <a:t>em</a:t>
            </a:r>
            <a:r>
              <a:rPr lang="en-US" sz="2400" dirty="0">
                <a:latin typeface="Arial" pitchFamily="34" charset="0"/>
                <a:cs typeface="Arial" pitchFamily="34" charset="0"/>
              </a:rPr>
              <a:t> </a:t>
            </a:r>
            <a:r>
              <a:rPr lang="en-US" sz="2400" dirty="0" err="1">
                <a:latin typeface="Arial" pitchFamily="34" charset="0"/>
                <a:cs typeface="Arial" pitchFamily="34" charset="0"/>
              </a:rPr>
              <a:t>thấy</a:t>
            </a:r>
            <a:r>
              <a:rPr lang="en-US" sz="2400" dirty="0">
                <a:latin typeface="Arial" pitchFamily="34" charset="0"/>
                <a:cs typeface="Arial" pitchFamily="34" charset="0"/>
              </a:rPr>
              <a:t> </a:t>
            </a:r>
            <a:r>
              <a:rPr lang="en-US" sz="2400" dirty="0" err="1">
                <a:latin typeface="Arial" pitchFamily="34" charset="0"/>
                <a:cs typeface="Arial" pitchFamily="34" charset="0"/>
              </a:rPr>
              <a:t>tình</a:t>
            </a:r>
            <a:r>
              <a:rPr lang="en-US" sz="2400" dirty="0">
                <a:latin typeface="Arial" pitchFamily="34" charset="0"/>
                <a:cs typeface="Arial" pitchFamily="34" charset="0"/>
              </a:rPr>
              <a:t> </a:t>
            </a:r>
            <a:r>
              <a:rPr lang="en-US" sz="2400" dirty="0" err="1">
                <a:latin typeface="Arial" pitchFamily="34" charset="0"/>
                <a:cs typeface="Arial" pitchFamily="34" charset="0"/>
              </a:rPr>
              <a:t>cảm</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bạn</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 </a:t>
            </a:r>
            <a:r>
              <a:rPr lang="en-US" sz="2400" dirty="0" err="1">
                <a:latin typeface="Arial" pitchFamily="34" charset="0"/>
                <a:cs typeface="Arial" pitchFamily="34" charset="0"/>
              </a:rPr>
              <a:t>sinh</a:t>
            </a:r>
            <a:r>
              <a:rPr lang="en-US" sz="2400" dirty="0">
                <a:latin typeface="Arial" pitchFamily="34" charset="0"/>
                <a:cs typeface="Arial" pitchFamily="34" charset="0"/>
              </a:rPr>
              <a:t> </a:t>
            </a:r>
            <a:r>
              <a:rPr lang="en-US" sz="2400" dirty="0" err="1">
                <a:latin typeface="Arial" pitchFamily="34" charset="0"/>
                <a:cs typeface="Arial" pitchFamily="34" charset="0"/>
              </a:rPr>
              <a:t>đối</a:t>
            </a:r>
            <a:r>
              <a:rPr lang="en-US" sz="2400" dirty="0">
                <a:latin typeface="Arial" pitchFamily="34" charset="0"/>
                <a:cs typeface="Arial" pitchFamily="34" charset="0"/>
              </a:rPr>
              <a:t> </a:t>
            </a:r>
            <a:r>
              <a:rPr lang="en-US" sz="2400" dirty="0" err="1">
                <a:latin typeface="Arial" pitchFamily="34" charset="0"/>
                <a:cs typeface="Arial" pitchFamily="34" charset="0"/>
              </a:rPr>
              <a:t>với</a:t>
            </a:r>
            <a:r>
              <a:rPr lang="en-US" sz="2400" dirty="0">
                <a:latin typeface="Arial" pitchFamily="34" charset="0"/>
                <a:cs typeface="Arial" pitchFamily="34" charset="0"/>
              </a:rPr>
              <a:t> </a:t>
            </a:r>
            <a:r>
              <a:rPr lang="en-US" sz="2400" dirty="0" err="1">
                <a:latin typeface="Arial" pitchFamily="34" charset="0"/>
                <a:cs typeface="Arial" pitchFamily="34" charset="0"/>
              </a:rPr>
              <a:t>trống</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như</a:t>
            </a:r>
            <a:r>
              <a:rPr lang="en-US" sz="2400" dirty="0">
                <a:latin typeface="Arial" pitchFamily="34" charset="0"/>
                <a:cs typeface="Arial" pitchFamily="34" charset="0"/>
              </a:rPr>
              <a:t> </a:t>
            </a:r>
            <a:r>
              <a:rPr lang="en-US" sz="2400" dirty="0" err="1">
                <a:latin typeface="Arial" pitchFamily="34" charset="0"/>
                <a:cs typeface="Arial" pitchFamily="34" charset="0"/>
              </a:rPr>
              <a:t>thế</a:t>
            </a:r>
            <a:r>
              <a:rPr lang="en-US" sz="2400" dirty="0">
                <a:latin typeface="Arial" pitchFamily="34" charset="0"/>
                <a:cs typeface="Arial" pitchFamily="34" charset="0"/>
              </a:rPr>
              <a:t> </a:t>
            </a:r>
            <a:r>
              <a:rPr lang="en-US" sz="2400" dirty="0" err="1">
                <a:latin typeface="Arial" pitchFamily="34" charset="0"/>
                <a:cs typeface="Arial" pitchFamily="34" charset="0"/>
              </a:rPr>
              <a:t>nào</a:t>
            </a:r>
            <a:r>
              <a:rPr lang="en-US" sz="2400" dirty="0">
                <a:latin typeface="Arial" pitchFamily="34" charset="0"/>
                <a:cs typeface="Arial" pitchFamily="34" charset="0"/>
              </a:rPr>
              <a:t>?</a:t>
            </a:r>
          </a:p>
        </p:txBody>
      </p:sp>
      <p:sp>
        <p:nvSpPr>
          <p:cNvPr id="6" name="TextBox 5"/>
          <p:cNvSpPr txBox="1"/>
          <p:nvPr/>
        </p:nvSpPr>
        <p:spPr>
          <a:xfrm>
            <a:off x="-5308600" y="3687782"/>
            <a:ext cx="4495800" cy="400110"/>
          </a:xfrm>
          <a:prstGeom prst="rect">
            <a:avLst/>
          </a:prstGeom>
          <a:noFill/>
        </p:spPr>
        <p:txBody>
          <a:bodyPr wrap="square" rtlCol="0">
            <a:spAutoFit/>
          </a:bodyPr>
          <a:lstStyle/>
          <a:p>
            <a:r>
              <a:rPr lang="en-US" sz="2000" dirty="0">
                <a:solidFill>
                  <a:srgbClr val="0000CC"/>
                </a:solidFill>
                <a:latin typeface="Times New Roman" panose="02020603050405020304" pitchFamily="18" charset="0"/>
                <a:cs typeface="Times New Roman" panose="02020603050405020304" pitchFamily="18" charset="0"/>
              </a:rPr>
              <a:t>.</a:t>
            </a:r>
          </a:p>
        </p:txBody>
      </p:sp>
      <p:pic>
        <p:nvPicPr>
          <p:cNvPr id="8"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29800" y="1498461"/>
            <a:ext cx="609600" cy="609600"/>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100" y="4138724"/>
            <a:ext cx="1143060" cy="1143060"/>
          </a:xfrm>
          <a:prstGeom prst="rect">
            <a:avLst/>
          </a:prstGeom>
        </p:spPr>
      </p:pic>
      <p:sp>
        <p:nvSpPr>
          <p:cNvPr id="10" name="Rounded Rectangle 9"/>
          <p:cNvSpPr/>
          <p:nvPr/>
        </p:nvSpPr>
        <p:spPr>
          <a:xfrm>
            <a:off x="4850526" y="1875499"/>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B. </a:t>
            </a:r>
            <a:r>
              <a:rPr lang="en-US" sz="2400" dirty="0" err="1">
                <a:solidFill>
                  <a:srgbClr val="0000CC"/>
                </a:solidFill>
                <a:latin typeface="Arial" pitchFamily="34" charset="0"/>
                <a:cs typeface="Arial" pitchFamily="34" charset="0"/>
              </a:rPr>
              <a:t>Bạn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học</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sinh</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không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thích</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trống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trường</a:t>
            </a:r>
            <a:r>
              <a:rPr lang="en-US" sz="2400" dirty="0">
                <a:solidFill>
                  <a:srgbClr val="0000CC"/>
                </a:solidFill>
                <a:latin typeface="Arial" pitchFamily="34" charset="0"/>
                <a:cs typeface="Arial" pitchFamily="34" charset="0"/>
              </a:rPr>
              <a:t>.</a:t>
            </a:r>
          </a:p>
        </p:txBody>
      </p:sp>
      <p:sp>
        <p:nvSpPr>
          <p:cNvPr id="11" name="Rounded Rectangle 10"/>
          <p:cNvSpPr/>
          <p:nvPr/>
        </p:nvSpPr>
        <p:spPr>
          <a:xfrm>
            <a:off x="566027" y="3238782"/>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C. </a:t>
            </a:r>
            <a:r>
              <a:rPr lang="en-US" sz="2400" dirty="0" err="1">
                <a:solidFill>
                  <a:srgbClr val="0000CC"/>
                </a:solidFill>
                <a:latin typeface="Arial" pitchFamily="34" charset="0"/>
                <a:cs typeface="Arial" pitchFamily="34" charset="0"/>
              </a:rPr>
              <a:t>Bạn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học</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sinh</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yêu</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quý</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gắn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bó</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với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trống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trường</a:t>
            </a:r>
            <a:r>
              <a:rPr lang="en-US" sz="2400" dirty="0">
                <a:solidFill>
                  <a:srgbClr val="0000CC"/>
                </a:solidFill>
                <a:latin typeface="Arial" pitchFamily="34" charset="0"/>
                <a:cs typeface="Arial" pitchFamily="34" charset="0"/>
              </a:rPr>
              <a:t>.</a:t>
            </a:r>
          </a:p>
        </p:txBody>
      </p:sp>
      <p:pic>
        <p:nvPicPr>
          <p:cNvPr id="12"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90409" y="1765962"/>
            <a:ext cx="609521" cy="609600"/>
          </a:xfrm>
          <a:prstGeom prst="rect">
            <a:avLst/>
          </a:prstGeom>
        </p:spPr>
      </p:pic>
      <p:pic>
        <p:nvPicPr>
          <p:cNvPr id="13"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90409" y="2092656"/>
            <a:ext cx="609521" cy="609600"/>
          </a:xfrm>
          <a:prstGeom prst="rect">
            <a:avLst/>
          </a:prstGeom>
        </p:spPr>
      </p:pic>
      <p:sp>
        <p:nvSpPr>
          <p:cNvPr id="14" name="Rounded Rectangle 13"/>
          <p:cNvSpPr/>
          <p:nvPr/>
        </p:nvSpPr>
        <p:spPr>
          <a:xfrm>
            <a:off x="454205" y="1803261"/>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A. </a:t>
            </a:r>
            <a:r>
              <a:rPr lang="en-US" sz="2400" dirty="0" err="1">
                <a:solidFill>
                  <a:srgbClr val="0000CC"/>
                </a:solidFill>
                <a:latin typeface="Arial" pitchFamily="34" charset="0"/>
                <a:cs typeface="Arial" pitchFamily="34" charset="0"/>
              </a:rPr>
              <a:t>Bạn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học</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sinh</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rất</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ghét</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trống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trường</a:t>
            </a:r>
            <a:endParaRPr lang="en-US" sz="2400" dirty="0">
              <a:solidFill>
                <a:srgbClr val="0000CC"/>
              </a:solidFill>
              <a:latin typeface="Arial" pitchFamily="34" charset="0"/>
              <a:cs typeface="Arial" pitchFamily="34" charset="0"/>
            </a:endParaRPr>
          </a:p>
        </p:txBody>
      </p:sp>
      <p:sp>
        <p:nvSpPr>
          <p:cNvPr id="15" name="Rounded Rectangle 14"/>
          <p:cNvSpPr/>
          <p:nvPr/>
        </p:nvSpPr>
        <p:spPr>
          <a:xfrm>
            <a:off x="4850526" y="3295003"/>
            <a:ext cx="4047743"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rial" pitchFamily="34" charset="0"/>
                <a:cs typeface="Arial" pitchFamily="34" charset="0"/>
              </a:rPr>
              <a:t>D. </a:t>
            </a:r>
            <a:r>
              <a:rPr lang="en-US" sz="2400" dirty="0" err="1">
                <a:solidFill>
                  <a:srgbClr val="0000CC"/>
                </a:solidFill>
                <a:latin typeface="Arial" pitchFamily="34" charset="0"/>
                <a:cs typeface="Arial" pitchFamily="34" charset="0"/>
              </a:rPr>
              <a:t>Tất</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cả</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đáp</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án</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đúng</a:t>
            </a:r>
            <a:endParaRPr lang="en-US" sz="2400" dirty="0">
              <a:solidFill>
                <a:srgbClr val="0000CC"/>
              </a:solidFill>
              <a:latin typeface="Arial" pitchFamily="34" charset="0"/>
              <a:cs typeface="Arial" pitchFamily="34" charset="0"/>
            </a:endParaRPr>
          </a:p>
        </p:txBody>
      </p:sp>
      <p:pic>
        <p:nvPicPr>
          <p:cNvPr id="16"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142789" y="2245056"/>
            <a:ext cx="609521" cy="609600"/>
          </a:xfrm>
          <a:prstGeom prst="rect">
            <a:avLst/>
          </a:prstGeom>
        </p:spPr>
      </p:pic>
      <p:pic>
        <p:nvPicPr>
          <p:cNvPr id="17"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295169" y="2397456"/>
            <a:ext cx="609521" cy="609600"/>
          </a:xfrm>
          <a:prstGeom prst="rect">
            <a:avLst/>
          </a:prstGeom>
        </p:spPr>
      </p:pic>
      <p:pic>
        <p:nvPicPr>
          <p:cNvPr id="18"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7517907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rgbClr val="00FFFF"/>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 presetClass="mediacall" presetSubtype="0" fill="hold" nodeType="withEffect">
                                  <p:stCondLst>
                                    <p:cond delay="0"/>
                                  </p:stCondLst>
                                  <p:childTnLst>
                                    <p:cmd type="call" cmd="playFrom(0.0)">
                                      <p:cBhvr>
                                        <p:cTn id="35" dur="11957" fill="hold"/>
                                        <p:tgtEl>
                                          <p:spTgt spid="8"/>
                                        </p:tgtEl>
                                      </p:cBhvr>
                                    </p:cmd>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0"/>
                                        </p:tgtEl>
                                        <p:attrNameLst>
                                          <p:attrName>fillcolor</p:attrName>
                                        </p:attrNameLst>
                                      </p:cBhvr>
                                      <p:to>
                                        <a:schemeClr val="accent2"/>
                                      </p:to>
                                    </p:animClr>
                                    <p:set>
                                      <p:cBhvr>
                                        <p:cTn id="41" dur="2000" fill="hold"/>
                                        <p:tgtEl>
                                          <p:spTgt spid="10"/>
                                        </p:tgtEl>
                                        <p:attrNameLst>
                                          <p:attrName>fill.type</p:attrName>
                                        </p:attrNameLst>
                                      </p:cBhvr>
                                      <p:to>
                                        <p:strVal val="solid"/>
                                      </p:to>
                                    </p:set>
                                    <p:set>
                                      <p:cBhvr>
                                        <p:cTn id="42" dur="2000" fill="hold"/>
                                        <p:tgtEl>
                                          <p:spTgt spid="10"/>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11"/>
                                        </p:tgtEl>
                                        <p:attrNameLst>
                                          <p:attrName>fillcolor</p:attrName>
                                        </p:attrNameLst>
                                      </p:cBhvr>
                                      <p:to>
                                        <a:srgbClr val="00FFFF"/>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72" fill="hold"/>
                                        <p:tgtEl>
                                          <p:spTgt spid="13"/>
                                        </p:tgtEl>
                                      </p:cBhvr>
                                    </p:cmd>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4"/>
                                        </p:tgtEl>
                                        <p:attrNameLst>
                                          <p:attrName>fillcolor</p:attrName>
                                        </p:attrNameLst>
                                      </p:cBhvr>
                                      <p:to>
                                        <a:schemeClr val="accent2"/>
                                      </p:to>
                                    </p:animClr>
                                    <p:set>
                                      <p:cBhvr>
                                        <p:cTn id="54" dur="2000" fill="hold"/>
                                        <p:tgtEl>
                                          <p:spTgt spid="14"/>
                                        </p:tgtEl>
                                        <p:attrNameLst>
                                          <p:attrName>fill.type</p:attrName>
                                        </p:attrNameLst>
                                      </p:cBhvr>
                                      <p:to>
                                        <p:strVal val="solid"/>
                                      </p:to>
                                    </p:set>
                                    <p:set>
                                      <p:cBhvr>
                                        <p:cTn id="55" dur="2000" fill="hold"/>
                                        <p:tgtEl>
                                          <p:spTgt spid="14"/>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1"/>
                                        </p:tgtEl>
                                        <p:attrNameLst>
                                          <p:attrName>fillcolor</p:attrName>
                                        </p:attrNameLst>
                                      </p:cBhvr>
                                      <p:to>
                                        <a:srgbClr val="00FFFF"/>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2072" fill="hold"/>
                                        <p:tgtEl>
                                          <p:spTgt spid="16"/>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5"/>
                                        </p:tgtEl>
                                        <p:attrNameLst>
                                          <p:attrName>fillcolor</p:attrName>
                                        </p:attrNameLst>
                                      </p:cBhvr>
                                      <p:to>
                                        <a:schemeClr val="accent2"/>
                                      </p:to>
                                    </p:animClr>
                                    <p:set>
                                      <p:cBhvr>
                                        <p:cTn id="67" dur="2000" fill="hold"/>
                                        <p:tgtEl>
                                          <p:spTgt spid="15"/>
                                        </p:tgtEl>
                                        <p:attrNameLst>
                                          <p:attrName>fill.type</p:attrName>
                                        </p:attrNameLst>
                                      </p:cBhvr>
                                      <p:to>
                                        <p:strVal val="solid"/>
                                      </p:to>
                                    </p:set>
                                    <p:set>
                                      <p:cBhvr>
                                        <p:cTn id="68" dur="2000" fill="hold"/>
                                        <p:tgtEl>
                                          <p:spTgt spid="15"/>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1"/>
                                        </p:tgtEl>
                                        <p:attrNameLst>
                                          <p:attrName>fillcolor</p:attrName>
                                        </p:attrNameLst>
                                      </p:cBhvr>
                                      <p:to>
                                        <a:srgbClr val="00FFFF"/>
                                      </p:to>
                                    </p:animClr>
                                    <p:set>
                                      <p:cBhvr>
                                        <p:cTn id="71" dur="2000" fill="hold"/>
                                        <p:tgtEl>
                                          <p:spTgt spid="11"/>
                                        </p:tgtEl>
                                        <p:attrNameLst>
                                          <p:attrName>fill.type</p:attrName>
                                        </p:attrNameLst>
                                      </p:cBhvr>
                                      <p:to>
                                        <p:strVal val="solid"/>
                                      </p:to>
                                    </p:set>
                                    <p:set>
                                      <p:cBhvr>
                                        <p:cTn id="72" dur="2000" fill="hold"/>
                                        <p:tgtEl>
                                          <p:spTgt spid="1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72" fill="hold"/>
                                        <p:tgtEl>
                                          <p:spTgt spid="17"/>
                                        </p:tgtEl>
                                      </p:cBhvr>
                                    </p:cmd>
                                  </p:childTnLst>
                                </p:cTn>
                              </p:par>
                            </p:childTnLst>
                          </p:cTn>
                        </p:par>
                      </p:childTnLst>
                    </p:cTn>
                  </p:par>
                </p:childTnLst>
              </p:cTn>
              <p:nextCondLst>
                <p:cond evt="onClick" delay="0">
                  <p:tgtEl>
                    <p:spTgt spid="15"/>
                  </p:tgtEl>
                </p:cond>
              </p:nextCondLst>
            </p:seq>
            <p:audio>
              <p:cMediaNode vol="80000">
                <p:cTn id="75" fill="hold" display="0">
                  <p:stCondLst>
                    <p:cond delay="indefinite"/>
                  </p:stCondLst>
                  <p:endCondLst>
                    <p:cond evt="onStopAudio" delay="0">
                      <p:tgtEl>
                        <p:sldTgt/>
                      </p:tgtEl>
                    </p:cond>
                  </p:endCondLst>
                </p:cTn>
                <p:tgtEl>
                  <p:spTgt spid="12"/>
                </p:tgtEl>
              </p:cMediaNode>
            </p:audio>
            <p:audio>
              <p:cMediaNode vol="80000">
                <p:cTn id="76" fill="hold" display="0">
                  <p:stCondLst>
                    <p:cond delay="indefinite"/>
                  </p:stCondLst>
                  <p:endCondLst>
                    <p:cond evt="onStopAudio" delay="0">
                      <p:tgtEl>
                        <p:sldTgt/>
                      </p:tgtEl>
                    </p:cond>
                  </p:endCondLst>
                </p:cTn>
                <p:tgtEl>
                  <p:spTgt spid="13"/>
                </p:tgtEl>
              </p:cMediaNode>
            </p:audio>
            <p:audio>
              <p:cMediaNode vol="80000">
                <p:cTn id="77" fill="hold" display="0">
                  <p:stCondLst>
                    <p:cond delay="indefinite"/>
                  </p:stCondLst>
                  <p:endCondLst>
                    <p:cond evt="onStopAudio" delay="0">
                      <p:tgtEl>
                        <p:sldTgt/>
                      </p:tgtEl>
                    </p:cond>
                  </p:endCondLst>
                </p:cTn>
                <p:tgtEl>
                  <p:spTgt spid="16"/>
                </p:tgtEl>
              </p:cMediaNode>
            </p:audio>
            <p:audio>
              <p:cMediaNode vol="80000">
                <p:cTn id="78" fill="hold" display="0">
                  <p:stCondLst>
                    <p:cond delay="indefinite"/>
                  </p:stCondLst>
                  <p:endCondLst>
                    <p:cond evt="onStopAudio" delay="0">
                      <p:tgtEl>
                        <p:sldTgt/>
                      </p:tgtEl>
                    </p:cond>
                  </p:endCondLst>
                </p:cTn>
                <p:tgtEl>
                  <p:spTgt spid="17"/>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3" grpId="0" animBg="1"/>
      <p:bldP spid="10" grpId="0" animBg="1"/>
      <p:bldP spid="11"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5000" t="-38000" r="-5000" b="-38000"/>
          </a:stretch>
        </a:blipFill>
        <a:effectLst/>
      </p:bgPr>
    </p:bg>
    <p:spTree>
      <p:nvGrpSpPr>
        <p:cNvPr id="1" name=""/>
        <p:cNvGrpSpPr/>
        <p:nvPr/>
      </p:nvGrpSpPr>
      <p:grpSpPr>
        <a:xfrm>
          <a:off x="0" y="0"/>
          <a:ext cx="0" cy="0"/>
          <a:chOff x="0" y="0"/>
          <a:chExt cx="0" cy="0"/>
        </a:xfrm>
      </p:grpSpPr>
      <p:pic>
        <p:nvPicPr>
          <p:cNvPr id="2" name="Picture 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1370" y="3790950"/>
            <a:ext cx="1143060" cy="114306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1670956" y="216381"/>
            <a:ext cx="6711043" cy="1569660"/>
          </a:xfrm>
          <a:prstGeom prst="rect">
            <a:avLst/>
          </a:prstGeom>
          <a:solidFill>
            <a:schemeClr val="bg1">
              <a:lumMod val="85000"/>
              <a:alpha val="30000"/>
            </a:schemeClr>
          </a:solidFill>
        </p:spPr>
        <p:txBody>
          <a:bodyPr wrap="square" rtlCol="0">
            <a:spAutoFit/>
          </a:bodyPr>
          <a:lstStyle/>
          <a:p>
            <a:pPr algn="ctr"/>
            <a:r>
              <a:rPr lang="en-US" sz="2400" dirty="0" err="1">
                <a:latin typeface="Arial" pitchFamily="34" charset="0"/>
                <a:cs typeface="Arial" pitchFamily="34" charset="0"/>
              </a:rPr>
              <a:t>Trong</a:t>
            </a:r>
            <a:r>
              <a:rPr lang="en-US" sz="2400" dirty="0">
                <a:latin typeface="Arial" pitchFamily="34" charset="0"/>
                <a:cs typeface="Arial" pitchFamily="34" charset="0"/>
              </a:rPr>
              <a:t> </a:t>
            </a:r>
            <a:r>
              <a:rPr lang="en-US" sz="2400" dirty="0" err="1">
                <a:latin typeface="Arial" pitchFamily="34" charset="0"/>
                <a:cs typeface="Arial" pitchFamily="34" charset="0"/>
              </a:rPr>
              <a:t>bài</a:t>
            </a:r>
            <a:r>
              <a:rPr lang="en-US" sz="2400" dirty="0">
                <a:latin typeface="Arial" pitchFamily="34" charset="0"/>
                <a:cs typeface="Arial" pitchFamily="34" charset="0"/>
              </a:rPr>
              <a:t> </a:t>
            </a:r>
            <a:r>
              <a:rPr lang="en-US" sz="2400" dirty="0" err="1">
                <a:latin typeface="Arial" pitchFamily="34" charset="0"/>
                <a:cs typeface="Arial" pitchFamily="34" charset="0"/>
              </a:rPr>
              <a:t>thơ</a:t>
            </a:r>
            <a:r>
              <a:rPr lang="en-US" sz="2400" dirty="0">
                <a:latin typeface="Arial" pitchFamily="34" charset="0"/>
                <a:cs typeface="Arial" pitchFamily="34" charset="0"/>
              </a:rPr>
              <a:t> “</a:t>
            </a:r>
            <a:r>
              <a:rPr lang="en-US" sz="2400" dirty="0" err="1">
                <a:latin typeface="Arial" pitchFamily="34" charset="0"/>
                <a:cs typeface="Arial" pitchFamily="34" charset="0"/>
              </a:rPr>
              <a:t>Cái</a:t>
            </a:r>
            <a:r>
              <a:rPr lang="en-US" sz="2400" dirty="0">
                <a:latin typeface="Arial" pitchFamily="34" charset="0"/>
                <a:cs typeface="Arial" pitchFamily="34" charset="0"/>
              </a:rPr>
              <a:t> </a:t>
            </a:r>
            <a:r>
              <a:rPr lang="en-US" sz="2400" dirty="0" err="1">
                <a:latin typeface="Arial" pitchFamily="34" charset="0"/>
                <a:cs typeface="Arial" pitchFamily="34" charset="0"/>
              </a:rPr>
              <a:t>trống</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em</a:t>
            </a:r>
            <a:r>
              <a:rPr lang="en-US" sz="2400" dirty="0">
                <a:latin typeface="Arial" pitchFamily="34" charset="0"/>
                <a:cs typeface="Arial" pitchFamily="34" charset="0"/>
              </a:rPr>
              <a:t>”.</a:t>
            </a:r>
          </a:p>
          <a:p>
            <a:pPr algn="ctr"/>
            <a:r>
              <a:rPr lang="en-US" sz="2400" dirty="0">
                <a:latin typeface="Arial" pitchFamily="34" charset="0"/>
                <a:cs typeface="Arial" pitchFamily="34" charset="0"/>
              </a:rPr>
              <a:t>Cho </a:t>
            </a:r>
            <a:r>
              <a:rPr lang="en-US" sz="2400" dirty="0" err="1">
                <a:latin typeface="Arial" pitchFamily="34" charset="0"/>
                <a:cs typeface="Arial" pitchFamily="34" charset="0"/>
              </a:rPr>
              <a:t>các</a:t>
            </a:r>
            <a:r>
              <a:rPr lang="en-US" sz="2400" dirty="0">
                <a:latin typeface="Arial" pitchFamily="34" charset="0"/>
                <a:cs typeface="Arial" pitchFamily="34" charset="0"/>
              </a:rPr>
              <a:t> </a:t>
            </a:r>
            <a:r>
              <a:rPr lang="en-US" sz="2400" dirty="0" err="1">
                <a:latin typeface="Arial" pitchFamily="34" charset="0"/>
                <a:cs typeface="Arial" pitchFamily="34" charset="0"/>
              </a:rPr>
              <a:t>từ</a:t>
            </a:r>
            <a:r>
              <a:rPr lang="en-US" sz="2400" dirty="0">
                <a:latin typeface="Arial" pitchFamily="34" charset="0"/>
                <a:cs typeface="Arial" pitchFamily="34" charset="0"/>
              </a:rPr>
              <a:t>: “</a:t>
            </a:r>
            <a:r>
              <a:rPr lang="en-US" sz="2400" dirty="0" err="1">
                <a:latin typeface="Arial" pitchFamily="34" charset="0"/>
                <a:cs typeface="Arial" pitchFamily="34" charset="0"/>
              </a:rPr>
              <a:t>Buồn</a:t>
            </a:r>
            <a:r>
              <a:rPr lang="en-US" sz="2400" dirty="0">
                <a:latin typeface="Arial" pitchFamily="34" charset="0"/>
                <a:cs typeface="Arial" pitchFamily="34" charset="0"/>
              </a:rPr>
              <a:t>, </a:t>
            </a:r>
            <a:r>
              <a:rPr lang="en-US" sz="2400" dirty="0" err="1">
                <a:latin typeface="Arial" pitchFamily="34" charset="0"/>
                <a:cs typeface="Arial" pitchFamily="34" charset="0"/>
              </a:rPr>
              <a:t>vui</a:t>
            </a:r>
            <a:r>
              <a:rPr lang="en-US" sz="2400" dirty="0">
                <a:latin typeface="Arial" pitchFamily="34" charset="0"/>
                <a:cs typeface="Arial" pitchFamily="34" charset="0"/>
              </a:rPr>
              <a:t> </a:t>
            </a:r>
            <a:r>
              <a:rPr lang="en-US" sz="2400" dirty="0" err="1">
                <a:latin typeface="Arial" pitchFamily="34" charset="0"/>
                <a:cs typeface="Arial" pitchFamily="34" charset="0"/>
              </a:rPr>
              <a:t>mừng</a:t>
            </a:r>
            <a:r>
              <a:rPr lang="en-US" sz="2400" dirty="0">
                <a:latin typeface="Arial" pitchFamily="34" charset="0"/>
                <a:cs typeface="Arial" pitchFamily="34" charset="0"/>
              </a:rPr>
              <a:t>, </a:t>
            </a:r>
            <a:r>
              <a:rPr lang="en-US" sz="2400" dirty="0" err="1">
                <a:latin typeface="Arial" pitchFamily="34" charset="0"/>
                <a:cs typeface="Arial" pitchFamily="34" charset="0"/>
              </a:rPr>
              <a:t>nằm</a:t>
            </a:r>
            <a:r>
              <a:rPr lang="en-US" sz="2400" dirty="0">
                <a:latin typeface="Arial" pitchFamily="34" charset="0"/>
                <a:cs typeface="Arial" pitchFamily="34" charset="0"/>
              </a:rPr>
              <a:t>, </a:t>
            </a:r>
            <a:r>
              <a:rPr lang="en-US" sz="2400" dirty="0" err="1">
                <a:latin typeface="Arial" pitchFamily="34" charset="0"/>
                <a:cs typeface="Arial" pitchFamily="34" charset="0"/>
              </a:rPr>
              <a:t>nghỉ</a:t>
            </a:r>
            <a:r>
              <a:rPr lang="en-US" sz="2400" dirty="0">
                <a:latin typeface="Arial" pitchFamily="34" charset="0"/>
                <a:cs typeface="Arial" pitchFamily="34" charset="0"/>
              </a:rPr>
              <a:t>, </a:t>
            </a:r>
            <a:r>
              <a:rPr lang="en-US" sz="2400" dirty="0" err="1">
                <a:latin typeface="Arial" pitchFamily="34" charset="0"/>
                <a:cs typeface="Arial" pitchFamily="34" charset="0"/>
              </a:rPr>
              <a:t>gọi</a:t>
            </a:r>
            <a:r>
              <a:rPr lang="en-US" sz="2400" dirty="0">
                <a:latin typeface="Arial" pitchFamily="34" charset="0"/>
                <a:cs typeface="Arial" pitchFamily="34" charset="0"/>
              </a:rPr>
              <a:t>”.</a:t>
            </a:r>
          </a:p>
          <a:p>
            <a:pPr algn="ctr"/>
            <a:r>
              <a:rPr lang="en-US" sz="2400" dirty="0" err="1">
                <a:latin typeface="Arial" pitchFamily="34" charset="0"/>
                <a:cs typeface="Arial" pitchFamily="34" charset="0"/>
              </a:rPr>
              <a:t>Từ</a:t>
            </a:r>
            <a:r>
              <a:rPr lang="en-US" sz="2400" dirty="0">
                <a:latin typeface="Arial" pitchFamily="34" charset="0"/>
                <a:cs typeface="Arial" pitchFamily="34" charset="0"/>
              </a:rPr>
              <a:t> </a:t>
            </a:r>
            <a:r>
              <a:rPr lang="en-US" sz="2400" dirty="0" err="1">
                <a:latin typeface="Arial" pitchFamily="34" charset="0"/>
                <a:cs typeface="Arial" pitchFamily="34" charset="0"/>
              </a:rPr>
              <a:t>nào</a:t>
            </a:r>
            <a:r>
              <a:rPr lang="en-US" sz="2400" dirty="0">
                <a:latin typeface="Arial" pitchFamily="34" charset="0"/>
                <a:cs typeface="Arial" pitchFamily="34" charset="0"/>
              </a:rPr>
              <a:t> </a:t>
            </a:r>
            <a:r>
              <a:rPr lang="en-US" sz="2400" dirty="0" err="1">
                <a:latin typeface="Arial" pitchFamily="34" charset="0"/>
                <a:cs typeface="Arial" pitchFamily="34" charset="0"/>
              </a:rPr>
              <a:t>thể</a:t>
            </a:r>
            <a:r>
              <a:rPr lang="en-US" sz="2400" dirty="0">
                <a:latin typeface="Arial" pitchFamily="34" charset="0"/>
                <a:cs typeface="Arial" pitchFamily="34" charset="0"/>
              </a:rPr>
              <a:t> </a:t>
            </a:r>
            <a:r>
              <a:rPr lang="en-US" sz="2400" dirty="0" err="1">
                <a:latin typeface="Arial" pitchFamily="34" charset="0"/>
                <a:cs typeface="Arial" pitchFamily="34" charset="0"/>
              </a:rPr>
              <a:t>hiện</a:t>
            </a:r>
            <a:r>
              <a:rPr lang="en-US" sz="2400" dirty="0">
                <a:latin typeface="Arial" pitchFamily="34" charset="0"/>
                <a:cs typeface="Arial" pitchFamily="34" charset="0"/>
              </a:rPr>
              <a:t> </a:t>
            </a:r>
            <a:r>
              <a:rPr lang="en-US" sz="2400" dirty="0" err="1">
                <a:latin typeface="Arial" pitchFamily="34" charset="0"/>
                <a:cs typeface="Arial" pitchFamily="34" charset="0"/>
              </a:rPr>
              <a:t>cảm</a:t>
            </a:r>
            <a:r>
              <a:rPr lang="en-US" sz="2400" dirty="0">
                <a:latin typeface="Arial" pitchFamily="34" charset="0"/>
                <a:cs typeface="Arial" pitchFamily="34" charset="0"/>
              </a:rPr>
              <a:t> </a:t>
            </a:r>
            <a:r>
              <a:rPr lang="en-US" sz="2400" dirty="0" err="1">
                <a:latin typeface="Arial" pitchFamily="34" charset="0"/>
                <a:cs typeface="Arial" pitchFamily="34" charset="0"/>
              </a:rPr>
              <a:t>xúc</a:t>
            </a:r>
            <a:r>
              <a:rPr lang="en-US" sz="2400" dirty="0">
                <a:latin typeface="Arial" pitchFamily="34" charset="0"/>
                <a:cs typeface="Arial" pitchFamily="34" charset="0"/>
              </a:rPr>
              <a:t> </a:t>
            </a:r>
            <a:r>
              <a:rPr lang="en-US" sz="2400" dirty="0" err="1">
                <a:latin typeface="Arial" pitchFamily="34" charset="0"/>
                <a:cs typeface="Arial" pitchFamily="34" charset="0"/>
              </a:rPr>
              <a:t>của</a:t>
            </a:r>
            <a:r>
              <a:rPr lang="en-US" sz="2400" dirty="0">
                <a:latin typeface="Arial" pitchFamily="34" charset="0"/>
                <a:cs typeface="Arial" pitchFamily="34" charset="0"/>
              </a:rPr>
              <a:t> </a:t>
            </a:r>
            <a:r>
              <a:rPr lang="en-US" sz="2400" dirty="0" err="1">
                <a:latin typeface="Arial" pitchFamily="34" charset="0"/>
                <a:cs typeface="Arial" pitchFamily="34" charset="0"/>
              </a:rPr>
              <a:t>cái</a:t>
            </a:r>
            <a:r>
              <a:rPr lang="en-US" sz="2400" dirty="0">
                <a:latin typeface="Arial" pitchFamily="34" charset="0"/>
                <a:cs typeface="Arial" pitchFamily="34" charset="0"/>
              </a:rPr>
              <a:t> </a:t>
            </a:r>
            <a:r>
              <a:rPr lang="en-US" sz="2400" dirty="0" err="1">
                <a:latin typeface="Arial" pitchFamily="34" charset="0"/>
                <a:cs typeface="Arial" pitchFamily="34" charset="0"/>
              </a:rPr>
              <a:t>trống</a:t>
            </a:r>
            <a:r>
              <a:rPr lang="en-US" sz="2400" dirty="0">
                <a:latin typeface="Arial" pitchFamily="34" charset="0"/>
                <a:cs typeface="Arial" pitchFamily="34" charset="0"/>
              </a:rPr>
              <a:t> </a:t>
            </a:r>
            <a:r>
              <a:rPr lang="en-US" sz="2400" dirty="0" err="1">
                <a:latin typeface="Arial" pitchFamily="34" charset="0"/>
                <a:cs typeface="Arial" pitchFamily="34" charset="0"/>
              </a:rPr>
              <a:t>trường</a:t>
            </a:r>
            <a:r>
              <a:rPr lang="en-US" sz="2400" dirty="0">
                <a:latin typeface="Arial" pitchFamily="34" charset="0"/>
                <a:cs typeface="Arial" pitchFamily="34" charset="0"/>
              </a:rPr>
              <a:t> </a:t>
            </a:r>
            <a:r>
              <a:rPr lang="en-US" sz="2400" dirty="0" err="1">
                <a:latin typeface="Arial" pitchFamily="34" charset="0"/>
                <a:cs typeface="Arial" pitchFamily="34" charset="0"/>
              </a:rPr>
              <a:t>vào</a:t>
            </a:r>
            <a:r>
              <a:rPr lang="en-US" sz="2400" dirty="0">
                <a:latin typeface="Arial" pitchFamily="34" charset="0"/>
                <a:cs typeface="Arial" pitchFamily="34" charset="0"/>
              </a:rPr>
              <a:t> </a:t>
            </a:r>
            <a:r>
              <a:rPr lang="en-US" sz="2400" dirty="0" err="1">
                <a:latin typeface="Arial" pitchFamily="34" charset="0"/>
                <a:cs typeface="Arial" pitchFamily="34" charset="0"/>
              </a:rPr>
              <a:t>năm</a:t>
            </a:r>
            <a:r>
              <a:rPr lang="en-US" sz="2400" dirty="0">
                <a:latin typeface="Arial" pitchFamily="34" charset="0"/>
                <a:cs typeface="Arial" pitchFamily="34" charset="0"/>
              </a:rPr>
              <a:t> </a:t>
            </a:r>
            <a:r>
              <a:rPr lang="en-US" sz="2400" dirty="0" err="1">
                <a:latin typeface="Arial" pitchFamily="34" charset="0"/>
                <a:cs typeface="Arial" pitchFamily="34" charset="0"/>
              </a:rPr>
              <a:t>học</a:t>
            </a:r>
            <a:r>
              <a:rPr lang="en-US" sz="2400" dirty="0">
                <a:latin typeface="Arial" pitchFamily="34" charset="0"/>
                <a:cs typeface="Arial" pitchFamily="34" charset="0"/>
              </a:rPr>
              <a:t>?</a:t>
            </a:r>
          </a:p>
        </p:txBody>
      </p:sp>
      <p:pic>
        <p:nvPicPr>
          <p:cNvPr id="9"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62457" y="1498461"/>
            <a:ext cx="609600" cy="609600"/>
          </a:xfrm>
          <a:prstGeom prst="rect">
            <a:avLst/>
          </a:prstGeom>
        </p:spPr>
      </p:pic>
      <p:pic>
        <p:nvPicPr>
          <p:cNvPr id="10" name="Picture 9">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1370" y="4172183"/>
            <a:ext cx="1143060" cy="1143060"/>
          </a:xfrm>
          <a:prstGeom prst="rect">
            <a:avLst/>
          </a:prstGeom>
        </p:spPr>
      </p:pic>
      <p:pic>
        <p:nvPicPr>
          <p:cNvPr id="11"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29800" y="1498461"/>
            <a:ext cx="609600" cy="609600"/>
          </a:xfrm>
          <a:prstGeom prst="rect">
            <a:avLst/>
          </a:prstGeom>
        </p:spPr>
      </p:pic>
      <p:sp>
        <p:nvSpPr>
          <p:cNvPr id="12" name="Rounded Rectangle 11"/>
          <p:cNvSpPr/>
          <p:nvPr/>
        </p:nvSpPr>
        <p:spPr>
          <a:xfrm>
            <a:off x="4850526" y="1875499"/>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rial" pitchFamily="34" charset="0"/>
                <a:cs typeface="Arial" pitchFamily="34" charset="0"/>
              </a:rPr>
              <a:t>B. </a:t>
            </a:r>
            <a:r>
              <a:rPr lang="en-US" sz="2400" dirty="0" err="1">
                <a:solidFill>
                  <a:srgbClr val="0000CC"/>
                </a:solidFill>
                <a:latin typeface="Arial" pitchFamily="34" charset="0"/>
                <a:cs typeface="Arial" pitchFamily="34" charset="0"/>
              </a:rPr>
              <a:t>Nằm</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gọi</a:t>
            </a:r>
            <a:r>
              <a:rPr lang="en-US" sz="2400" dirty="0">
                <a:solidFill>
                  <a:srgbClr val="0000CC"/>
                </a:solidFill>
                <a:latin typeface="Arial" pitchFamily="34" charset="0"/>
                <a:cs typeface="Arial" pitchFamily="34" charset="0"/>
              </a:rPr>
              <a:t>.</a:t>
            </a:r>
          </a:p>
        </p:txBody>
      </p:sp>
      <p:sp>
        <p:nvSpPr>
          <p:cNvPr id="13" name="Rounded Rectangle 12"/>
          <p:cNvSpPr/>
          <p:nvPr/>
        </p:nvSpPr>
        <p:spPr>
          <a:xfrm>
            <a:off x="4850526" y="3023841"/>
            <a:ext cx="4063714"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rial" pitchFamily="34" charset="0"/>
                <a:cs typeface="Arial" pitchFamily="34" charset="0"/>
              </a:rPr>
              <a:t>D. </a:t>
            </a:r>
            <a:r>
              <a:rPr lang="en-US" sz="2400" dirty="0" err="1">
                <a:solidFill>
                  <a:srgbClr val="0000CC"/>
                </a:solidFill>
                <a:latin typeface="Arial" pitchFamily="34" charset="0"/>
                <a:cs typeface="Arial" pitchFamily="34" charset="0"/>
              </a:rPr>
              <a:t>Vui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mừng</a:t>
            </a:r>
            <a:r>
              <a:rPr lang="en-US" sz="2400" dirty="0">
                <a:solidFill>
                  <a:srgbClr val="0000CC"/>
                </a:solidFill>
                <a:latin typeface="Arial" pitchFamily="34" charset="0"/>
                <a:cs typeface="Arial" pitchFamily="34" charset="0"/>
              </a:rPr>
              <a:t>.</a:t>
            </a:r>
          </a:p>
        </p:txBody>
      </p:sp>
      <p:pic>
        <p:nvPicPr>
          <p:cNvPr id="14" name="Tieng-yeah-tre-con-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90409" y="1765962"/>
            <a:ext cx="609521" cy="609600"/>
          </a:xfrm>
          <a:prstGeom prst="rect">
            <a:avLst/>
          </a:prstGeom>
        </p:spPr>
      </p:pic>
      <p:pic>
        <p:nvPicPr>
          <p:cNvPr id="15"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90409" y="2092656"/>
            <a:ext cx="609521" cy="609600"/>
          </a:xfrm>
          <a:prstGeom prst="rect">
            <a:avLst/>
          </a:prstGeom>
        </p:spPr>
      </p:pic>
      <p:sp>
        <p:nvSpPr>
          <p:cNvPr id="16" name="Rounded Rectangle 15"/>
          <p:cNvSpPr/>
          <p:nvPr/>
        </p:nvSpPr>
        <p:spPr>
          <a:xfrm>
            <a:off x="454205" y="1803261"/>
            <a:ext cx="4117795" cy="1000125"/>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rial" pitchFamily="34" charset="0"/>
                <a:cs typeface="Arial" pitchFamily="34" charset="0"/>
              </a:rPr>
              <a:t>A. </a:t>
            </a:r>
            <a:r>
              <a:rPr lang="en-US" sz="2400" dirty="0" err="1">
                <a:solidFill>
                  <a:srgbClr val="0000CC"/>
                </a:solidFill>
                <a:latin typeface="Arial" pitchFamily="34" charset="0"/>
                <a:cs typeface="Arial" pitchFamily="34" charset="0"/>
              </a:rPr>
              <a:t>Buồn</a:t>
            </a:r>
            <a:endParaRPr lang="en-US" sz="2400" dirty="0">
              <a:solidFill>
                <a:srgbClr val="0000CC"/>
              </a:solidFill>
              <a:latin typeface="Arial" pitchFamily="34" charset="0"/>
              <a:cs typeface="Arial" pitchFamily="34" charset="0"/>
            </a:endParaRPr>
          </a:p>
        </p:txBody>
      </p:sp>
      <p:sp>
        <p:nvSpPr>
          <p:cNvPr id="17" name="Rounded Rectangle 16"/>
          <p:cNvSpPr/>
          <p:nvPr/>
        </p:nvSpPr>
        <p:spPr>
          <a:xfrm>
            <a:off x="524257" y="3024007"/>
            <a:ext cx="4047743" cy="99979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rial" pitchFamily="34" charset="0"/>
                <a:cs typeface="Arial" pitchFamily="34" charset="0"/>
              </a:rPr>
              <a:t>C. </a:t>
            </a:r>
            <a:r>
              <a:rPr lang="en-US" sz="2400" dirty="0" err="1">
                <a:solidFill>
                  <a:srgbClr val="0000CC"/>
                </a:solidFill>
                <a:latin typeface="Arial" pitchFamily="34" charset="0"/>
                <a:cs typeface="Arial" pitchFamily="34" charset="0"/>
              </a:rPr>
              <a:t>Vui</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mừng</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nằm</a:t>
            </a:r>
            <a:r>
              <a:rPr lang="en-US" sz="2400" dirty="0">
                <a:solidFill>
                  <a:srgbClr val="0000CC"/>
                </a:solidFill>
                <a:latin typeface="Arial" pitchFamily="34" charset="0"/>
                <a:cs typeface="Arial" pitchFamily="34" charset="0"/>
              </a:rPr>
              <a:t>.</a:t>
            </a:r>
          </a:p>
        </p:txBody>
      </p:sp>
      <p:pic>
        <p:nvPicPr>
          <p:cNvPr id="18"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142789" y="2245056"/>
            <a:ext cx="609521" cy="609600"/>
          </a:xfrm>
          <a:prstGeom prst="rect">
            <a:avLst/>
          </a:prstGeom>
        </p:spPr>
      </p:pic>
      <p:pic>
        <p:nvPicPr>
          <p:cNvPr id="19"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295169" y="2397456"/>
            <a:ext cx="609521" cy="609600"/>
          </a:xfrm>
          <a:prstGeom prst="rect">
            <a:avLst/>
          </a:prstGeom>
        </p:spPr>
      </p:pic>
      <p:pic>
        <p:nvPicPr>
          <p:cNvPr id="20" name="sai 50 (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3447549" y="2549856"/>
            <a:ext cx="609521" cy="609600"/>
          </a:xfrm>
          <a:prstGeom prst="rect">
            <a:avLst/>
          </a:prstGeom>
        </p:spPr>
      </p:pic>
    </p:spTree>
    <p:extLst>
      <p:ext uri="{BB962C8B-B14F-4D97-AF65-F5344CB8AC3E}">
        <p14:creationId xmlns:p14="http://schemas.microsoft.com/office/powerpoint/2010/main" val="2135636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3"/>
                                        </p:tgtEl>
                                        <p:attrNameLst>
                                          <p:attrName>fillcolor</p:attrName>
                                        </p:attrNameLst>
                                      </p:cBhvr>
                                      <p:to>
                                        <a:srgbClr val="00FFFF"/>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11957" fill="hold"/>
                                        <p:tgtEl>
                                          <p:spTgt spid="11"/>
                                        </p:tgtEl>
                                      </p:cBhvr>
                                    </p:cmd>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chemeClr val="accent2"/>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2000" fill="hold"/>
                                        <p:tgtEl>
                                          <p:spTgt spid="13"/>
                                        </p:tgtEl>
                                        <p:attrNameLst>
                                          <p:attrName>fillcolor</p:attrName>
                                        </p:attrNameLst>
                                      </p:cBhvr>
                                      <p:to>
                                        <a:srgbClr val="00FFFF"/>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72" fill="hold"/>
                                        <p:tgtEl>
                                          <p:spTgt spid="15"/>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6"/>
                                        </p:tgtEl>
                                        <p:attrNameLst>
                                          <p:attrName>fillcolor</p:attrName>
                                        </p:attrNameLst>
                                      </p:cBhvr>
                                      <p:to>
                                        <a:schemeClr val="accent2"/>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13"/>
                                        </p:tgtEl>
                                        <p:attrNameLst>
                                          <p:attrName>fillcolor</p:attrName>
                                        </p:attrNameLst>
                                      </p:cBhvr>
                                      <p:to>
                                        <a:srgbClr val="00FFFF"/>
                                      </p:to>
                                    </p:animClr>
                                    <p:set>
                                      <p:cBhvr>
                                        <p:cTn id="58" dur="2000" fill="hold"/>
                                        <p:tgtEl>
                                          <p:spTgt spid="13"/>
                                        </p:tgtEl>
                                        <p:attrNameLst>
                                          <p:attrName>fill.type</p:attrName>
                                        </p:attrNameLst>
                                      </p:cBhvr>
                                      <p:to>
                                        <p:strVal val="solid"/>
                                      </p:to>
                                    </p:set>
                                    <p:set>
                                      <p:cBhvr>
                                        <p:cTn id="59" dur="2000" fill="hold"/>
                                        <p:tgtEl>
                                          <p:spTgt spid="13"/>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2072" fill="hold"/>
                                        <p:tgtEl>
                                          <p:spTgt spid="18"/>
                                        </p:tgtEl>
                                      </p:cBhvr>
                                    </p:cmd>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7"/>
                                        </p:tgtEl>
                                        <p:attrNameLst>
                                          <p:attrName>fillcolor</p:attrName>
                                        </p:attrNameLst>
                                      </p:cBhvr>
                                      <p:to>
                                        <a:schemeClr val="accent2"/>
                                      </p:to>
                                    </p:animClr>
                                    <p:set>
                                      <p:cBhvr>
                                        <p:cTn id="67" dur="2000" fill="hold"/>
                                        <p:tgtEl>
                                          <p:spTgt spid="17"/>
                                        </p:tgtEl>
                                        <p:attrNameLst>
                                          <p:attrName>fill.type</p:attrName>
                                        </p:attrNameLst>
                                      </p:cBhvr>
                                      <p:to>
                                        <p:strVal val="solid"/>
                                      </p:to>
                                    </p:set>
                                    <p:set>
                                      <p:cBhvr>
                                        <p:cTn id="68" dur="2000" fill="hold"/>
                                        <p:tgtEl>
                                          <p:spTgt spid="1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2000" fill="hold"/>
                                        <p:tgtEl>
                                          <p:spTgt spid="13"/>
                                        </p:tgtEl>
                                        <p:attrNameLst>
                                          <p:attrName>fillcolor</p:attrName>
                                        </p:attrNameLst>
                                      </p:cBhvr>
                                      <p:to>
                                        <a:srgbClr val="00FFFF"/>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72" fill="hold"/>
                                        <p:tgtEl>
                                          <p:spTgt spid="19"/>
                                        </p:tgtEl>
                                      </p:cBhvr>
                                    </p:cmd>
                                  </p:childTnLst>
                                </p:cTn>
                              </p:par>
                            </p:childTnLst>
                          </p:cTn>
                        </p:par>
                      </p:childTnLst>
                    </p:cTn>
                  </p:par>
                </p:childTnLst>
              </p:cTn>
              <p:nextCondLst>
                <p:cond evt="onClick" delay="0">
                  <p:tgtEl>
                    <p:spTgt spid="17"/>
                  </p:tgtEl>
                </p:cond>
              </p:nextCondLst>
            </p:seq>
            <p:audio>
              <p:cMediaNode vol="80000">
                <p:cTn id="75" fill="hold" display="0">
                  <p:stCondLst>
                    <p:cond delay="indefinite"/>
                  </p:stCondLst>
                  <p:endCondLst>
                    <p:cond evt="onStopAudio" delay="0">
                      <p:tgtEl>
                        <p:sldTgt/>
                      </p:tgtEl>
                    </p:cond>
                  </p:endCondLst>
                </p:cTn>
                <p:tgtEl>
                  <p:spTgt spid="11"/>
                </p:tgtEl>
              </p:cMediaNode>
            </p:audio>
            <p:audio>
              <p:cMediaNode vol="80000">
                <p:cTn id="76" fill="hold" display="0">
                  <p:stCondLst>
                    <p:cond delay="indefinite"/>
                  </p:stCondLst>
                  <p:endCondLst>
                    <p:cond evt="onStopAudio" delay="0">
                      <p:tgtEl>
                        <p:sldTgt/>
                      </p:tgtEl>
                    </p:cond>
                  </p:endCondLst>
                </p:cTn>
                <p:tgtEl>
                  <p:spTgt spid="14"/>
                </p:tgtEl>
              </p:cMediaNode>
            </p:audio>
            <p:audio>
              <p:cMediaNode vol="80000">
                <p:cTn id="77" fill="hold" display="0">
                  <p:stCondLst>
                    <p:cond delay="indefinite"/>
                  </p:stCondLst>
                  <p:endCondLst>
                    <p:cond evt="onStopAudio" delay="0">
                      <p:tgtEl>
                        <p:sldTgt/>
                      </p:tgtEl>
                    </p:cond>
                  </p:endCondLst>
                </p:cTn>
                <p:tgtEl>
                  <p:spTgt spid="15"/>
                </p:tgtEl>
              </p:cMediaNode>
            </p:audio>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19"/>
                </p:tgtEl>
              </p:cMediaNode>
            </p:audio>
            <p:audio>
              <p:cMediaNode vol="80000">
                <p:cTn id="80" fill="hold" display="0">
                  <p:stCondLst>
                    <p:cond delay="indefinite"/>
                  </p:stCondLst>
                  <p:endCondLst>
                    <p:cond evt="onStopAudio" delay="0">
                      <p:tgtEl>
                        <p:sldTgt/>
                      </p:tgtEl>
                    </p:cond>
                  </p:endCondLst>
                </p:cTn>
                <p:tgtEl>
                  <p:spTgt spid="20"/>
                </p:tgtEl>
              </p:cMediaNode>
            </p:audio>
          </p:childTnLst>
        </p:cTn>
      </p:par>
    </p:tnLst>
    <p:bldLst>
      <p:bldP spid="4" grpId="0" animBg="1"/>
      <p:bldP spid="12" grpId="0" animBg="1"/>
      <p:bldP spid="13"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0"/>
          </a:stretch>
        </a:blipFill>
        <a:effectLst/>
      </p:bgPr>
    </p:bg>
    <p:spTree>
      <p:nvGrpSpPr>
        <p:cNvPr id="1" name=""/>
        <p:cNvGrpSpPr/>
        <p:nvPr/>
      </p:nvGrpSpPr>
      <p:grpSpPr>
        <a:xfrm>
          <a:off x="0" y="0"/>
          <a:ext cx="0" cy="0"/>
          <a:chOff x="0" y="0"/>
          <a:chExt cx="0" cy="0"/>
        </a:xfrm>
      </p:grpSpPr>
      <p:sp>
        <p:nvSpPr>
          <p:cNvPr id="3" name="Rectangle 2"/>
          <p:cNvSpPr/>
          <p:nvPr/>
        </p:nvSpPr>
        <p:spPr>
          <a:xfrm>
            <a:off x="981919" y="361950"/>
            <a:ext cx="7180171" cy="243137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Cùng</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hát</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vang</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bài</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a:t>
            </a:r>
          </a:p>
          <a:p>
            <a:pPr algn="ctr">
              <a:lnSpc>
                <a:spcPct val="150000"/>
              </a:lnSpc>
            </a:pP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Em</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yêu</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trường</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 </a:t>
            </a:r>
            <a:r>
              <a:rPr lang="en-US" sz="5400" b="1" spc="50" dirty="0" err="1">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em</a:t>
            </a:r>
            <a:r>
              <a:rPr lang="en-US" sz="5400" b="1"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rPr>
              <a:t>”</a:t>
            </a:r>
            <a:endParaRPr lang="en-US" sz="5400" b="1" cap="none" spc="50" dirty="0">
              <a:ln w="11430"/>
              <a:gradFill>
                <a:gsLst>
                  <a:gs pos="25000">
                    <a:schemeClr val="accent2">
                      <a:satMod val="155000"/>
                    </a:schemeClr>
                  </a:gs>
                  <a:gs pos="100000">
                    <a:schemeClr val="accent2">
                      <a:shade val="45000"/>
                      <a:satMod val="165000"/>
                    </a:schemeClr>
                  </a:gs>
                </a:gsLst>
                <a:lin ang="5400000"/>
              </a:gradFill>
              <a:latin typeface="Arial" pitchFamily="34" charset="0"/>
              <a:cs typeface="Arial" pitchFamily="34" charset="0"/>
            </a:endParaRPr>
          </a:p>
        </p:txBody>
      </p:sp>
    </p:spTree>
    <p:extLst>
      <p:ext uri="{BB962C8B-B14F-4D97-AF65-F5344CB8AC3E}">
        <p14:creationId xmlns:p14="http://schemas.microsoft.com/office/powerpoint/2010/main" val="15700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607232" y="514350"/>
            <a:ext cx="392953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Trường</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em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8127" y="1504950"/>
            <a:ext cx="4114800" cy="227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748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1566</Words>
  <Application>Microsoft Office PowerPoint</Application>
  <PresentationFormat>On-screen Show (16:9)</PresentationFormat>
  <Paragraphs>127</Paragraphs>
  <Slides>28</Slides>
  <Notes>7</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Trường em</vt:lpstr>
      <vt:lpstr>PowerPoint Presentation</vt:lpstr>
      <vt:lpstr>PowerPoint Presentation</vt:lpstr>
      <vt:lpstr>PowerPoint Presentation</vt:lpstr>
      <vt:lpstr>Trường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TA</cp:lastModifiedBy>
  <cp:revision>57</cp:revision>
  <dcterms:created xsi:type="dcterms:W3CDTF">2021-07-16T13:00:08Z</dcterms:created>
  <dcterms:modified xsi:type="dcterms:W3CDTF">2025-10-12T04:22:36Z</dcterms:modified>
</cp:coreProperties>
</file>