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sldIdLst>
    <p:sldId id="382" r:id="rId2"/>
    <p:sldId id="257" r:id="rId3"/>
    <p:sldId id="328" r:id="rId4"/>
    <p:sldId id="303" r:id="rId5"/>
    <p:sldId id="371" r:id="rId6"/>
    <p:sldId id="297" r:id="rId7"/>
    <p:sldId id="378" r:id="rId8"/>
    <p:sldId id="379" r:id="rId9"/>
    <p:sldId id="329" r:id="rId10"/>
    <p:sldId id="377" r:id="rId11"/>
    <p:sldId id="380" r:id="rId12"/>
    <p:sldId id="374" r:id="rId13"/>
    <p:sldId id="258" r:id="rId14"/>
    <p:sldId id="3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89" autoAdjust="0"/>
  </p:normalViewPr>
  <p:slideViewPr>
    <p:cSldViewPr snapToGrid="0">
      <p:cViewPr varScale="1">
        <p:scale>
          <a:sx n="63" d="100"/>
          <a:sy n="63" d="100"/>
        </p:scale>
        <p:origin x="10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740D-0AAC-4FD2-B229-1684067ED178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D13C-9A5E-4AC9-91E1-294E6E2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9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705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432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303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91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699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14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045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4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253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731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40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75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237490" y="-7048332"/>
            <a:ext cx="3717021" cy="135164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38400" y="2456250"/>
            <a:ext cx="9169063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9"/>
              </a:lnSpc>
            </a:pPr>
            <a:r>
              <a:rPr lang="en-US" sz="45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27740" y="-394155"/>
            <a:ext cx="3343371" cy="284490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" y="3259419"/>
            <a:ext cx="2540000" cy="3591259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4555740" y="4813796"/>
            <a:ext cx="4572000" cy="712970"/>
            <a:chOff x="0" y="0"/>
            <a:chExt cx="15434913" cy="2503857"/>
          </a:xfrm>
        </p:grpSpPr>
        <p:sp>
          <p:nvSpPr>
            <p:cNvPr id="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4775200" y="4954837"/>
            <a:ext cx="1781684" cy="430887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58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EE8AC-1DFE-455B-B4E1-1D9CDF9C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09" y="676331"/>
            <a:ext cx="9900745" cy="5783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2028280" y="-258677"/>
            <a:ext cx="925253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2076283" y="1872284"/>
            <a:ext cx="51809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</a:t>
            </a: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2077456" y="4982231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</a:rPr>
              <a:t>Diều</a:t>
            </a:r>
            <a:r>
              <a:rPr lang="en-US" altLang="en-US" sz="3600" b="1" dirty="0">
                <a:solidFill>
                  <a:srgbClr val="FFFFFF"/>
                </a:solidFill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</a:rPr>
              <a:t>sáo</a:t>
            </a:r>
            <a:r>
              <a:rPr lang="en-US" altLang="en-US" sz="3600" b="1" dirty="0">
                <a:solidFill>
                  <a:srgbClr val="FFFFFF"/>
                </a:solidFill>
              </a:rPr>
              <a:t> bay </a:t>
            </a:r>
            <a:r>
              <a:rPr lang="en-US" altLang="en-US" sz="3600" b="1" dirty="0" err="1">
                <a:solidFill>
                  <a:srgbClr val="FFFFFF"/>
                </a:solidFill>
              </a:rPr>
              <a:t>lưng</a:t>
            </a:r>
            <a:r>
              <a:rPr lang="en-US" altLang="en-US" sz="3600" b="1" dirty="0">
                <a:solidFill>
                  <a:srgbClr val="FFFFFF"/>
                </a:solidFill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</a:rPr>
              <a:t>trời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2078831" y="3436315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Diều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234146"/>
            <a:ext cx="5944848" cy="21005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16043" y="-848085"/>
            <a:ext cx="3922656" cy="2191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66092">
            <a:off x="7790741" y="2728935"/>
            <a:ext cx="6618183" cy="58488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78807" y="2002441"/>
            <a:ext cx="7637236" cy="3424648"/>
            <a:chOff x="0" y="0"/>
            <a:chExt cx="3697978" cy="557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7978" cy="557412"/>
            </a:xfrm>
            <a:custGeom>
              <a:avLst/>
              <a:gdLst/>
              <a:ahLst/>
              <a:cxnLst/>
              <a:rect l="l" t="t" r="r" b="b"/>
              <a:pathLst>
                <a:path w="3697978" h="557412">
                  <a:moveTo>
                    <a:pt x="0" y="0"/>
                  </a:moveTo>
                  <a:lnTo>
                    <a:pt x="3697978" y="0"/>
                  </a:lnTo>
                  <a:lnTo>
                    <a:pt x="3697978" y="557412"/>
                  </a:lnTo>
                  <a:lnTo>
                    <a:pt x="0" y="5574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4136">
            <a:off x="8469004" y="3288445"/>
            <a:ext cx="2880839" cy="3378382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1275781" y="2514600"/>
            <a:ext cx="734026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THEO DÕI!</a:t>
            </a:r>
          </a:p>
        </p:txBody>
      </p:sp>
    </p:spTree>
    <p:extLst>
      <p:ext uri="{BB962C8B-B14F-4D97-AF65-F5344CB8AC3E}">
        <p14:creationId xmlns:p14="http://schemas.microsoft.com/office/powerpoint/2010/main" val="249262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173421" y="5909187"/>
            <a:ext cx="1157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612325" y="5909186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D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3E3E8-698B-4F84-8AD8-A04196B9A5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4146759" y="2287950"/>
            <a:ext cx="2615867" cy="26799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1E4A98-CF6C-4253-9109-D17021F4880C}"/>
              </a:ext>
            </a:extLst>
          </p:cNvPr>
          <p:cNvGrpSpPr/>
          <p:nvPr/>
        </p:nvGrpSpPr>
        <p:grpSpPr>
          <a:xfrm>
            <a:off x="7109137" y="2942453"/>
            <a:ext cx="2025445" cy="2025445"/>
            <a:chOff x="3669814" y="2503541"/>
            <a:chExt cx="2025445" cy="2025445"/>
          </a:xfrm>
        </p:grpSpPr>
        <p:pic>
          <p:nvPicPr>
            <p:cNvPr id="13" name="Picture 2" descr="Bản mềm bộ mẫu chữ cao 2,5 ô ly dành cho học sinh tiểu học">
              <a:extLst>
                <a:ext uri="{FF2B5EF4-FFF2-40B4-BE49-F238E27FC236}">
                  <a16:creationId xmlns:a16="http://schemas.microsoft.com/office/drawing/2014/main" id="{16EE8245-2C45-4A78-8452-5D96DC1E2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23653" r="13603" b="23954"/>
            <a:stretch/>
          </p:blipFill>
          <p:spPr bwMode="auto">
            <a:xfrm>
              <a:off x="3669814" y="2503541"/>
              <a:ext cx="2025445" cy="202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F05408D-9414-4CC1-8A25-A3F938978DD7}"/>
                </a:ext>
              </a:extLst>
            </p:cNvPr>
            <p:cNvSpPr/>
            <p:nvPr/>
          </p:nvSpPr>
          <p:spPr>
            <a:xfrm>
              <a:off x="4031456" y="3671889"/>
              <a:ext cx="333374" cy="230980"/>
            </a:xfrm>
            <a:custGeom>
              <a:avLst/>
              <a:gdLst>
                <a:gd name="connsiteX0" fmla="*/ 0 w 283368"/>
                <a:gd name="connsiteY0" fmla="*/ 0 h 216693"/>
                <a:gd name="connsiteX1" fmla="*/ 283368 w 283368"/>
                <a:gd name="connsiteY1" fmla="*/ 0 h 216693"/>
                <a:gd name="connsiteX2" fmla="*/ 283368 w 283368"/>
                <a:gd name="connsiteY2" fmla="*/ 216693 h 216693"/>
                <a:gd name="connsiteX3" fmla="*/ 0 w 283368"/>
                <a:gd name="connsiteY3" fmla="*/ 216693 h 216693"/>
                <a:gd name="connsiteX4" fmla="*/ 0 w 283368"/>
                <a:gd name="connsiteY4" fmla="*/ 0 h 216693"/>
                <a:gd name="connsiteX0" fmla="*/ 0 w 290512"/>
                <a:gd name="connsiteY0" fmla="*/ 0 h 221455"/>
                <a:gd name="connsiteX1" fmla="*/ 283368 w 290512"/>
                <a:gd name="connsiteY1" fmla="*/ 0 h 221455"/>
                <a:gd name="connsiteX2" fmla="*/ 290512 w 290512"/>
                <a:gd name="connsiteY2" fmla="*/ 221455 h 221455"/>
                <a:gd name="connsiteX3" fmla="*/ 0 w 290512"/>
                <a:gd name="connsiteY3" fmla="*/ 216693 h 221455"/>
                <a:gd name="connsiteX4" fmla="*/ 0 w 290512"/>
                <a:gd name="connsiteY4" fmla="*/ 0 h 22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221455">
                  <a:moveTo>
                    <a:pt x="0" y="0"/>
                  </a:moveTo>
                  <a:lnTo>
                    <a:pt x="283368" y="0"/>
                  </a:lnTo>
                  <a:lnTo>
                    <a:pt x="290512" y="221455"/>
                  </a:lnTo>
                  <a:lnTo>
                    <a:pt x="0" y="21669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C5DD8A-A12B-47A0-9617-E22A3B1B0512}"/>
                </a:ext>
              </a:extLst>
            </p:cNvPr>
            <p:cNvSpPr/>
            <p:nvPr/>
          </p:nvSpPr>
          <p:spPr>
            <a:xfrm>
              <a:off x="4415682" y="3732610"/>
              <a:ext cx="283368" cy="2166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442F1C-2762-4680-8C7A-AB34F07D9CDB}"/>
                </a:ext>
              </a:extLst>
            </p:cNvPr>
            <p:cNvCxnSpPr/>
            <p:nvPr/>
          </p:nvCxnSpPr>
          <p:spPr>
            <a:xfrm>
              <a:off x="3831431" y="3840957"/>
              <a:ext cx="912019" cy="0"/>
            </a:xfrm>
            <a:prstGeom prst="line">
              <a:avLst/>
            </a:prstGeom>
            <a:ln w="12700">
              <a:solidFill>
                <a:srgbClr val="1E5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8" name="Hướng dẫn viết chữ D hoa - Instructions for capital letter D - 大写字母D的说明">
            <a:hlinkClick r:id="" action="ppaction://media"/>
            <a:extLst>
              <a:ext uri="{FF2B5EF4-FFF2-40B4-BE49-F238E27FC236}">
                <a16:creationId xmlns:a16="http://schemas.microsoft.com/office/drawing/2014/main" id="{7EE5B417-CC41-4F4E-AF63-B6205E85A8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5088" y="1077346"/>
            <a:ext cx="7245772" cy="49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8" name="57C9D7DA">
            <a:hlinkClick r:id="" action="ppaction://media"/>
            <a:extLst>
              <a:ext uri="{FF2B5EF4-FFF2-40B4-BE49-F238E27FC236}">
                <a16:creationId xmlns:a16="http://schemas.microsoft.com/office/drawing/2014/main" id="{5C041283-F18F-412C-905C-0216B8DF64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7499" t="2581" r="7418" b="13065"/>
          <a:stretch/>
        </p:blipFill>
        <p:spPr>
          <a:xfrm>
            <a:off x="3443435" y="1297264"/>
            <a:ext cx="5301270" cy="46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035626" y="1583105"/>
            <a:ext cx="62209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15" name="Oval 18">
            <a:extLst>
              <a:ext uri="{FF2B5EF4-FFF2-40B4-BE49-F238E27FC236}">
                <a16:creationId xmlns:a16="http://schemas.microsoft.com/office/drawing/2014/main" id="{7938FB35-3718-466B-9D12-54518B73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6715132B-6348-4FA9-8E23-60CB50D4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5A26D5B-2654-4C11-A8BC-E754FC96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131" y="1143001"/>
            <a:ext cx="422138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n-ea"/>
                <a:cs typeface="+mn-cs"/>
              </a:rPr>
              <a:t>Chọn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n-ea"/>
                <a:cs typeface="+mn-cs"/>
              </a:rPr>
              <a:t> ý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n-ea"/>
                <a:cs typeface="+mn-cs"/>
              </a:rPr>
              <a:t>đúng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n-ea"/>
                <a:cs typeface="+mn-cs"/>
              </a:rPr>
              <a:t>nhất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</p:txBody>
      </p:sp>
      <p:pic>
        <p:nvPicPr>
          <p:cNvPr id="18" name="Picture 10" descr="hoa0001">
            <a:extLst>
              <a:ext uri="{FF2B5EF4-FFF2-40B4-BE49-F238E27FC236}">
                <a16:creationId xmlns:a16="http://schemas.microsoft.com/office/drawing/2014/main" id="{7BCB901E-20E8-47A4-BEB8-D3E05259AD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1" descr="hoa0001">
            <a:extLst>
              <a:ext uri="{FF2B5EF4-FFF2-40B4-BE49-F238E27FC236}">
                <a16:creationId xmlns:a16="http://schemas.microsoft.com/office/drawing/2014/main" id="{B7FC3884-4CB4-48C3-9214-61B67DB42E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2" descr="hoa0001">
            <a:extLst>
              <a:ext uri="{FF2B5EF4-FFF2-40B4-BE49-F238E27FC236}">
                <a16:creationId xmlns:a16="http://schemas.microsoft.com/office/drawing/2014/main" id="{95723D1E-F46F-49DB-AEBF-3390ACB5B4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F2567E7F-A8C0-4C60-B8A9-B79E940B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5" y="1954549"/>
            <a:ext cx="6234596" cy="4647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 ô li?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9BAD8D4-EF81-44B5-B51E-0AD9C6F9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b) 5 ô li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42BEE7F6-B2F0-43CF-9ABF-C19538CDF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259264"/>
            <a:ext cx="1600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8B127B-5C62-4DEC-8D25-1CD028B90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553368" y="1402557"/>
            <a:ext cx="4171618" cy="4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  <p:bldP spid="17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5" name="Text Box 19">
            <a:extLst>
              <a:ext uri="{FF2B5EF4-FFF2-40B4-BE49-F238E27FC236}">
                <a16:creationId xmlns:a16="http://schemas.microsoft.com/office/drawing/2014/main" id="{BA3F44A9-C896-4118-BFFC-93C19BC4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143BE397-DAB1-44A6-AD7C-FA78181B6A27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27" name="Picture 10" descr="hoa0001">
            <a:extLst>
              <a:ext uri="{FF2B5EF4-FFF2-40B4-BE49-F238E27FC236}">
                <a16:creationId xmlns:a16="http://schemas.microsoft.com/office/drawing/2014/main" id="{6C0D7586-AF46-479C-BC71-EC4D7B21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1" descr="hoa0001">
            <a:extLst>
              <a:ext uri="{FF2B5EF4-FFF2-40B4-BE49-F238E27FC236}">
                <a16:creationId xmlns:a16="http://schemas.microsoft.com/office/drawing/2014/main" id="{A26B5A75-563B-4841-A42E-5E14A7894E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12" descr="hoa0001">
            <a:extLst>
              <a:ext uri="{FF2B5EF4-FFF2-40B4-BE49-F238E27FC236}">
                <a16:creationId xmlns:a16="http://schemas.microsoft.com/office/drawing/2014/main" id="{FDAB13DB-5465-4227-B636-F123674B2B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F06483F4-C6D1-47E9-AC08-D870291D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Commercial Scrip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cỡ vừa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réng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mấy ô li ?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1128E705-0678-4F13-912C-3FC4D4A7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8B0CAFE5-A060-4EE1-B314-D4AFB469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ô li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FA7FCB2F-5237-4823-8530-F8E6E351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4 ô li rưỡi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975105-2CCE-426A-A52C-B120B4F14C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821109" y="1402557"/>
            <a:ext cx="4082841" cy="41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9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 animBg="1"/>
      <p:bldP spid="32" grpId="0" build="allAtOnce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B8B3F37-D836-4966-908C-C9260A85574C}"/>
              </a:ext>
            </a:extLst>
          </p:cNvPr>
          <p:cNvSpPr txBox="1"/>
          <p:nvPr/>
        </p:nvSpPr>
        <p:spPr>
          <a:xfrm>
            <a:off x="3829772" y="-65623"/>
            <a:ext cx="536582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E526FA-1D14-4642-8595-1B99DA571A64}"/>
              </a:ext>
            </a:extLst>
          </p:cNvPr>
          <p:cNvGrpSpPr/>
          <p:nvPr/>
        </p:nvGrpSpPr>
        <p:grpSpPr>
          <a:xfrm>
            <a:off x="1227206" y="926474"/>
            <a:ext cx="10239369" cy="1715655"/>
            <a:chOff x="1669615" y="1014959"/>
            <a:chExt cx="4554204" cy="171565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719902-067E-4ECD-8E09-E8DAE7D43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06F095-F5D7-4FEE-8D82-F1192E54A031}"/>
                </a:ext>
              </a:extLst>
            </p:cNvPr>
            <p:cNvSpPr/>
            <p:nvPr/>
          </p:nvSpPr>
          <p:spPr>
            <a:xfrm>
              <a:off x="2185454" y="1193529"/>
              <a:ext cx="37030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C00000"/>
                  </a:solidFill>
                </a:rPr>
                <a:t>Diều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sáo</a:t>
              </a:r>
              <a:r>
                <a:rPr lang="en-US" sz="2800" b="1" dirty="0">
                  <a:solidFill>
                    <a:srgbClr val="C00000"/>
                  </a:solidFill>
                </a:rPr>
                <a:t> bay </a:t>
              </a:r>
              <a:r>
                <a:rPr lang="en-US" sz="2800" b="1" dirty="0" err="1">
                  <a:solidFill>
                    <a:srgbClr val="C00000"/>
                  </a:solidFill>
                </a:rPr>
                <a:t>lưng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trời</a:t>
              </a:r>
              <a:r>
                <a:rPr lang="en-US" sz="2800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59669E-83DF-4849-B829-61D58E6E1D27}"/>
              </a:ext>
            </a:extLst>
          </p:cNvPr>
          <p:cNvSpPr txBox="1"/>
          <p:nvPr/>
        </p:nvSpPr>
        <p:spPr>
          <a:xfrm>
            <a:off x="821395" y="2727962"/>
            <a:ext cx="10645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</a:t>
            </a:r>
            <a:endParaRPr lang="vi-VN" sz="2800" dirty="0">
              <a:solidFill>
                <a:srgbClr val="C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giữa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ghi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1 con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o.</a:t>
            </a:r>
            <a:endParaRPr lang="vi-VN" sz="2800" dirty="0">
              <a:solidFill>
                <a:srgbClr val="C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D, b, y, l, g.</a:t>
            </a:r>
            <a:endParaRPr lang="vi-VN" sz="2800" dirty="0">
              <a:solidFill>
                <a:srgbClr val="C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231</Words>
  <Application>Microsoft Office PowerPoint</Application>
  <PresentationFormat>Widescreen</PresentationFormat>
  <Paragraphs>48</Paragraphs>
  <Slides>14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.VnCommercial Script</vt:lpstr>
      <vt:lpstr>.VnTime</vt:lpstr>
      <vt:lpstr>Arial</vt:lpstr>
      <vt:lpstr>Arial-Rounded</vt:lpstr>
      <vt:lpstr>Calibri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TA</cp:lastModifiedBy>
  <cp:revision>6</cp:revision>
  <dcterms:created xsi:type="dcterms:W3CDTF">2021-07-27T11:47:27Z</dcterms:created>
  <dcterms:modified xsi:type="dcterms:W3CDTF">2025-10-12T04:21:57Z</dcterms:modified>
</cp:coreProperties>
</file>