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 id="2147483709" r:id="rId3"/>
    <p:sldMasterId id="2147483715" r:id="rId4"/>
    <p:sldMasterId id="2147483771" r:id="rId5"/>
    <p:sldMasterId id="2147483785" r:id="rId6"/>
    <p:sldMasterId id="2147483803" r:id="rId7"/>
    <p:sldMasterId id="2147483816" r:id="rId8"/>
    <p:sldMasterId id="2147483842" r:id="rId9"/>
  </p:sldMasterIdLst>
  <p:notesMasterIdLst>
    <p:notesMasterId r:id="rId29"/>
  </p:notesMasterIdLst>
  <p:sldIdLst>
    <p:sldId id="2967" r:id="rId10"/>
    <p:sldId id="2908" r:id="rId11"/>
    <p:sldId id="257" r:id="rId12"/>
    <p:sldId id="2936" r:id="rId13"/>
    <p:sldId id="2948" r:id="rId14"/>
    <p:sldId id="2950" r:id="rId15"/>
    <p:sldId id="2952" r:id="rId16"/>
    <p:sldId id="2954" r:id="rId17"/>
    <p:sldId id="2958" r:id="rId18"/>
    <p:sldId id="2960" r:id="rId19"/>
    <p:sldId id="2962" r:id="rId20"/>
    <p:sldId id="2964" r:id="rId21"/>
    <p:sldId id="2956" r:id="rId22"/>
    <p:sldId id="2966" r:id="rId23"/>
    <p:sldId id="2942" r:id="rId24"/>
    <p:sldId id="2938" r:id="rId25"/>
    <p:sldId id="2920" r:id="rId26"/>
    <p:sldId id="2924" r:id="rId27"/>
    <p:sldId id="296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474" autoAdjust="0"/>
  </p:normalViewPr>
  <p:slideViewPr>
    <p:cSldViewPr snapToGrid="0">
      <p:cViewPr varScale="1">
        <p:scale>
          <a:sx n="66" d="100"/>
          <a:sy n="66" d="100"/>
        </p:scale>
        <p:origin x="90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445FC-CCEC-4B34-9E55-AB4CC1B8C6A5}" type="datetimeFigureOut">
              <a:rPr lang="en-US" smtClean="0"/>
              <a:t>10/12/2025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35633-93AF-48FF-A8B3-D4462DDD85F9}" type="slidenum">
              <a:rPr lang="en-US" smtClean="0"/>
              <a:t>‹#›</a:t>
            </a:fld>
            <a:endParaRPr lang="en-US"/>
          </a:p>
        </p:txBody>
      </p:sp>
    </p:spTree>
    <p:extLst>
      <p:ext uri="{BB962C8B-B14F-4D97-AF65-F5344CB8AC3E}">
        <p14:creationId xmlns:p14="http://schemas.microsoft.com/office/powerpoint/2010/main" val="3592392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25894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8329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a:defRPr/>
            </a:pPr>
            <a:fld id="{BBF25CAA-ED89-46F7-A4DF-AB72F87F1FB3}" type="slidenum">
              <a:rPr lang="zh-CN" altLang="en-US" smtClean="0">
                <a:solidFill>
                  <a:prstClr val="black"/>
                </a:solidFill>
                <a:latin typeface="等线" panose="020F0502020204030204"/>
              </a:rPr>
              <a:pPr>
                <a:defRPr/>
              </a:pPr>
              <a:t>5</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2711493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a:defRPr/>
            </a:pPr>
            <a:fld id="{777B884C-8C00-4394-9DB6-15A5CAE11C79}" type="slidenum">
              <a:rPr lang="zh-CN" altLang="en-US" smtClean="0">
                <a:solidFill>
                  <a:prstClr val="black"/>
                </a:solidFill>
                <a:latin typeface="等线" panose="020F0502020204030204"/>
              </a:rPr>
              <a:pPr>
                <a:defRPr/>
              </a:pPr>
              <a:t>7</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872988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1717019-9FE0-48DA-B0D8-117C5813B5F0}" type="slidenum">
              <a:rPr lang="zh-CN" altLang="en-US" smtClean="0">
                <a:solidFill>
                  <a:prstClr val="black"/>
                </a:solidFill>
                <a:latin typeface="等线" panose="020F0502020204030204"/>
              </a:rPr>
              <a:pPr>
                <a:defRPr/>
              </a:pPr>
              <a:t>13</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1000333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a:defRPr/>
            </a:pPr>
            <a:fld id="{777B884C-8C00-4394-9DB6-15A5CAE11C79}" type="slidenum">
              <a:rPr lang="zh-CN" altLang="en-US" smtClean="0">
                <a:solidFill>
                  <a:prstClr val="black"/>
                </a:solidFill>
                <a:latin typeface="等线" panose="020F0502020204030204"/>
                <a:ea typeface="宋体"/>
              </a:rPr>
              <a:pPr>
                <a:defRPr/>
              </a:pPr>
              <a:t>15</a:t>
            </a:fld>
            <a:endParaRPr lang="zh-CN" altLang="en-US">
              <a:solidFill>
                <a:prstClr val="black"/>
              </a:solidFill>
              <a:latin typeface="等线" panose="020F0502020204030204"/>
              <a:ea typeface="宋体"/>
            </a:endParaRPr>
          </a:p>
        </p:txBody>
      </p:sp>
    </p:spTree>
    <p:extLst>
      <p:ext uri="{BB962C8B-B14F-4D97-AF65-F5344CB8AC3E}">
        <p14:creationId xmlns:p14="http://schemas.microsoft.com/office/powerpoint/2010/main" val="949822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17</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366853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2048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9"/>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2025/10/12</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5517310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9"/>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2025/10/12</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697704864"/>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2025/10/12</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06486935"/>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p:spPr>
        <p:txBody>
          <a:bodyPr/>
          <a:lstStyle/>
          <a:p>
            <a:fld id="{FB475AF3-A322-416E-99D7-29F5A7799ECC}" type="datetimeFigureOut">
              <a:rPr lang="zh-CN" altLang="en-US" smtClean="0"/>
              <a:t>2025/10/12</a:t>
            </a:fld>
            <a:endParaRPr lang="zh-CN" altLang="en-US"/>
          </a:p>
        </p:txBody>
      </p:sp>
      <p:sp>
        <p:nvSpPr>
          <p:cNvPr id="3" name="页脚占位符 2"/>
          <p:cNvSpPr>
            <a:spLocks noGrp="1"/>
          </p:cNvSpPr>
          <p:nvPr>
            <p:ph type="ftr" sz="quarter" idx="11"/>
          </p:nvPr>
        </p:nvSpPr>
        <p:spPr>
          <a:xfrm>
            <a:off x="4038600" y="6356354"/>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4"/>
            <a:ext cx="2743200" cy="365125"/>
          </a:xfrm>
        </p:spPr>
        <p:txBody>
          <a:bodyPr/>
          <a:lstStyle/>
          <a:p>
            <a:fld id="{10B49C96-558A-49EC-AD52-79C3D5970B39}" type="slidenum">
              <a:rPr lang="zh-CN" altLang="en-US" smtClean="0"/>
              <a:t>‹#›</a:t>
            </a:fld>
            <a:endParaRPr lang="zh-CN" altLang="en-US"/>
          </a:p>
        </p:txBody>
      </p:sp>
    </p:spTree>
    <p:extLst>
      <p:ext uri="{BB962C8B-B14F-4D97-AF65-F5344CB8AC3E}">
        <p14:creationId xmlns:p14="http://schemas.microsoft.com/office/powerpoint/2010/main" val="1045989508"/>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8546234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644205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4708219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540477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984770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9327622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66442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9"/>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2025/10/12</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060112068"/>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96280563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0382218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377092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553001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ủ đề">
            <a:extLst>
              <a:ext uri="{FF2B5EF4-FFF2-40B4-BE49-F238E27FC236}">
                <a16:creationId xmlns:a16="http://schemas.microsoft.com/office/drawing/2014/main" id="{78007B22-33A5-4E09-B943-5AFB5A8CEF4D}"/>
              </a:ext>
            </a:extLst>
          </p:cNvPr>
          <p:cNvSpPr>
            <a:spLocks noGrp="1"/>
          </p:cNvSpPr>
          <p:nvPr>
            <p:ph type="body" sz="quarter" idx="10" hasCustomPrompt="1"/>
          </p:nvPr>
        </p:nvSpPr>
        <p:spPr>
          <a:xfrm>
            <a:off x="3824445" y="999515"/>
            <a:ext cx="8367561" cy="757130"/>
          </a:xfrm>
          <a:prstGeom prst="rect">
            <a:avLst/>
          </a:prstGeom>
          <a:noFill/>
        </p:spPr>
        <p:txBody>
          <a:bodyPr wrap="square" rtlCol="0">
            <a:spAutoFit/>
          </a:bodyPr>
          <a:lstStyle>
            <a:lvl1pPr marL="0" indent="0">
              <a:buNone/>
              <a:defRPr lang="en-US" sz="48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800" smtClean="0"/>
            </a:lvl2pPr>
            <a:lvl3pPr>
              <a:defRPr lang="en-US" sz="1800" smtClean="0"/>
            </a:lvl3pPr>
            <a:lvl4pPr>
              <a:defRPr lang="en-US" smtClean="0"/>
            </a:lvl4pPr>
            <a:lvl5pPr>
              <a:defRPr lang="en-US"/>
            </a:lvl5pPr>
          </a:lstStyle>
          <a:p>
            <a:pPr marL="0" lvl="0"/>
            <a:r>
              <a:rPr lang="en-US"/>
              <a:t>CHỦ ĐỀ</a:t>
            </a:r>
          </a:p>
        </p:txBody>
      </p:sp>
      <p:sp>
        <p:nvSpPr>
          <p:cNvPr id="6" name="Bài học">
            <a:extLst>
              <a:ext uri="{FF2B5EF4-FFF2-40B4-BE49-F238E27FC236}">
                <a16:creationId xmlns:a16="http://schemas.microsoft.com/office/drawing/2014/main" id="{E1F1D32A-0D6D-45C8-9A6E-055A426D121D}"/>
              </a:ext>
            </a:extLst>
          </p:cNvPr>
          <p:cNvSpPr>
            <a:spLocks noGrp="1"/>
          </p:cNvSpPr>
          <p:nvPr>
            <p:ph type="body" sz="quarter" idx="11" hasCustomPrompt="1"/>
          </p:nvPr>
        </p:nvSpPr>
        <p:spPr>
          <a:xfrm>
            <a:off x="4658784" y="2207151"/>
            <a:ext cx="7533216" cy="603428"/>
          </a:xfrm>
          <a:prstGeom prst="rect">
            <a:avLst/>
          </a:prstGeom>
        </p:spPr>
        <p:txBody>
          <a:bodyPr spcFirstLastPara="1" wrap="square" lIns="91425" tIns="91425" rIns="91425" bIns="91425" anchor="ctr" anchorCtr="0">
            <a:noAutofit/>
          </a:bodyPr>
          <a:lstStyle>
            <a:lvl1pPr marL="0" indent="0">
              <a:buFontTx/>
              <a:buNone/>
              <a:defRPr lang="en-US" sz="5600" b="1" baseline="0">
                <a:solidFill>
                  <a:schemeClr val="bg1"/>
                </a:solidFill>
                <a:effectLst>
                  <a:outerShdw blurRad="50800" dist="38100" dir="5400000" algn="t" rotWithShape="0">
                    <a:prstClr val="black">
                      <a:alpha val="40000"/>
                    </a:prstClr>
                  </a:outerShdw>
                </a:effectLst>
                <a:latin typeface="Quicksand Medium" pitchFamily="2" charset="0"/>
                <a:ea typeface="Arial-Rounded" panose="020B0500000000000000" pitchFamily="34" charset="0"/>
                <a:cs typeface="Arial-SGK-TV" pitchFamily="2" charset="0"/>
              </a:defRPr>
            </a:lvl1pPr>
          </a:lstStyle>
          <a:p>
            <a:pPr marL="0" lvl="0">
              <a:spcBef>
                <a:spcPct val="0"/>
              </a:spcBef>
              <a:buNone/>
            </a:pPr>
            <a:r>
              <a:rPr lang="en-US"/>
              <a:t>Bài</a:t>
            </a:r>
          </a:p>
        </p:txBody>
      </p:sp>
      <p:sp>
        <p:nvSpPr>
          <p:cNvPr id="3" name="Hình">
            <a:extLst>
              <a:ext uri="{FF2B5EF4-FFF2-40B4-BE49-F238E27FC236}">
                <a16:creationId xmlns:a16="http://schemas.microsoft.com/office/drawing/2014/main" id="{029A8592-CE8C-4050-B1DF-491E7652F223}"/>
              </a:ext>
            </a:extLst>
          </p:cNvPr>
          <p:cNvSpPr>
            <a:spLocks noGrp="1"/>
          </p:cNvSpPr>
          <p:nvPr>
            <p:ph type="pic" sz="quarter" idx="12" hasCustomPrompt="1"/>
          </p:nvPr>
        </p:nvSpPr>
        <p:spPr>
          <a:xfrm>
            <a:off x="0" y="2517922"/>
            <a:ext cx="3962400" cy="4340087"/>
          </a:xfrm>
          <a:prstGeom prst="rect">
            <a:avLst/>
          </a:prstGeom>
        </p:spPr>
        <p:txBody>
          <a:bodyPr/>
          <a:lstStyle>
            <a:lvl1pPr marL="0" indent="0">
              <a:buNone/>
              <a:defRPr/>
            </a:lvl1pPr>
          </a:lstStyle>
          <a:p>
            <a:r>
              <a:rPr lang="en-US"/>
              <a:t>hình ảnh</a:t>
            </a:r>
          </a:p>
        </p:txBody>
      </p:sp>
    </p:spTree>
    <p:extLst>
      <p:ext uri="{BB962C8B-B14F-4D97-AF65-F5344CB8AC3E}">
        <p14:creationId xmlns:p14="http://schemas.microsoft.com/office/powerpoint/2010/main" val="911765042"/>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a:extLst>
              <a:ext uri="{FF2B5EF4-FFF2-40B4-BE49-F238E27FC236}">
                <a16:creationId xmlns:a16="http://schemas.microsoft.com/office/drawing/2014/main" id="{61E65416-D1DB-4D68-AF54-BC73B7C65757}"/>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706036873"/>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a:extLst>
              <a:ext uri="{FF2B5EF4-FFF2-40B4-BE49-F238E27FC236}">
                <a16:creationId xmlns:a16="http://schemas.microsoft.com/office/drawing/2014/main" id="{0E378DA4-B0E7-4F30-8358-FD934FF292EF}"/>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1518132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ội dung bà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a:extLst>
              <a:ext uri="{FF2B5EF4-FFF2-40B4-BE49-F238E27FC236}">
                <a16:creationId xmlns:a16="http://schemas.microsoft.com/office/drawing/2014/main" id="{1D975FD2-A7F8-45CA-9E52-4B928F94C528}"/>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42369151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ết thú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69060"/>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6092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4"/>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2025/10/12</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191366765"/>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10/12/2025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428909704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10/12/2025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80913941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90880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273039047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12/10/2025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grpSp>
        <p:nvGrpSpPr>
          <p:cNvPr id="7" name="Group 6"/>
          <p:cNvGrpSpPr/>
          <p:nvPr userDrawn="1"/>
        </p:nvGrpSpPr>
        <p:grpSpPr>
          <a:xfrm>
            <a:off x="0" y="-17227"/>
            <a:ext cx="12221028" cy="7054380"/>
            <a:chOff x="-29028" y="0"/>
            <a:chExt cx="12221028" cy="7054380"/>
          </a:xfrm>
        </p:grpSpPr>
        <p:pic>
          <p:nvPicPr>
            <p:cNvPr id="8" name="Picture 7"/>
            <p:cNvPicPr>
              <a:picLocks noChangeAspect="1"/>
            </p:cNvPicPr>
            <p:nvPr/>
          </p:nvPicPr>
          <p:blipFill rotWithShape="1">
            <a:blip r:embed="rId2"/>
            <a:srcRect l="9721"/>
            <a:stretch/>
          </p:blipFill>
          <p:spPr>
            <a:xfrm>
              <a:off x="-29028" y="0"/>
              <a:ext cx="12221028" cy="7054380"/>
            </a:xfrm>
            <a:prstGeom prst="rect">
              <a:avLst/>
            </a:prstGeom>
          </p:spPr>
        </p:pic>
        <p:grpSp>
          <p:nvGrpSpPr>
            <p:cNvPr id="9" name="Group 8"/>
            <p:cNvGrpSpPr/>
            <p:nvPr/>
          </p:nvGrpSpPr>
          <p:grpSpPr>
            <a:xfrm>
              <a:off x="7045160" y="3839994"/>
              <a:ext cx="3270049" cy="647652"/>
              <a:chOff x="7045160" y="3839994"/>
              <a:chExt cx="3270049" cy="647652"/>
            </a:xfrm>
          </p:grpSpPr>
          <p:sp>
            <p:nvSpPr>
              <p:cNvPr id="10" name="Rounded Rectangle 9"/>
              <p:cNvSpPr/>
              <p:nvPr/>
            </p:nvSpPr>
            <p:spPr>
              <a:xfrm rot="21089594">
                <a:off x="7045160" y="3851771"/>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ounded Rectangle 10"/>
              <p:cNvSpPr/>
              <p:nvPr/>
            </p:nvSpPr>
            <p:spPr>
              <a:xfrm rot="1079854">
                <a:off x="8681648" y="3924583"/>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ounded Rectangle 11"/>
              <p:cNvSpPr/>
              <p:nvPr/>
            </p:nvSpPr>
            <p:spPr>
              <a:xfrm rot="20999673">
                <a:off x="10177227" y="3839994"/>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ounded Rectangle 12"/>
              <p:cNvSpPr/>
              <p:nvPr/>
            </p:nvSpPr>
            <p:spPr>
              <a:xfrm rot="1030604">
                <a:off x="10162266" y="4434662"/>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sp>
        <p:nvSpPr>
          <p:cNvPr id="14" name="Oval 13"/>
          <p:cNvSpPr/>
          <p:nvPr userDrawn="1"/>
        </p:nvSpPr>
        <p:spPr>
          <a:xfrm>
            <a:off x="8959117" y="2854089"/>
            <a:ext cx="673101" cy="6731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Rectangle 14"/>
          <p:cNvSpPr/>
          <p:nvPr userDrawn="1"/>
        </p:nvSpPr>
        <p:spPr>
          <a:xfrm>
            <a:off x="9760291" y="2351626"/>
            <a:ext cx="673101" cy="673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Isosceles Triangle 15"/>
          <p:cNvSpPr/>
          <p:nvPr userDrawn="1"/>
        </p:nvSpPr>
        <p:spPr>
          <a:xfrm>
            <a:off x="8414089" y="2180988"/>
            <a:ext cx="673101" cy="6731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Parallelogram 16"/>
          <p:cNvSpPr/>
          <p:nvPr userDrawn="1"/>
        </p:nvSpPr>
        <p:spPr>
          <a:xfrm>
            <a:off x="7542769" y="2200691"/>
            <a:ext cx="673101" cy="67310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Heart 17"/>
          <p:cNvSpPr/>
          <p:nvPr userDrawn="1"/>
        </p:nvSpPr>
        <p:spPr>
          <a:xfrm>
            <a:off x="10561465" y="2133345"/>
            <a:ext cx="673101" cy="673101"/>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5566710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lumMod val="2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r="36869"/>
          <a:stretch/>
        </p:blipFill>
        <p:spPr>
          <a:xfrm>
            <a:off x="5323658" y="1624993"/>
            <a:ext cx="6868342" cy="5092739"/>
          </a:xfrm>
          <a:prstGeom prst="rect">
            <a:avLst/>
          </a:prstGeom>
        </p:spPr>
      </p:pic>
    </p:spTree>
    <p:extLst>
      <p:ext uri="{BB962C8B-B14F-4D97-AF65-F5344CB8AC3E}">
        <p14:creationId xmlns:p14="http://schemas.microsoft.com/office/powerpoint/2010/main" val="1568827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12/10/2025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grpSp>
        <p:nvGrpSpPr>
          <p:cNvPr id="7" name="Group 6"/>
          <p:cNvGrpSpPr/>
          <p:nvPr userDrawn="1"/>
        </p:nvGrpSpPr>
        <p:grpSpPr>
          <a:xfrm>
            <a:off x="0" y="0"/>
            <a:ext cx="12268200" cy="6887497"/>
            <a:chOff x="0" y="-29497"/>
            <a:chExt cx="12268200" cy="6887497"/>
          </a:xfrm>
        </p:grpSpPr>
        <p:pic>
          <p:nvPicPr>
            <p:cNvPr id="8" name="Picture 7"/>
            <p:cNvPicPr>
              <a:picLocks noChangeAspect="1"/>
            </p:cNvPicPr>
            <p:nvPr/>
          </p:nvPicPr>
          <p:blipFill rotWithShape="1">
            <a:blip r:embed="rId2"/>
            <a:srcRect l="6570" t="16308"/>
            <a:stretch/>
          </p:blipFill>
          <p:spPr>
            <a:xfrm>
              <a:off x="0" y="-29497"/>
              <a:ext cx="12268200" cy="6887497"/>
            </a:xfrm>
            <a:prstGeom prst="rect">
              <a:avLst/>
            </a:prstGeom>
          </p:spPr>
        </p:pic>
        <p:sp>
          <p:nvSpPr>
            <p:cNvPr id="9" name="Rounded Rectangle 8"/>
            <p:cNvSpPr/>
            <p:nvPr/>
          </p:nvSpPr>
          <p:spPr>
            <a:xfrm rot="4396381">
              <a:off x="8532461" y="4718058"/>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ounded Rectangle 9"/>
            <p:cNvSpPr/>
            <p:nvPr/>
          </p:nvSpPr>
          <p:spPr>
            <a:xfrm rot="4396381">
              <a:off x="10296967" y="4718059"/>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1" name="Oval 10"/>
          <p:cNvSpPr/>
          <p:nvPr userDrawn="1"/>
        </p:nvSpPr>
        <p:spPr>
          <a:xfrm>
            <a:off x="9573760" y="2632843"/>
            <a:ext cx="673101" cy="6731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p:cNvSpPr/>
          <p:nvPr userDrawn="1"/>
        </p:nvSpPr>
        <p:spPr>
          <a:xfrm>
            <a:off x="9894319" y="1733836"/>
            <a:ext cx="673101" cy="673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Isosceles Triangle 12"/>
          <p:cNvSpPr/>
          <p:nvPr userDrawn="1"/>
        </p:nvSpPr>
        <p:spPr>
          <a:xfrm>
            <a:off x="8866641" y="1741460"/>
            <a:ext cx="673101" cy="6731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Parallelogram 13"/>
          <p:cNvSpPr/>
          <p:nvPr userDrawn="1"/>
        </p:nvSpPr>
        <p:spPr>
          <a:xfrm>
            <a:off x="8628376" y="2797942"/>
            <a:ext cx="673101" cy="67310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Heart 14"/>
          <p:cNvSpPr/>
          <p:nvPr userDrawn="1"/>
        </p:nvSpPr>
        <p:spPr>
          <a:xfrm>
            <a:off x="10720899" y="2283592"/>
            <a:ext cx="673101" cy="673101"/>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374764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12/10/2025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26237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12/10/2025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64308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12/10/2025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1211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2025/10/12</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1954269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C69321-35DD-4BC7-953A-DC16A57A483D}" type="datetimeFigureOut">
              <a:rPr lang="en-GB" smtClean="0">
                <a:solidFill>
                  <a:prstClr val="black">
                    <a:tint val="75000"/>
                  </a:prstClr>
                </a:solidFill>
              </a:rPr>
              <a:pPr/>
              <a:t>12/10/2025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28737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C69321-35DD-4BC7-953A-DC16A57A483D}" type="datetimeFigureOut">
              <a:rPr lang="en-GB" smtClean="0">
                <a:solidFill>
                  <a:prstClr val="black">
                    <a:tint val="75000"/>
                  </a:prstClr>
                </a:solidFill>
              </a:rPr>
              <a:pPr/>
              <a:t>12/10/2025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11065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69321-35DD-4BC7-953A-DC16A57A483D}" type="datetimeFigureOut">
              <a:rPr lang="en-GB" smtClean="0">
                <a:solidFill>
                  <a:prstClr val="black">
                    <a:tint val="75000"/>
                  </a:prstClr>
                </a:solidFill>
              </a:rPr>
              <a:pPr/>
              <a:t>12/10/2025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80490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12/10/2025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01963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12/10/2025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07186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12/10/2025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04282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12/10/2025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60726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ủ đề">
            <a:extLst>
              <a:ext uri="{FF2B5EF4-FFF2-40B4-BE49-F238E27FC236}">
                <a16:creationId xmlns:a16="http://schemas.microsoft.com/office/drawing/2014/main" id="{78007B22-33A5-4E09-B943-5AFB5A8CEF4D}"/>
              </a:ext>
            </a:extLst>
          </p:cNvPr>
          <p:cNvSpPr>
            <a:spLocks noGrp="1"/>
          </p:cNvSpPr>
          <p:nvPr>
            <p:ph type="body" sz="quarter" idx="10" hasCustomPrompt="1"/>
          </p:nvPr>
        </p:nvSpPr>
        <p:spPr>
          <a:xfrm>
            <a:off x="3824445" y="999515"/>
            <a:ext cx="8367561" cy="757130"/>
          </a:xfrm>
          <a:prstGeom prst="rect">
            <a:avLst/>
          </a:prstGeom>
          <a:noFill/>
        </p:spPr>
        <p:txBody>
          <a:bodyPr wrap="square" rtlCol="0">
            <a:spAutoFit/>
          </a:bodyPr>
          <a:lstStyle>
            <a:lvl1pPr marL="0" indent="0">
              <a:buNone/>
              <a:defRPr lang="en-US" sz="48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800" smtClean="0"/>
            </a:lvl2pPr>
            <a:lvl3pPr>
              <a:defRPr lang="en-US" sz="1800" smtClean="0"/>
            </a:lvl3pPr>
            <a:lvl4pPr>
              <a:defRPr lang="en-US" smtClean="0"/>
            </a:lvl4pPr>
            <a:lvl5pPr>
              <a:defRPr lang="en-US"/>
            </a:lvl5pPr>
          </a:lstStyle>
          <a:p>
            <a:pPr marL="0" lvl="0"/>
            <a:r>
              <a:rPr lang="en-US"/>
              <a:t>CHỦ ĐỀ</a:t>
            </a:r>
          </a:p>
        </p:txBody>
      </p:sp>
      <p:sp>
        <p:nvSpPr>
          <p:cNvPr id="6" name="Bài học">
            <a:extLst>
              <a:ext uri="{FF2B5EF4-FFF2-40B4-BE49-F238E27FC236}">
                <a16:creationId xmlns:a16="http://schemas.microsoft.com/office/drawing/2014/main" id="{E1F1D32A-0D6D-45C8-9A6E-055A426D121D}"/>
              </a:ext>
            </a:extLst>
          </p:cNvPr>
          <p:cNvSpPr>
            <a:spLocks noGrp="1"/>
          </p:cNvSpPr>
          <p:nvPr>
            <p:ph type="body" sz="quarter" idx="11" hasCustomPrompt="1"/>
          </p:nvPr>
        </p:nvSpPr>
        <p:spPr>
          <a:xfrm>
            <a:off x="4658784" y="2207151"/>
            <a:ext cx="7533216" cy="603428"/>
          </a:xfrm>
          <a:prstGeom prst="rect">
            <a:avLst/>
          </a:prstGeom>
        </p:spPr>
        <p:txBody>
          <a:bodyPr spcFirstLastPara="1" wrap="square" lIns="91425" tIns="91425" rIns="91425" bIns="91425" anchor="ctr" anchorCtr="0">
            <a:noAutofit/>
          </a:bodyPr>
          <a:lstStyle>
            <a:lvl1pPr marL="0" indent="0">
              <a:buFontTx/>
              <a:buNone/>
              <a:defRPr lang="en-US" sz="5600" b="1" baseline="0">
                <a:solidFill>
                  <a:schemeClr val="bg1"/>
                </a:solidFill>
                <a:effectLst>
                  <a:outerShdw blurRad="50800" dist="38100" dir="5400000" algn="t" rotWithShape="0">
                    <a:prstClr val="black">
                      <a:alpha val="40000"/>
                    </a:prstClr>
                  </a:outerShdw>
                </a:effectLst>
                <a:latin typeface="Quicksand Medium" pitchFamily="2" charset="0"/>
                <a:ea typeface="Arial-Rounded" panose="020B0500000000000000" pitchFamily="34" charset="0"/>
                <a:cs typeface="Arial-SGK-TV" pitchFamily="2" charset="0"/>
              </a:defRPr>
            </a:lvl1pPr>
          </a:lstStyle>
          <a:p>
            <a:pPr marL="0" lvl="0">
              <a:spcBef>
                <a:spcPct val="0"/>
              </a:spcBef>
              <a:buNone/>
            </a:pPr>
            <a:r>
              <a:rPr lang="en-US"/>
              <a:t>Bài</a:t>
            </a:r>
          </a:p>
        </p:txBody>
      </p:sp>
      <p:sp>
        <p:nvSpPr>
          <p:cNvPr id="3" name="Hình">
            <a:extLst>
              <a:ext uri="{FF2B5EF4-FFF2-40B4-BE49-F238E27FC236}">
                <a16:creationId xmlns:a16="http://schemas.microsoft.com/office/drawing/2014/main" id="{029A8592-CE8C-4050-B1DF-491E7652F223}"/>
              </a:ext>
            </a:extLst>
          </p:cNvPr>
          <p:cNvSpPr>
            <a:spLocks noGrp="1"/>
          </p:cNvSpPr>
          <p:nvPr>
            <p:ph type="pic" sz="quarter" idx="12" hasCustomPrompt="1"/>
          </p:nvPr>
        </p:nvSpPr>
        <p:spPr>
          <a:xfrm>
            <a:off x="0" y="2517922"/>
            <a:ext cx="3962400" cy="4340087"/>
          </a:xfrm>
          <a:prstGeom prst="rect">
            <a:avLst/>
          </a:prstGeom>
        </p:spPr>
        <p:txBody>
          <a:bodyPr/>
          <a:lstStyle>
            <a:lvl1pPr marL="0" indent="0">
              <a:buNone/>
              <a:defRPr/>
            </a:lvl1pPr>
          </a:lstStyle>
          <a:p>
            <a:r>
              <a:rPr lang="en-US"/>
              <a:t>hình ảnh</a:t>
            </a:r>
          </a:p>
        </p:txBody>
      </p:sp>
    </p:spTree>
    <p:extLst>
      <p:ext uri="{BB962C8B-B14F-4D97-AF65-F5344CB8AC3E}">
        <p14:creationId xmlns:p14="http://schemas.microsoft.com/office/powerpoint/2010/main" val="3797446198"/>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a:extLst>
              <a:ext uri="{FF2B5EF4-FFF2-40B4-BE49-F238E27FC236}">
                <a16:creationId xmlns:a16="http://schemas.microsoft.com/office/drawing/2014/main" id="{61E65416-D1DB-4D68-AF54-BC73B7C65757}"/>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solidFill>
                  <a:prstClr val="white"/>
                </a:solidFill>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1735719729"/>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a:extLst>
              <a:ext uri="{FF2B5EF4-FFF2-40B4-BE49-F238E27FC236}">
                <a16:creationId xmlns:a16="http://schemas.microsoft.com/office/drawing/2014/main" id="{0E378DA4-B0E7-4F30-8358-FD934FF292EF}"/>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solidFill>
                  <a:prstClr val="white"/>
                </a:solidFill>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1404434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4"/>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8" y="1482091"/>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8" y="2368554"/>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2025/10/12</a:t>
            </a:fld>
            <a:endParaRPr lang="zh-CN" altLang="en-US"/>
          </a:p>
        </p:txBody>
      </p:sp>
      <p:sp>
        <p:nvSpPr>
          <p:cNvPr id="8" name="页脚占位符 7"/>
          <p:cNvSpPr>
            <a:spLocks noGrp="1"/>
          </p:cNvSpPr>
          <p:nvPr>
            <p:ph type="ftr" sz="quarter" idx="11"/>
          </p:nvPr>
        </p:nvSpPr>
        <p:spPr>
          <a:xfrm>
            <a:off x="4038600" y="6356354"/>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11" name="矩形 10"/>
          <p:cNvSpPr/>
          <p:nvPr userDrawn="1"/>
        </p:nvSpPr>
        <p:spPr>
          <a:xfrm>
            <a:off x="8472185" y="4439041"/>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357872655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ội dung bà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a:extLst>
              <a:ext uri="{FF2B5EF4-FFF2-40B4-BE49-F238E27FC236}">
                <a16:creationId xmlns:a16="http://schemas.microsoft.com/office/drawing/2014/main" id="{1D975FD2-A7F8-45CA-9E52-4B928F94C528}"/>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solidFill>
                  <a:prstClr val="white"/>
                </a:solidFill>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2648066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ết thú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776446"/>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9"/>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solidFill>
                  <a:prstClr val="black"/>
                </a:solidFill>
              </a:rPr>
              <a:pPr/>
              <a:t>2025/10/12</a:t>
            </a:fld>
            <a:endParaRPr lang="zh-CN" altLang="en-US">
              <a:solidFill>
                <a:prstClr val="black"/>
              </a:solidFill>
            </a:endParaRPr>
          </a:p>
        </p:txBody>
      </p:sp>
      <p:sp>
        <p:nvSpPr>
          <p:cNvPr id="5" name="页脚占位符 4"/>
          <p:cNvSpPr>
            <a:spLocks noGrp="1"/>
          </p:cNvSpPr>
          <p:nvPr>
            <p:ph type="ftr" sz="quarter" idx="11"/>
          </p:nvPr>
        </p:nvSpPr>
        <p:spPr>
          <a:xfrm>
            <a:off x="4038600" y="6356354"/>
            <a:ext cx="4114800" cy="365125"/>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83455641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9"/>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solidFill>
                  <a:prstClr val="black"/>
                </a:solidFill>
              </a:rPr>
              <a:pPr/>
              <a:t>2025/10/12</a:t>
            </a:fld>
            <a:endParaRPr lang="zh-CN" altLang="en-US">
              <a:solidFill>
                <a:prstClr val="black"/>
              </a:solidFill>
            </a:endParaRPr>
          </a:p>
        </p:txBody>
      </p:sp>
      <p:sp>
        <p:nvSpPr>
          <p:cNvPr id="5" name="页脚占位符 4"/>
          <p:cNvSpPr>
            <a:spLocks noGrp="1"/>
          </p:cNvSpPr>
          <p:nvPr>
            <p:ph type="ftr" sz="quarter" idx="11"/>
          </p:nvPr>
        </p:nvSpPr>
        <p:spPr>
          <a:xfrm>
            <a:off x="4038600" y="6356354"/>
            <a:ext cx="4114800" cy="365125"/>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90121326"/>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4"/>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solidFill>
                  <a:prstClr val="black"/>
                </a:solidFill>
              </a:rPr>
              <a:pPr/>
              <a:t>2025/10/12</a:t>
            </a:fld>
            <a:endParaRPr lang="zh-CN" altLang="en-US">
              <a:solidFill>
                <a:prstClr val="black"/>
              </a:solidFill>
            </a:endParaRPr>
          </a:p>
        </p:txBody>
      </p:sp>
      <p:sp>
        <p:nvSpPr>
          <p:cNvPr id="5" name="页脚占位符 4"/>
          <p:cNvSpPr>
            <a:spLocks noGrp="1"/>
          </p:cNvSpPr>
          <p:nvPr>
            <p:ph type="ftr" sz="quarter" idx="11"/>
          </p:nvPr>
        </p:nvSpPr>
        <p:spPr>
          <a:xfrm>
            <a:off x="4038600" y="6356354"/>
            <a:ext cx="4114800" cy="365125"/>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47877562"/>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solidFill>
                  <a:prstClr val="black"/>
                </a:solidFill>
              </a:rPr>
              <a:pPr/>
              <a:t>2025/10/12</a:t>
            </a:fld>
            <a:endParaRPr lang="zh-CN" altLang="en-US">
              <a:solidFill>
                <a:prstClr val="black"/>
              </a:solidFill>
            </a:endParaRPr>
          </a:p>
        </p:txBody>
      </p:sp>
      <p:sp>
        <p:nvSpPr>
          <p:cNvPr id="6" name="页脚占位符 5"/>
          <p:cNvSpPr>
            <a:spLocks noGrp="1"/>
          </p:cNvSpPr>
          <p:nvPr>
            <p:ph type="ftr" sz="quarter" idx="11"/>
          </p:nvPr>
        </p:nvSpPr>
        <p:spPr>
          <a:xfrm>
            <a:off x="4038600" y="6356354"/>
            <a:ext cx="4114800" cy="365125"/>
          </a:xfr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144040296"/>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4"/>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8" y="1482091"/>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8" y="2368554"/>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p:spPr>
        <p:txBody>
          <a:bodyPr/>
          <a:lstStyle/>
          <a:p>
            <a:fld id="{82F288E0-7875-42C4-84C8-98DBBD3BF4D2}" type="datetimeFigureOut">
              <a:rPr lang="zh-CN" altLang="en-US" smtClean="0">
                <a:solidFill>
                  <a:prstClr val="black"/>
                </a:solidFill>
              </a:rPr>
              <a:pPr/>
              <a:t>2025/10/12</a:t>
            </a:fld>
            <a:endParaRPr lang="zh-CN" altLang="en-US">
              <a:solidFill>
                <a:prstClr val="black"/>
              </a:solidFill>
            </a:endParaRPr>
          </a:p>
        </p:txBody>
      </p:sp>
      <p:sp>
        <p:nvSpPr>
          <p:cNvPr id="8" name="页脚占位符 7"/>
          <p:cNvSpPr>
            <a:spLocks noGrp="1"/>
          </p:cNvSpPr>
          <p:nvPr>
            <p:ph type="ftr" sz="quarter" idx="11"/>
          </p:nvPr>
        </p:nvSpPr>
        <p:spPr>
          <a:xfrm>
            <a:off x="4038600" y="6356354"/>
            <a:ext cx="4114800" cy="365125"/>
          </a:xfrm>
        </p:spPr>
        <p:txBody>
          <a:bodyPr/>
          <a:lstStyle/>
          <a:p>
            <a:endParaRPr lang="zh-CN" altLang="en-US">
              <a:solidFill>
                <a:prstClr val="black"/>
              </a:solidFill>
            </a:endParaRPr>
          </a:p>
        </p:txBody>
      </p:sp>
      <p:sp>
        <p:nvSpPr>
          <p:cNvPr id="9" name="灯片编号占位符 8"/>
          <p:cNvSpPr>
            <a:spLocks noGrp="1"/>
          </p:cNvSpPr>
          <p:nvPr>
            <p:ph type="sldNum" sz="quarter" idx="12"/>
          </p:nvPr>
        </p:nvSpPr>
        <p:spPr>
          <a:xfrm>
            <a:off x="8610600" y="6356354"/>
            <a:ext cx="2743200" cy="365125"/>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
        <p:nvSpPr>
          <p:cNvPr id="11" name="矩形 10"/>
          <p:cNvSpPr/>
          <p:nvPr userDrawn="1"/>
        </p:nvSpPr>
        <p:spPr>
          <a:xfrm>
            <a:off x="8472185" y="4439041"/>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175419276"/>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solidFill>
                  <a:prstClr val="black"/>
                </a:solidFill>
              </a:rPr>
              <a:pPr/>
              <a:t>2025/10/12</a:t>
            </a:fld>
            <a:endParaRPr lang="zh-CN" altLang="en-US">
              <a:solidFill>
                <a:prstClr val="black"/>
              </a:solidFill>
            </a:endParaRPr>
          </a:p>
        </p:txBody>
      </p:sp>
      <p:sp>
        <p:nvSpPr>
          <p:cNvPr id="5" name="页脚占位符 4"/>
          <p:cNvSpPr>
            <a:spLocks noGrp="1"/>
          </p:cNvSpPr>
          <p:nvPr>
            <p:ph type="ftr" sz="quarter" idx="11"/>
          </p:nvPr>
        </p:nvSpPr>
        <p:spPr>
          <a:xfrm>
            <a:off x="4038600" y="6356354"/>
            <a:ext cx="4114800" cy="365125"/>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9005214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8"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7"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solidFill>
                  <a:prstClr val="black"/>
                </a:solidFill>
              </a:rPr>
              <a:pPr/>
              <a:t>2025/10/12</a:t>
            </a:fld>
            <a:endParaRPr lang="zh-CN" altLang="en-US">
              <a:solidFill>
                <a:prstClr val="black"/>
              </a:solidFill>
            </a:endParaRPr>
          </a:p>
        </p:txBody>
      </p:sp>
      <p:sp>
        <p:nvSpPr>
          <p:cNvPr id="6" name="页脚占位符 5"/>
          <p:cNvSpPr>
            <a:spLocks noGrp="1"/>
          </p:cNvSpPr>
          <p:nvPr>
            <p:ph type="ftr" sz="quarter" idx="11"/>
          </p:nvPr>
        </p:nvSpPr>
        <p:spPr>
          <a:xfrm>
            <a:off x="4038600" y="6356354"/>
            <a:ext cx="4114800" cy="365125"/>
          </a:xfr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0126882"/>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8"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8"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solidFill>
                  <a:prstClr val="black"/>
                </a:solidFill>
              </a:rPr>
              <a:pPr/>
              <a:t>2025/10/12</a:t>
            </a:fld>
            <a:endParaRPr lang="zh-CN" altLang="en-US">
              <a:solidFill>
                <a:prstClr val="black"/>
              </a:solidFill>
            </a:endParaRPr>
          </a:p>
        </p:txBody>
      </p:sp>
      <p:sp>
        <p:nvSpPr>
          <p:cNvPr id="6" name="页脚占位符 5"/>
          <p:cNvSpPr>
            <a:spLocks noGrp="1"/>
          </p:cNvSpPr>
          <p:nvPr>
            <p:ph type="ftr" sz="quarter" idx="11"/>
          </p:nvPr>
        </p:nvSpPr>
        <p:spPr>
          <a:xfrm>
            <a:off x="4038600" y="6356354"/>
            <a:ext cx="4114800" cy="365125"/>
          </a:xfr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943270703"/>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2025/10/12</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14932383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solidFill>
                  <a:prstClr val="black"/>
                </a:solidFill>
              </a:rPr>
              <a:pPr/>
              <a:t>2025/10/12</a:t>
            </a:fld>
            <a:endParaRPr lang="zh-CN" altLang="en-US">
              <a:solidFill>
                <a:prstClr val="black"/>
              </a:solidFill>
            </a:endParaRPr>
          </a:p>
        </p:txBody>
      </p:sp>
      <p:sp>
        <p:nvSpPr>
          <p:cNvPr id="5" name="页脚占位符 4"/>
          <p:cNvSpPr>
            <a:spLocks noGrp="1"/>
          </p:cNvSpPr>
          <p:nvPr>
            <p:ph type="ftr" sz="quarter" idx="11"/>
          </p:nvPr>
        </p:nvSpPr>
        <p:spPr>
          <a:xfrm>
            <a:off x="4038600" y="6356354"/>
            <a:ext cx="4114800" cy="365125"/>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
        <p:nvSpPr>
          <p:cNvPr id="3"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2630930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9"/>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solidFill>
                  <a:prstClr val="black"/>
                </a:solidFill>
              </a:rPr>
              <a:pPr/>
              <a:t>2025/10/12</a:t>
            </a:fld>
            <a:endParaRPr lang="zh-CN" altLang="en-US">
              <a:solidFill>
                <a:prstClr val="black"/>
              </a:solidFill>
            </a:endParaRPr>
          </a:p>
        </p:txBody>
      </p:sp>
      <p:sp>
        <p:nvSpPr>
          <p:cNvPr id="5" name="页脚占位符 4"/>
          <p:cNvSpPr>
            <a:spLocks noGrp="1"/>
          </p:cNvSpPr>
          <p:nvPr>
            <p:ph type="ftr" sz="quarter" idx="11"/>
          </p:nvPr>
        </p:nvSpPr>
        <p:spPr>
          <a:xfrm>
            <a:off x="4038600" y="6356354"/>
            <a:ext cx="4114800" cy="365125"/>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587520165"/>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solidFill>
                  <a:prstClr val="black"/>
                </a:solidFill>
              </a:rPr>
              <a:pPr/>
              <a:t>2025/10/12</a:t>
            </a:fld>
            <a:endParaRPr lang="zh-CN" altLang="en-US">
              <a:solidFill>
                <a:prstClr val="black"/>
              </a:solidFill>
            </a:endParaRPr>
          </a:p>
        </p:txBody>
      </p:sp>
      <p:sp>
        <p:nvSpPr>
          <p:cNvPr id="5" name="页脚占位符 4"/>
          <p:cNvSpPr>
            <a:spLocks noGrp="1"/>
          </p:cNvSpPr>
          <p:nvPr>
            <p:ph type="ftr" sz="quarter" idx="11"/>
          </p:nvPr>
        </p:nvSpPr>
        <p:spPr>
          <a:xfrm>
            <a:off x="4038600" y="6356354"/>
            <a:ext cx="4114800" cy="365125"/>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5771512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p:spPr>
        <p:txBody>
          <a:bodyPr/>
          <a:lstStyle/>
          <a:p>
            <a:fld id="{FB475AF3-A322-416E-99D7-29F5A7799ECC}" type="datetimeFigureOut">
              <a:rPr lang="zh-CN" altLang="en-US" smtClean="0">
                <a:solidFill>
                  <a:prstClr val="black"/>
                </a:solidFill>
              </a:rPr>
              <a:pPr/>
              <a:t>2025/10/12</a:t>
            </a:fld>
            <a:endParaRPr lang="zh-CN" altLang="en-US">
              <a:solidFill>
                <a:prstClr val="black"/>
              </a:solidFill>
            </a:endParaRPr>
          </a:p>
        </p:txBody>
      </p:sp>
      <p:sp>
        <p:nvSpPr>
          <p:cNvPr id="3" name="页脚占位符 2"/>
          <p:cNvSpPr>
            <a:spLocks noGrp="1"/>
          </p:cNvSpPr>
          <p:nvPr>
            <p:ph type="ftr" sz="quarter" idx="11"/>
          </p:nvPr>
        </p:nvSpPr>
        <p:spPr>
          <a:xfrm>
            <a:off x="4038600" y="6356354"/>
            <a:ext cx="4114800" cy="365125"/>
          </a:xfr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8610600" y="6356354"/>
            <a:ext cx="2743200" cy="365125"/>
          </a:xfrm>
        </p:spPr>
        <p:txBody>
          <a:bodyPr/>
          <a:lstStyle/>
          <a:p>
            <a:fld id="{10B49C96-558A-49EC-AD52-79C3D5970B3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003223754"/>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fld id="{E7FE081F-4352-4F18-BEDA-C66D1965C30F}"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fld id="{D3BC5BA0-D55A-4234-B2CB-BADBEAB97F5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962534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170171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3571962-A602-419B-B366-F0D09E39C861}"/>
              </a:ext>
            </a:extLst>
          </p:cNvPr>
          <p:cNvSpPr>
            <a:spLocks noGrp="1"/>
          </p:cNvSpPr>
          <p:nvPr>
            <p:ph type="dt" sz="half" idx="10"/>
          </p:nvPr>
        </p:nvSpPr>
        <p:spPr/>
        <p:txBody>
          <a:bodyPr/>
          <a:lstStyle/>
          <a:p>
            <a:fld id="{E7FE081F-4352-4F18-BEDA-C66D1965C30F}"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851FBDDA-FAA1-48D4-98E6-DCD54D4E6D4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4A0937E-E674-404D-BA2F-BBF5E12A0907}"/>
              </a:ext>
            </a:extLst>
          </p:cNvPr>
          <p:cNvSpPr>
            <a:spLocks noGrp="1"/>
          </p:cNvSpPr>
          <p:nvPr>
            <p:ph type="sldNum" sz="quarter" idx="12"/>
          </p:nvPr>
        </p:nvSpPr>
        <p:spPr/>
        <p:txBody>
          <a:bodyPr/>
          <a:lstStyle/>
          <a:p>
            <a:fld id="{D3BC5BA0-D55A-4234-B2CB-BADBEAB97F5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354590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BE0E8F-E223-4D3B-A808-484C3319511F}"/>
              </a:ext>
            </a:extLst>
          </p:cNvPr>
          <p:cNvSpPr>
            <a:spLocks noGrp="1"/>
          </p:cNvSpPr>
          <p:nvPr>
            <p:ph type="dt" sz="half" idx="10"/>
          </p:nvPr>
        </p:nvSpPr>
        <p:spPr/>
        <p:txBody>
          <a:bodyPr/>
          <a:lstStyle/>
          <a:p>
            <a:fld id="{E7FE081F-4352-4F18-BEDA-C66D1965C30F}"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0E0E48AC-DC57-4703-BDDA-CE39E30598B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D91002B1-1D31-465E-BED6-04AE45F78E1B}"/>
              </a:ext>
            </a:extLst>
          </p:cNvPr>
          <p:cNvSpPr>
            <a:spLocks noGrp="1"/>
          </p:cNvSpPr>
          <p:nvPr>
            <p:ph type="sldNum" sz="quarter" idx="12"/>
          </p:nvPr>
        </p:nvSpPr>
        <p:spPr/>
        <p:txBody>
          <a:bodyPr/>
          <a:lstStyle/>
          <a:p>
            <a:fld id="{D3BC5BA0-D55A-4234-B2CB-BADBEAB97F5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20088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3DF0C1F-D56E-417B-A1A6-CDEDBBD7BBE4}"/>
              </a:ext>
            </a:extLst>
          </p:cNvPr>
          <p:cNvSpPr>
            <a:spLocks noGrp="1"/>
          </p:cNvSpPr>
          <p:nvPr>
            <p:ph type="dt" sz="half" idx="10"/>
          </p:nvPr>
        </p:nvSpPr>
        <p:spPr/>
        <p:txBody>
          <a:bodyPr/>
          <a:lstStyle/>
          <a:p>
            <a:fld id="{E7FE081F-4352-4F18-BEDA-C66D1965C30F}"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B8A1A2ED-4247-4F7E-9CE6-9EBC490DCAB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F62F7A0B-CBE0-4C9C-9287-A2F7B585D347}"/>
              </a:ext>
            </a:extLst>
          </p:cNvPr>
          <p:cNvSpPr>
            <a:spLocks noGrp="1"/>
          </p:cNvSpPr>
          <p:nvPr>
            <p:ph type="sldNum" sz="quarter" idx="12"/>
          </p:nvPr>
        </p:nvSpPr>
        <p:spPr/>
        <p:txBody>
          <a:bodyPr/>
          <a:lstStyle/>
          <a:p>
            <a:fld id="{D3BC5BA0-D55A-4234-B2CB-BADBEAB97F5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898444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76EE013-E6C1-4C4F-B0C6-96B7CCBDB0ED}"/>
              </a:ext>
            </a:extLst>
          </p:cNvPr>
          <p:cNvSpPr>
            <a:spLocks noGrp="1"/>
          </p:cNvSpPr>
          <p:nvPr>
            <p:ph type="dt" sz="half" idx="10"/>
          </p:nvPr>
        </p:nvSpPr>
        <p:spPr/>
        <p:txBody>
          <a:bodyPr/>
          <a:lstStyle/>
          <a:p>
            <a:fld id="{E7FE081F-4352-4F18-BEDA-C66D1965C30F}"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F8BB2E72-BDA9-4250-A7C2-522DE20AC51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6E2F5F06-D3AA-492E-B5BF-EB07CE83376F}"/>
              </a:ext>
            </a:extLst>
          </p:cNvPr>
          <p:cNvSpPr>
            <a:spLocks noGrp="1"/>
          </p:cNvSpPr>
          <p:nvPr>
            <p:ph type="sldNum" sz="quarter" idx="12"/>
          </p:nvPr>
        </p:nvSpPr>
        <p:spPr/>
        <p:txBody>
          <a:bodyPr/>
          <a:lstStyle/>
          <a:p>
            <a:fld id="{D3BC5BA0-D55A-4234-B2CB-BADBEAB97F5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49336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8"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7"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2025/10/12</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1214509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1F0C74-5470-4103-8C60-72E5A8B1DEA2}"/>
              </a:ext>
            </a:extLst>
          </p:cNvPr>
          <p:cNvSpPr>
            <a:spLocks noGrp="1"/>
          </p:cNvSpPr>
          <p:nvPr>
            <p:ph type="dt" sz="half" idx="10"/>
          </p:nvPr>
        </p:nvSpPr>
        <p:spPr/>
        <p:txBody>
          <a:bodyPr/>
          <a:lstStyle/>
          <a:p>
            <a:fld id="{E7FE081F-4352-4F18-BEDA-C66D1965C30F}"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1A68A78F-3AFF-4961-8477-CB57D9BBFFE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A0E583D3-85AC-41F1-8D26-FC448751629A}"/>
              </a:ext>
            </a:extLst>
          </p:cNvPr>
          <p:cNvSpPr>
            <a:spLocks noGrp="1"/>
          </p:cNvSpPr>
          <p:nvPr>
            <p:ph type="sldNum" sz="quarter" idx="12"/>
          </p:nvPr>
        </p:nvSpPr>
        <p:spPr/>
        <p:txBody>
          <a:bodyPr/>
          <a:lstStyle/>
          <a:p>
            <a:fld id="{D3BC5BA0-D55A-4234-B2CB-BADBEAB97F5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085559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C523596-73AD-44E1-BC66-B8C399E56FD2}"/>
              </a:ext>
            </a:extLst>
          </p:cNvPr>
          <p:cNvSpPr>
            <a:spLocks noGrp="1"/>
          </p:cNvSpPr>
          <p:nvPr>
            <p:ph type="dt" sz="half" idx="10"/>
          </p:nvPr>
        </p:nvSpPr>
        <p:spPr/>
        <p:txBody>
          <a:bodyPr/>
          <a:lstStyle/>
          <a:p>
            <a:fld id="{E7FE081F-4352-4F18-BEDA-C66D1965C30F}"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922D18AA-1534-410D-96AD-50A42664B8C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A2209515-EB11-4FD0-B8A9-BC1B5BC14012}"/>
              </a:ext>
            </a:extLst>
          </p:cNvPr>
          <p:cNvSpPr>
            <a:spLocks noGrp="1"/>
          </p:cNvSpPr>
          <p:nvPr>
            <p:ph type="sldNum" sz="quarter" idx="12"/>
          </p:nvPr>
        </p:nvSpPr>
        <p:spPr/>
        <p:txBody>
          <a:bodyPr/>
          <a:lstStyle/>
          <a:p>
            <a:fld id="{D3BC5BA0-D55A-4234-B2CB-BADBEAB97F5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365914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B912CCC-BA35-41A4-B1CA-B31D42F9517E}"/>
              </a:ext>
            </a:extLst>
          </p:cNvPr>
          <p:cNvSpPr>
            <a:spLocks noGrp="1"/>
          </p:cNvSpPr>
          <p:nvPr>
            <p:ph type="dt" sz="half" idx="10"/>
          </p:nvPr>
        </p:nvSpPr>
        <p:spPr/>
        <p:txBody>
          <a:bodyPr/>
          <a:lstStyle/>
          <a:p>
            <a:fld id="{E7FE081F-4352-4F18-BEDA-C66D1965C30F}"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5BF43CE3-F971-4B3C-9E58-FEF1C4EACF1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4DC9298F-C230-4A85-9478-040EFA3B5E2B}"/>
              </a:ext>
            </a:extLst>
          </p:cNvPr>
          <p:cNvSpPr>
            <a:spLocks noGrp="1"/>
          </p:cNvSpPr>
          <p:nvPr>
            <p:ph type="sldNum" sz="quarter" idx="12"/>
          </p:nvPr>
        </p:nvSpPr>
        <p:spPr/>
        <p:txBody>
          <a:bodyPr/>
          <a:lstStyle/>
          <a:p>
            <a:fld id="{D3BC5BA0-D55A-4234-B2CB-BADBEAB97F5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133410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4197DC-32A7-4948-8498-682B1BD2C87F}"/>
              </a:ext>
            </a:extLst>
          </p:cNvPr>
          <p:cNvSpPr>
            <a:spLocks noGrp="1"/>
          </p:cNvSpPr>
          <p:nvPr>
            <p:ph type="dt" sz="half" idx="10"/>
          </p:nvPr>
        </p:nvSpPr>
        <p:spPr/>
        <p:txBody>
          <a:bodyPr/>
          <a:lstStyle/>
          <a:p>
            <a:fld id="{E7FE081F-4352-4F18-BEDA-C66D1965C30F}"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F76E031A-85A5-40BB-B201-8310B77E07F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71C0AD8F-966A-4EE9-80E8-E4CD0D3AD264}"/>
              </a:ext>
            </a:extLst>
          </p:cNvPr>
          <p:cNvSpPr>
            <a:spLocks noGrp="1"/>
          </p:cNvSpPr>
          <p:nvPr>
            <p:ph type="sldNum" sz="quarter" idx="12"/>
          </p:nvPr>
        </p:nvSpPr>
        <p:spPr/>
        <p:txBody>
          <a:bodyPr/>
          <a:lstStyle/>
          <a:p>
            <a:fld id="{D3BC5BA0-D55A-4234-B2CB-BADBEAB97F5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266885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867B72-8887-4DF8-8780-4CF5D387AECE}"/>
              </a:ext>
            </a:extLst>
          </p:cNvPr>
          <p:cNvSpPr>
            <a:spLocks noGrp="1"/>
          </p:cNvSpPr>
          <p:nvPr>
            <p:ph type="dt" sz="half" idx="10"/>
          </p:nvPr>
        </p:nvSpPr>
        <p:spPr/>
        <p:txBody>
          <a:bodyPr/>
          <a:lstStyle/>
          <a:p>
            <a:fld id="{E7FE081F-4352-4F18-BEDA-C66D1965C30F}"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5AA3A7CF-A139-4DC8-8780-7BA7765C5AF9}"/>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50D41E1-1DED-4880-980D-29072DD17FC7}"/>
              </a:ext>
            </a:extLst>
          </p:cNvPr>
          <p:cNvSpPr>
            <a:spLocks noGrp="1"/>
          </p:cNvSpPr>
          <p:nvPr>
            <p:ph type="sldNum" sz="quarter" idx="12"/>
          </p:nvPr>
        </p:nvSpPr>
        <p:spPr/>
        <p:txBody>
          <a:bodyPr/>
          <a:lstStyle/>
          <a:p>
            <a:fld id="{D3BC5BA0-D55A-4234-B2CB-BADBEAB97F5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26560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37104A-EDBB-4DEF-9A8D-A6F97EEB849D}"/>
              </a:ext>
            </a:extLst>
          </p:cNvPr>
          <p:cNvSpPr>
            <a:spLocks noGrp="1"/>
          </p:cNvSpPr>
          <p:nvPr>
            <p:ph type="dt" sz="half" idx="10"/>
          </p:nvPr>
        </p:nvSpPr>
        <p:spPr/>
        <p:txBody>
          <a:bodyPr/>
          <a:lstStyle/>
          <a:p>
            <a:fld id="{E5948F6F-2428-462A-9C17-B471D69666C9}"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C3BB8D15-C499-48CF-9D0D-45CCC65AD73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90E66EA-B0D5-46D2-BB63-E9AAA5F595CC}"/>
              </a:ext>
            </a:extLst>
          </p:cNvPr>
          <p:cNvSpPr>
            <a:spLocks noGrp="1"/>
          </p:cNvSpPr>
          <p:nvPr>
            <p:ph type="sldNum" sz="quarter" idx="12"/>
          </p:nvPr>
        </p:nvSpPr>
        <p:spPr/>
        <p:txBody>
          <a:bodyPr/>
          <a:lstStyle/>
          <a:p>
            <a:fld id="{8C750DBB-D116-4F5E-87A5-6486A7600B9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38692144"/>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48A98A-4FCE-42D0-A2D1-F2BF8D5F439F}"/>
              </a:ext>
            </a:extLst>
          </p:cNvPr>
          <p:cNvSpPr>
            <a:spLocks noGrp="1"/>
          </p:cNvSpPr>
          <p:nvPr>
            <p:ph type="dt" sz="half" idx="10"/>
          </p:nvPr>
        </p:nvSpPr>
        <p:spPr/>
        <p:txBody>
          <a:bodyPr/>
          <a:lstStyle/>
          <a:p>
            <a:fld id="{E5948F6F-2428-462A-9C17-B471D69666C9}"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6D531CB1-8E0F-41C9-8C45-E6F609050599}"/>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4173D3C7-0FA6-4E51-9224-B3032E1C9505}"/>
              </a:ext>
            </a:extLst>
          </p:cNvPr>
          <p:cNvSpPr>
            <a:spLocks noGrp="1"/>
          </p:cNvSpPr>
          <p:nvPr>
            <p:ph type="sldNum" sz="quarter" idx="12"/>
          </p:nvPr>
        </p:nvSpPr>
        <p:spPr/>
        <p:txBody>
          <a:bodyPr/>
          <a:lstStyle/>
          <a:p>
            <a:fld id="{8C750DBB-D116-4F5E-87A5-6486A7600B9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0849886"/>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6ACF3AE-4FCF-43CB-A2A9-4E450D2A7FBF}"/>
              </a:ext>
            </a:extLst>
          </p:cNvPr>
          <p:cNvSpPr>
            <a:spLocks noGrp="1"/>
          </p:cNvSpPr>
          <p:nvPr>
            <p:ph type="dt" sz="half" idx="10"/>
          </p:nvPr>
        </p:nvSpPr>
        <p:spPr/>
        <p:txBody>
          <a:bodyPr/>
          <a:lstStyle/>
          <a:p>
            <a:fld id="{E5948F6F-2428-462A-9C17-B471D69666C9}"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6FDA009A-460D-4113-B559-A393D1BB4259}"/>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6E93440B-F521-41F1-A213-95A86A6BD7DC}"/>
              </a:ext>
            </a:extLst>
          </p:cNvPr>
          <p:cNvSpPr>
            <a:spLocks noGrp="1"/>
          </p:cNvSpPr>
          <p:nvPr>
            <p:ph type="sldNum" sz="quarter" idx="12"/>
          </p:nvPr>
        </p:nvSpPr>
        <p:spPr/>
        <p:txBody>
          <a:bodyPr/>
          <a:lstStyle/>
          <a:p>
            <a:fld id="{8C750DBB-D116-4F5E-87A5-6486A7600B9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72756262"/>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E94802-C01D-48B5-8391-188A661F4773}"/>
              </a:ext>
            </a:extLst>
          </p:cNvPr>
          <p:cNvSpPr>
            <a:spLocks noGrp="1"/>
          </p:cNvSpPr>
          <p:nvPr>
            <p:ph type="dt" sz="half" idx="10"/>
          </p:nvPr>
        </p:nvSpPr>
        <p:spPr/>
        <p:txBody>
          <a:bodyPr/>
          <a:lstStyle/>
          <a:p>
            <a:fld id="{E5948F6F-2428-462A-9C17-B471D69666C9}"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108B485E-E3A1-4721-92B2-3C28EDE80B2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792178D-C56F-4DF2-8122-76C9CB4F6C61}"/>
              </a:ext>
            </a:extLst>
          </p:cNvPr>
          <p:cNvSpPr>
            <a:spLocks noGrp="1"/>
          </p:cNvSpPr>
          <p:nvPr>
            <p:ph type="sldNum" sz="quarter" idx="12"/>
          </p:nvPr>
        </p:nvSpPr>
        <p:spPr/>
        <p:txBody>
          <a:bodyPr/>
          <a:lstStyle/>
          <a:p>
            <a:fld id="{8C750DBB-D116-4F5E-87A5-6486A7600B9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11189524"/>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1B2AA4-2571-4A46-AEF9-C6600AAE3F93}"/>
              </a:ext>
            </a:extLst>
          </p:cNvPr>
          <p:cNvSpPr>
            <a:spLocks noGrp="1"/>
          </p:cNvSpPr>
          <p:nvPr>
            <p:ph type="dt" sz="half" idx="10"/>
          </p:nvPr>
        </p:nvSpPr>
        <p:spPr/>
        <p:txBody>
          <a:bodyPr/>
          <a:lstStyle/>
          <a:p>
            <a:fld id="{E5948F6F-2428-462A-9C17-B471D69666C9}"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06FFAF36-201A-4E03-81DA-3C56988D954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AC3F275F-5247-493E-B457-DE9B3AA81ABF}"/>
              </a:ext>
            </a:extLst>
          </p:cNvPr>
          <p:cNvSpPr>
            <a:spLocks noGrp="1"/>
          </p:cNvSpPr>
          <p:nvPr>
            <p:ph type="sldNum" sz="quarter" idx="12"/>
          </p:nvPr>
        </p:nvSpPr>
        <p:spPr/>
        <p:txBody>
          <a:bodyPr/>
          <a:lstStyle/>
          <a:p>
            <a:fld id="{8C750DBB-D116-4F5E-87A5-6486A7600B9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85375491"/>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8"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8"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2025/10/12</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73524748"/>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2965DF-0155-4483-BA71-E600CD0762AB}"/>
              </a:ext>
            </a:extLst>
          </p:cNvPr>
          <p:cNvSpPr>
            <a:spLocks noGrp="1"/>
          </p:cNvSpPr>
          <p:nvPr>
            <p:ph type="dt" sz="half" idx="10"/>
          </p:nvPr>
        </p:nvSpPr>
        <p:spPr/>
        <p:txBody>
          <a:bodyPr/>
          <a:lstStyle/>
          <a:p>
            <a:fld id="{E5948F6F-2428-462A-9C17-B471D69666C9}"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30025267-2129-4AAC-B988-516394B8C6A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855C9AA8-61C4-4754-8BD1-ABBF30B69740}"/>
              </a:ext>
            </a:extLst>
          </p:cNvPr>
          <p:cNvSpPr>
            <a:spLocks noGrp="1"/>
          </p:cNvSpPr>
          <p:nvPr>
            <p:ph type="sldNum" sz="quarter" idx="12"/>
          </p:nvPr>
        </p:nvSpPr>
        <p:spPr/>
        <p:txBody>
          <a:bodyPr/>
          <a:lstStyle/>
          <a:p>
            <a:fld id="{8C750DBB-D116-4F5E-87A5-6486A7600B9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25823651"/>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6E89B8B-92FE-4CCE-A6FD-1EA0AA2CB889}"/>
              </a:ext>
            </a:extLst>
          </p:cNvPr>
          <p:cNvSpPr>
            <a:spLocks noGrp="1"/>
          </p:cNvSpPr>
          <p:nvPr>
            <p:ph type="dt" sz="half" idx="10"/>
          </p:nvPr>
        </p:nvSpPr>
        <p:spPr/>
        <p:txBody>
          <a:bodyPr/>
          <a:lstStyle/>
          <a:p>
            <a:fld id="{E5948F6F-2428-462A-9C17-B471D69666C9}"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8C28E2A2-AD64-42B3-A87A-68E10771FDF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ECC82940-4DCD-4457-AC93-5C941D344732}"/>
              </a:ext>
            </a:extLst>
          </p:cNvPr>
          <p:cNvSpPr>
            <a:spLocks noGrp="1"/>
          </p:cNvSpPr>
          <p:nvPr>
            <p:ph type="sldNum" sz="quarter" idx="12"/>
          </p:nvPr>
        </p:nvSpPr>
        <p:spPr/>
        <p:txBody>
          <a:bodyPr/>
          <a:lstStyle/>
          <a:p>
            <a:fld id="{8C750DBB-D116-4F5E-87A5-6486A7600B9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18163065"/>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67F33BF-7248-4CF2-9D5F-FC2D4AF5A79E}"/>
              </a:ext>
            </a:extLst>
          </p:cNvPr>
          <p:cNvSpPr>
            <a:spLocks noGrp="1"/>
          </p:cNvSpPr>
          <p:nvPr>
            <p:ph type="dt" sz="half" idx="10"/>
          </p:nvPr>
        </p:nvSpPr>
        <p:spPr/>
        <p:txBody>
          <a:bodyPr/>
          <a:lstStyle/>
          <a:p>
            <a:fld id="{E5948F6F-2428-462A-9C17-B471D69666C9}"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F5BCF3C9-36E7-4968-9859-517B2D7F0E9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C894AE19-449C-4FE9-A53C-35890F0B0F77}"/>
              </a:ext>
            </a:extLst>
          </p:cNvPr>
          <p:cNvSpPr>
            <a:spLocks noGrp="1"/>
          </p:cNvSpPr>
          <p:nvPr>
            <p:ph type="sldNum" sz="quarter" idx="12"/>
          </p:nvPr>
        </p:nvSpPr>
        <p:spPr/>
        <p:txBody>
          <a:bodyPr/>
          <a:lstStyle/>
          <a:p>
            <a:fld id="{8C750DBB-D116-4F5E-87A5-6486A7600B9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28389287"/>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0F909C-0267-40BE-B34E-CFAE371EE401}"/>
              </a:ext>
            </a:extLst>
          </p:cNvPr>
          <p:cNvSpPr>
            <a:spLocks noGrp="1"/>
          </p:cNvSpPr>
          <p:nvPr>
            <p:ph type="dt" sz="half" idx="10"/>
          </p:nvPr>
        </p:nvSpPr>
        <p:spPr/>
        <p:txBody>
          <a:bodyPr/>
          <a:lstStyle/>
          <a:p>
            <a:fld id="{E5948F6F-2428-462A-9C17-B471D69666C9}"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BF55CE51-8FC0-4E46-857D-7C025FADFD0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8426E691-5222-4EE9-9D13-2D12712BAF26}"/>
              </a:ext>
            </a:extLst>
          </p:cNvPr>
          <p:cNvSpPr>
            <a:spLocks noGrp="1"/>
          </p:cNvSpPr>
          <p:nvPr>
            <p:ph type="sldNum" sz="quarter" idx="12"/>
          </p:nvPr>
        </p:nvSpPr>
        <p:spPr/>
        <p:txBody>
          <a:bodyPr/>
          <a:lstStyle/>
          <a:p>
            <a:fld id="{8C750DBB-D116-4F5E-87A5-6486A7600B9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69637747"/>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319BC4-A8AF-4B6F-A6AC-B29D151381CC}"/>
              </a:ext>
            </a:extLst>
          </p:cNvPr>
          <p:cNvSpPr>
            <a:spLocks noGrp="1"/>
          </p:cNvSpPr>
          <p:nvPr>
            <p:ph type="dt" sz="half" idx="10"/>
          </p:nvPr>
        </p:nvSpPr>
        <p:spPr/>
        <p:txBody>
          <a:bodyPr/>
          <a:lstStyle/>
          <a:p>
            <a:fld id="{E5948F6F-2428-462A-9C17-B471D69666C9}"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2FEB5DED-A7DE-4EE4-B6AB-433C67613F0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2BB61E76-AAA8-4A4D-AC7A-811B321C7B55}"/>
              </a:ext>
            </a:extLst>
          </p:cNvPr>
          <p:cNvSpPr>
            <a:spLocks noGrp="1"/>
          </p:cNvSpPr>
          <p:nvPr>
            <p:ph type="sldNum" sz="quarter" idx="12"/>
          </p:nvPr>
        </p:nvSpPr>
        <p:spPr/>
        <p:txBody>
          <a:bodyPr/>
          <a:lstStyle/>
          <a:p>
            <a:fld id="{8C750DBB-D116-4F5E-87A5-6486A7600B9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94315237"/>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3E1FFF-8862-47C7-A800-1AAF9D7C5086}"/>
              </a:ext>
            </a:extLst>
          </p:cNvPr>
          <p:cNvSpPr>
            <a:spLocks noGrp="1"/>
          </p:cNvSpPr>
          <p:nvPr>
            <p:ph type="dt" sz="half" idx="10"/>
          </p:nvPr>
        </p:nvSpPr>
        <p:spPr/>
        <p:txBody>
          <a:bodyPr/>
          <a:lstStyle/>
          <a:p>
            <a:fld id="{E5948F6F-2428-462A-9C17-B471D69666C9}"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62650148-B950-43C8-9DCD-DE25E61062D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54578DFF-1A5C-47A7-BF63-30AA9540AB11}"/>
              </a:ext>
            </a:extLst>
          </p:cNvPr>
          <p:cNvSpPr>
            <a:spLocks noGrp="1"/>
          </p:cNvSpPr>
          <p:nvPr>
            <p:ph type="sldNum" sz="quarter" idx="12"/>
          </p:nvPr>
        </p:nvSpPr>
        <p:spPr/>
        <p:txBody>
          <a:bodyPr/>
          <a:lstStyle/>
          <a:p>
            <a:fld id="{8C750DBB-D116-4F5E-87A5-6486A7600B9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73870422"/>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2025/10/12</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1277667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3.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7.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6.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7.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8.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9.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58C711-4DFE-4B75-B8B9-4B6627B14C34}"/>
              </a:ext>
            </a:extLst>
          </p:cNvPr>
          <p:cNvSpPr txBox="1"/>
          <p:nvPr userDrawn="1"/>
        </p:nvSpPr>
        <p:spPr>
          <a:xfrm>
            <a:off x="9563100" y="105507"/>
            <a:ext cx="2628900" cy="261610"/>
          </a:xfrm>
          <a:prstGeom prst="rect">
            <a:avLst/>
          </a:prstGeom>
          <a:noFill/>
        </p:spPr>
        <p:txBody>
          <a:bodyPr wrap="square" rtlCol="0">
            <a:spAutoFit/>
          </a:bodyPr>
          <a:lstStyle/>
          <a:p>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04093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
        <p:nvSpPr>
          <p:cNvPr id="3" name="TextBox 2">
            <a:extLst>
              <a:ext uri="{FF2B5EF4-FFF2-40B4-BE49-F238E27FC236}">
                <a16:creationId xmlns:a16="http://schemas.microsoft.com/office/drawing/2014/main" id="{703777BA-5080-4E66-925F-2B9A2C93C527}"/>
              </a:ext>
            </a:extLst>
          </p:cNvPr>
          <p:cNvSpPr txBox="1"/>
          <p:nvPr userDrawn="1"/>
        </p:nvSpPr>
        <p:spPr>
          <a:xfrm>
            <a:off x="9563100" y="8792"/>
            <a:ext cx="2628900" cy="261610"/>
          </a:xfrm>
          <a:prstGeom prst="rect">
            <a:avLst/>
          </a:prstGeom>
          <a:noFill/>
        </p:spPr>
        <p:txBody>
          <a:bodyPr wrap="square" rtlCol="0">
            <a:spAutoFit/>
          </a:bodyPr>
          <a:lstStyle/>
          <a:p>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37997143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39878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06387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69321-35DD-4BC7-953A-DC16A57A483D}" type="datetimeFigureOut">
              <a:rPr lang="en-GB" smtClean="0">
                <a:solidFill>
                  <a:prstClr val="black">
                    <a:tint val="75000"/>
                  </a:prstClr>
                </a:solidFill>
              </a:rPr>
              <a:pPr/>
              <a:t>12/10/2025</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
        <p:nvSpPr>
          <p:cNvPr id="7" name="灯片编号占位符 5">
            <a:extLst>
              <a:ext uri="{FF2B5EF4-FFF2-40B4-BE49-F238E27FC236}">
                <a16:creationId xmlns:a16="http://schemas.microsoft.com/office/drawing/2014/main" id="{AE3CFAE0-C3D5-4D12-9CF4-0A0D45992494}"/>
              </a:ext>
            </a:extLst>
          </p:cNvPr>
          <p:cNvSpPr txBox="1">
            <a:spLocks/>
          </p:cNvSpPr>
          <p:nvPr userDrawn="1"/>
        </p:nvSpPr>
        <p:spPr>
          <a:xfrm>
            <a:off x="10527323" y="47625"/>
            <a:ext cx="2743200" cy="365125"/>
          </a:xfrm>
          <a:prstGeom prst="rect">
            <a:avLst/>
          </a:prstGeom>
        </p:spPr>
        <p:txBody>
          <a:bodyPr/>
          <a:lstStyle>
            <a:defPPr>
              <a:defRPr lang="en-US"/>
            </a:defPPr>
            <a:lvl1pPr marL="0" algn="l" defTabSz="914400" rtl="0" eaLnBrk="1" latinLnBrk="0" hangingPunct="1">
              <a:defRPr sz="1800" i="1"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100" dirty="0">
                <a:solidFill>
                  <a:prstClr val="black"/>
                </a:solidFill>
              </a:rPr>
              <a:t>Design by: </a:t>
            </a:r>
            <a:r>
              <a:rPr lang="en-US" altLang="zh-CN" sz="1100" dirty="0" err="1">
                <a:solidFill>
                  <a:prstClr val="black"/>
                </a:solidFill>
              </a:rPr>
              <a:t>Hương</a:t>
            </a:r>
            <a:r>
              <a:rPr lang="en-US" altLang="zh-CN" sz="1100" dirty="0">
                <a:solidFill>
                  <a:prstClr val="black"/>
                </a:solidFill>
              </a:rPr>
              <a:t> </a:t>
            </a:r>
            <a:r>
              <a:rPr lang="en-US" altLang="zh-CN" sz="1100" dirty="0" err="1">
                <a:solidFill>
                  <a:prstClr val="black"/>
                </a:solidFill>
              </a:rPr>
              <a:t>Thảo</a:t>
            </a:r>
            <a:endParaRPr lang="zh-CN" altLang="en-US" sz="1100" dirty="0">
              <a:solidFill>
                <a:prstClr val="black"/>
              </a:solidFill>
            </a:endParaRPr>
          </a:p>
        </p:txBody>
      </p:sp>
    </p:spTree>
    <p:extLst>
      <p:ext uri="{BB962C8B-B14F-4D97-AF65-F5344CB8AC3E}">
        <p14:creationId xmlns:p14="http://schemas.microsoft.com/office/powerpoint/2010/main" val="58262307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37086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58C711-4DFE-4B75-B8B9-4B6627B14C34}"/>
              </a:ext>
            </a:extLst>
          </p:cNvPr>
          <p:cNvSpPr txBox="1"/>
          <p:nvPr userDrawn="1"/>
        </p:nvSpPr>
        <p:spPr>
          <a:xfrm>
            <a:off x="9563100" y="105507"/>
            <a:ext cx="2628900" cy="261610"/>
          </a:xfrm>
          <a:prstGeom prst="rect">
            <a:avLst/>
          </a:prstGeom>
          <a:noFill/>
        </p:spPr>
        <p:txBody>
          <a:bodyPr wrap="square" rtlCol="0">
            <a:spAutoFit/>
          </a:bodyPr>
          <a:lstStyle/>
          <a:p>
            <a:r>
              <a:rPr lang="en-US" sz="1100" i="1" dirty="0" err="1">
                <a:solidFill>
                  <a:prstClr val="black"/>
                </a:solidFill>
                <a:latin typeface="Times New Roman" panose="02020603050405020304" pitchFamily="18" charset="0"/>
                <a:cs typeface="Times New Roman" panose="02020603050405020304" pitchFamily="18" charset="0"/>
              </a:rPr>
              <a:t>Hương</a:t>
            </a:r>
            <a:r>
              <a:rPr lang="en-US" sz="1100" i="1" dirty="0">
                <a:solidFill>
                  <a:prstClr val="black"/>
                </a:solidFill>
                <a:latin typeface="Times New Roman" panose="02020603050405020304" pitchFamily="18" charset="0"/>
                <a:cs typeface="Times New Roman" panose="02020603050405020304" pitchFamily="18" charset="0"/>
              </a:rPr>
              <a:t> </a:t>
            </a:r>
            <a:r>
              <a:rPr lang="en-US" sz="1100" i="1" dirty="0" err="1">
                <a:solidFill>
                  <a:prstClr val="black"/>
                </a:solidFill>
                <a:latin typeface="Times New Roman" panose="02020603050405020304" pitchFamily="18" charset="0"/>
                <a:cs typeface="Times New Roman" panose="02020603050405020304" pitchFamily="18" charset="0"/>
              </a:rPr>
              <a:t>Thảo</a:t>
            </a:r>
            <a:r>
              <a:rPr lang="en-US" sz="1100" i="1" dirty="0">
                <a:solidFill>
                  <a:prstClr val="black"/>
                </a:solidFill>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333347333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61086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16869564"/>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1.wdp"/><Relationship Id="rId7" Type="http://schemas.openxmlformats.org/officeDocument/2006/relationships/image" Target="../media/image18.svg"/><Relationship Id="rId2" Type="http://schemas.openxmlformats.org/officeDocument/2006/relationships/image" Target="../media/image14.png"/><Relationship Id="rId1" Type="http://schemas.openxmlformats.org/officeDocument/2006/relationships/slideLayout" Target="../slideLayouts/slideLayout8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1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0.xml"/><Relationship Id="rId1" Type="http://schemas.openxmlformats.org/officeDocument/2006/relationships/tags" Target="../tags/tag2.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jpeg"/><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81.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32.xml"/><Relationship Id="rId5" Type="http://schemas.openxmlformats.org/officeDocument/2006/relationships/image" Target="../media/image53.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81.xml"/><Relationship Id="rId6" Type="http://schemas.openxmlformats.org/officeDocument/2006/relationships/image" Target="../media/image24.png"/><Relationship Id="rId5" Type="http://schemas.openxmlformats.org/officeDocument/2006/relationships/image" Target="../media/image55.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svg"/><Relationship Id="rId18" Type="http://schemas.openxmlformats.org/officeDocument/2006/relationships/image" Target="../media/image71.png"/><Relationship Id="rId26" Type="http://schemas.openxmlformats.org/officeDocument/2006/relationships/image" Target="../media/image79.png"/><Relationship Id="rId3" Type="http://schemas.openxmlformats.org/officeDocument/2006/relationships/image" Target="../media/image58.svg"/><Relationship Id="rId21" Type="http://schemas.openxmlformats.org/officeDocument/2006/relationships/image" Target="../media/image74.svg"/><Relationship Id="rId7" Type="http://schemas.openxmlformats.org/officeDocument/2006/relationships/image" Target="../media/image16.svg"/><Relationship Id="rId12" Type="http://schemas.openxmlformats.org/officeDocument/2006/relationships/image" Target="../media/image65.png"/><Relationship Id="rId17" Type="http://schemas.openxmlformats.org/officeDocument/2006/relationships/image" Target="../media/image70.svg"/><Relationship Id="rId25" Type="http://schemas.openxmlformats.org/officeDocument/2006/relationships/image" Target="../media/image78.svg"/><Relationship Id="rId2" Type="http://schemas.openxmlformats.org/officeDocument/2006/relationships/image" Target="../media/image57.png"/><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81.xml"/><Relationship Id="rId6" Type="http://schemas.openxmlformats.org/officeDocument/2006/relationships/image" Target="../media/image15.png"/><Relationship Id="rId11" Type="http://schemas.openxmlformats.org/officeDocument/2006/relationships/image" Target="../media/image64.svg"/><Relationship Id="rId24" Type="http://schemas.openxmlformats.org/officeDocument/2006/relationships/image" Target="../media/image77.png"/><Relationship Id="rId5" Type="http://schemas.openxmlformats.org/officeDocument/2006/relationships/image" Target="../media/image60.svg"/><Relationship Id="rId15" Type="http://schemas.openxmlformats.org/officeDocument/2006/relationships/image" Target="../media/image68.svg"/><Relationship Id="rId23" Type="http://schemas.openxmlformats.org/officeDocument/2006/relationships/image" Target="../media/image76.svg"/><Relationship Id="rId28" Type="http://schemas.openxmlformats.org/officeDocument/2006/relationships/image" Target="../media/image81.png"/><Relationship Id="rId10" Type="http://schemas.openxmlformats.org/officeDocument/2006/relationships/image" Target="../media/image63.png"/><Relationship Id="rId19" Type="http://schemas.openxmlformats.org/officeDocument/2006/relationships/image" Target="../media/image72.svg"/><Relationship Id="rId4" Type="http://schemas.openxmlformats.org/officeDocument/2006/relationships/image" Target="../media/image59.png"/><Relationship Id="rId9" Type="http://schemas.openxmlformats.org/officeDocument/2006/relationships/image" Target="../media/image62.svg"/><Relationship Id="rId14" Type="http://schemas.openxmlformats.org/officeDocument/2006/relationships/image" Target="../media/image67.png"/><Relationship Id="rId22" Type="http://schemas.openxmlformats.org/officeDocument/2006/relationships/image" Target="../media/image75.png"/><Relationship Id="rId27" Type="http://schemas.openxmlformats.org/officeDocument/2006/relationships/image" Target="../media/image80.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4.png"/><Relationship Id="rId2" Type="http://schemas.openxmlformats.org/officeDocument/2006/relationships/slideLayout" Target="../slideLayouts/slideLayout81.xml"/><Relationship Id="rId1" Type="http://schemas.openxmlformats.org/officeDocument/2006/relationships/tags" Target="../tags/tag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6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1.jpeg"/><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8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rcRect b="43786"/>
          <a:stretch>
            <a:fillRect/>
          </a:stretch>
        </p:blipFill>
        <p:spPr>
          <a:xfrm>
            <a:off x="10695" y="-159547"/>
            <a:ext cx="12192000" cy="6853595"/>
          </a:xfrm>
          <a:prstGeom prst="rect">
            <a:avLst/>
          </a:prstGeom>
        </p:spPr>
      </p:pic>
      <p:sp>
        <p:nvSpPr>
          <p:cNvPr id="4" name="AutoShape 4"/>
          <p:cNvSpPr/>
          <p:nvPr/>
        </p:nvSpPr>
        <p:spPr>
          <a:xfrm>
            <a:off x="1" y="0"/>
            <a:ext cx="984100" cy="6858000"/>
          </a:xfrm>
          <a:prstGeom prst="rect">
            <a:avLst/>
          </a:prstGeom>
          <a:solidFill>
            <a:srgbClr val="FDF5B6"/>
          </a:solidFill>
        </p:spPr>
      </p:sp>
      <p:grpSp>
        <p:nvGrpSpPr>
          <p:cNvPr id="7" name="Group 7"/>
          <p:cNvGrpSpPr/>
          <p:nvPr/>
        </p:nvGrpSpPr>
        <p:grpSpPr>
          <a:xfrm>
            <a:off x="1604212" y="853398"/>
            <a:ext cx="9339507" cy="3540802"/>
            <a:chOff x="0" y="0"/>
            <a:chExt cx="13128572" cy="3510408"/>
          </a:xfrm>
        </p:grpSpPr>
        <p:sp>
          <p:nvSpPr>
            <p:cNvPr id="8" name="Freeform 8"/>
            <p:cNvSpPr/>
            <p:nvPr/>
          </p:nvSpPr>
          <p:spPr>
            <a:xfrm>
              <a:off x="-1" y="0"/>
              <a:ext cx="13136232" cy="3510408"/>
            </a:xfrm>
            <a:custGeom>
              <a:avLst/>
              <a:gdLst/>
              <a:ahLst/>
              <a:cxnLst/>
              <a:rect l="l" t="t" r="r" b="b"/>
              <a:pathLst>
                <a:path w="13136232" h="3510408">
                  <a:moveTo>
                    <a:pt x="12629792" y="3493489"/>
                  </a:moveTo>
                  <a:cubicBezTo>
                    <a:pt x="12629792" y="3493489"/>
                    <a:pt x="12392796" y="3483520"/>
                    <a:pt x="12030657" y="3496964"/>
                  </a:cubicBezTo>
                  <a:cubicBezTo>
                    <a:pt x="11668519" y="3510408"/>
                    <a:pt x="490924" y="3510408"/>
                    <a:pt x="490924" y="3510408"/>
                  </a:cubicBezTo>
                  <a:cubicBezTo>
                    <a:pt x="245502" y="3510408"/>
                    <a:pt x="32509" y="3413140"/>
                    <a:pt x="31032" y="3253026"/>
                  </a:cubicBezTo>
                  <a:cubicBezTo>
                    <a:pt x="31032" y="3253026"/>
                    <a:pt x="0" y="195048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2583244" y="0"/>
                    <a:pt x="12583244" y="0"/>
                  </a:cubicBezTo>
                  <a:cubicBezTo>
                    <a:pt x="12895144" y="0"/>
                    <a:pt x="13128573" y="101069"/>
                    <a:pt x="13120715" y="303616"/>
                  </a:cubicBezTo>
                  <a:cubicBezTo>
                    <a:pt x="13120715" y="303616"/>
                    <a:pt x="13118720" y="1831002"/>
                    <a:pt x="13127476" y="2553439"/>
                  </a:cubicBezTo>
                  <a:cubicBezTo>
                    <a:pt x="13136232" y="2846740"/>
                    <a:pt x="13089683" y="3179812"/>
                    <a:pt x="13089683" y="3179812"/>
                  </a:cubicBezTo>
                  <a:cubicBezTo>
                    <a:pt x="13086718" y="3359837"/>
                    <a:pt x="12875214" y="3493489"/>
                    <a:pt x="12629792" y="3493489"/>
                  </a:cubicBezTo>
                  <a:close/>
                </a:path>
              </a:pathLst>
            </a:custGeom>
            <a:solidFill>
              <a:srgbClr val="FFFEFE"/>
            </a:solidFill>
          </p:spPr>
        </p:sp>
      </p:grpSp>
      <p:sp>
        <p:nvSpPr>
          <p:cNvPr id="13" name="TextBox 13"/>
          <p:cNvSpPr txBox="1"/>
          <p:nvPr/>
        </p:nvSpPr>
        <p:spPr>
          <a:xfrm>
            <a:off x="1962485" y="1431091"/>
            <a:ext cx="8788401" cy="2308324"/>
          </a:xfrm>
          <a:prstGeom prst="rect">
            <a:avLst/>
          </a:prstGeom>
        </p:spPr>
        <p:txBody>
          <a:bodyPr wrap="square" lIns="0" tIns="0" rIns="0" bIns="0" rtlCol="0" anchor="t">
            <a:spAutoFit/>
          </a:bodyPr>
          <a:lstStyle/>
          <a:p>
            <a:pPr algn="ctr">
              <a:lnSpc>
                <a:spcPct val="150000"/>
              </a:lnSpc>
            </a:pPr>
            <a:r>
              <a:rPr lang="en-US" sz="5000" b="1" dirty="0">
                <a:solidFill>
                  <a:srgbClr val="272626"/>
                </a:solidFill>
                <a:latin typeface="Arial" pitchFamily="34" charset="0"/>
                <a:cs typeface="Arial" pitchFamily="34" charset="0"/>
              </a:rPr>
              <a:t>CHÀO MỪNG </a:t>
            </a:r>
          </a:p>
          <a:p>
            <a:pPr algn="ctr">
              <a:lnSpc>
                <a:spcPct val="150000"/>
              </a:lnSpc>
            </a:pPr>
            <a:r>
              <a:rPr lang="en-US" sz="5000" b="1" dirty="0">
                <a:solidFill>
                  <a:srgbClr val="272626"/>
                </a:solidFill>
                <a:latin typeface="Arial" pitchFamily="34" charset="0"/>
                <a:cs typeface="Arial" pitchFamily="34" charset="0"/>
              </a:rPr>
              <a:t>CÁC EM ĐẾN VỚI TIẾT HỌC</a:t>
            </a:r>
          </a:p>
        </p:txBody>
      </p:sp>
      <p:pic>
        <p:nvPicPr>
          <p:cNvPr id="14"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87987">
            <a:off x="9718074" y="3570682"/>
            <a:ext cx="2584977" cy="2744667"/>
          </a:xfrm>
          <a:prstGeom prst="rect">
            <a:avLst/>
          </a:prstGeom>
        </p:spPr>
      </p:pic>
      <p:pic>
        <p:nvPicPr>
          <p:cNvPr id="15"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61824" y="4831376"/>
            <a:ext cx="1750659" cy="1884269"/>
          </a:xfrm>
          <a:prstGeom prst="rect">
            <a:avLst/>
          </a:prstGeom>
        </p:spPr>
      </p:pic>
      <p:pic>
        <p:nvPicPr>
          <p:cNvPr id="16"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12115">
            <a:off x="2033197" y="744120"/>
            <a:ext cx="2464195" cy="1258979"/>
          </a:xfrm>
          <a:prstGeom prst="rect">
            <a:avLst/>
          </a:prstGeom>
        </p:spPr>
      </p:pic>
      <p:sp>
        <p:nvSpPr>
          <p:cNvPr id="17" name="TextBox 5"/>
          <p:cNvSpPr txBox="1"/>
          <p:nvPr/>
        </p:nvSpPr>
        <p:spPr>
          <a:xfrm>
            <a:off x="-21389" y="-173502"/>
            <a:ext cx="5914189" cy="1038746"/>
          </a:xfrm>
          <a:prstGeom prst="rect">
            <a:avLst/>
          </a:prstGeom>
        </p:spPr>
        <p:txBody>
          <a:bodyPr wrap="square" lIns="0" tIns="0" rIns="0" bIns="0" rtlCol="0" anchor="t">
            <a:spAutoFit/>
          </a:bodyPr>
          <a:lstStyle/>
          <a:p>
            <a:pPr algn="ctr">
              <a:lnSpc>
                <a:spcPts val="8059"/>
              </a:lnSpc>
            </a:pPr>
            <a:r>
              <a:rPr lang="en-US" sz="3600" b="1" dirty="0">
                <a:solidFill>
                  <a:srgbClr val="C00000"/>
                </a:solidFill>
                <a:latin typeface="Arial" pitchFamily="34" charset="0"/>
                <a:cs typeface="Arial" pitchFamily="34" charset="0"/>
              </a:rPr>
              <a:t>TIẾNG VIỆT 2</a:t>
            </a:r>
          </a:p>
        </p:txBody>
      </p:sp>
      <p:grpSp>
        <p:nvGrpSpPr>
          <p:cNvPr id="18" name="Group 2"/>
          <p:cNvGrpSpPr/>
          <p:nvPr/>
        </p:nvGrpSpPr>
        <p:grpSpPr>
          <a:xfrm>
            <a:off x="4661896" y="5468271"/>
            <a:ext cx="3733800" cy="712970"/>
            <a:chOff x="0" y="0"/>
            <a:chExt cx="15434913" cy="2503857"/>
          </a:xfrm>
        </p:grpSpPr>
        <p:sp>
          <p:nvSpPr>
            <p:cNvPr id="19" name="Freeform 3"/>
            <p:cNvSpPr/>
            <p:nvPr/>
          </p:nvSpPr>
          <p:spPr>
            <a:xfrm>
              <a:off x="31750" y="31750"/>
              <a:ext cx="15371412" cy="2440357"/>
            </a:xfrm>
            <a:custGeom>
              <a:avLst/>
              <a:gdLst/>
              <a:ahLst/>
              <a:cxnLst/>
              <a:rect l="l" t="t" r="r" b="b"/>
              <a:pathLst>
                <a:path w="15371412" h="2440357">
                  <a:moveTo>
                    <a:pt x="15278703" y="2440357"/>
                  </a:moveTo>
                  <a:lnTo>
                    <a:pt x="92710" y="2440357"/>
                  </a:lnTo>
                  <a:cubicBezTo>
                    <a:pt x="41910" y="2440357"/>
                    <a:pt x="0" y="2398447"/>
                    <a:pt x="0" y="2347647"/>
                  </a:cubicBezTo>
                  <a:lnTo>
                    <a:pt x="0" y="92710"/>
                  </a:lnTo>
                  <a:cubicBezTo>
                    <a:pt x="0" y="41910"/>
                    <a:pt x="41910" y="0"/>
                    <a:pt x="92710" y="0"/>
                  </a:cubicBezTo>
                  <a:lnTo>
                    <a:pt x="15277433" y="0"/>
                  </a:lnTo>
                  <a:cubicBezTo>
                    <a:pt x="15328233" y="0"/>
                    <a:pt x="15370142" y="41910"/>
                    <a:pt x="15370142" y="92710"/>
                  </a:cubicBezTo>
                  <a:lnTo>
                    <a:pt x="15370142" y="2346377"/>
                  </a:lnTo>
                  <a:cubicBezTo>
                    <a:pt x="15371412" y="2398447"/>
                    <a:pt x="15329503" y="2440357"/>
                    <a:pt x="15278703" y="2440357"/>
                  </a:cubicBezTo>
                  <a:close/>
                </a:path>
              </a:pathLst>
            </a:custGeom>
            <a:solidFill>
              <a:srgbClr val="FFFFFF"/>
            </a:solidFill>
          </p:spPr>
        </p:sp>
        <p:sp>
          <p:nvSpPr>
            <p:cNvPr id="20" name="Freeform 4"/>
            <p:cNvSpPr/>
            <p:nvPr/>
          </p:nvSpPr>
          <p:spPr>
            <a:xfrm>
              <a:off x="0" y="0"/>
              <a:ext cx="15434912" cy="2503857"/>
            </a:xfrm>
            <a:custGeom>
              <a:avLst/>
              <a:gdLst/>
              <a:ahLst/>
              <a:cxnLst/>
              <a:rect l="l" t="t" r="r" b="b"/>
              <a:pathLst>
                <a:path w="15434912" h="2503857">
                  <a:moveTo>
                    <a:pt x="15310453" y="59690"/>
                  </a:moveTo>
                  <a:cubicBezTo>
                    <a:pt x="15346012" y="59690"/>
                    <a:pt x="15375223" y="88900"/>
                    <a:pt x="15375223" y="124460"/>
                  </a:cubicBezTo>
                  <a:lnTo>
                    <a:pt x="15375223" y="2379397"/>
                  </a:lnTo>
                  <a:cubicBezTo>
                    <a:pt x="15375223" y="2414957"/>
                    <a:pt x="15346012" y="2444167"/>
                    <a:pt x="15310453" y="2444167"/>
                  </a:cubicBezTo>
                  <a:lnTo>
                    <a:pt x="124460" y="2444167"/>
                  </a:lnTo>
                  <a:cubicBezTo>
                    <a:pt x="88900" y="2444167"/>
                    <a:pt x="59690" y="2414957"/>
                    <a:pt x="59690" y="2379397"/>
                  </a:cubicBezTo>
                  <a:lnTo>
                    <a:pt x="59690" y="124460"/>
                  </a:lnTo>
                  <a:cubicBezTo>
                    <a:pt x="59690" y="88900"/>
                    <a:pt x="88900" y="59690"/>
                    <a:pt x="124460" y="59690"/>
                  </a:cubicBezTo>
                  <a:lnTo>
                    <a:pt x="15310453" y="59690"/>
                  </a:lnTo>
                  <a:moveTo>
                    <a:pt x="15310453" y="0"/>
                  </a:moveTo>
                  <a:lnTo>
                    <a:pt x="124460" y="0"/>
                  </a:lnTo>
                  <a:cubicBezTo>
                    <a:pt x="55880" y="0"/>
                    <a:pt x="0" y="55880"/>
                    <a:pt x="0" y="124460"/>
                  </a:cubicBezTo>
                  <a:lnTo>
                    <a:pt x="0" y="2379397"/>
                  </a:lnTo>
                  <a:cubicBezTo>
                    <a:pt x="0" y="2447977"/>
                    <a:pt x="55880" y="2503857"/>
                    <a:pt x="124460" y="2503857"/>
                  </a:cubicBezTo>
                  <a:lnTo>
                    <a:pt x="15310453" y="2503857"/>
                  </a:lnTo>
                  <a:cubicBezTo>
                    <a:pt x="15379033" y="2503857"/>
                    <a:pt x="15434912" y="2447977"/>
                    <a:pt x="15434912" y="2379397"/>
                  </a:cubicBezTo>
                  <a:lnTo>
                    <a:pt x="15434912" y="124460"/>
                  </a:lnTo>
                  <a:cubicBezTo>
                    <a:pt x="15434912" y="55880"/>
                    <a:pt x="15379033" y="0"/>
                    <a:pt x="15310453" y="0"/>
                  </a:cubicBezTo>
                  <a:close/>
                </a:path>
              </a:pathLst>
            </a:custGeom>
            <a:solidFill>
              <a:srgbClr val="000000"/>
            </a:solidFill>
          </p:spPr>
        </p:sp>
      </p:grpSp>
      <p:sp>
        <p:nvSpPr>
          <p:cNvPr id="21" name="TextBox 6"/>
          <p:cNvSpPr txBox="1"/>
          <p:nvPr/>
        </p:nvSpPr>
        <p:spPr>
          <a:xfrm>
            <a:off x="4826000" y="5641885"/>
            <a:ext cx="3979720" cy="436017"/>
          </a:xfrm>
          <a:prstGeom prst="rect">
            <a:avLst/>
          </a:prstGeom>
        </p:spPr>
        <p:txBody>
          <a:bodyPr lIns="0" tIns="0" rIns="0" bIns="0" rtlCol="0" anchor="t">
            <a:spAutoFit/>
          </a:bodyPr>
          <a:lstStyle/>
          <a:p>
            <a:pPr>
              <a:lnSpc>
                <a:spcPts val="3360"/>
              </a:lnSpc>
            </a:pPr>
            <a:r>
              <a:rPr lang="en-US" sz="2700" b="1" dirty="0" err="1">
                <a:latin typeface="Arial" pitchFamily="34" charset="0"/>
                <a:cs typeface="Arial" pitchFamily="34" charset="0"/>
              </a:rPr>
              <a:t>Giáo</a:t>
            </a:r>
            <a:r>
              <a:rPr lang="en-US" sz="2700" b="1" dirty="0">
                <a:latin typeface="Arial" pitchFamily="34" charset="0"/>
                <a:cs typeface="Arial" pitchFamily="34" charset="0"/>
              </a:rPr>
              <a:t> </a:t>
            </a:r>
            <a:r>
              <a:rPr lang="en-US" sz="2700" b="1" dirty="0" err="1">
                <a:latin typeface="Arial" pitchFamily="34" charset="0"/>
                <a:cs typeface="Arial" pitchFamily="34" charset="0"/>
              </a:rPr>
              <a:t>viên</a:t>
            </a:r>
            <a:r>
              <a:rPr lang="en-US" sz="2700" b="1" dirty="0">
                <a:latin typeface="Arial" pitchFamily="34" charset="0"/>
                <a:cs typeface="Arial" pitchFamily="34" charset="0"/>
              </a:rPr>
              <a:t>:</a:t>
            </a:r>
          </a:p>
        </p:txBody>
      </p:sp>
    </p:spTree>
    <p:extLst>
      <p:ext uri="{BB962C8B-B14F-4D97-AF65-F5344CB8AC3E}">
        <p14:creationId xmlns:p14="http://schemas.microsoft.com/office/powerpoint/2010/main" val="3348872110"/>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7112F9-C830-489D-A196-7AF9B49F281A}"/>
              </a:ext>
            </a:extLst>
          </p:cNvPr>
          <p:cNvSpPr txBox="1"/>
          <p:nvPr/>
        </p:nvSpPr>
        <p:spPr>
          <a:xfrm>
            <a:off x="798258" y="223970"/>
            <a:ext cx="10420727" cy="1397498"/>
          </a:xfrm>
          <a:prstGeom prst="rect">
            <a:avLst/>
          </a:prstGeom>
          <a:noFill/>
        </p:spPr>
        <p:txBody>
          <a:bodyPr wrap="square" rtlCol="0">
            <a:spAutoFit/>
          </a:bodyPr>
          <a:lstStyle/>
          <a:p>
            <a:pPr algn="ctr" defTabSz="1219170">
              <a:lnSpc>
                <a:spcPct val="150000"/>
              </a:lnSpc>
              <a:buClr>
                <a:srgbClr val="000000"/>
              </a:buClr>
              <a:defRPr/>
            </a:pPr>
            <a:r>
              <a:rPr lang="en-US" sz="3200" b="1" kern="0" dirty="0">
                <a:solidFill>
                  <a:srgbClr val="FFAB40">
                    <a:lumMod val="50000"/>
                  </a:srgbClr>
                </a:solidFill>
                <a:latin typeface="Arial" pitchFamily="34" charset="0"/>
                <a:ea typeface="Arial-Rounded" panose="020B0500000000000000" pitchFamily="34" charset="0"/>
                <a:cs typeface="Arial" pitchFamily="34" charset="0"/>
                <a:sym typeface="Arial"/>
              </a:rPr>
              <a:t>2.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Tự</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đọc</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một</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truyện</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một</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bài</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thơ</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bài</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báo</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em</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thích</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Ghi</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lại</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những</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câu</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văn</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hay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hoặc</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những</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nội</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dung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bổ</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ích</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a:t>
            </a:r>
          </a:p>
        </p:txBody>
      </p:sp>
      <p:sp>
        <p:nvSpPr>
          <p:cNvPr id="2" name="TextBox 1"/>
          <p:cNvSpPr txBox="1"/>
          <p:nvPr/>
        </p:nvSpPr>
        <p:spPr>
          <a:xfrm>
            <a:off x="2439374" y="5977778"/>
            <a:ext cx="7138493" cy="461665"/>
          </a:xfrm>
          <a:prstGeom prst="rect">
            <a:avLst/>
          </a:prstGeom>
          <a:noFill/>
        </p:spPr>
        <p:txBody>
          <a:bodyPr wrap="none" rtlCol="0">
            <a:spAutoFit/>
          </a:bodyPr>
          <a:lstStyle/>
          <a:p>
            <a:r>
              <a:rPr lang="en-US" sz="2400" b="1" dirty="0" err="1">
                <a:solidFill>
                  <a:srgbClr val="FF0000"/>
                </a:solidFill>
                <a:latin typeface="Arial" pitchFamily="34" charset="0"/>
                <a:cs typeface="Arial" pitchFamily="34" charset="0"/>
              </a:rPr>
              <a:t>Kiến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trúc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nghệ</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thuật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thiết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kế</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trang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trí</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nhà</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cửa</a:t>
            </a:r>
            <a:r>
              <a:rPr lang="en-US" sz="2400" b="1" dirty="0">
                <a:solidFill>
                  <a:srgbClr val="FF0000"/>
                </a:solidFill>
                <a:latin typeface="Arial" pitchFamily="34" charset="0"/>
                <a:cs typeface="Arial" pitchFamily="34" charset="0"/>
              </a:rPr>
              <a:t>.</a:t>
            </a:r>
          </a:p>
        </p:txBody>
      </p:sp>
      <p:pic>
        <p:nvPicPr>
          <p:cNvPr id="3074" name="Picture 2" descr="Trường tiểu học Lũng Luông - Bông hoa giữa núi rừng Tây Bắ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996" y="1701298"/>
            <a:ext cx="6709249" cy="41746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24859996"/>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7112F9-C830-489D-A196-7AF9B49F281A}"/>
              </a:ext>
            </a:extLst>
          </p:cNvPr>
          <p:cNvSpPr txBox="1"/>
          <p:nvPr/>
        </p:nvSpPr>
        <p:spPr>
          <a:xfrm>
            <a:off x="798258" y="223970"/>
            <a:ext cx="10420727" cy="1397498"/>
          </a:xfrm>
          <a:prstGeom prst="rect">
            <a:avLst/>
          </a:prstGeom>
          <a:noFill/>
        </p:spPr>
        <p:txBody>
          <a:bodyPr wrap="square" rtlCol="0">
            <a:spAutoFit/>
          </a:bodyPr>
          <a:lstStyle/>
          <a:p>
            <a:pPr algn="ctr" defTabSz="1219170">
              <a:lnSpc>
                <a:spcPct val="150000"/>
              </a:lnSpc>
              <a:buClr>
                <a:srgbClr val="000000"/>
              </a:buClr>
              <a:defRPr/>
            </a:pPr>
            <a:r>
              <a:rPr lang="en-US" sz="3200" b="1" kern="0" dirty="0">
                <a:solidFill>
                  <a:srgbClr val="FFAB40">
                    <a:lumMod val="50000"/>
                  </a:srgbClr>
                </a:solidFill>
                <a:latin typeface="Arial" pitchFamily="34" charset="0"/>
                <a:ea typeface="Arial-Rounded" panose="020B0500000000000000" pitchFamily="34" charset="0"/>
                <a:cs typeface="Arial" pitchFamily="34" charset="0"/>
                <a:sym typeface="Arial"/>
              </a:rPr>
              <a:t>2.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Tự</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đọc</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một</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truyện</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một</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bài</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thơ</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bài</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báo</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em</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thích</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Ghi</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lại</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những</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câu</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văn</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hay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hoặc</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những</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nội</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dung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bổ</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ích</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a:t>
            </a:r>
          </a:p>
        </p:txBody>
      </p:sp>
      <p:sp>
        <p:nvSpPr>
          <p:cNvPr id="3" name="Oval 2"/>
          <p:cNvSpPr/>
          <p:nvPr/>
        </p:nvSpPr>
        <p:spPr>
          <a:xfrm>
            <a:off x="569658" y="179363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13054"/>
                </a:solidFill>
              </a:rPr>
              <a:t>M</a:t>
            </a:r>
          </a:p>
        </p:txBody>
      </p:sp>
      <p:sp>
        <p:nvSpPr>
          <p:cNvPr id="6" name="TextBox 5"/>
          <p:cNvSpPr txBox="1"/>
          <p:nvPr/>
        </p:nvSpPr>
        <p:spPr>
          <a:xfrm>
            <a:off x="1143000" y="1746737"/>
            <a:ext cx="10245969" cy="4031873"/>
          </a:xfrm>
          <a:prstGeom prst="rect">
            <a:avLst/>
          </a:prstGeom>
          <a:noFill/>
        </p:spPr>
        <p:txBody>
          <a:bodyPr wrap="square" rtlCol="0">
            <a:spAutoFit/>
          </a:bodyPr>
          <a:lstStyle/>
          <a:p>
            <a:pPr algn="ctr"/>
            <a:r>
              <a:rPr lang="vi-VN" sz="2400" b="1" dirty="0">
                <a:solidFill>
                  <a:srgbClr val="000000"/>
                </a:solidFill>
                <a:latin typeface="Arial" pitchFamily="34" charset="0"/>
                <a:cs typeface="Arial" pitchFamily="34" charset="0"/>
              </a:rPr>
              <a:t>Ngôi trường xanh</a:t>
            </a:r>
            <a:endParaRPr lang="vi-VN" sz="2400" dirty="0">
              <a:solidFill>
                <a:srgbClr val="000000"/>
              </a:solidFill>
              <a:latin typeface="Arial" pitchFamily="34" charset="0"/>
              <a:cs typeface="Arial" pitchFamily="34" charset="0"/>
            </a:endParaRPr>
          </a:p>
          <a:p>
            <a:pPr algn="just"/>
            <a:r>
              <a:rPr lang="vi-VN" sz="2400" dirty="0">
                <a:solidFill>
                  <a:srgbClr val="000000"/>
                </a:solidFill>
                <a:latin typeface="Arial" pitchFamily="34" charset="0"/>
                <a:cs typeface="Arial" pitchFamily="34" charset="0"/>
              </a:rPr>
              <a:t>Đó là tên một ngôi trường nằm ở giữa rừng, trên hòn đảo du lịch Ba-li nổi tiếng. Toà nhà lớn nhất nổi bật với hình dáng giống nhà sàn, dài 60 mét, được làm bằng tre. Gần như tất cả các vật dụng trong lớp học như bàn, ghế và các công trình khác, bao gồm cả thư viện đều làm từ tre. Thầy cô ở ngôi trường thân thiện với thiên nhiên này rất quan tâm giáo dục cho học sinh ý thức bảo vệ môi trường.</a:t>
            </a:r>
          </a:p>
          <a:p>
            <a:br>
              <a:rPr lang="vi-VN" sz="2400" dirty="0">
                <a:solidFill>
                  <a:srgbClr val="000000"/>
                </a:solidFill>
                <a:latin typeface="Arial" pitchFamily="34" charset="0"/>
                <a:cs typeface="Arial" pitchFamily="34" charset="0"/>
              </a:rPr>
            </a:br>
            <a:br>
              <a:rPr lang="vi-VN" sz="2400" dirty="0">
                <a:solidFill>
                  <a:srgbClr val="000000"/>
                </a:solidFill>
                <a:latin typeface="OpenSans"/>
              </a:rPr>
            </a:br>
            <a:br>
              <a:rPr lang="vi-VN" dirty="0">
                <a:solidFill>
                  <a:srgbClr val="000000"/>
                </a:solidFill>
                <a:latin typeface="OpenSans"/>
              </a:rPr>
            </a:br>
            <a:endParaRPr lang="en-US" dirty="0">
              <a:solidFill>
                <a:srgbClr val="213054"/>
              </a:solidFill>
            </a:endParaRPr>
          </a:p>
        </p:txBody>
      </p:sp>
      <p:pic>
        <p:nvPicPr>
          <p:cNvPr id="410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070" b="6055"/>
          <a:stretch/>
        </p:blipFill>
        <p:spPr bwMode="auto">
          <a:xfrm>
            <a:off x="2270234" y="4390971"/>
            <a:ext cx="3738387" cy="22238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870" y="4390971"/>
            <a:ext cx="3730344" cy="22238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799597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7112F9-C830-489D-A196-7AF9B49F281A}"/>
              </a:ext>
            </a:extLst>
          </p:cNvPr>
          <p:cNvSpPr txBox="1"/>
          <p:nvPr/>
        </p:nvSpPr>
        <p:spPr>
          <a:xfrm>
            <a:off x="798258" y="223970"/>
            <a:ext cx="10420727" cy="1397498"/>
          </a:xfrm>
          <a:prstGeom prst="rect">
            <a:avLst/>
          </a:prstGeom>
          <a:noFill/>
        </p:spPr>
        <p:txBody>
          <a:bodyPr wrap="square" rtlCol="0">
            <a:spAutoFit/>
          </a:bodyPr>
          <a:lstStyle/>
          <a:p>
            <a:pPr algn="ctr" defTabSz="1219170">
              <a:lnSpc>
                <a:spcPct val="150000"/>
              </a:lnSpc>
              <a:buClr>
                <a:srgbClr val="000000"/>
              </a:buClr>
              <a:defRPr/>
            </a:pPr>
            <a:r>
              <a:rPr lang="en-US" sz="3200" b="1" kern="0" dirty="0">
                <a:solidFill>
                  <a:srgbClr val="FFAB40">
                    <a:lumMod val="50000"/>
                  </a:srgbClr>
                </a:solidFill>
                <a:latin typeface="Arial" pitchFamily="34" charset="0"/>
                <a:ea typeface="Arial-Rounded" panose="020B0500000000000000" pitchFamily="34" charset="0"/>
                <a:cs typeface="Arial" pitchFamily="34" charset="0"/>
                <a:sym typeface="Arial"/>
              </a:rPr>
              <a:t>2.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Tự</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đọc</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một</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truyện</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một</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bài</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thơ</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bài</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báo</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em</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thích</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Ghi</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lại</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những</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câu</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văn</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hay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hoặc</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những</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nội</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dung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bổ</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ích</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a:t>
            </a:r>
          </a:p>
        </p:txBody>
      </p:sp>
      <p:sp>
        <p:nvSpPr>
          <p:cNvPr id="2" name="TextBox 1"/>
          <p:cNvSpPr txBox="1"/>
          <p:nvPr/>
        </p:nvSpPr>
        <p:spPr>
          <a:xfrm>
            <a:off x="2395626" y="5973313"/>
            <a:ext cx="7749237" cy="523220"/>
          </a:xfrm>
          <a:prstGeom prst="rect">
            <a:avLst/>
          </a:prstGeom>
          <a:noFill/>
        </p:spPr>
        <p:txBody>
          <a:bodyPr wrap="none" rtlCol="0">
            <a:spAutoFit/>
          </a:bodyPr>
          <a:lstStyle/>
          <a:p>
            <a:r>
              <a:rPr lang="en-US" sz="2800" b="1" dirty="0">
                <a:solidFill>
                  <a:srgbClr val="FF0000"/>
                </a:solidFill>
                <a:latin typeface="Arial" pitchFamily="34" charset="0"/>
                <a:cs typeface="Arial" pitchFamily="34" charset="0"/>
              </a:rPr>
              <a:t>Ba-li: </a:t>
            </a:r>
            <a:r>
              <a:rPr lang="en-US" sz="2800" b="1" dirty="0" err="1">
                <a:solidFill>
                  <a:srgbClr val="FF0000"/>
                </a:solidFill>
                <a:latin typeface="Arial" pitchFamily="34" charset="0"/>
                <a:cs typeface="Arial" pitchFamily="34" charset="0"/>
              </a:rPr>
              <a:t>một</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hòn</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đảo</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của</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nước</a:t>
            </a:r>
            <a:r>
              <a:rPr lang="en-US" sz="2800" b="1" dirty="0">
                <a:solidFill>
                  <a:srgbClr val="FF0000"/>
                </a:solidFill>
                <a:latin typeface="Arial" pitchFamily="34" charset="0"/>
                <a:cs typeface="Arial" pitchFamily="34" charset="0"/>
              </a:rPr>
              <a:t> In-</a:t>
            </a:r>
            <a:r>
              <a:rPr lang="en-US" sz="2800" b="1" dirty="0" err="1">
                <a:solidFill>
                  <a:srgbClr val="FF0000"/>
                </a:solidFill>
                <a:latin typeface="Arial" pitchFamily="34" charset="0"/>
                <a:cs typeface="Arial" pitchFamily="34" charset="0"/>
              </a:rPr>
              <a:t>đô</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nê</a:t>
            </a:r>
            <a:r>
              <a:rPr lang="en-US" sz="2800" b="1" dirty="0">
                <a:solidFill>
                  <a:srgbClr val="FF0000"/>
                </a:solidFill>
                <a:latin typeface="Arial" pitchFamily="34" charset="0"/>
                <a:cs typeface="Arial" pitchFamily="34" charset="0"/>
              </a:rPr>
              <a:t>- xi- a.</a:t>
            </a:r>
          </a:p>
        </p:txBody>
      </p:sp>
      <p:pic>
        <p:nvPicPr>
          <p:cNvPr id="512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8378"/>
          <a:stretch/>
        </p:blipFill>
        <p:spPr bwMode="auto">
          <a:xfrm>
            <a:off x="3069845" y="1925803"/>
            <a:ext cx="6400800" cy="35605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2081023"/>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239" y="-612226"/>
            <a:ext cx="11876805" cy="7394766"/>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9418893" y="-1422109"/>
            <a:ext cx="3952245" cy="3952245"/>
          </a:xfrm>
          <a:prstGeom prst="rect">
            <a:avLst/>
          </a:prstGeom>
        </p:spPr>
      </p:pic>
      <p:pic>
        <p:nvPicPr>
          <p:cNvPr id="16" name="Picture 2" descr="Question icons - 42 Free Question icons | Download PNG &amp; SVG">
            <a:extLst>
              <a:ext uri="{FF2B5EF4-FFF2-40B4-BE49-F238E27FC236}">
                <a16:creationId xmlns:a16="http://schemas.microsoft.com/office/drawing/2014/main" id="{C31EE29A-7F4A-4BB3-8EB3-ADA3D341D967}"/>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2980677" y="5600938"/>
            <a:ext cx="1181679" cy="11816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86041" y="3423903"/>
            <a:ext cx="9175945" cy="1754326"/>
          </a:xfrm>
          <a:prstGeom prst="rect">
            <a:avLst/>
          </a:prstGeom>
          <a:noFill/>
        </p:spPr>
        <p:txBody>
          <a:bodyPr wrap="square" rtlCol="0">
            <a:spAutoFit/>
          </a:bodyPr>
          <a:lstStyle/>
          <a:p>
            <a:r>
              <a:rPr lang="en-US" sz="3600" dirty="0">
                <a:latin typeface="Arial" pitchFamily="34" charset="0"/>
                <a:cs typeface="Arial" pitchFamily="34" charset="0"/>
              </a:rPr>
              <a:t>- </a:t>
            </a:r>
            <a:r>
              <a:rPr lang="en-US" sz="3600" dirty="0" err="1">
                <a:latin typeface="Arial" pitchFamily="34" charset="0"/>
                <a:cs typeface="Arial" pitchFamily="34" charset="0"/>
              </a:rPr>
              <a:t>Lựa</a:t>
            </a:r>
            <a:r>
              <a:rPr lang="en-US" sz="3600" dirty="0">
                <a:latin typeface="Arial" pitchFamily="34" charset="0"/>
                <a:cs typeface="Arial" pitchFamily="34" charset="0"/>
              </a:rPr>
              <a:t> </a:t>
            </a:r>
            <a:r>
              <a:rPr lang="en-US" sz="3600" dirty="0" err="1">
                <a:latin typeface="Arial" pitchFamily="34" charset="0"/>
                <a:cs typeface="Arial" pitchFamily="34" charset="0"/>
              </a:rPr>
              <a:t>chọn</a:t>
            </a:r>
            <a:r>
              <a:rPr lang="en-US" sz="3600" dirty="0">
                <a:latin typeface="Arial" pitchFamily="34" charset="0"/>
                <a:cs typeface="Arial" pitchFamily="34" charset="0"/>
              </a:rPr>
              <a:t> </a:t>
            </a:r>
            <a:r>
              <a:rPr lang="en-US" sz="3600" dirty="0" err="1">
                <a:latin typeface="Arial" pitchFamily="34" charset="0"/>
                <a:cs typeface="Arial" pitchFamily="34" charset="0"/>
              </a:rPr>
              <a:t>cho</a:t>
            </a:r>
            <a:r>
              <a:rPr lang="en-US" sz="3600" dirty="0">
                <a:latin typeface="Arial" pitchFamily="34" charset="0"/>
                <a:cs typeface="Arial" pitchFamily="34" charset="0"/>
              </a:rPr>
              <a:t> </a:t>
            </a:r>
            <a:r>
              <a:rPr lang="en-US" sz="3600" dirty="0" err="1">
                <a:latin typeface="Arial" pitchFamily="34" charset="0"/>
                <a:cs typeface="Arial" pitchFamily="34" charset="0"/>
              </a:rPr>
              <a:t>mình</a:t>
            </a:r>
            <a:r>
              <a:rPr lang="en-US" sz="3600" dirty="0">
                <a:latin typeface="Arial" pitchFamily="34" charset="0"/>
                <a:cs typeface="Arial" pitchFamily="34" charset="0"/>
              </a:rPr>
              <a:t> </a:t>
            </a:r>
            <a:r>
              <a:rPr lang="en-US" sz="3600" dirty="0" err="1">
                <a:latin typeface="Arial" pitchFamily="34" charset="0"/>
                <a:cs typeface="Arial" pitchFamily="34" charset="0"/>
              </a:rPr>
              <a:t>một</a:t>
            </a:r>
            <a:r>
              <a:rPr lang="en-US" sz="3600" dirty="0">
                <a:latin typeface="Arial" pitchFamily="34" charset="0"/>
                <a:cs typeface="Arial" pitchFamily="34" charset="0"/>
              </a:rPr>
              <a:t> </a:t>
            </a:r>
            <a:r>
              <a:rPr lang="en-US" sz="3600" dirty="0" err="1">
                <a:latin typeface="Arial" pitchFamily="34" charset="0"/>
                <a:cs typeface="Arial" pitchFamily="34" charset="0"/>
              </a:rPr>
              <a:t>bài</a:t>
            </a:r>
            <a:r>
              <a:rPr lang="en-US" sz="3600" dirty="0">
                <a:latin typeface="Arial" pitchFamily="34" charset="0"/>
                <a:cs typeface="Arial" pitchFamily="34" charset="0"/>
              </a:rPr>
              <a:t> </a:t>
            </a:r>
            <a:r>
              <a:rPr lang="en-US" sz="3600" dirty="0" err="1">
                <a:latin typeface="Arial" pitchFamily="34" charset="0"/>
                <a:cs typeface="Arial" pitchFamily="34" charset="0"/>
              </a:rPr>
              <a:t>đọc</a:t>
            </a:r>
            <a:r>
              <a:rPr lang="en-US" sz="3600" dirty="0">
                <a:latin typeface="Arial" pitchFamily="34" charset="0"/>
                <a:cs typeface="Arial" pitchFamily="34" charset="0"/>
              </a:rPr>
              <a:t> </a:t>
            </a:r>
            <a:r>
              <a:rPr lang="en-US" sz="3600" dirty="0" err="1">
                <a:latin typeface="Arial" pitchFamily="34" charset="0"/>
                <a:cs typeface="Arial" pitchFamily="34" charset="0"/>
              </a:rPr>
              <a:t>trong</a:t>
            </a:r>
            <a:r>
              <a:rPr lang="en-US" sz="3600" dirty="0">
                <a:latin typeface="Arial" pitchFamily="34" charset="0"/>
                <a:cs typeface="Arial" pitchFamily="34" charset="0"/>
              </a:rPr>
              <a:t> </a:t>
            </a:r>
            <a:r>
              <a:rPr lang="en-US" sz="3600" dirty="0" err="1">
                <a:latin typeface="Arial" pitchFamily="34" charset="0"/>
                <a:cs typeface="Arial" pitchFamily="34" charset="0"/>
              </a:rPr>
              <a:t>cuốn</a:t>
            </a:r>
            <a:r>
              <a:rPr lang="en-US" sz="3600" dirty="0">
                <a:latin typeface="Arial" pitchFamily="34" charset="0"/>
                <a:cs typeface="Arial" pitchFamily="34" charset="0"/>
              </a:rPr>
              <a:t> </a:t>
            </a:r>
            <a:r>
              <a:rPr lang="en-US" sz="3600" dirty="0" err="1">
                <a:latin typeface="Arial" pitchFamily="34" charset="0"/>
                <a:cs typeface="Arial" pitchFamily="34" charset="0"/>
              </a:rPr>
              <a:t>sách</a:t>
            </a:r>
            <a:r>
              <a:rPr lang="en-US" sz="3600" dirty="0">
                <a:latin typeface="Arial" pitchFamily="34" charset="0"/>
                <a:cs typeface="Arial" pitchFamily="34" charset="0"/>
              </a:rPr>
              <a:t> </a:t>
            </a:r>
            <a:r>
              <a:rPr lang="en-US" sz="3600" dirty="0" err="1">
                <a:latin typeface="Arial" pitchFamily="34" charset="0"/>
                <a:cs typeface="Arial" pitchFamily="34" charset="0"/>
              </a:rPr>
              <a:t>mà</a:t>
            </a:r>
            <a:r>
              <a:rPr lang="en-US" sz="3600" dirty="0">
                <a:latin typeface="Arial" pitchFamily="34" charset="0"/>
                <a:cs typeface="Arial" pitchFamily="34" charset="0"/>
              </a:rPr>
              <a:t> </a:t>
            </a:r>
            <a:r>
              <a:rPr lang="en-US" sz="3600" dirty="0" err="1">
                <a:latin typeface="Arial" pitchFamily="34" charset="0"/>
                <a:cs typeface="Arial" pitchFamily="34" charset="0"/>
              </a:rPr>
              <a:t>em</a:t>
            </a:r>
            <a:r>
              <a:rPr lang="en-US" sz="3600" dirty="0">
                <a:latin typeface="Arial" pitchFamily="34" charset="0"/>
                <a:cs typeface="Arial" pitchFamily="34" charset="0"/>
              </a:rPr>
              <a:t> </a:t>
            </a:r>
            <a:r>
              <a:rPr lang="en-US" sz="3600" dirty="0" err="1">
                <a:latin typeface="Arial" pitchFamily="34" charset="0"/>
                <a:cs typeface="Arial" pitchFamily="34" charset="0"/>
              </a:rPr>
              <a:t>mang</a:t>
            </a:r>
            <a:r>
              <a:rPr lang="en-US" sz="3600" dirty="0">
                <a:latin typeface="Arial" pitchFamily="34" charset="0"/>
                <a:cs typeface="Arial" pitchFamily="34" charset="0"/>
              </a:rPr>
              <a:t> </a:t>
            </a:r>
            <a:r>
              <a:rPr lang="en-US" sz="3600" dirty="0" err="1">
                <a:latin typeface="Arial" pitchFamily="34" charset="0"/>
                <a:cs typeface="Arial" pitchFamily="34" charset="0"/>
              </a:rPr>
              <a:t>đi</a:t>
            </a:r>
            <a:r>
              <a:rPr lang="en-US" sz="3600" dirty="0">
                <a:latin typeface="Arial" pitchFamily="34" charset="0"/>
                <a:cs typeface="Arial" pitchFamily="34" charset="0"/>
              </a:rPr>
              <a:t>. </a:t>
            </a:r>
          </a:p>
          <a:p>
            <a:r>
              <a:rPr lang="en-US" sz="3600" dirty="0">
                <a:latin typeface="Arial" pitchFamily="34" charset="0"/>
                <a:cs typeface="Arial" pitchFamily="34" charset="0"/>
              </a:rPr>
              <a:t>- </a:t>
            </a:r>
            <a:r>
              <a:rPr lang="en-US" sz="3600" dirty="0" err="1">
                <a:latin typeface="Arial" pitchFamily="34" charset="0"/>
                <a:cs typeface="Arial" pitchFamily="34" charset="0"/>
              </a:rPr>
              <a:t>Sau</a:t>
            </a:r>
            <a:r>
              <a:rPr lang="en-US" sz="3600" dirty="0">
                <a:latin typeface="Arial" pitchFamily="34" charset="0"/>
                <a:cs typeface="Arial" pitchFamily="34" charset="0"/>
              </a:rPr>
              <a:t> </a:t>
            </a:r>
            <a:r>
              <a:rPr lang="en-US" sz="3600" dirty="0" err="1">
                <a:latin typeface="Arial" pitchFamily="34" charset="0"/>
                <a:cs typeface="Arial" pitchFamily="34" charset="0"/>
              </a:rPr>
              <a:t>đó</a:t>
            </a:r>
            <a:r>
              <a:rPr lang="en-US" sz="3600" dirty="0">
                <a:latin typeface="Arial" pitchFamily="34" charset="0"/>
                <a:cs typeface="Arial" pitchFamily="34" charset="0"/>
              </a:rPr>
              <a:t> </a:t>
            </a:r>
            <a:r>
              <a:rPr lang="en-US" sz="3600" dirty="0" err="1">
                <a:latin typeface="Arial" pitchFamily="34" charset="0"/>
                <a:cs typeface="Arial" pitchFamily="34" charset="0"/>
              </a:rPr>
              <a:t>trao</a:t>
            </a:r>
            <a:r>
              <a:rPr lang="en-US" sz="3600" dirty="0">
                <a:latin typeface="Arial" pitchFamily="34" charset="0"/>
                <a:cs typeface="Arial" pitchFamily="34" charset="0"/>
              </a:rPr>
              <a:t> </a:t>
            </a:r>
            <a:r>
              <a:rPr lang="en-US" sz="3600" dirty="0" err="1">
                <a:latin typeface="Arial" pitchFamily="34" charset="0"/>
                <a:cs typeface="Arial" pitchFamily="34" charset="0"/>
              </a:rPr>
              <a:t>đổi</a:t>
            </a:r>
            <a:r>
              <a:rPr lang="en-US" sz="3600" dirty="0">
                <a:latin typeface="Arial" pitchFamily="34" charset="0"/>
                <a:cs typeface="Arial" pitchFamily="34" charset="0"/>
              </a:rPr>
              <a:t> </a:t>
            </a:r>
            <a:r>
              <a:rPr lang="en-US" sz="3600" dirty="0" err="1">
                <a:latin typeface="Arial" pitchFamily="34" charset="0"/>
                <a:cs typeface="Arial" pitchFamily="34" charset="0"/>
              </a:rPr>
              <a:t>với</a:t>
            </a:r>
            <a:r>
              <a:rPr lang="en-US" sz="3600" dirty="0">
                <a:latin typeface="Arial" pitchFamily="34" charset="0"/>
                <a:cs typeface="Arial" pitchFamily="34" charset="0"/>
              </a:rPr>
              <a:t> </a:t>
            </a:r>
            <a:r>
              <a:rPr lang="en-US" sz="3600" dirty="0" err="1">
                <a:latin typeface="Arial" pitchFamily="34" charset="0"/>
                <a:cs typeface="Arial" pitchFamily="34" charset="0"/>
              </a:rPr>
              <a:t>bạn</a:t>
            </a:r>
            <a:r>
              <a:rPr lang="en-US" sz="3600" dirty="0">
                <a:latin typeface="Arial" pitchFamily="34" charset="0"/>
                <a:cs typeface="Arial" pitchFamily="34" charset="0"/>
              </a:rPr>
              <a:t> </a:t>
            </a:r>
            <a:r>
              <a:rPr lang="en-US" sz="3600" dirty="0" err="1">
                <a:latin typeface="Arial" pitchFamily="34" charset="0"/>
                <a:cs typeface="Arial" pitchFamily="34" charset="0"/>
              </a:rPr>
              <a:t>về</a:t>
            </a:r>
            <a:r>
              <a:rPr lang="en-US" sz="3600" dirty="0">
                <a:latin typeface="Arial" pitchFamily="34" charset="0"/>
                <a:cs typeface="Arial" pitchFamily="34" charset="0"/>
              </a:rPr>
              <a:t> </a:t>
            </a:r>
            <a:r>
              <a:rPr lang="en-US" sz="3600" dirty="0" err="1">
                <a:latin typeface="Arial" pitchFamily="34" charset="0"/>
                <a:cs typeface="Arial" pitchFamily="34" charset="0"/>
              </a:rPr>
              <a:t>câu</a:t>
            </a:r>
            <a:r>
              <a:rPr lang="en-US" sz="3600" dirty="0">
                <a:latin typeface="Arial" pitchFamily="34" charset="0"/>
                <a:cs typeface="Arial" pitchFamily="34" charset="0"/>
              </a:rPr>
              <a:t> </a:t>
            </a:r>
            <a:r>
              <a:rPr lang="en-US" sz="3600" dirty="0" err="1">
                <a:latin typeface="Arial" pitchFamily="34" charset="0"/>
                <a:cs typeface="Arial" pitchFamily="34" charset="0"/>
              </a:rPr>
              <a:t>chuyện</a:t>
            </a:r>
            <a:r>
              <a:rPr lang="en-US" sz="3600" dirty="0">
                <a:latin typeface="Arial" pitchFamily="34" charset="0"/>
                <a:cs typeface="Arial" pitchFamily="34" charset="0"/>
              </a:rPr>
              <a:t> </a:t>
            </a:r>
            <a:r>
              <a:rPr lang="en-US" sz="3600" dirty="0" err="1">
                <a:latin typeface="Arial" pitchFamily="34" charset="0"/>
                <a:cs typeface="Arial" pitchFamily="34" charset="0"/>
              </a:rPr>
              <a:t>đó</a:t>
            </a:r>
            <a:r>
              <a:rPr lang="en-US" sz="3600" dirty="0">
                <a:latin typeface="Arial" pitchFamily="34" charset="0"/>
                <a:cs typeface="Arial" pitchFamily="34" charset="0"/>
              </a:rPr>
              <a:t>.</a:t>
            </a:r>
          </a:p>
        </p:txBody>
      </p:sp>
    </p:spTree>
    <p:extLst>
      <p:ext uri="{BB962C8B-B14F-4D97-AF65-F5344CB8AC3E}">
        <p14:creationId xmlns:p14="http://schemas.microsoft.com/office/powerpoint/2010/main" val="9486801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6" presetClass="emph" presetSubtype="0" repeatCount="5000" fill="hold" nodeType="with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7989F77-F078-4567-8A65-50A68E3E544C}"/>
              </a:ext>
            </a:extLst>
          </p:cNvPr>
          <p:cNvGrpSpPr/>
          <p:nvPr/>
        </p:nvGrpSpPr>
        <p:grpSpPr>
          <a:xfrm>
            <a:off x="2284167" y="846095"/>
            <a:ext cx="7803217" cy="4670216"/>
            <a:chOff x="768927" y="1641595"/>
            <a:chExt cx="5340928" cy="2511698"/>
          </a:xfrm>
        </p:grpSpPr>
        <p:grpSp>
          <p:nvGrpSpPr>
            <p:cNvPr id="9" name="Group 8">
              <a:extLst>
                <a:ext uri="{FF2B5EF4-FFF2-40B4-BE49-F238E27FC236}">
                  <a16:creationId xmlns:a16="http://schemas.microsoft.com/office/drawing/2014/main" id="{8841594E-DFA5-4446-9E39-BCE706D4D788}"/>
                </a:ext>
              </a:extLst>
            </p:cNvPr>
            <p:cNvGrpSpPr/>
            <p:nvPr/>
          </p:nvGrpSpPr>
          <p:grpSpPr>
            <a:xfrm>
              <a:off x="768927" y="1641595"/>
              <a:ext cx="5340928" cy="2511698"/>
              <a:chOff x="768927" y="1641595"/>
              <a:chExt cx="5340928" cy="2511698"/>
            </a:xfrm>
          </p:grpSpPr>
          <p:sp>
            <p:nvSpPr>
              <p:cNvPr id="12" name="Rectangle 14">
                <a:extLst>
                  <a:ext uri="{FF2B5EF4-FFF2-40B4-BE49-F238E27FC236}">
                    <a16:creationId xmlns:a16="http://schemas.microsoft.com/office/drawing/2014/main" id="{2B982613-E5FA-4F7A-982D-9BEFA33B6844}"/>
                  </a:ext>
                </a:extLst>
              </p:cNvPr>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13" name="Google Shape;1251;p47">
                <a:extLst>
                  <a:ext uri="{FF2B5EF4-FFF2-40B4-BE49-F238E27FC236}">
                    <a16:creationId xmlns:a16="http://schemas.microsoft.com/office/drawing/2014/main" id="{7B7408A3-08E7-42E8-8D73-7CC09797D404}"/>
                  </a:ext>
                </a:extLst>
              </p:cNvPr>
              <p:cNvGrpSpPr/>
              <p:nvPr/>
            </p:nvGrpSpPr>
            <p:grpSpPr>
              <a:xfrm>
                <a:off x="768927" y="1641595"/>
                <a:ext cx="5340928" cy="2511698"/>
                <a:chOff x="4875791" y="946666"/>
                <a:chExt cx="1252993" cy="1443671"/>
              </a:xfrm>
            </p:grpSpPr>
            <p:sp>
              <p:nvSpPr>
                <p:cNvPr id="15" name="Google Shape;1252;p47">
                  <a:extLst>
                    <a:ext uri="{FF2B5EF4-FFF2-40B4-BE49-F238E27FC236}">
                      <a16:creationId xmlns:a16="http://schemas.microsoft.com/office/drawing/2014/main" id="{CCBA1109-11A3-48C9-935D-6608039FA8E7}"/>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6" name="Google Shape;1253;p47">
                  <a:extLst>
                    <a:ext uri="{FF2B5EF4-FFF2-40B4-BE49-F238E27FC236}">
                      <a16:creationId xmlns:a16="http://schemas.microsoft.com/office/drawing/2014/main" id="{B28F325E-1287-4074-B23D-B29BECB82E6F}"/>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Google Shape;1254;p47">
                  <a:extLst>
                    <a:ext uri="{FF2B5EF4-FFF2-40B4-BE49-F238E27FC236}">
                      <a16:creationId xmlns:a16="http://schemas.microsoft.com/office/drawing/2014/main" id="{9A030AFC-F4D3-4520-BC64-52F53608CC5E}"/>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r>
                    <a:rPr lang="en"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8" name="Google Shape;1255;p47">
                  <a:extLst>
                    <a:ext uri="{FF2B5EF4-FFF2-40B4-BE49-F238E27FC236}">
                      <a16:creationId xmlns:a16="http://schemas.microsoft.com/office/drawing/2014/main" id="{5763F274-7D0D-419C-9827-5186DB1972E2}"/>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9" name="Google Shape;1256;p47">
                  <a:extLst>
                    <a:ext uri="{FF2B5EF4-FFF2-40B4-BE49-F238E27FC236}">
                      <a16:creationId xmlns:a16="http://schemas.microsoft.com/office/drawing/2014/main" id="{FE73D55A-286F-477D-8334-3D8181D0A75F}"/>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0" name="Google Shape;1257;p47">
                  <a:extLst>
                    <a:ext uri="{FF2B5EF4-FFF2-40B4-BE49-F238E27FC236}">
                      <a16:creationId xmlns:a16="http://schemas.microsoft.com/office/drawing/2014/main" id="{29B570B2-90FB-49DE-9781-4D9120C23078}"/>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1" name="Google Shape;1258;p47">
                  <a:extLst>
                    <a:ext uri="{FF2B5EF4-FFF2-40B4-BE49-F238E27FC236}">
                      <a16:creationId xmlns:a16="http://schemas.microsoft.com/office/drawing/2014/main" id="{C537AE36-089E-45C7-9DE8-AECE8EA38790}"/>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2" name="Google Shape;1259;p47">
                  <a:extLst>
                    <a:ext uri="{FF2B5EF4-FFF2-40B4-BE49-F238E27FC236}">
                      <a16:creationId xmlns:a16="http://schemas.microsoft.com/office/drawing/2014/main" id="{E4905894-EFC3-4271-8E12-E711E2348ADB}"/>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Google Shape;1260;p47">
                  <a:extLst>
                    <a:ext uri="{FF2B5EF4-FFF2-40B4-BE49-F238E27FC236}">
                      <a16:creationId xmlns:a16="http://schemas.microsoft.com/office/drawing/2014/main" id="{C31A674C-53EC-4EE8-88BC-F46452761019}"/>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4" name="Google Shape;1261;p47">
                  <a:extLst>
                    <a:ext uri="{FF2B5EF4-FFF2-40B4-BE49-F238E27FC236}">
                      <a16:creationId xmlns:a16="http://schemas.microsoft.com/office/drawing/2014/main" id="{063146C6-DAA6-477F-B096-B41219E9C32B}"/>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4" name="Rectangle 14">
                <a:extLst>
                  <a:ext uri="{FF2B5EF4-FFF2-40B4-BE49-F238E27FC236}">
                    <a16:creationId xmlns:a16="http://schemas.microsoft.com/office/drawing/2014/main" id="{ABD5FDBB-D4E4-4295-9216-65FCBA44133B}"/>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1" name="TextBox 10">
              <a:extLst>
                <a:ext uri="{FF2B5EF4-FFF2-40B4-BE49-F238E27FC236}">
                  <a16:creationId xmlns:a16="http://schemas.microsoft.com/office/drawing/2014/main" id="{AFBC7510-6EF3-4904-9089-1C741B1D5E04}"/>
                </a:ext>
              </a:extLst>
            </p:cNvPr>
            <p:cNvSpPr txBox="1"/>
            <p:nvPr/>
          </p:nvSpPr>
          <p:spPr>
            <a:xfrm>
              <a:off x="3094618" y="1799230"/>
              <a:ext cx="836769" cy="314499"/>
            </a:xfrm>
            <a:prstGeom prst="rect">
              <a:avLst/>
            </a:prstGeom>
            <a:noFill/>
          </p:spPr>
          <p:txBody>
            <a:bodyPr wrap="square" rtlCol="0">
              <a:spAutoFit/>
            </a:bodyPr>
            <a:lstStyle/>
            <a:p>
              <a:pPr defTabSz="1219170">
                <a:buClr>
                  <a:srgbClr val="000000"/>
                </a:buClr>
              </a:pPr>
              <a:r>
                <a:rPr lang="en-US" sz="3200" kern="0" dirty="0" err="1">
                  <a:solidFill>
                    <a:srgbClr val="000000"/>
                  </a:solidFill>
                  <a:latin typeface="Arial" pitchFamily="34" charset="0"/>
                  <a:ea typeface="Arial-Rounded" panose="020B0500000000000000" pitchFamily="34" charset="0"/>
                  <a:cs typeface="Arial" pitchFamily="34" charset="0"/>
                  <a:sym typeface="Arial"/>
                </a:rPr>
                <a:t>Gợi</a:t>
              </a:r>
              <a:r>
                <a:rPr lang="en-US" sz="3200" kern="0" dirty="0">
                  <a:solidFill>
                    <a:srgbClr val="000000"/>
                  </a:solidFill>
                  <a:latin typeface="Arial" pitchFamily="34" charset="0"/>
                  <a:ea typeface="Arial-Rounded" panose="020B0500000000000000" pitchFamily="34" charset="0"/>
                  <a:cs typeface="Arial" pitchFamily="34" charset="0"/>
                  <a:sym typeface="Arial"/>
                </a:rPr>
                <a:t> ý</a:t>
              </a:r>
            </a:p>
          </p:txBody>
        </p:sp>
      </p:grpSp>
      <p:sp>
        <p:nvSpPr>
          <p:cNvPr id="25" name="TextBox 24">
            <a:extLst>
              <a:ext uri="{FF2B5EF4-FFF2-40B4-BE49-F238E27FC236}">
                <a16:creationId xmlns:a16="http://schemas.microsoft.com/office/drawing/2014/main" id="{39F8038D-373D-40B3-A508-9A9CE484C44D}"/>
              </a:ext>
            </a:extLst>
          </p:cNvPr>
          <p:cNvSpPr txBox="1"/>
          <p:nvPr/>
        </p:nvSpPr>
        <p:spPr>
          <a:xfrm>
            <a:off x="2832501" y="2763965"/>
            <a:ext cx="6544594" cy="1118255"/>
          </a:xfrm>
          <a:prstGeom prst="rect">
            <a:avLst/>
          </a:prstGeom>
          <a:noFill/>
        </p:spPr>
        <p:txBody>
          <a:bodyPr wrap="square" rtlCol="0">
            <a:spAutoFit/>
          </a:bodyPr>
          <a:lstStyle/>
          <a:p>
            <a:pPr marL="457189" indent="-457189" defTabSz="1219170">
              <a:lnSpc>
                <a:spcPts val="4000"/>
              </a:lnSpc>
              <a:buClr>
                <a:srgbClr val="000000"/>
              </a:buClr>
              <a:buFontTx/>
              <a:buChar char="-"/>
            </a:pPr>
            <a:r>
              <a:rPr lang="en-US" sz="3200" kern="0" dirty="0" err="1">
                <a:solidFill>
                  <a:srgbClr val="000000"/>
                </a:solidFill>
                <a:latin typeface="Arial" pitchFamily="34" charset="0"/>
                <a:ea typeface="Arial-Rounded" panose="020B0500000000000000" pitchFamily="34" charset="0"/>
                <a:cs typeface="Arial" pitchFamily="34" charset="0"/>
                <a:sym typeface="Arial"/>
              </a:rPr>
              <a:t>Tên</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câu</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chuyện</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em</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đọc</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là</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gì</a:t>
            </a:r>
            <a:r>
              <a:rPr lang="vi-VN" sz="3200" kern="0" dirty="0">
                <a:solidFill>
                  <a:srgbClr val="000000"/>
                </a:solidFill>
                <a:latin typeface="Arial" pitchFamily="34" charset="0"/>
                <a:ea typeface="Arial-Rounded" panose="020B0500000000000000" pitchFamily="34" charset="0"/>
                <a:cs typeface="Arial" pitchFamily="34" charset="0"/>
                <a:sym typeface="Arial"/>
              </a:rPr>
              <a:t>?</a:t>
            </a:r>
          </a:p>
          <a:p>
            <a:pPr marL="457189" indent="-457189" defTabSz="1219170">
              <a:lnSpc>
                <a:spcPts val="4000"/>
              </a:lnSpc>
              <a:buClr>
                <a:srgbClr val="000000"/>
              </a:buClr>
              <a:buFontTx/>
              <a:buChar char="-"/>
            </a:pPr>
            <a:r>
              <a:rPr lang="en-US" sz="3200" kern="0" dirty="0" err="1">
                <a:solidFill>
                  <a:srgbClr val="000000"/>
                </a:solidFill>
                <a:latin typeface="Arial" pitchFamily="34" charset="0"/>
                <a:ea typeface="Arial-Rounded" panose="020B0500000000000000" pitchFamily="34" charset="0"/>
                <a:cs typeface="Arial" pitchFamily="34" charset="0"/>
                <a:sym typeface="Arial"/>
              </a:rPr>
              <a:t>Cuốn</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sách</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đó</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viết</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về</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điều</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gì</a:t>
            </a:r>
            <a:r>
              <a:rPr lang="vi-VN" sz="3200" kern="0" dirty="0">
                <a:solidFill>
                  <a:srgbClr val="000000"/>
                </a:solidFill>
                <a:latin typeface="Arial" pitchFamily="34" charset="0"/>
                <a:ea typeface="Arial-Rounded" panose="020B0500000000000000" pitchFamily="34" charset="0"/>
                <a:cs typeface="Arial" pitchFamily="34" charset="0"/>
                <a:sym typeface="Arial"/>
              </a:rPr>
              <a:t>?</a:t>
            </a:r>
            <a:endParaRPr lang="en-US" sz="3200" kern="0" dirty="0">
              <a:solidFill>
                <a:srgbClr val="000000"/>
              </a:solidFill>
              <a:latin typeface="Arial" pitchFamily="34" charset="0"/>
              <a:ea typeface="Arial-Rounded" panose="020B0500000000000000" pitchFamily="34" charset="0"/>
              <a:cs typeface="Arial" pitchFamily="34" charset="0"/>
              <a:sym typeface="Arial"/>
            </a:endParaRPr>
          </a:p>
        </p:txBody>
      </p:sp>
      <p:grpSp>
        <p:nvGrpSpPr>
          <p:cNvPr id="26" name="Google Shape;1029;p42">
            <a:extLst>
              <a:ext uri="{FF2B5EF4-FFF2-40B4-BE49-F238E27FC236}">
                <a16:creationId xmlns:a16="http://schemas.microsoft.com/office/drawing/2014/main" id="{FCC90080-4EE6-433A-9C65-74AEAC6932B9}"/>
              </a:ext>
            </a:extLst>
          </p:cNvPr>
          <p:cNvGrpSpPr/>
          <p:nvPr/>
        </p:nvGrpSpPr>
        <p:grpSpPr>
          <a:xfrm rot="20594821">
            <a:off x="8667985" y="4370722"/>
            <a:ext cx="1566687" cy="1197813"/>
            <a:chOff x="7570574" y="3912596"/>
            <a:chExt cx="1175015" cy="898360"/>
          </a:xfrm>
        </p:grpSpPr>
        <p:grpSp>
          <p:nvGrpSpPr>
            <p:cNvPr id="27" name="Google Shape;1030;p42">
              <a:extLst>
                <a:ext uri="{FF2B5EF4-FFF2-40B4-BE49-F238E27FC236}">
                  <a16:creationId xmlns:a16="http://schemas.microsoft.com/office/drawing/2014/main" id="{259832DC-62F4-4D96-8100-ACBA61B5838B}"/>
                </a:ext>
              </a:extLst>
            </p:cNvPr>
            <p:cNvGrpSpPr/>
            <p:nvPr/>
          </p:nvGrpSpPr>
          <p:grpSpPr>
            <a:xfrm>
              <a:off x="8115957" y="3912596"/>
              <a:ext cx="629632" cy="591794"/>
              <a:chOff x="6528424" y="1260656"/>
              <a:chExt cx="1975626" cy="1856900"/>
            </a:xfrm>
          </p:grpSpPr>
          <p:sp>
            <p:nvSpPr>
              <p:cNvPr id="29" name="Google Shape;1031;p42">
                <a:extLst>
                  <a:ext uri="{FF2B5EF4-FFF2-40B4-BE49-F238E27FC236}">
                    <a16:creationId xmlns:a16="http://schemas.microsoft.com/office/drawing/2014/main" id="{2BBAFBE0-651D-4101-A3DE-FBAE6C696E1D}"/>
                  </a:ext>
                </a:extLst>
              </p:cNvPr>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0" name="Google Shape;1032;p42">
                <a:extLst>
                  <a:ext uri="{FF2B5EF4-FFF2-40B4-BE49-F238E27FC236}">
                    <a16:creationId xmlns:a16="http://schemas.microsoft.com/office/drawing/2014/main" id="{06F0B66A-6E08-40D8-A45D-AA8AD6729B9E}"/>
                  </a:ext>
                </a:extLst>
              </p:cNvPr>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1" name="Google Shape;1033;p42">
                <a:extLst>
                  <a:ext uri="{FF2B5EF4-FFF2-40B4-BE49-F238E27FC236}">
                    <a16:creationId xmlns:a16="http://schemas.microsoft.com/office/drawing/2014/main" id="{29AE5076-A0DC-491D-A4D4-7BECDD2113E9}"/>
                  </a:ext>
                </a:extLst>
              </p:cNvPr>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2" name="Google Shape;1034;p42">
                <a:extLst>
                  <a:ext uri="{FF2B5EF4-FFF2-40B4-BE49-F238E27FC236}">
                    <a16:creationId xmlns:a16="http://schemas.microsoft.com/office/drawing/2014/main" id="{415ECBF9-90C1-47DB-A14B-1AE732DE044C}"/>
                  </a:ext>
                </a:extLst>
              </p:cNvPr>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3" name="Google Shape;1035;p42">
                <a:extLst>
                  <a:ext uri="{FF2B5EF4-FFF2-40B4-BE49-F238E27FC236}">
                    <a16:creationId xmlns:a16="http://schemas.microsoft.com/office/drawing/2014/main" id="{E7C94B6F-8228-4DCD-BD7A-55DE1EC841B7}"/>
                  </a:ext>
                </a:extLst>
              </p:cNvPr>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4" name="Google Shape;1036;p42">
                <a:extLst>
                  <a:ext uri="{FF2B5EF4-FFF2-40B4-BE49-F238E27FC236}">
                    <a16:creationId xmlns:a16="http://schemas.microsoft.com/office/drawing/2014/main" id="{9C4B2612-E9F2-49A7-9370-FF70BAABC765}"/>
                  </a:ext>
                </a:extLst>
              </p:cNvPr>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5" name="Google Shape;1037;p42">
                <a:extLst>
                  <a:ext uri="{FF2B5EF4-FFF2-40B4-BE49-F238E27FC236}">
                    <a16:creationId xmlns:a16="http://schemas.microsoft.com/office/drawing/2014/main" id="{C3BF6108-3E96-4E52-B76C-346A13403E2A}"/>
                  </a:ext>
                </a:extLst>
              </p:cNvPr>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6" name="Google Shape;1038;p42">
                <a:extLst>
                  <a:ext uri="{FF2B5EF4-FFF2-40B4-BE49-F238E27FC236}">
                    <a16:creationId xmlns:a16="http://schemas.microsoft.com/office/drawing/2014/main" id="{3799EDF1-3746-494E-BA00-F490B87B363B}"/>
                  </a:ext>
                </a:extLst>
              </p:cNvPr>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7" name="Google Shape;1039;p42">
                <a:extLst>
                  <a:ext uri="{FF2B5EF4-FFF2-40B4-BE49-F238E27FC236}">
                    <a16:creationId xmlns:a16="http://schemas.microsoft.com/office/drawing/2014/main" id="{2A1C8433-E301-45FD-A14E-73067BB0AD80}"/>
                  </a:ext>
                </a:extLst>
              </p:cNvPr>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8" name="Google Shape;1040;p42">
                <a:extLst>
                  <a:ext uri="{FF2B5EF4-FFF2-40B4-BE49-F238E27FC236}">
                    <a16:creationId xmlns:a16="http://schemas.microsoft.com/office/drawing/2014/main" id="{B689D522-AF05-453C-B33C-CA0B6AB5F2D0}"/>
                  </a:ext>
                </a:extLst>
              </p:cNvPr>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9" name="Google Shape;1041;p42">
                <a:extLst>
                  <a:ext uri="{FF2B5EF4-FFF2-40B4-BE49-F238E27FC236}">
                    <a16:creationId xmlns:a16="http://schemas.microsoft.com/office/drawing/2014/main" id="{9D42DEDB-A5CC-47A8-A6F2-8E0E87DF46EB}"/>
                  </a:ext>
                </a:extLst>
              </p:cNvPr>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0" name="Google Shape;1042;p42">
                <a:extLst>
                  <a:ext uri="{FF2B5EF4-FFF2-40B4-BE49-F238E27FC236}">
                    <a16:creationId xmlns:a16="http://schemas.microsoft.com/office/drawing/2014/main" id="{C8E7CDD5-C52C-447B-859E-62519001F48C}"/>
                  </a:ext>
                </a:extLst>
              </p:cNvPr>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1" name="Google Shape;1043;p42">
                <a:extLst>
                  <a:ext uri="{FF2B5EF4-FFF2-40B4-BE49-F238E27FC236}">
                    <a16:creationId xmlns:a16="http://schemas.microsoft.com/office/drawing/2014/main" id="{F0C2A785-518B-4D15-92BD-704A0C58958E}"/>
                  </a:ext>
                </a:extLst>
              </p:cNvPr>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2" name="Google Shape;1044;p42">
                <a:extLst>
                  <a:ext uri="{FF2B5EF4-FFF2-40B4-BE49-F238E27FC236}">
                    <a16:creationId xmlns:a16="http://schemas.microsoft.com/office/drawing/2014/main" id="{6725A4F4-AC66-495D-B15B-9601CDC6411D}"/>
                  </a:ext>
                </a:extLst>
              </p:cNvPr>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3" name="Google Shape;1045;p42">
                <a:extLst>
                  <a:ext uri="{FF2B5EF4-FFF2-40B4-BE49-F238E27FC236}">
                    <a16:creationId xmlns:a16="http://schemas.microsoft.com/office/drawing/2014/main" id="{006BC873-B71B-455B-B70C-072CE627BB69}"/>
                  </a:ext>
                </a:extLst>
              </p:cNvPr>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4" name="Google Shape;1046;p42">
                <a:extLst>
                  <a:ext uri="{FF2B5EF4-FFF2-40B4-BE49-F238E27FC236}">
                    <a16:creationId xmlns:a16="http://schemas.microsoft.com/office/drawing/2014/main" id="{D4C28F63-FA58-487E-98C2-8B33E65B6B2E}"/>
                  </a:ext>
                </a:extLst>
              </p:cNvPr>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5" name="Google Shape;1047;p42">
                <a:extLst>
                  <a:ext uri="{FF2B5EF4-FFF2-40B4-BE49-F238E27FC236}">
                    <a16:creationId xmlns:a16="http://schemas.microsoft.com/office/drawing/2014/main" id="{4CEEC824-55B0-481E-91A5-65964557D178}"/>
                  </a:ext>
                </a:extLst>
              </p:cNvPr>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6" name="Google Shape;1048;p42">
                <a:extLst>
                  <a:ext uri="{FF2B5EF4-FFF2-40B4-BE49-F238E27FC236}">
                    <a16:creationId xmlns:a16="http://schemas.microsoft.com/office/drawing/2014/main" id="{27C4D04F-DC4E-4279-BEF9-8E4CD4EA32A9}"/>
                  </a:ext>
                </a:extLst>
              </p:cNvPr>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7" name="Google Shape;1049;p42">
                <a:extLst>
                  <a:ext uri="{FF2B5EF4-FFF2-40B4-BE49-F238E27FC236}">
                    <a16:creationId xmlns:a16="http://schemas.microsoft.com/office/drawing/2014/main" id="{6A45D790-9B37-492C-ACDD-2C84829DB2EF}"/>
                  </a:ext>
                </a:extLst>
              </p:cNvPr>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8" name="Google Shape;1050;p42">
                <a:extLst>
                  <a:ext uri="{FF2B5EF4-FFF2-40B4-BE49-F238E27FC236}">
                    <a16:creationId xmlns:a16="http://schemas.microsoft.com/office/drawing/2014/main" id="{B2FF3754-E9FB-40F2-9F67-D908E7E9FC59}"/>
                  </a:ext>
                </a:extLst>
              </p:cNvPr>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9" name="Google Shape;1051;p42">
                <a:extLst>
                  <a:ext uri="{FF2B5EF4-FFF2-40B4-BE49-F238E27FC236}">
                    <a16:creationId xmlns:a16="http://schemas.microsoft.com/office/drawing/2014/main" id="{47A3C8C1-05E4-4E88-A5A7-703F39780BB0}"/>
                  </a:ext>
                </a:extLst>
              </p:cNvPr>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28" name="Google Shape;1052;p42">
              <a:extLst>
                <a:ext uri="{FF2B5EF4-FFF2-40B4-BE49-F238E27FC236}">
                  <a16:creationId xmlns:a16="http://schemas.microsoft.com/office/drawing/2014/main" id="{1A7F1FDD-A555-4152-908A-7F9B2769355C}"/>
                </a:ext>
              </a:extLst>
            </p:cNvPr>
            <p:cNvSpPr/>
            <p:nvPr/>
          </p:nvSpPr>
          <p:spPr>
            <a:xfrm>
              <a:off x="7570574" y="4280149"/>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pic>
        <p:nvPicPr>
          <p:cNvPr id="52"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3">
            <a:extLst>
              <a:ext uri="{28A0092B-C50C-407E-A947-70E740481C1C}">
                <a14:useLocalDpi xmlns:a14="http://schemas.microsoft.com/office/drawing/2010/main" val="0"/>
              </a:ext>
            </a:extLst>
          </a:blip>
          <a:srcRect l="3522" t="72885" r="51708" b="5978"/>
          <a:stretch/>
        </p:blipFill>
        <p:spPr>
          <a:xfrm>
            <a:off x="199377" y="4333087"/>
            <a:ext cx="4169580" cy="2631736"/>
          </a:xfrm>
          <a:prstGeom prst="rect">
            <a:avLst/>
          </a:prstGeom>
        </p:spPr>
      </p:pic>
    </p:spTree>
    <p:extLst>
      <p:ext uri="{BB962C8B-B14F-4D97-AF65-F5344CB8AC3E}">
        <p14:creationId xmlns:p14="http://schemas.microsoft.com/office/powerpoint/2010/main" val="54747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24"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5936803" y="3676755"/>
            <a:ext cx="5635036" cy="3556696"/>
          </a:xfrm>
          <a:prstGeom prst="rect">
            <a:avLst/>
          </a:prstGeom>
        </p:spPr>
      </p:pic>
      <p:sp>
        <p:nvSpPr>
          <p:cNvPr id="3" name="Cloud 2"/>
          <p:cNvSpPr/>
          <p:nvPr/>
        </p:nvSpPr>
        <p:spPr>
          <a:xfrm>
            <a:off x="2337818" y="1217439"/>
            <a:ext cx="7197969" cy="2944251"/>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prstClr val="white"/>
                </a:solidFill>
                <a:latin typeface="Arial" pitchFamily="34" charset="0"/>
                <a:cs typeface="Arial" pitchFamily="34" charset="0"/>
              </a:rPr>
              <a:t>Chia </a:t>
            </a:r>
            <a:r>
              <a:rPr lang="en-US" sz="6600" dirty="0" err="1">
                <a:solidFill>
                  <a:prstClr val="white"/>
                </a:solidFill>
                <a:latin typeface="Arial" pitchFamily="34" charset="0"/>
                <a:cs typeface="Arial" pitchFamily="34" charset="0"/>
              </a:rPr>
              <a:t>sẻ</a:t>
            </a:r>
            <a:endParaRPr lang="en-US" sz="6600" dirty="0">
              <a:solidFill>
                <a:prstClr val="white"/>
              </a:solidFill>
              <a:latin typeface="Arial" pitchFamily="34" charset="0"/>
              <a:cs typeface="Arial" pitchFamily="34" charset="0"/>
            </a:endParaRPr>
          </a:p>
          <a:p>
            <a:pPr algn="ctr"/>
            <a:r>
              <a:rPr lang="en-US" sz="6600" dirty="0" err="1">
                <a:solidFill>
                  <a:prstClr val="white"/>
                </a:solidFill>
                <a:latin typeface="Arial" pitchFamily="34" charset="0"/>
                <a:cs typeface="Arial" pitchFamily="34" charset="0"/>
              </a:rPr>
              <a:t>nhóm</a:t>
            </a:r>
            <a:r>
              <a:rPr lang="en-US" sz="6600" dirty="0">
                <a:solidFill>
                  <a:prstClr val="white"/>
                </a:solidFill>
                <a:latin typeface="Arial" pitchFamily="34" charset="0"/>
                <a:cs typeface="Arial" pitchFamily="34" charset="0"/>
              </a:rPr>
              <a:t> </a:t>
            </a:r>
            <a:r>
              <a:rPr lang="en-US" sz="6600" dirty="0" err="1">
                <a:solidFill>
                  <a:prstClr val="white"/>
                </a:solidFill>
                <a:latin typeface="Arial" pitchFamily="34" charset="0"/>
                <a:cs typeface="Arial" pitchFamily="34" charset="0"/>
              </a:rPr>
              <a:t>đôi</a:t>
            </a:r>
            <a:endParaRPr lang="en-US" sz="66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082988320"/>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AutoShape 3"/>
          <p:cNvSpPr>
            <a:spLocks noChangeAspect="1" noChangeArrowheads="1" noTextEdit="1"/>
          </p:cNvSpPr>
          <p:nvPr/>
        </p:nvSpPr>
        <p:spPr bwMode="auto">
          <a:xfrm>
            <a:off x="0" y="1176728"/>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39" name="Rectangle 5"/>
          <p:cNvSpPr>
            <a:spLocks noChangeArrowheads="1"/>
          </p:cNvSpPr>
          <p:nvPr/>
        </p:nvSpPr>
        <p:spPr bwMode="auto">
          <a:xfrm>
            <a:off x="2655888" y="1741878"/>
            <a:ext cx="136525" cy="371475"/>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0" name="Rectangle 6"/>
          <p:cNvSpPr>
            <a:spLocks noChangeArrowheads="1"/>
          </p:cNvSpPr>
          <p:nvPr/>
        </p:nvSpPr>
        <p:spPr bwMode="auto">
          <a:xfrm>
            <a:off x="2655888" y="1741878"/>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1" name="Rectangle 7"/>
          <p:cNvSpPr>
            <a:spLocks noChangeArrowheads="1"/>
          </p:cNvSpPr>
          <p:nvPr/>
        </p:nvSpPr>
        <p:spPr bwMode="auto">
          <a:xfrm>
            <a:off x="2655888" y="1741878"/>
            <a:ext cx="136525" cy="146050"/>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2" name="Rectangle 8"/>
          <p:cNvSpPr>
            <a:spLocks noChangeArrowheads="1"/>
          </p:cNvSpPr>
          <p:nvPr/>
        </p:nvSpPr>
        <p:spPr bwMode="auto">
          <a:xfrm>
            <a:off x="2655888" y="1741878"/>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3" name="Freeform 9"/>
          <p:cNvSpPr>
            <a:spLocks/>
          </p:cNvSpPr>
          <p:nvPr/>
        </p:nvSpPr>
        <p:spPr bwMode="auto">
          <a:xfrm>
            <a:off x="2498725" y="1633928"/>
            <a:ext cx="460375"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4" name="Freeform 10"/>
          <p:cNvSpPr>
            <a:spLocks/>
          </p:cNvSpPr>
          <p:nvPr/>
        </p:nvSpPr>
        <p:spPr bwMode="auto">
          <a:xfrm>
            <a:off x="3525838" y="1881578"/>
            <a:ext cx="911225"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5" name="Freeform 11"/>
          <p:cNvSpPr>
            <a:spLocks/>
          </p:cNvSpPr>
          <p:nvPr/>
        </p:nvSpPr>
        <p:spPr bwMode="auto">
          <a:xfrm>
            <a:off x="1027113" y="1860941"/>
            <a:ext cx="909638" cy="1111250"/>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6" name="Freeform 12"/>
          <p:cNvSpPr>
            <a:spLocks noEditPoints="1"/>
          </p:cNvSpPr>
          <p:nvPr/>
        </p:nvSpPr>
        <p:spPr bwMode="auto">
          <a:xfrm>
            <a:off x="1238250"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7" name="Freeform 13"/>
          <p:cNvSpPr>
            <a:spLocks noEditPoints="1"/>
          </p:cNvSpPr>
          <p:nvPr/>
        </p:nvSpPr>
        <p:spPr bwMode="auto">
          <a:xfrm>
            <a:off x="1238250"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8" name="Freeform 14"/>
          <p:cNvSpPr>
            <a:spLocks/>
          </p:cNvSpPr>
          <p:nvPr/>
        </p:nvSpPr>
        <p:spPr bwMode="auto">
          <a:xfrm>
            <a:off x="1238250" y="2167328"/>
            <a:ext cx="271463"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9" name="Freeform 15"/>
          <p:cNvSpPr>
            <a:spLocks/>
          </p:cNvSpPr>
          <p:nvPr/>
        </p:nvSpPr>
        <p:spPr bwMode="auto">
          <a:xfrm>
            <a:off x="4198938" y="2343541"/>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0" name="Freeform 16"/>
          <p:cNvSpPr>
            <a:spLocks/>
          </p:cNvSpPr>
          <p:nvPr/>
        </p:nvSpPr>
        <p:spPr bwMode="auto">
          <a:xfrm>
            <a:off x="3959225" y="2189553"/>
            <a:ext cx="266700"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1" name="Freeform 17"/>
          <p:cNvSpPr>
            <a:spLocks/>
          </p:cNvSpPr>
          <p:nvPr/>
        </p:nvSpPr>
        <p:spPr bwMode="auto">
          <a:xfrm>
            <a:off x="457200" y="1349766"/>
            <a:ext cx="1560513"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2" name="Freeform 18"/>
          <p:cNvSpPr>
            <a:spLocks noEditPoints="1"/>
          </p:cNvSpPr>
          <p:nvPr/>
        </p:nvSpPr>
        <p:spPr bwMode="auto">
          <a:xfrm>
            <a:off x="673100" y="2553091"/>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3" name="Freeform 19"/>
          <p:cNvSpPr>
            <a:spLocks/>
          </p:cNvSpPr>
          <p:nvPr/>
        </p:nvSpPr>
        <p:spPr bwMode="auto">
          <a:xfrm>
            <a:off x="606425" y="1589478"/>
            <a:ext cx="365125"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4" name="Freeform 20"/>
          <p:cNvSpPr>
            <a:spLocks/>
          </p:cNvSpPr>
          <p:nvPr/>
        </p:nvSpPr>
        <p:spPr bwMode="auto">
          <a:xfrm>
            <a:off x="1068388" y="5628078"/>
            <a:ext cx="765175"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5" name="Freeform 21"/>
          <p:cNvSpPr>
            <a:spLocks noEditPoints="1"/>
          </p:cNvSpPr>
          <p:nvPr/>
        </p:nvSpPr>
        <p:spPr bwMode="auto">
          <a:xfrm>
            <a:off x="1338263"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6" name="Freeform 22"/>
          <p:cNvSpPr>
            <a:spLocks noEditPoints="1"/>
          </p:cNvSpPr>
          <p:nvPr/>
        </p:nvSpPr>
        <p:spPr bwMode="auto">
          <a:xfrm>
            <a:off x="1338263"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7" name="Freeform 23"/>
          <p:cNvSpPr>
            <a:spLocks/>
          </p:cNvSpPr>
          <p:nvPr/>
        </p:nvSpPr>
        <p:spPr bwMode="auto">
          <a:xfrm>
            <a:off x="1338263" y="5901128"/>
            <a:ext cx="331788"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8" name="Freeform 24"/>
          <p:cNvSpPr>
            <a:spLocks/>
          </p:cNvSpPr>
          <p:nvPr/>
        </p:nvSpPr>
        <p:spPr bwMode="auto">
          <a:xfrm>
            <a:off x="3633788" y="5628078"/>
            <a:ext cx="765175"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9" name="Freeform 25"/>
          <p:cNvSpPr>
            <a:spLocks/>
          </p:cNvSpPr>
          <p:nvPr/>
        </p:nvSpPr>
        <p:spPr bwMode="auto">
          <a:xfrm>
            <a:off x="4094163"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60" name="Freeform 26"/>
          <p:cNvSpPr>
            <a:spLocks/>
          </p:cNvSpPr>
          <p:nvPr/>
        </p:nvSpPr>
        <p:spPr bwMode="auto">
          <a:xfrm>
            <a:off x="4094163"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61" name="Freeform 27"/>
          <p:cNvSpPr>
            <a:spLocks/>
          </p:cNvSpPr>
          <p:nvPr/>
        </p:nvSpPr>
        <p:spPr bwMode="auto">
          <a:xfrm>
            <a:off x="3795713" y="5899541"/>
            <a:ext cx="334963"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4" name="Clock hand spin">
            <a:extLst>
              <a:ext uri="{FF2B5EF4-FFF2-40B4-BE49-F238E27FC236}">
                <a16:creationId xmlns:a16="http://schemas.microsoft.com/office/drawing/2014/main" id="{BB0445D5-A6E5-40E7-BBDD-5E3EFA13BDED}"/>
              </a:ext>
            </a:extLst>
          </p:cNvPr>
          <p:cNvGrpSpPr/>
          <p:nvPr/>
        </p:nvGrpSpPr>
        <p:grpSpPr>
          <a:xfrm rot="1786145">
            <a:off x="817563" y="2264166"/>
            <a:ext cx="3829050" cy="3830638"/>
            <a:chOff x="817563" y="2264166"/>
            <a:chExt cx="3829050" cy="3830638"/>
          </a:xfrm>
        </p:grpSpPr>
        <p:sp>
          <p:nvSpPr>
            <p:cNvPr id="16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dirty="0">
                <a:solidFill>
                  <a:prstClr val="black"/>
                </a:solidFill>
              </a:endParaRPr>
            </a:p>
          </p:txBody>
        </p:sp>
        <p:sp>
          <p:nvSpPr>
            <p:cNvPr id="23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dirty="0">
                <a:solidFill>
                  <a:prstClr val="black"/>
                </a:solidFill>
              </a:endParaRPr>
            </a:p>
          </p:txBody>
        </p:sp>
      </p:grpSp>
      <p:sp>
        <p:nvSpPr>
          <p:cNvPr id="163" name="Freeform 29"/>
          <p:cNvSpPr>
            <a:spLocks noEditPoints="1"/>
          </p:cNvSpPr>
          <p:nvPr/>
        </p:nvSpPr>
        <p:spPr bwMode="auto">
          <a:xfrm>
            <a:off x="538163" y="1986353"/>
            <a:ext cx="4387850"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64" name="Freeform 30"/>
          <p:cNvSpPr>
            <a:spLocks noEditPoints="1"/>
          </p:cNvSpPr>
          <p:nvPr/>
        </p:nvSpPr>
        <p:spPr bwMode="auto">
          <a:xfrm>
            <a:off x="711200" y="2157803"/>
            <a:ext cx="4043363"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65" name="Freeform 31"/>
          <p:cNvSpPr>
            <a:spLocks noEditPoints="1"/>
          </p:cNvSpPr>
          <p:nvPr/>
        </p:nvSpPr>
        <p:spPr bwMode="auto">
          <a:xfrm>
            <a:off x="620713" y="2067316"/>
            <a:ext cx="4221163" cy="4222750"/>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3" name="Group 2">
            <a:extLst>
              <a:ext uri="{FF2B5EF4-FFF2-40B4-BE49-F238E27FC236}">
                <a16:creationId xmlns:a16="http://schemas.microsoft.com/office/drawing/2014/main" id="{A3772A17-BB74-4A75-BA55-D622FE4D0639}"/>
              </a:ext>
            </a:extLst>
          </p:cNvPr>
          <p:cNvGrpSpPr/>
          <p:nvPr/>
        </p:nvGrpSpPr>
        <p:grpSpPr>
          <a:xfrm>
            <a:off x="2455863" y="2411803"/>
            <a:ext cx="566738" cy="566738"/>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6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71" name="Rectangle 37"/>
            <p:cNvSpPr>
              <a:spLocks noChangeArrowheads="1"/>
            </p:cNvSpPr>
            <p:nvPr/>
          </p:nvSpPr>
          <p:spPr bwMode="auto">
            <a:xfrm>
              <a:off x="2593975" y="2499116"/>
              <a:ext cx="3222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60</a:t>
              </a:r>
              <a:endParaRPr lang="en-US" altLang="en-US" dirty="0">
                <a:solidFill>
                  <a:prstClr val="black"/>
                </a:solidFill>
              </a:endParaRPr>
            </a:p>
          </p:txBody>
        </p:sp>
      </p:grpSp>
      <p:sp>
        <p:nvSpPr>
          <p:cNvPr id="174" name="Freeform 40"/>
          <p:cNvSpPr>
            <a:spLocks noEditPoints="1"/>
          </p:cNvSpPr>
          <p:nvPr/>
        </p:nvSpPr>
        <p:spPr bwMode="auto">
          <a:xfrm>
            <a:off x="3244850" y="2851541"/>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5" name="Group 4">
            <a:extLst>
              <a:ext uri="{FF2B5EF4-FFF2-40B4-BE49-F238E27FC236}">
                <a16:creationId xmlns:a16="http://schemas.microsoft.com/office/drawing/2014/main" id="{F02CE7F1-42A5-4819-B9D5-4D6F794C1023}"/>
              </a:ext>
            </a:extLst>
          </p:cNvPr>
          <p:cNvGrpSpPr/>
          <p:nvPr/>
        </p:nvGrpSpPr>
        <p:grpSpPr>
          <a:xfrm>
            <a:off x="3722688" y="3113478"/>
            <a:ext cx="585788" cy="587375"/>
            <a:chOff x="3722688" y="3113478"/>
            <a:chExt cx="585788" cy="587375"/>
          </a:xfrm>
        </p:grpSpPr>
        <p:sp>
          <p:nvSpPr>
            <p:cNvPr id="178" name="Freeform 44"/>
            <p:cNvSpPr>
              <a:spLocks/>
            </p:cNvSpPr>
            <p:nvPr/>
          </p:nvSpPr>
          <p:spPr bwMode="auto">
            <a:xfrm>
              <a:off x="3722688" y="3113478"/>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79" name="Freeform 45"/>
            <p:cNvSpPr>
              <a:spLocks/>
            </p:cNvSpPr>
            <p:nvPr/>
          </p:nvSpPr>
          <p:spPr bwMode="auto">
            <a:xfrm>
              <a:off x="3781425" y="3169041"/>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80" name="Freeform 46"/>
            <p:cNvSpPr>
              <a:spLocks noEditPoints="1"/>
            </p:cNvSpPr>
            <p:nvPr/>
          </p:nvSpPr>
          <p:spPr bwMode="auto">
            <a:xfrm>
              <a:off x="3786188"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81" name="Freeform 47"/>
            <p:cNvSpPr>
              <a:spLocks/>
            </p:cNvSpPr>
            <p:nvPr/>
          </p:nvSpPr>
          <p:spPr bwMode="auto">
            <a:xfrm>
              <a:off x="3786188" y="3213491"/>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82" name="Rectangle 48"/>
            <p:cNvSpPr>
              <a:spLocks noChangeArrowheads="1"/>
            </p:cNvSpPr>
            <p:nvPr/>
          </p:nvSpPr>
          <p:spPr bwMode="auto">
            <a:xfrm>
              <a:off x="3941763" y="3299216"/>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83" name="Rectangle 49"/>
            <p:cNvSpPr>
              <a:spLocks noChangeArrowheads="1"/>
            </p:cNvSpPr>
            <p:nvPr/>
          </p:nvSpPr>
          <p:spPr bwMode="auto">
            <a:xfrm>
              <a:off x="3886343" y="3216666"/>
              <a:ext cx="27571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10</a:t>
              </a:r>
              <a:endParaRPr lang="en-US" altLang="en-US" dirty="0">
                <a:solidFill>
                  <a:prstClr val="black"/>
                </a:solidFill>
              </a:endParaRPr>
            </a:p>
          </p:txBody>
        </p:sp>
      </p:grpSp>
      <p:sp>
        <p:nvSpPr>
          <p:cNvPr id="186" name="Freeform 52"/>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6" name="Group 5">
            <a:extLst>
              <a:ext uri="{FF2B5EF4-FFF2-40B4-BE49-F238E27FC236}">
                <a16:creationId xmlns:a16="http://schemas.microsoft.com/office/drawing/2014/main" id="{9C879497-4400-4FD9-9864-4EBB91C4A066}"/>
              </a:ext>
            </a:extLst>
          </p:cNvPr>
          <p:cNvGrpSpPr/>
          <p:nvPr/>
        </p:nvGrpSpPr>
        <p:grpSpPr>
          <a:xfrm>
            <a:off x="3754438" y="4585091"/>
            <a:ext cx="566738" cy="568325"/>
            <a:chOff x="3754438" y="4585091"/>
            <a:chExt cx="566738" cy="568325"/>
          </a:xfrm>
        </p:grpSpPr>
        <p:sp>
          <p:nvSpPr>
            <p:cNvPr id="190" name="Freeform 56"/>
            <p:cNvSpPr>
              <a:spLocks/>
            </p:cNvSpPr>
            <p:nvPr/>
          </p:nvSpPr>
          <p:spPr bwMode="auto">
            <a:xfrm>
              <a:off x="3754438" y="4585091"/>
              <a:ext cx="566738" cy="568325"/>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79"/>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91" name="Oval 57"/>
            <p:cNvSpPr>
              <a:spLocks noChangeArrowheads="1"/>
            </p:cNvSpPr>
            <p:nvPr/>
          </p:nvSpPr>
          <p:spPr bwMode="auto">
            <a:xfrm>
              <a:off x="3810000" y="4639066"/>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92" name="Freeform 58"/>
            <p:cNvSpPr>
              <a:spLocks noEditPoints="1"/>
            </p:cNvSpPr>
            <p:nvPr/>
          </p:nvSpPr>
          <p:spPr bwMode="auto">
            <a:xfrm>
              <a:off x="3810000"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93" name="Freeform 59"/>
            <p:cNvSpPr>
              <a:spLocks/>
            </p:cNvSpPr>
            <p:nvPr/>
          </p:nvSpPr>
          <p:spPr bwMode="auto">
            <a:xfrm>
              <a:off x="3810000" y="4666053"/>
              <a:ext cx="190500" cy="428625"/>
            </a:xfrm>
            <a:custGeom>
              <a:avLst/>
              <a:gdLst>
                <a:gd name="T0" fmla="*/ 49 w 78"/>
                <a:gd name="T1" fmla="*/ 0 h 175"/>
                <a:gd name="T2" fmla="*/ 18 w 78"/>
                <a:gd name="T3" fmla="*/ 27 h 175"/>
                <a:gd name="T4" fmla="*/ 18 w 78"/>
                <a:gd name="T5" fmla="*/ 27 h 175"/>
                <a:gd name="T6" fmla="*/ 18 w 78"/>
                <a:gd name="T7" fmla="*/ 27 h 175"/>
                <a:gd name="T8" fmla="*/ 18 w 78"/>
                <a:gd name="T9" fmla="*/ 27 h 175"/>
                <a:gd name="T10" fmla="*/ 18 w 78"/>
                <a:gd name="T11" fmla="*/ 27 h 175"/>
                <a:gd name="T12" fmla="*/ 0 w 78"/>
                <a:gd name="T13" fmla="*/ 82 h 175"/>
                <a:gd name="T14" fmla="*/ 0 w 78"/>
                <a:gd name="T15" fmla="*/ 82 h 175"/>
                <a:gd name="T16" fmla="*/ 0 w 78"/>
                <a:gd name="T17" fmla="*/ 83 h 175"/>
                <a:gd name="T18" fmla="*/ 0 w 78"/>
                <a:gd name="T19" fmla="*/ 83 h 175"/>
                <a:gd name="T20" fmla="*/ 0 w 78"/>
                <a:gd name="T21" fmla="*/ 83 h 175"/>
                <a:gd name="T22" fmla="*/ 0 w 78"/>
                <a:gd name="T23" fmla="*/ 83 h 175"/>
                <a:gd name="T24" fmla="*/ 0 w 78"/>
                <a:gd name="T25" fmla="*/ 83 h 175"/>
                <a:gd name="T26" fmla="*/ 0 w 78"/>
                <a:gd name="T27" fmla="*/ 83 h 175"/>
                <a:gd name="T28" fmla="*/ 0 w 78"/>
                <a:gd name="T29" fmla="*/ 83 h 175"/>
                <a:gd name="T30" fmla="*/ 0 w 78"/>
                <a:gd name="T31" fmla="*/ 83 h 175"/>
                <a:gd name="T32" fmla="*/ 0 w 78"/>
                <a:gd name="T33" fmla="*/ 84 h 175"/>
                <a:gd name="T34" fmla="*/ 0 w 78"/>
                <a:gd name="T35" fmla="*/ 84 h 175"/>
                <a:gd name="T36" fmla="*/ 0 w 78"/>
                <a:gd name="T37" fmla="*/ 84 h 175"/>
                <a:gd name="T38" fmla="*/ 0 w 78"/>
                <a:gd name="T39" fmla="*/ 84 h 175"/>
                <a:gd name="T40" fmla="*/ 0 w 78"/>
                <a:gd name="T41" fmla="*/ 84 h 175"/>
                <a:gd name="T42" fmla="*/ 0 w 78"/>
                <a:gd name="T43" fmla="*/ 84 h 175"/>
                <a:gd name="T44" fmla="*/ 6 w 78"/>
                <a:gd name="T45" fmla="*/ 117 h 175"/>
                <a:gd name="T46" fmla="*/ 6 w 78"/>
                <a:gd name="T47" fmla="*/ 117 h 175"/>
                <a:gd name="T48" fmla="*/ 7 w 78"/>
                <a:gd name="T49" fmla="*/ 118 h 175"/>
                <a:gd name="T50" fmla="*/ 7 w 78"/>
                <a:gd name="T51" fmla="*/ 118 h 175"/>
                <a:gd name="T52" fmla="*/ 7 w 78"/>
                <a:gd name="T53" fmla="*/ 118 h 175"/>
                <a:gd name="T54" fmla="*/ 7 w 78"/>
                <a:gd name="T55" fmla="*/ 118 h 175"/>
                <a:gd name="T56" fmla="*/ 7 w 78"/>
                <a:gd name="T57" fmla="*/ 118 h 175"/>
                <a:gd name="T58" fmla="*/ 7 w 78"/>
                <a:gd name="T59" fmla="*/ 118 h 175"/>
                <a:gd name="T60" fmla="*/ 7 w 78"/>
                <a:gd name="T61" fmla="*/ 118 h 175"/>
                <a:gd name="T62" fmla="*/ 7 w 78"/>
                <a:gd name="T63" fmla="*/ 118 h 175"/>
                <a:gd name="T64" fmla="*/ 7 w 78"/>
                <a:gd name="T65" fmla="*/ 118 h 175"/>
                <a:gd name="T66" fmla="*/ 78 w 78"/>
                <a:gd name="T67" fmla="*/ 175 h 175"/>
                <a:gd name="T68" fmla="*/ 46 w 78"/>
                <a:gd name="T69" fmla="*/ 153 h 175"/>
                <a:gd name="T70" fmla="*/ 19 w 78"/>
                <a:gd name="T71" fmla="*/ 106 h 175"/>
                <a:gd name="T72" fmla="*/ 15 w 78"/>
                <a:gd name="T73" fmla="*/ 78 h 175"/>
                <a:gd name="T74" fmla="*/ 15 w 78"/>
                <a:gd name="T75" fmla="*/ 77 h 175"/>
                <a:gd name="T76" fmla="*/ 30 w 78"/>
                <a:gd name="T77" fmla="*/ 24 h 175"/>
                <a:gd name="T78" fmla="*/ 46 w 78"/>
                <a:gd name="T79" fmla="*/ 3 h 175"/>
                <a:gd name="T80" fmla="*/ 49 w 78"/>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37" y="7"/>
                    <a:pt x="27" y="1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7" y="42"/>
                    <a:pt x="0" y="6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96"/>
                    <a:pt x="2" y="107"/>
                    <a:pt x="6" y="117"/>
                  </a:cubicBezTo>
                  <a:cubicBezTo>
                    <a:pt x="6" y="117"/>
                    <a:pt x="6" y="117"/>
                    <a:pt x="6" y="117"/>
                  </a:cubicBezTo>
                  <a:cubicBezTo>
                    <a:pt x="6" y="117"/>
                    <a:pt x="6" y="117"/>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19" y="148"/>
                    <a:pt x="46" y="170"/>
                    <a:pt x="78" y="175"/>
                  </a:cubicBezTo>
                  <a:cubicBezTo>
                    <a:pt x="66" y="170"/>
                    <a:pt x="55" y="162"/>
                    <a:pt x="46" y="153"/>
                  </a:cubicBezTo>
                  <a:cubicBezTo>
                    <a:pt x="33" y="140"/>
                    <a:pt x="24" y="124"/>
                    <a:pt x="19" y="106"/>
                  </a:cubicBezTo>
                  <a:cubicBezTo>
                    <a:pt x="18" y="97"/>
                    <a:pt x="17" y="88"/>
                    <a:pt x="15" y="78"/>
                  </a:cubicBezTo>
                  <a:cubicBezTo>
                    <a:pt x="15" y="78"/>
                    <a:pt x="15" y="78"/>
                    <a:pt x="15" y="77"/>
                  </a:cubicBezTo>
                  <a:cubicBezTo>
                    <a:pt x="15" y="58"/>
                    <a:pt x="20" y="41"/>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94" name="Rectangle 60"/>
            <p:cNvSpPr>
              <a:spLocks noChangeArrowheads="1"/>
            </p:cNvSpPr>
            <p:nvPr/>
          </p:nvSpPr>
          <p:spPr bwMode="auto">
            <a:xfrm>
              <a:off x="3967163" y="4769241"/>
              <a:ext cx="139700" cy="18573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95" name="Rectangle 61"/>
            <p:cNvSpPr>
              <a:spLocks noChangeArrowheads="1"/>
            </p:cNvSpPr>
            <p:nvPr/>
          </p:nvSpPr>
          <p:spPr bwMode="auto">
            <a:xfrm>
              <a:off x="3911600" y="4672403"/>
              <a:ext cx="3029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20</a:t>
              </a:r>
              <a:endParaRPr lang="en-US" altLang="en-US" dirty="0">
                <a:solidFill>
                  <a:prstClr val="black"/>
                </a:solidFill>
              </a:endParaRPr>
            </a:p>
          </p:txBody>
        </p:sp>
      </p:gr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04" name="Freeform 70"/>
          <p:cNvSpPr>
            <a:spLocks noEditPoints="1"/>
          </p:cNvSpPr>
          <p:nvPr/>
        </p:nvSpPr>
        <p:spPr bwMode="auto">
          <a:xfrm>
            <a:off x="1763713" y="2859478"/>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12" name="Freeform 78"/>
          <p:cNvSpPr>
            <a:spLocks noEditPoints="1"/>
          </p:cNvSpPr>
          <p:nvPr/>
        </p:nvSpPr>
        <p:spPr bwMode="auto">
          <a:xfrm>
            <a:off x="1012825" y="4132653"/>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7" name="Group 6">
            <a:extLst>
              <a:ext uri="{FF2B5EF4-FFF2-40B4-BE49-F238E27FC236}">
                <a16:creationId xmlns:a16="http://schemas.microsoft.com/office/drawing/2014/main" id="{A5B54224-AEC3-4916-93C5-08FCBA5BE603}"/>
              </a:ext>
            </a:extLst>
          </p:cNvPr>
          <p:cNvGrpSpPr/>
          <p:nvPr/>
        </p:nvGrpSpPr>
        <p:grpSpPr>
          <a:xfrm>
            <a:off x="2498725" y="5334391"/>
            <a:ext cx="568325" cy="566738"/>
            <a:chOff x="2498725" y="5334391"/>
            <a:chExt cx="568325" cy="566738"/>
          </a:xfrm>
        </p:grpSpPr>
        <p:sp>
          <p:nvSpPr>
            <p:cNvPr id="222" name="Freeform 88"/>
            <p:cNvSpPr>
              <a:spLocks/>
            </p:cNvSpPr>
            <p:nvPr/>
          </p:nvSpPr>
          <p:spPr bwMode="auto">
            <a:xfrm>
              <a:off x="2498725" y="5334391"/>
              <a:ext cx="568325" cy="566738"/>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3"/>
                    <a:pt x="0" y="116"/>
                  </a:cubicBezTo>
                  <a:cubicBezTo>
                    <a:pt x="0" y="180"/>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23" name="Oval 89"/>
            <p:cNvSpPr>
              <a:spLocks noChangeArrowheads="1"/>
            </p:cNvSpPr>
            <p:nvPr/>
          </p:nvSpPr>
          <p:spPr bwMode="auto">
            <a:xfrm>
              <a:off x="2555875" y="5389953"/>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24" name="Freeform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25" name="Freeform 91"/>
            <p:cNvSpPr>
              <a:spLocks/>
            </p:cNvSpPr>
            <p:nvPr/>
          </p:nvSpPr>
          <p:spPr bwMode="auto">
            <a:xfrm>
              <a:off x="2555875" y="5416941"/>
              <a:ext cx="190500" cy="428625"/>
            </a:xfrm>
            <a:custGeom>
              <a:avLst/>
              <a:gdLst>
                <a:gd name="T0" fmla="*/ 4 w 78"/>
                <a:gd name="T1" fmla="*/ 54 h 175"/>
                <a:gd name="T2" fmla="*/ 4 w 78"/>
                <a:gd name="T3" fmla="*/ 54 h 175"/>
                <a:gd name="T4" fmla="*/ 4 w 78"/>
                <a:gd name="T5" fmla="*/ 54 h 175"/>
                <a:gd name="T6" fmla="*/ 4 w 78"/>
                <a:gd name="T7" fmla="*/ 55 h 175"/>
                <a:gd name="T8" fmla="*/ 4 w 78"/>
                <a:gd name="T9" fmla="*/ 55 h 175"/>
                <a:gd name="T10" fmla="*/ 4 w 78"/>
                <a:gd name="T11" fmla="*/ 55 h 175"/>
                <a:gd name="T12" fmla="*/ 4 w 78"/>
                <a:gd name="T13" fmla="*/ 55 h 175"/>
                <a:gd name="T14" fmla="*/ 0 w 78"/>
                <a:gd name="T15" fmla="*/ 82 h 175"/>
                <a:gd name="T16" fmla="*/ 0 w 78"/>
                <a:gd name="T17" fmla="*/ 82 h 175"/>
                <a:gd name="T18" fmla="*/ 0 w 78"/>
                <a:gd name="T19" fmla="*/ 83 h 175"/>
                <a:gd name="T20" fmla="*/ 0 w 78"/>
                <a:gd name="T21" fmla="*/ 83 h 175"/>
                <a:gd name="T22" fmla="*/ 0 w 78"/>
                <a:gd name="T23" fmla="*/ 83 h 175"/>
                <a:gd name="T24" fmla="*/ 0 w 78"/>
                <a:gd name="T25" fmla="*/ 84 h 175"/>
                <a:gd name="T26" fmla="*/ 0 w 78"/>
                <a:gd name="T27" fmla="*/ 84 h 175"/>
                <a:gd name="T28" fmla="*/ 0 w 78"/>
                <a:gd name="T29" fmla="*/ 84 h 175"/>
                <a:gd name="T30" fmla="*/ 0 w 78"/>
                <a:gd name="T31" fmla="*/ 85 h 175"/>
                <a:gd name="T32" fmla="*/ 0 w 78"/>
                <a:gd name="T33" fmla="*/ 85 h 175"/>
                <a:gd name="T34" fmla="*/ 0 w 78"/>
                <a:gd name="T35" fmla="*/ 86 h 175"/>
                <a:gd name="T36" fmla="*/ 0 w 78"/>
                <a:gd name="T37" fmla="*/ 86 h 175"/>
                <a:gd name="T38" fmla="*/ 0 w 78"/>
                <a:gd name="T39" fmla="*/ 86 h 175"/>
                <a:gd name="T40" fmla="*/ 0 w 78"/>
                <a:gd name="T41" fmla="*/ 87 h 175"/>
                <a:gd name="T42" fmla="*/ 0 w 78"/>
                <a:gd name="T43" fmla="*/ 87 h 175"/>
                <a:gd name="T44" fmla="*/ 0 w 78"/>
                <a:gd name="T45" fmla="*/ 87 h 175"/>
                <a:gd name="T46" fmla="*/ 0 w 78"/>
                <a:gd name="T47" fmla="*/ 89 h 175"/>
                <a:gd name="T48" fmla="*/ 2 w 78"/>
                <a:gd name="T49" fmla="*/ 102 h 175"/>
                <a:gd name="T50" fmla="*/ 2 w 78"/>
                <a:gd name="T51" fmla="*/ 102 h 175"/>
                <a:gd name="T52" fmla="*/ 2 w 78"/>
                <a:gd name="T53" fmla="*/ 103 h 175"/>
                <a:gd name="T54" fmla="*/ 2 w 78"/>
                <a:gd name="T55" fmla="*/ 103 h 175"/>
                <a:gd name="T56" fmla="*/ 2 w 78"/>
                <a:gd name="T57" fmla="*/ 103 h 175"/>
                <a:gd name="T58" fmla="*/ 2 w 78"/>
                <a:gd name="T59" fmla="*/ 103 h 175"/>
                <a:gd name="T60" fmla="*/ 2 w 78"/>
                <a:gd name="T61" fmla="*/ 104 h 175"/>
                <a:gd name="T62" fmla="*/ 2 w 78"/>
                <a:gd name="T63" fmla="*/ 104 h 175"/>
                <a:gd name="T64" fmla="*/ 2 w 78"/>
                <a:gd name="T65" fmla="*/ 105 h 175"/>
                <a:gd name="T66" fmla="*/ 2 w 78"/>
                <a:gd name="T67" fmla="*/ 105 h 175"/>
                <a:gd name="T68" fmla="*/ 3 w 78"/>
                <a:gd name="T69" fmla="*/ 105 h 175"/>
                <a:gd name="T70" fmla="*/ 3 w 78"/>
                <a:gd name="T71" fmla="*/ 106 h 175"/>
                <a:gd name="T72" fmla="*/ 3 w 78"/>
                <a:gd name="T73" fmla="*/ 106 h 175"/>
                <a:gd name="T74" fmla="*/ 78 w 78"/>
                <a:gd name="T75" fmla="*/ 175 h 175"/>
                <a:gd name="T76" fmla="*/ 19 w 78"/>
                <a:gd name="T77" fmla="*/ 106 h 175"/>
                <a:gd name="T78" fmla="*/ 15 w 78"/>
                <a:gd name="T79" fmla="*/ 77 h 175"/>
                <a:gd name="T80" fmla="*/ 46 w 78"/>
                <a:gd name="T81"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28" y="12"/>
                    <a:pt x="12" y="3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1" y="64"/>
                    <a:pt x="0" y="73"/>
                    <a:pt x="0" y="82"/>
                  </a:cubicBezTo>
                  <a:cubicBezTo>
                    <a:pt x="0" y="82"/>
                    <a:pt x="0" y="82"/>
                    <a:pt x="0" y="82"/>
                  </a:cubicBezTo>
                  <a:cubicBezTo>
                    <a:pt x="0" y="82"/>
                    <a:pt x="0" y="82"/>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9"/>
                    <a:pt x="0" y="89"/>
                  </a:cubicBezTo>
                  <a:cubicBezTo>
                    <a:pt x="0" y="89"/>
                    <a:pt x="0" y="89"/>
                    <a:pt x="0" y="89"/>
                  </a:cubicBezTo>
                  <a:cubicBezTo>
                    <a:pt x="0" y="94"/>
                    <a:pt x="1" y="98"/>
                    <a:pt x="2" y="102"/>
                  </a:cubicBezTo>
                  <a:cubicBezTo>
                    <a:pt x="2" y="102"/>
                    <a:pt x="2" y="102"/>
                    <a:pt x="2" y="102"/>
                  </a:cubicBezTo>
                  <a:cubicBezTo>
                    <a:pt x="2" y="102"/>
                    <a:pt x="2" y="102"/>
                    <a:pt x="2" y="102"/>
                  </a:cubicBezTo>
                  <a:cubicBezTo>
                    <a:pt x="2" y="102"/>
                    <a:pt x="2" y="102"/>
                    <a:pt x="2" y="102"/>
                  </a:cubicBezTo>
                  <a:cubicBezTo>
                    <a:pt x="2" y="102"/>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4"/>
                    <a:pt x="2" y="104"/>
                    <a:pt x="2" y="104"/>
                  </a:cubicBezTo>
                  <a:cubicBezTo>
                    <a:pt x="2" y="104"/>
                    <a:pt x="2" y="104"/>
                    <a:pt x="2" y="104"/>
                  </a:cubicBezTo>
                  <a:cubicBezTo>
                    <a:pt x="2" y="104"/>
                    <a:pt x="2" y="104"/>
                    <a:pt x="2" y="104"/>
                  </a:cubicBezTo>
                  <a:cubicBezTo>
                    <a:pt x="2" y="104"/>
                    <a:pt x="2" y="104"/>
                    <a:pt x="2" y="104"/>
                  </a:cubicBezTo>
                  <a:cubicBezTo>
                    <a:pt x="2" y="104"/>
                    <a:pt x="2" y="105"/>
                    <a:pt x="2" y="105"/>
                  </a:cubicBezTo>
                  <a:cubicBezTo>
                    <a:pt x="2" y="105"/>
                    <a:pt x="2" y="105"/>
                    <a:pt x="2" y="105"/>
                  </a:cubicBezTo>
                  <a:cubicBezTo>
                    <a:pt x="2" y="105"/>
                    <a:pt x="2" y="105"/>
                    <a:pt x="2" y="105"/>
                  </a:cubicBezTo>
                  <a:cubicBezTo>
                    <a:pt x="2" y="105"/>
                    <a:pt x="2" y="105"/>
                    <a:pt x="2" y="105"/>
                  </a:cubicBezTo>
                  <a:cubicBezTo>
                    <a:pt x="2" y="105"/>
                    <a:pt x="2" y="105"/>
                    <a:pt x="2" y="105"/>
                  </a:cubicBezTo>
                  <a:cubicBezTo>
                    <a:pt x="2" y="105"/>
                    <a:pt x="3" y="105"/>
                    <a:pt x="3" y="105"/>
                  </a:cubicBezTo>
                  <a:cubicBezTo>
                    <a:pt x="3" y="105"/>
                    <a:pt x="3" y="105"/>
                    <a:pt x="3" y="105"/>
                  </a:cubicBezTo>
                  <a:cubicBezTo>
                    <a:pt x="3" y="105"/>
                    <a:pt x="3" y="105"/>
                    <a:pt x="3" y="106"/>
                  </a:cubicBezTo>
                  <a:cubicBezTo>
                    <a:pt x="3" y="106"/>
                    <a:pt x="3" y="106"/>
                    <a:pt x="3" y="106"/>
                  </a:cubicBezTo>
                  <a:cubicBezTo>
                    <a:pt x="3" y="106"/>
                    <a:pt x="3" y="106"/>
                    <a:pt x="3" y="106"/>
                  </a:cubicBezTo>
                  <a:cubicBezTo>
                    <a:pt x="3" y="106"/>
                    <a:pt x="3" y="106"/>
                    <a:pt x="3" y="106"/>
                  </a:cubicBezTo>
                  <a:cubicBezTo>
                    <a:pt x="12" y="141"/>
                    <a:pt x="42" y="169"/>
                    <a:pt x="78" y="175"/>
                  </a:cubicBezTo>
                  <a:cubicBezTo>
                    <a:pt x="66" y="169"/>
                    <a:pt x="56" y="162"/>
                    <a:pt x="46" y="153"/>
                  </a:cubicBezTo>
                  <a:cubicBezTo>
                    <a:pt x="33" y="140"/>
                    <a:pt x="24" y="124"/>
                    <a:pt x="19" y="106"/>
                  </a:cubicBezTo>
                  <a:cubicBezTo>
                    <a:pt x="18" y="97"/>
                    <a:pt x="17" y="88"/>
                    <a:pt x="15" y="78"/>
                  </a:cubicBezTo>
                  <a:cubicBezTo>
                    <a:pt x="15" y="78"/>
                    <a:pt x="15" y="78"/>
                    <a:pt x="15" y="77"/>
                  </a:cubicBezTo>
                  <a:cubicBezTo>
                    <a:pt x="15" y="58"/>
                    <a:pt x="20" y="40"/>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26" name="Rectangle 92"/>
            <p:cNvSpPr>
              <a:spLocks noChangeArrowheads="1"/>
            </p:cNvSpPr>
            <p:nvPr/>
          </p:nvSpPr>
          <p:spPr bwMode="auto">
            <a:xfrm>
              <a:off x="2714625" y="5480441"/>
              <a:ext cx="139700" cy="19367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27" name="Rectangle 93"/>
            <p:cNvSpPr>
              <a:spLocks noChangeArrowheads="1"/>
            </p:cNvSpPr>
            <p:nvPr/>
          </p:nvSpPr>
          <p:spPr bwMode="auto">
            <a:xfrm>
              <a:off x="2665413" y="5421703"/>
              <a:ext cx="30457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30</a:t>
              </a:r>
              <a:endParaRPr lang="en-US" altLang="en-US" dirty="0">
                <a:solidFill>
                  <a:prstClr val="black"/>
                </a:solidFill>
              </a:endParaRPr>
            </a:p>
          </p:txBody>
        </p:sp>
      </p:grpSp>
      <p:grpSp>
        <p:nvGrpSpPr>
          <p:cNvPr id="9" name="Group 8">
            <a:extLst>
              <a:ext uri="{FF2B5EF4-FFF2-40B4-BE49-F238E27FC236}">
                <a16:creationId xmlns:a16="http://schemas.microsoft.com/office/drawing/2014/main" id="{6B9F673D-98D0-4896-AED3-5C9C19FBCE7E}"/>
              </a:ext>
            </a:extLst>
          </p:cNvPr>
          <p:cNvGrpSpPr/>
          <p:nvPr/>
        </p:nvGrpSpPr>
        <p:grpSpPr>
          <a:xfrm>
            <a:off x="1157288" y="3113478"/>
            <a:ext cx="584200" cy="587375"/>
            <a:chOff x="1157288" y="3113478"/>
            <a:chExt cx="584200" cy="587375"/>
          </a:xfrm>
        </p:grpSpPr>
        <p:sp>
          <p:nvSpPr>
            <p:cNvPr id="206" name="Freeform 72"/>
            <p:cNvSpPr>
              <a:spLocks/>
            </p:cNvSpPr>
            <p:nvPr/>
          </p:nvSpPr>
          <p:spPr bwMode="auto">
            <a:xfrm>
              <a:off x="1157288" y="3113478"/>
              <a:ext cx="584200" cy="587375"/>
            </a:xfrm>
            <a:custGeom>
              <a:avLst/>
              <a:gdLst>
                <a:gd name="T0" fmla="*/ 126 w 239"/>
                <a:gd name="T1" fmla="*/ 4 h 240"/>
                <a:gd name="T2" fmla="*/ 235 w 239"/>
                <a:gd name="T3" fmla="*/ 127 h 240"/>
                <a:gd name="T4" fmla="*/ 112 w 239"/>
                <a:gd name="T5" fmla="*/ 236 h 240"/>
                <a:gd name="T6" fmla="*/ 3 w 239"/>
                <a:gd name="T7" fmla="*/ 113 h 240"/>
                <a:gd name="T8" fmla="*/ 126 w 239"/>
                <a:gd name="T9" fmla="*/ 4 h 240"/>
              </a:gdLst>
              <a:ahLst/>
              <a:cxnLst>
                <a:cxn ang="0">
                  <a:pos x="T0" y="T1"/>
                </a:cxn>
                <a:cxn ang="0">
                  <a:pos x="T2" y="T3"/>
                </a:cxn>
                <a:cxn ang="0">
                  <a:pos x="T4" y="T5"/>
                </a:cxn>
                <a:cxn ang="0">
                  <a:pos x="T6" y="T7"/>
                </a:cxn>
                <a:cxn ang="0">
                  <a:pos x="T8" y="T9"/>
                </a:cxn>
              </a:cxnLst>
              <a:rect l="0" t="0" r="r" b="b"/>
              <a:pathLst>
                <a:path w="239" h="240">
                  <a:moveTo>
                    <a:pt x="126" y="4"/>
                  </a:moveTo>
                  <a:cubicBezTo>
                    <a:pt x="190" y="8"/>
                    <a:pt x="239" y="63"/>
                    <a:pt x="235" y="127"/>
                  </a:cubicBezTo>
                  <a:cubicBezTo>
                    <a:pt x="231" y="191"/>
                    <a:pt x="176" y="240"/>
                    <a:pt x="112" y="236"/>
                  </a:cubicBezTo>
                  <a:cubicBezTo>
                    <a:pt x="48" y="232"/>
                    <a:pt x="0" y="177"/>
                    <a:pt x="3" y="113"/>
                  </a:cubicBezTo>
                  <a:cubicBezTo>
                    <a:pt x="7" y="49"/>
                    <a:pt x="63" y="0"/>
                    <a:pt x="126" y="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07" name="Freeform 73"/>
            <p:cNvSpPr>
              <a:spLocks/>
            </p:cNvSpPr>
            <p:nvPr/>
          </p:nvSpPr>
          <p:spPr bwMode="auto">
            <a:xfrm>
              <a:off x="1212850" y="3169041"/>
              <a:ext cx="473075" cy="473075"/>
            </a:xfrm>
            <a:custGeom>
              <a:avLst/>
              <a:gdLst>
                <a:gd name="T0" fmla="*/ 102 w 193"/>
                <a:gd name="T1" fmla="*/ 4 h 193"/>
                <a:gd name="T2" fmla="*/ 190 w 193"/>
                <a:gd name="T3" fmla="*/ 103 h 193"/>
                <a:gd name="T4" fmla="*/ 90 w 193"/>
                <a:gd name="T5" fmla="*/ 190 h 193"/>
                <a:gd name="T6" fmla="*/ 3 w 193"/>
                <a:gd name="T7" fmla="*/ 91 h 193"/>
                <a:gd name="T8" fmla="*/ 102 w 193"/>
                <a:gd name="T9" fmla="*/ 4 h 193"/>
              </a:gdLst>
              <a:ahLst/>
              <a:cxnLst>
                <a:cxn ang="0">
                  <a:pos x="T0" y="T1"/>
                </a:cxn>
                <a:cxn ang="0">
                  <a:pos x="T2" y="T3"/>
                </a:cxn>
                <a:cxn ang="0">
                  <a:pos x="T4" y="T5"/>
                </a:cxn>
                <a:cxn ang="0">
                  <a:pos x="T6" y="T7"/>
                </a:cxn>
                <a:cxn ang="0">
                  <a:pos x="T8" y="T9"/>
                </a:cxn>
              </a:cxnLst>
              <a:rect l="0" t="0" r="r" b="b"/>
              <a:pathLst>
                <a:path w="193" h="193">
                  <a:moveTo>
                    <a:pt x="102" y="4"/>
                  </a:moveTo>
                  <a:cubicBezTo>
                    <a:pt x="153" y="7"/>
                    <a:pt x="193" y="51"/>
                    <a:pt x="190" y="103"/>
                  </a:cubicBezTo>
                  <a:cubicBezTo>
                    <a:pt x="186" y="154"/>
                    <a:pt x="142" y="193"/>
                    <a:pt x="90" y="190"/>
                  </a:cubicBezTo>
                  <a:cubicBezTo>
                    <a:pt x="39" y="187"/>
                    <a:pt x="0" y="143"/>
                    <a:pt x="3" y="91"/>
                  </a:cubicBezTo>
                  <a:cubicBezTo>
                    <a:pt x="6" y="40"/>
                    <a:pt x="51" y="0"/>
                    <a:pt x="102" y="4"/>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09" name="Freeform 75"/>
            <p:cNvSpPr>
              <a:spLocks/>
            </p:cNvSpPr>
            <p:nvPr/>
          </p:nvSpPr>
          <p:spPr bwMode="auto">
            <a:xfrm>
              <a:off x="1217613" y="3180153"/>
              <a:ext cx="207963" cy="420688"/>
            </a:xfrm>
            <a:custGeom>
              <a:avLst/>
              <a:gdLst>
                <a:gd name="T0" fmla="*/ 85 w 85"/>
                <a:gd name="T1" fmla="*/ 0 h 172"/>
                <a:gd name="T2" fmla="*/ 1 w 85"/>
                <a:gd name="T3" fmla="*/ 86 h 172"/>
                <a:gd name="T4" fmla="*/ 1 w 85"/>
                <a:gd name="T5" fmla="*/ 86 h 172"/>
                <a:gd name="T6" fmla="*/ 1 w 85"/>
                <a:gd name="T7" fmla="*/ 86 h 172"/>
                <a:gd name="T8" fmla="*/ 1 w 85"/>
                <a:gd name="T9" fmla="*/ 86 h 172"/>
                <a:gd name="T10" fmla="*/ 1 w 85"/>
                <a:gd name="T11" fmla="*/ 86 h 172"/>
                <a:gd name="T12" fmla="*/ 1 w 85"/>
                <a:gd name="T13" fmla="*/ 86 h 172"/>
                <a:gd name="T14" fmla="*/ 1 w 85"/>
                <a:gd name="T15" fmla="*/ 86 h 172"/>
                <a:gd name="T16" fmla="*/ 1 w 85"/>
                <a:gd name="T17" fmla="*/ 86 h 172"/>
                <a:gd name="T18" fmla="*/ 1 w 85"/>
                <a:gd name="T19" fmla="*/ 87 h 172"/>
                <a:gd name="T20" fmla="*/ 1 w 85"/>
                <a:gd name="T21" fmla="*/ 87 h 172"/>
                <a:gd name="T22" fmla="*/ 1 w 85"/>
                <a:gd name="T23" fmla="*/ 87 h 172"/>
                <a:gd name="T24" fmla="*/ 1 w 85"/>
                <a:gd name="T25" fmla="*/ 87 h 172"/>
                <a:gd name="T26" fmla="*/ 1 w 85"/>
                <a:gd name="T27" fmla="*/ 87 h 172"/>
                <a:gd name="T28" fmla="*/ 1 w 85"/>
                <a:gd name="T29" fmla="*/ 88 h 172"/>
                <a:gd name="T30" fmla="*/ 1 w 85"/>
                <a:gd name="T31" fmla="*/ 88 h 172"/>
                <a:gd name="T32" fmla="*/ 1 w 85"/>
                <a:gd name="T33" fmla="*/ 88 h 172"/>
                <a:gd name="T34" fmla="*/ 1 w 85"/>
                <a:gd name="T35" fmla="*/ 88 h 172"/>
                <a:gd name="T36" fmla="*/ 1 w 85"/>
                <a:gd name="T37" fmla="*/ 88 h 172"/>
                <a:gd name="T38" fmla="*/ 1 w 85"/>
                <a:gd name="T39" fmla="*/ 88 h 172"/>
                <a:gd name="T40" fmla="*/ 1 w 85"/>
                <a:gd name="T41" fmla="*/ 88 h 172"/>
                <a:gd name="T42" fmla="*/ 1 w 85"/>
                <a:gd name="T43" fmla="*/ 89 h 172"/>
                <a:gd name="T44" fmla="*/ 1 w 85"/>
                <a:gd name="T45" fmla="*/ 89 h 172"/>
                <a:gd name="T46" fmla="*/ 1 w 85"/>
                <a:gd name="T47" fmla="*/ 89 h 172"/>
                <a:gd name="T48" fmla="*/ 1 w 85"/>
                <a:gd name="T49" fmla="*/ 89 h 172"/>
                <a:gd name="T50" fmla="*/ 1 w 85"/>
                <a:gd name="T51" fmla="*/ 90 h 172"/>
                <a:gd name="T52" fmla="*/ 1 w 85"/>
                <a:gd name="T53" fmla="*/ 90 h 172"/>
                <a:gd name="T54" fmla="*/ 1 w 85"/>
                <a:gd name="T55" fmla="*/ 90 h 172"/>
                <a:gd name="T56" fmla="*/ 1 w 85"/>
                <a:gd name="T57" fmla="*/ 90 h 172"/>
                <a:gd name="T58" fmla="*/ 9 w 85"/>
                <a:gd name="T59" fmla="*/ 132 h 172"/>
                <a:gd name="T60" fmla="*/ 9 w 85"/>
                <a:gd name="T61" fmla="*/ 132 h 172"/>
                <a:gd name="T62" fmla="*/ 9 w 85"/>
                <a:gd name="T63" fmla="*/ 132 h 172"/>
                <a:gd name="T64" fmla="*/ 9 w 85"/>
                <a:gd name="T65" fmla="*/ 132 h 172"/>
                <a:gd name="T66" fmla="*/ 9 w 85"/>
                <a:gd name="T67" fmla="*/ 132 h 172"/>
                <a:gd name="T68" fmla="*/ 9 w 85"/>
                <a:gd name="T69" fmla="*/ 132 h 172"/>
                <a:gd name="T70" fmla="*/ 10 w 85"/>
                <a:gd name="T71" fmla="*/ 133 h 172"/>
                <a:gd name="T72" fmla="*/ 10 w 85"/>
                <a:gd name="T73" fmla="*/ 133 h 172"/>
                <a:gd name="T74" fmla="*/ 10 w 85"/>
                <a:gd name="T75" fmla="*/ 133 h 172"/>
                <a:gd name="T76" fmla="*/ 10 w 85"/>
                <a:gd name="T77" fmla="*/ 133 h 172"/>
                <a:gd name="T78" fmla="*/ 10 w 85"/>
                <a:gd name="T79" fmla="*/ 133 h 172"/>
                <a:gd name="T80" fmla="*/ 10 w 85"/>
                <a:gd name="T81" fmla="*/ 133 h 172"/>
                <a:gd name="T82" fmla="*/ 10 w 85"/>
                <a:gd name="T83" fmla="*/ 133 h 172"/>
                <a:gd name="T84" fmla="*/ 10 w 85"/>
                <a:gd name="T85" fmla="*/ 133 h 172"/>
                <a:gd name="T86" fmla="*/ 10 w 85"/>
                <a:gd name="T87" fmla="*/ 134 h 172"/>
                <a:gd name="T88" fmla="*/ 10 w 85"/>
                <a:gd name="T89" fmla="*/ 134 h 172"/>
                <a:gd name="T90" fmla="*/ 10 w 85"/>
                <a:gd name="T91" fmla="*/ 134 h 172"/>
                <a:gd name="T92" fmla="*/ 10 w 85"/>
                <a:gd name="T93" fmla="*/ 134 h 172"/>
                <a:gd name="T94" fmla="*/ 10 w 85"/>
                <a:gd name="T95" fmla="*/ 134 h 172"/>
                <a:gd name="T96" fmla="*/ 45 w 85"/>
                <a:gd name="T97" fmla="*/ 172 h 172"/>
                <a:gd name="T98" fmla="*/ 42 w 85"/>
                <a:gd name="T99" fmla="*/ 170 h 172"/>
                <a:gd name="T100" fmla="*/ 27 w 85"/>
                <a:gd name="T101" fmla="*/ 147 h 172"/>
                <a:gd name="T102" fmla="*/ 16 w 85"/>
                <a:gd name="T103" fmla="*/ 93 h 172"/>
                <a:gd name="T104" fmla="*/ 16 w 85"/>
                <a:gd name="T105" fmla="*/ 92 h 172"/>
                <a:gd name="T106" fmla="*/ 22 w 85"/>
                <a:gd name="T107" fmla="*/ 65 h 172"/>
                <a:gd name="T108" fmla="*/ 52 w 85"/>
                <a:gd name="T109" fmla="*/ 20 h 172"/>
                <a:gd name="T110" fmla="*/ 85 w 85"/>
                <a:gd name="T11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 h="172">
                  <a:moveTo>
                    <a:pt x="85" y="0"/>
                  </a:moveTo>
                  <a:cubicBezTo>
                    <a:pt x="41" y="4"/>
                    <a:pt x="5" y="40"/>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90"/>
                  </a:cubicBezTo>
                  <a:cubicBezTo>
                    <a:pt x="1" y="90"/>
                    <a:pt x="1" y="90"/>
                    <a:pt x="1" y="90"/>
                  </a:cubicBezTo>
                  <a:cubicBezTo>
                    <a:pt x="1" y="90"/>
                    <a:pt x="1" y="90"/>
                    <a:pt x="1" y="90"/>
                  </a:cubicBezTo>
                  <a:cubicBezTo>
                    <a:pt x="1" y="90"/>
                    <a:pt x="1" y="90"/>
                    <a:pt x="1" y="90"/>
                  </a:cubicBezTo>
                  <a:cubicBezTo>
                    <a:pt x="0" y="105"/>
                    <a:pt x="3" y="119"/>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10" y="132"/>
                    <a:pt x="10" y="132"/>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4"/>
                    <a:pt x="10" y="134"/>
                  </a:cubicBezTo>
                  <a:cubicBezTo>
                    <a:pt x="10" y="134"/>
                    <a:pt x="10" y="134"/>
                    <a:pt x="10" y="134"/>
                  </a:cubicBezTo>
                  <a:cubicBezTo>
                    <a:pt x="10" y="134"/>
                    <a:pt x="10" y="134"/>
                    <a:pt x="10" y="134"/>
                  </a:cubicBezTo>
                  <a:cubicBezTo>
                    <a:pt x="10" y="134"/>
                    <a:pt x="10" y="134"/>
                    <a:pt x="10" y="134"/>
                  </a:cubicBezTo>
                  <a:cubicBezTo>
                    <a:pt x="10" y="134"/>
                    <a:pt x="10" y="134"/>
                    <a:pt x="10" y="134"/>
                  </a:cubicBezTo>
                  <a:cubicBezTo>
                    <a:pt x="18" y="150"/>
                    <a:pt x="30" y="163"/>
                    <a:pt x="45" y="172"/>
                  </a:cubicBezTo>
                  <a:cubicBezTo>
                    <a:pt x="44" y="171"/>
                    <a:pt x="43" y="171"/>
                    <a:pt x="42" y="170"/>
                  </a:cubicBezTo>
                  <a:cubicBezTo>
                    <a:pt x="37" y="162"/>
                    <a:pt x="32" y="155"/>
                    <a:pt x="27" y="147"/>
                  </a:cubicBezTo>
                  <a:cubicBezTo>
                    <a:pt x="19" y="130"/>
                    <a:pt x="15" y="112"/>
                    <a:pt x="16" y="93"/>
                  </a:cubicBezTo>
                  <a:cubicBezTo>
                    <a:pt x="16" y="93"/>
                    <a:pt x="16" y="93"/>
                    <a:pt x="16" y="92"/>
                  </a:cubicBezTo>
                  <a:cubicBezTo>
                    <a:pt x="18" y="83"/>
                    <a:pt x="20" y="74"/>
                    <a:pt x="22" y="65"/>
                  </a:cubicBezTo>
                  <a:cubicBezTo>
                    <a:pt x="28" y="47"/>
                    <a:pt x="38" y="32"/>
                    <a:pt x="52" y="20"/>
                  </a:cubicBezTo>
                  <a:cubicBezTo>
                    <a:pt x="62" y="11"/>
                    <a:pt x="73" y="4"/>
                    <a:pt x="8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30" name="Rectangle 96"/>
            <p:cNvSpPr>
              <a:spLocks noChangeArrowheads="1"/>
            </p:cNvSpPr>
            <p:nvPr/>
          </p:nvSpPr>
          <p:spPr bwMode="auto">
            <a:xfrm>
              <a:off x="1311275" y="3330966"/>
              <a:ext cx="27622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31" name="Rectangle 97"/>
            <p:cNvSpPr>
              <a:spLocks noChangeArrowheads="1"/>
            </p:cNvSpPr>
            <p:nvPr/>
          </p:nvSpPr>
          <p:spPr bwMode="auto">
            <a:xfrm>
              <a:off x="1311275" y="3218253"/>
              <a:ext cx="30777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50</a:t>
              </a:r>
              <a:endParaRPr lang="en-US" altLang="en-US" dirty="0">
                <a:solidFill>
                  <a:prstClr val="black"/>
                </a:solidFill>
              </a:endParaRPr>
            </a:p>
          </p:txBody>
        </p:sp>
      </p:grpSp>
      <p:grpSp>
        <p:nvGrpSpPr>
          <p:cNvPr id="8" name="Group 7">
            <a:extLst>
              <a:ext uri="{FF2B5EF4-FFF2-40B4-BE49-F238E27FC236}">
                <a16:creationId xmlns:a16="http://schemas.microsoft.com/office/drawing/2014/main" id="{94D47649-C8EF-4DD0-A9C7-4B148138D432}"/>
              </a:ext>
            </a:extLst>
          </p:cNvPr>
          <p:cNvGrpSpPr/>
          <p:nvPr/>
        </p:nvGrpSpPr>
        <p:grpSpPr>
          <a:xfrm>
            <a:off x="1162050" y="4580328"/>
            <a:ext cx="569913" cy="568325"/>
            <a:chOff x="1162050" y="4580328"/>
            <a:chExt cx="569913" cy="568325"/>
          </a:xfrm>
        </p:grpSpPr>
        <p:sp>
          <p:nvSpPr>
            <p:cNvPr id="214" name="Freeform 80"/>
            <p:cNvSpPr>
              <a:spLocks/>
            </p:cNvSpPr>
            <p:nvPr/>
          </p:nvSpPr>
          <p:spPr bwMode="auto">
            <a:xfrm>
              <a:off x="1162050" y="4580328"/>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15" name="Freeform 81"/>
            <p:cNvSpPr>
              <a:spLocks/>
            </p:cNvSpPr>
            <p:nvPr/>
          </p:nvSpPr>
          <p:spPr bwMode="auto">
            <a:xfrm>
              <a:off x="1217613" y="4637478"/>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16" name="Freeform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17" name="Freeform 83"/>
            <p:cNvSpPr>
              <a:spLocks/>
            </p:cNvSpPr>
            <p:nvPr/>
          </p:nvSpPr>
          <p:spPr bwMode="auto">
            <a:xfrm>
              <a:off x="1217613" y="4639066"/>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34" name="Rectangle 100"/>
            <p:cNvSpPr>
              <a:spLocks noChangeArrowheads="1"/>
            </p:cNvSpPr>
            <p:nvPr/>
          </p:nvSpPr>
          <p:spPr bwMode="auto">
            <a:xfrm>
              <a:off x="1376363" y="4759716"/>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35" name="Rectangle 101"/>
            <p:cNvSpPr>
              <a:spLocks noChangeArrowheads="1"/>
            </p:cNvSpPr>
            <p:nvPr/>
          </p:nvSpPr>
          <p:spPr bwMode="auto">
            <a:xfrm>
              <a:off x="1328738" y="4699391"/>
              <a:ext cx="3061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40</a:t>
              </a:r>
              <a:endParaRPr lang="en-US" altLang="en-US" dirty="0">
                <a:solidFill>
                  <a:prstClr val="black"/>
                </a:solidFill>
              </a:endParaRPr>
            </a:p>
          </p:txBody>
        </p:sp>
      </p:grpSp>
      <p:sp>
        <p:nvSpPr>
          <p:cNvPr id="241" name="Oval 107"/>
          <p:cNvSpPr>
            <a:spLocks noChangeArrowheads="1"/>
          </p:cNvSpPr>
          <p:nvPr/>
        </p:nvSpPr>
        <p:spPr bwMode="auto">
          <a:xfrm>
            <a:off x="2600325" y="4042166"/>
            <a:ext cx="273050" cy="27622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2" name="Oval 108"/>
          <p:cNvSpPr>
            <a:spLocks noChangeArrowheads="1"/>
          </p:cNvSpPr>
          <p:nvPr/>
        </p:nvSpPr>
        <p:spPr bwMode="auto">
          <a:xfrm>
            <a:off x="2659063" y="4104078"/>
            <a:ext cx="155575" cy="153988"/>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3" name="Freeform 109"/>
          <p:cNvSpPr>
            <a:spLocks/>
          </p:cNvSpPr>
          <p:nvPr/>
        </p:nvSpPr>
        <p:spPr bwMode="auto">
          <a:xfrm>
            <a:off x="1808163" y="1302141"/>
            <a:ext cx="377825" cy="3238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4" name="Freeform 110"/>
          <p:cNvSpPr>
            <a:spLocks/>
          </p:cNvSpPr>
          <p:nvPr/>
        </p:nvSpPr>
        <p:spPr bwMode="auto">
          <a:xfrm>
            <a:off x="1963738" y="1218003"/>
            <a:ext cx="379413" cy="32543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5" name="Freeform 111"/>
          <p:cNvSpPr>
            <a:spLocks/>
          </p:cNvSpPr>
          <p:nvPr/>
        </p:nvSpPr>
        <p:spPr bwMode="auto">
          <a:xfrm>
            <a:off x="30163" y="2205428"/>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6" name="Freeform 112"/>
          <p:cNvSpPr>
            <a:spLocks/>
          </p:cNvSpPr>
          <p:nvPr/>
        </p:nvSpPr>
        <p:spPr bwMode="auto">
          <a:xfrm>
            <a:off x="-104775" y="2321316"/>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7" name="Freeform 113"/>
          <p:cNvSpPr>
            <a:spLocks/>
          </p:cNvSpPr>
          <p:nvPr/>
        </p:nvSpPr>
        <p:spPr bwMode="auto">
          <a:xfrm>
            <a:off x="3340100" y="125927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8" name="Freeform 114"/>
          <p:cNvSpPr>
            <a:spLocks/>
          </p:cNvSpPr>
          <p:nvPr/>
        </p:nvSpPr>
        <p:spPr bwMode="auto">
          <a:xfrm>
            <a:off x="3184525" y="117672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9" name="Freeform 115"/>
          <p:cNvSpPr>
            <a:spLocks/>
          </p:cNvSpPr>
          <p:nvPr/>
        </p:nvSpPr>
        <p:spPr bwMode="auto">
          <a:xfrm>
            <a:off x="3446463" y="1371991"/>
            <a:ext cx="1558925"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50" name="Freeform 116"/>
          <p:cNvSpPr>
            <a:spLocks/>
          </p:cNvSpPr>
          <p:nvPr/>
        </p:nvSpPr>
        <p:spPr bwMode="auto">
          <a:xfrm>
            <a:off x="4773613" y="2661041"/>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51" name="Freeform 117"/>
          <p:cNvSpPr>
            <a:spLocks/>
          </p:cNvSpPr>
          <p:nvPr/>
        </p:nvSpPr>
        <p:spPr bwMode="auto">
          <a:xfrm>
            <a:off x="4495800" y="1611703"/>
            <a:ext cx="363538"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 name="Rectangle: Rounded Corners 1">
            <a:extLst>
              <a:ext uri="{FF2B5EF4-FFF2-40B4-BE49-F238E27FC236}">
                <a16:creationId xmlns:a16="http://schemas.microsoft.com/office/drawing/2014/main" id="{F12E7EE0-C1E0-4F43-9773-687E84064B9C}"/>
              </a:ext>
            </a:extLst>
          </p:cNvPr>
          <p:cNvSpPr/>
          <p:nvPr/>
        </p:nvSpPr>
        <p:spPr>
          <a:xfrm>
            <a:off x="8128956" y="1651895"/>
            <a:ext cx="3463481" cy="188952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5400" dirty="0">
                <a:solidFill>
                  <a:prstClr val="black"/>
                </a:solidFill>
                <a:latin typeface="Arial" pitchFamily="34" charset="0"/>
                <a:ea typeface="Arial-Rounded" panose="020B0500000000000000" pitchFamily="34" charset="0"/>
                <a:cs typeface="Arial" pitchFamily="34" charset="0"/>
              </a:rPr>
              <a:t>Chia </a:t>
            </a:r>
            <a:r>
              <a:rPr lang="en-US" sz="5400" dirty="0" err="1">
                <a:solidFill>
                  <a:prstClr val="black"/>
                </a:solidFill>
                <a:latin typeface="Arial" pitchFamily="34" charset="0"/>
                <a:ea typeface="Arial-Rounded" panose="020B0500000000000000" pitchFamily="34" charset="0"/>
                <a:cs typeface="Arial" pitchFamily="34" charset="0"/>
              </a:rPr>
              <a:t>sẻ</a:t>
            </a:r>
            <a:r>
              <a:rPr lang="en-US" sz="5400" dirty="0">
                <a:solidFill>
                  <a:prstClr val="black"/>
                </a:solidFill>
                <a:latin typeface="Arial" pitchFamily="34" charset="0"/>
                <a:ea typeface="Arial-Rounded" panose="020B0500000000000000" pitchFamily="34" charset="0"/>
                <a:cs typeface="Arial" pitchFamily="34" charset="0"/>
              </a:rPr>
              <a:t> </a:t>
            </a:r>
          </a:p>
          <a:p>
            <a:pPr algn="ctr">
              <a:defRPr/>
            </a:pPr>
            <a:r>
              <a:rPr lang="en-US" sz="5400" dirty="0" err="1">
                <a:solidFill>
                  <a:prstClr val="black"/>
                </a:solidFill>
                <a:latin typeface="Arial" pitchFamily="34" charset="0"/>
                <a:ea typeface="Arial-Rounded" panose="020B0500000000000000" pitchFamily="34" charset="0"/>
                <a:cs typeface="Arial" pitchFamily="34" charset="0"/>
              </a:rPr>
              <a:t>trước</a:t>
            </a:r>
            <a:r>
              <a:rPr lang="en-US" sz="5400" dirty="0">
                <a:solidFill>
                  <a:prstClr val="black"/>
                </a:solidFill>
                <a:latin typeface="Arial" pitchFamily="34" charset="0"/>
                <a:ea typeface="Arial-Rounded" panose="020B0500000000000000" pitchFamily="34" charset="0"/>
                <a:cs typeface="Arial" pitchFamily="34" charset="0"/>
              </a:rPr>
              <a:t> </a:t>
            </a:r>
            <a:r>
              <a:rPr lang="en-US" sz="5400" dirty="0" err="1">
                <a:solidFill>
                  <a:prstClr val="black"/>
                </a:solidFill>
                <a:latin typeface="Arial" pitchFamily="34" charset="0"/>
                <a:ea typeface="Arial-Rounded" panose="020B0500000000000000" pitchFamily="34" charset="0"/>
                <a:cs typeface="Arial" pitchFamily="34" charset="0"/>
              </a:rPr>
              <a:t>lớp</a:t>
            </a:r>
            <a:endParaRPr lang="en-US" sz="5400" dirty="0">
              <a:solidFill>
                <a:prstClr val="black"/>
              </a:solidFill>
              <a:latin typeface="Arial" pitchFamily="34" charset="0"/>
              <a:ea typeface="Arial-Rounded" panose="020B0500000000000000" pitchFamily="34" charset="0"/>
              <a:cs typeface="Arial" pitchFamily="34" charset="0"/>
            </a:endParaRPr>
          </a:p>
        </p:txBody>
      </p:sp>
    </p:spTree>
    <p:custDataLst>
      <p:tags r:id="rId1"/>
    </p:custDataLst>
    <p:extLst>
      <p:ext uri="{BB962C8B-B14F-4D97-AF65-F5344CB8AC3E}">
        <p14:creationId xmlns:p14="http://schemas.microsoft.com/office/powerpoint/2010/main" val="40951756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60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678075" y="2540042"/>
            <a:ext cx="7139354" cy="2893096"/>
          </a:xfrm>
          <a:prstGeom prst="rect">
            <a:avLst/>
          </a:prstGeom>
          <a:noFill/>
          <a:ln w="9525">
            <a:noFill/>
          </a:ln>
        </p:spPr>
        <p:txBody>
          <a:bodyPr wrap="square" lIns="121917" tIns="60958" rIns="121917" bIns="60958">
            <a:spAutoFit/>
          </a:bodyPr>
          <a:lstStyle/>
          <a:p>
            <a:pPr marL="0" marR="0" lvl="0" indent="0" algn="just" defTabSz="1219200" rtl="0" eaLnBrk="1" fontAlgn="auto" latinLnBrk="0" hangingPunct="1">
              <a:lnSpc>
                <a:spcPct val="100000"/>
              </a:lnSpc>
              <a:spcBef>
                <a:spcPct val="50000"/>
              </a:spcBef>
              <a:spcAft>
                <a:spcPts val="0"/>
              </a:spcAft>
              <a:buClrTx/>
              <a:buSzTx/>
              <a:buFontTx/>
              <a:buNone/>
              <a:tabLst/>
              <a:defRPr/>
            </a:pPr>
            <a:r>
              <a:rPr kumimoji="0" lang="en-US" altLang="en-US" sz="3600" b="0" i="0" u="none" strike="noStrike" kern="1200" cap="none" spc="0" normalizeH="0" baseline="0" noProof="0" dirty="0" err="1">
                <a:ln>
                  <a:noFill/>
                </a:ln>
                <a:solidFill>
                  <a:prstClr val="black"/>
                </a:solidFill>
                <a:effectLst/>
                <a:uLnTx/>
                <a:uFillTx/>
                <a:latin typeface="Arial" pitchFamily="34" charset="0"/>
                <a:ea typeface="Arial-Rounded" panose="020B0500000000000000" pitchFamily="34" charset="0"/>
                <a:cs typeface="Arial" pitchFamily="34" charset="0"/>
              </a:rPr>
              <a:t>Đọc</a:t>
            </a:r>
            <a:r>
              <a:rPr kumimoji="0" lang="en-US" altLang="en-US" sz="3600" b="0" i="0" u="none" strike="noStrike" kern="1200" cap="none" spc="0" normalizeH="0" noProof="0" dirty="0">
                <a:ln>
                  <a:noFill/>
                </a:ln>
                <a:solidFill>
                  <a:prstClr val="black"/>
                </a:solidFill>
                <a:effectLst/>
                <a:uLnTx/>
                <a:uFillTx/>
                <a:latin typeface="Arial" pitchFamily="34" charset="0"/>
                <a:ea typeface="Arial-Rounded" panose="020B0500000000000000" pitchFamily="34" charset="0"/>
                <a:cs typeface="Arial" pitchFamily="34" charset="0"/>
              </a:rPr>
              <a:t> </a:t>
            </a:r>
            <a:r>
              <a:rPr kumimoji="0" lang="en-US" altLang="en-US" sz="3600" b="0" i="0" u="none" strike="noStrike" kern="1200" cap="none" spc="0" normalizeH="0" noProof="0" dirty="0" err="1">
                <a:ln>
                  <a:noFill/>
                </a:ln>
                <a:solidFill>
                  <a:prstClr val="black"/>
                </a:solidFill>
                <a:effectLst/>
                <a:uLnTx/>
                <a:uFillTx/>
                <a:latin typeface="Arial" pitchFamily="34" charset="0"/>
                <a:ea typeface="Arial-Rounded" panose="020B0500000000000000" pitchFamily="34" charset="0"/>
                <a:cs typeface="Arial" pitchFamily="34" charset="0"/>
              </a:rPr>
              <a:t>lại</a:t>
            </a:r>
            <a:r>
              <a:rPr kumimoji="0" lang="en-US" altLang="en-US" sz="3600" b="0" i="0" u="none" strike="noStrike" kern="1200" cap="none" spc="0" normalizeH="0" noProof="0" dirty="0">
                <a:ln>
                  <a:noFill/>
                </a:ln>
                <a:solidFill>
                  <a:prstClr val="black"/>
                </a:solidFill>
                <a:effectLst/>
                <a:uLnTx/>
                <a:uFillTx/>
                <a:latin typeface="Arial" pitchFamily="34" charset="0"/>
                <a:ea typeface="Arial-Rounded" panose="020B0500000000000000" pitchFamily="34" charset="0"/>
                <a:cs typeface="Arial" pitchFamily="34" charset="0"/>
              </a:rPr>
              <a:t> (</a:t>
            </a:r>
            <a:r>
              <a:rPr kumimoji="0" lang="en-US" altLang="en-US" sz="3600" b="0" i="0" u="none" strike="noStrike" kern="1200" cap="none" spc="0" normalizeH="0" noProof="0" dirty="0" err="1">
                <a:ln>
                  <a:noFill/>
                </a:ln>
                <a:solidFill>
                  <a:prstClr val="black"/>
                </a:solidFill>
                <a:effectLst/>
                <a:uLnTx/>
                <a:uFillTx/>
                <a:latin typeface="Arial" pitchFamily="34" charset="0"/>
                <a:ea typeface="Arial-Rounded" panose="020B0500000000000000" pitchFamily="34" charset="0"/>
                <a:cs typeface="Arial" pitchFamily="34" charset="0"/>
              </a:rPr>
              <a:t>hoặc</a:t>
            </a:r>
            <a:r>
              <a:rPr kumimoji="0" lang="en-US" altLang="en-US" sz="3600" b="0" i="0" u="none" strike="noStrike" kern="1200" cap="none" spc="0" normalizeH="0" noProof="0" dirty="0">
                <a:ln>
                  <a:noFill/>
                </a:ln>
                <a:solidFill>
                  <a:prstClr val="black"/>
                </a:solidFill>
                <a:effectLst/>
                <a:uLnTx/>
                <a:uFillTx/>
                <a:latin typeface="Arial" pitchFamily="34" charset="0"/>
                <a:ea typeface="Arial-Rounded" panose="020B0500000000000000" pitchFamily="34" charset="0"/>
                <a:cs typeface="Arial" pitchFamily="34" charset="0"/>
              </a:rPr>
              <a:t> </a:t>
            </a:r>
            <a:r>
              <a:rPr kumimoji="0" lang="en-US" altLang="en-US" sz="3600" b="0" i="0" u="none" strike="noStrike" kern="1200" cap="none" spc="0" normalizeH="0" noProof="0" dirty="0" err="1">
                <a:ln>
                  <a:noFill/>
                </a:ln>
                <a:solidFill>
                  <a:prstClr val="black"/>
                </a:solidFill>
                <a:effectLst/>
                <a:uLnTx/>
                <a:uFillTx/>
                <a:latin typeface="Arial" pitchFamily="34" charset="0"/>
                <a:ea typeface="Arial-Rounded" panose="020B0500000000000000" pitchFamily="34" charset="0"/>
                <a:cs typeface="Arial" pitchFamily="34" charset="0"/>
              </a:rPr>
              <a:t>kể</a:t>
            </a:r>
            <a:r>
              <a:rPr kumimoji="0" lang="en-US" altLang="en-US" sz="3600" b="0" i="0" u="none" strike="noStrike" kern="1200" cap="none" spc="0" normalizeH="0" noProof="0" dirty="0">
                <a:ln>
                  <a:noFill/>
                </a:ln>
                <a:solidFill>
                  <a:prstClr val="black"/>
                </a:solidFill>
                <a:effectLst/>
                <a:uLnTx/>
                <a:uFillTx/>
                <a:latin typeface="Arial" pitchFamily="34" charset="0"/>
                <a:ea typeface="Arial-Rounded" panose="020B0500000000000000" pitchFamily="34" charset="0"/>
                <a:cs typeface="Arial" pitchFamily="34" charset="0"/>
              </a:rPr>
              <a:t> </a:t>
            </a:r>
            <a:r>
              <a:rPr kumimoji="0" lang="en-US" altLang="en-US" sz="3600" b="0" i="0" u="none" strike="noStrike" kern="1200" cap="none" spc="0" normalizeH="0" noProof="0" dirty="0" err="1">
                <a:ln>
                  <a:noFill/>
                </a:ln>
                <a:solidFill>
                  <a:prstClr val="black"/>
                </a:solidFill>
                <a:effectLst/>
                <a:uLnTx/>
                <a:uFillTx/>
                <a:latin typeface="Arial" pitchFamily="34" charset="0"/>
                <a:ea typeface="Arial-Rounded" panose="020B0500000000000000" pitchFamily="34" charset="0"/>
                <a:cs typeface="Arial" pitchFamily="34" charset="0"/>
              </a:rPr>
              <a:t>lại</a:t>
            </a:r>
            <a:r>
              <a:rPr kumimoji="0" lang="en-US" altLang="en-US" sz="3600" b="0" i="0" u="none" strike="noStrike" kern="1200" cap="none" spc="0" normalizeH="0" noProof="0" dirty="0">
                <a:ln>
                  <a:noFill/>
                </a:ln>
                <a:solidFill>
                  <a:prstClr val="black"/>
                </a:solidFill>
                <a:effectLst/>
                <a:uLnTx/>
                <a:uFillTx/>
                <a:latin typeface="Arial" pitchFamily="34" charset="0"/>
                <a:ea typeface="Arial-Rounded" panose="020B0500000000000000" pitchFamily="34" charset="0"/>
                <a:cs typeface="Arial" pitchFamily="34" charset="0"/>
              </a:rPr>
              <a:t>) </a:t>
            </a:r>
            <a:r>
              <a:rPr kumimoji="0" lang="en-US" altLang="en-US" sz="3600" b="0" i="0" u="none" strike="noStrike" kern="1200" cap="none" spc="0" normalizeH="0" noProof="0" dirty="0" err="1">
                <a:ln>
                  <a:noFill/>
                </a:ln>
                <a:solidFill>
                  <a:prstClr val="black"/>
                </a:solidFill>
                <a:effectLst/>
                <a:uLnTx/>
                <a:uFillTx/>
                <a:latin typeface="Arial" pitchFamily="34" charset="0"/>
                <a:ea typeface="Arial-Rounded" panose="020B0500000000000000" pitchFamily="34" charset="0"/>
                <a:cs typeface="Arial" pitchFamily="34" charset="0"/>
              </a:rPr>
              <a:t>cho</a:t>
            </a:r>
            <a:r>
              <a:rPr kumimoji="0" lang="en-US" altLang="en-US" sz="3600" b="0" i="0" u="none" strike="noStrike" kern="1200" cap="none" spc="0" normalizeH="0" noProof="0" dirty="0">
                <a:ln>
                  <a:noFill/>
                </a:ln>
                <a:solidFill>
                  <a:prstClr val="black"/>
                </a:solidFill>
                <a:effectLst/>
                <a:uLnTx/>
                <a:uFillTx/>
                <a:latin typeface="Arial" pitchFamily="34" charset="0"/>
                <a:ea typeface="Arial-Rounded" panose="020B0500000000000000" pitchFamily="34" charset="0"/>
                <a:cs typeface="Arial" pitchFamily="34" charset="0"/>
              </a:rPr>
              <a:t> </a:t>
            </a:r>
            <a:r>
              <a:rPr kumimoji="0" lang="en-US" altLang="en-US" sz="3600" b="0" i="0" u="none" strike="noStrike" kern="1200" cap="none" spc="0" normalizeH="0" noProof="0" dirty="0" err="1">
                <a:ln>
                  <a:noFill/>
                </a:ln>
                <a:solidFill>
                  <a:prstClr val="black"/>
                </a:solidFill>
                <a:effectLst/>
                <a:uLnTx/>
                <a:uFillTx/>
                <a:latin typeface="Arial" pitchFamily="34" charset="0"/>
                <a:ea typeface="Arial-Rounded" panose="020B0500000000000000" pitchFamily="34" charset="0"/>
                <a:cs typeface="Arial" pitchFamily="34" charset="0"/>
              </a:rPr>
              <a:t>các</a:t>
            </a:r>
            <a:r>
              <a:rPr kumimoji="0" lang="en-US" altLang="en-US" sz="3600" b="0" i="0" u="none" strike="noStrike" kern="1200" cap="none" spc="0" normalizeH="0" noProof="0" dirty="0">
                <a:ln>
                  <a:noFill/>
                </a:ln>
                <a:solidFill>
                  <a:prstClr val="black"/>
                </a:solidFill>
                <a:effectLst/>
                <a:uLnTx/>
                <a:uFillTx/>
                <a:latin typeface="Arial" pitchFamily="34" charset="0"/>
                <a:ea typeface="Arial-Rounded" panose="020B0500000000000000" pitchFamily="34" charset="0"/>
                <a:cs typeface="Arial" pitchFamily="34" charset="0"/>
              </a:rPr>
              <a:t> </a:t>
            </a:r>
            <a:r>
              <a:rPr kumimoji="0" lang="en-US" altLang="en-US" sz="3600" b="0" i="0" u="none" strike="noStrike" kern="1200" cap="none" spc="0" normalizeH="0" noProof="0" dirty="0" err="1">
                <a:ln>
                  <a:noFill/>
                </a:ln>
                <a:solidFill>
                  <a:prstClr val="black"/>
                </a:solidFill>
                <a:effectLst/>
                <a:uLnTx/>
                <a:uFillTx/>
                <a:latin typeface="Arial" pitchFamily="34" charset="0"/>
                <a:ea typeface="Arial-Rounded" panose="020B0500000000000000" pitchFamily="34" charset="0"/>
                <a:cs typeface="Arial" pitchFamily="34" charset="0"/>
              </a:rPr>
              <a:t>bạn</a:t>
            </a:r>
            <a:r>
              <a:rPr kumimoji="0" lang="en-US" altLang="en-US" sz="3600" b="0" i="0" u="none" strike="noStrike" kern="1200" cap="none" spc="0" normalizeH="0" noProof="0" dirty="0">
                <a:ln>
                  <a:noFill/>
                </a:ln>
                <a:solidFill>
                  <a:prstClr val="black"/>
                </a:solidFill>
                <a:effectLst/>
                <a:uLnTx/>
                <a:uFillTx/>
                <a:latin typeface="Arial" pitchFamily="34" charset="0"/>
                <a:ea typeface="Arial-Rounded" panose="020B0500000000000000" pitchFamily="34" charset="0"/>
                <a:cs typeface="Arial" pitchFamily="34" charset="0"/>
              </a:rPr>
              <a:t> </a:t>
            </a:r>
            <a:r>
              <a:rPr kumimoji="0" lang="en-US" altLang="en-US" sz="3600" b="0" i="0" u="none" strike="noStrike" kern="1200" cap="none" spc="0" normalizeH="0" noProof="0" dirty="0" err="1">
                <a:ln>
                  <a:noFill/>
                </a:ln>
                <a:solidFill>
                  <a:prstClr val="black"/>
                </a:solidFill>
                <a:effectLst/>
                <a:uLnTx/>
                <a:uFillTx/>
                <a:latin typeface="Arial" pitchFamily="34" charset="0"/>
                <a:ea typeface="Arial-Rounded" panose="020B0500000000000000" pitchFamily="34" charset="0"/>
                <a:cs typeface="Arial" pitchFamily="34" charset="0"/>
              </a:rPr>
              <a:t>nghe</a:t>
            </a:r>
            <a:r>
              <a:rPr kumimoji="0" lang="en-US" altLang="en-US" sz="3600" b="0" i="0" u="none" strike="noStrike" kern="1200" cap="none" spc="0" normalizeH="0" noProof="0" dirty="0">
                <a:ln>
                  <a:noFill/>
                </a:ln>
                <a:solidFill>
                  <a:prstClr val="black"/>
                </a:solidFill>
                <a:effectLst/>
                <a:uLnTx/>
                <a:uFillTx/>
                <a:latin typeface="Arial" pitchFamily="34" charset="0"/>
                <a:ea typeface="Arial-Rounded" panose="020B0500000000000000" pitchFamily="34" charset="0"/>
                <a:cs typeface="Arial" pitchFamily="34" charset="0"/>
              </a:rPr>
              <a:t> </a:t>
            </a:r>
            <a:r>
              <a:rPr kumimoji="0" lang="en-US" altLang="en-US" sz="3600" b="0" i="0" u="none" strike="noStrike" kern="1200" cap="none" spc="0" normalizeH="0" noProof="0" dirty="0" err="1">
                <a:ln>
                  <a:noFill/>
                </a:ln>
                <a:solidFill>
                  <a:prstClr val="black"/>
                </a:solidFill>
                <a:effectLst/>
                <a:uLnTx/>
                <a:uFillTx/>
                <a:latin typeface="Arial" pitchFamily="34" charset="0"/>
                <a:ea typeface="Arial-Rounded" panose="020B0500000000000000" pitchFamily="34" charset="0"/>
                <a:cs typeface="Arial" pitchFamily="34" charset="0"/>
              </a:rPr>
              <a:t>một</a:t>
            </a:r>
            <a:r>
              <a:rPr kumimoji="0" lang="en-US" altLang="en-US" sz="3600" b="0" i="0" u="none" strike="noStrike" kern="1200" cap="none" spc="0" normalizeH="0" noProof="0" dirty="0">
                <a:ln>
                  <a:noFill/>
                </a:ln>
                <a:solidFill>
                  <a:prstClr val="black"/>
                </a:solidFill>
                <a:effectLst/>
                <a:uLnTx/>
                <a:uFillTx/>
                <a:latin typeface="Arial" pitchFamily="34" charset="0"/>
                <a:ea typeface="Arial-Rounded" panose="020B0500000000000000" pitchFamily="34" charset="0"/>
                <a:cs typeface="Arial" pitchFamily="34" charset="0"/>
              </a:rPr>
              <a:t> </a:t>
            </a:r>
            <a:r>
              <a:rPr kumimoji="0" lang="en-US" altLang="en-US" sz="3600" b="0" i="0" u="none" strike="noStrike" kern="1200" cap="none" spc="0" normalizeH="0" noProof="0" dirty="0" err="1">
                <a:ln>
                  <a:noFill/>
                </a:ln>
                <a:solidFill>
                  <a:prstClr val="black"/>
                </a:solidFill>
                <a:effectLst/>
                <a:uLnTx/>
                <a:uFillTx/>
                <a:latin typeface="Arial" pitchFamily="34" charset="0"/>
                <a:ea typeface="Arial-Rounded" panose="020B0500000000000000" pitchFamily="34" charset="0"/>
                <a:cs typeface="Arial" pitchFamily="34" charset="0"/>
              </a:rPr>
              <a:t>truyện</a:t>
            </a:r>
            <a:r>
              <a:rPr kumimoji="0" lang="en-US" altLang="en-US" sz="3600" b="0" i="0" u="none" strike="noStrike" kern="1200" cap="none" spc="0" normalizeH="0" noProof="0" dirty="0">
                <a:ln>
                  <a:noFill/>
                </a:ln>
                <a:solidFill>
                  <a:prstClr val="black"/>
                </a:solidFill>
                <a:effectLst/>
                <a:uLnTx/>
                <a:uFillTx/>
                <a:latin typeface="Arial" pitchFamily="34" charset="0"/>
                <a:ea typeface="Arial-Rounded" panose="020B0500000000000000" pitchFamily="34" charset="0"/>
                <a:cs typeface="Arial" pitchFamily="34" charset="0"/>
              </a:rPr>
              <a:t> (</a:t>
            </a:r>
            <a:r>
              <a:rPr kumimoji="0" lang="en-US" altLang="en-US" sz="3600" b="0" i="0" u="none" strike="noStrike" kern="1200" cap="none" spc="0" normalizeH="0" noProof="0" dirty="0" err="1">
                <a:ln>
                  <a:noFill/>
                </a:ln>
                <a:solidFill>
                  <a:prstClr val="black"/>
                </a:solidFill>
                <a:effectLst/>
                <a:uLnTx/>
                <a:uFillTx/>
                <a:latin typeface="Arial" pitchFamily="34" charset="0"/>
                <a:ea typeface="Arial-Rounded" panose="020B0500000000000000" pitchFamily="34" charset="0"/>
                <a:cs typeface="Arial" pitchFamily="34" charset="0"/>
              </a:rPr>
              <a:t>một</a:t>
            </a:r>
            <a:r>
              <a:rPr kumimoji="0" lang="en-US" altLang="en-US" sz="3600" b="0" i="0" u="none" strike="noStrike" kern="1200" cap="none" spc="0" normalizeH="0" noProof="0" dirty="0">
                <a:ln>
                  <a:noFill/>
                </a:ln>
                <a:solidFill>
                  <a:prstClr val="black"/>
                </a:solidFill>
                <a:effectLst/>
                <a:uLnTx/>
                <a:uFillTx/>
                <a:latin typeface="Arial" pitchFamily="34" charset="0"/>
                <a:ea typeface="Arial-Rounded" panose="020B0500000000000000" pitchFamily="34" charset="0"/>
                <a:cs typeface="Arial" pitchFamily="34" charset="0"/>
              </a:rPr>
              <a:t> </a:t>
            </a:r>
            <a:r>
              <a:rPr kumimoji="0" lang="en-US" altLang="en-US" sz="3600" b="0" i="0" u="none" strike="noStrike" kern="1200" cap="none" spc="0" normalizeH="0" noProof="0" dirty="0" err="1">
                <a:ln>
                  <a:noFill/>
                </a:ln>
                <a:solidFill>
                  <a:prstClr val="black"/>
                </a:solidFill>
                <a:effectLst/>
                <a:uLnTx/>
                <a:uFillTx/>
                <a:latin typeface="Arial" pitchFamily="34" charset="0"/>
                <a:ea typeface="Arial-Rounded" panose="020B0500000000000000" pitchFamily="34" charset="0"/>
                <a:cs typeface="Arial" pitchFamily="34" charset="0"/>
              </a:rPr>
              <a:t>đoạn</a:t>
            </a:r>
            <a:r>
              <a:rPr kumimoji="0" lang="en-US" altLang="en-US" sz="3600" b="0" i="0" u="none" strike="noStrike" kern="1200" cap="none" spc="0" normalizeH="0" noProof="0" dirty="0">
                <a:ln>
                  <a:noFill/>
                </a:ln>
                <a:solidFill>
                  <a:prstClr val="black"/>
                </a:solidFill>
                <a:effectLst/>
                <a:uLnTx/>
                <a:uFillTx/>
                <a:latin typeface="Arial" pitchFamily="34" charset="0"/>
                <a:ea typeface="Arial-Rounded" panose="020B0500000000000000" pitchFamily="34" charset="0"/>
                <a:cs typeface="Arial" pitchFamily="34" charset="0"/>
              </a:rPr>
              <a:t> </a:t>
            </a:r>
            <a:r>
              <a:rPr kumimoji="0" lang="en-US" altLang="en-US" sz="3600" b="0" i="0" u="none" strike="noStrike" kern="1200" cap="none" spc="0" normalizeH="0" noProof="0" dirty="0" err="1">
                <a:ln>
                  <a:noFill/>
                </a:ln>
                <a:solidFill>
                  <a:prstClr val="black"/>
                </a:solidFill>
                <a:effectLst/>
                <a:uLnTx/>
                <a:uFillTx/>
                <a:latin typeface="Arial" pitchFamily="34" charset="0"/>
                <a:ea typeface="Arial-Rounded" panose="020B0500000000000000" pitchFamily="34" charset="0"/>
                <a:cs typeface="Arial" pitchFamily="34" charset="0"/>
              </a:rPr>
              <a:t>truyện</a:t>
            </a:r>
            <a:r>
              <a:rPr kumimoji="0" lang="en-US" altLang="en-US" sz="3600" b="0" i="0" u="none" strike="noStrike" kern="1200" cap="none" spc="0" normalizeH="0" noProof="0" dirty="0">
                <a:ln>
                  <a:noFill/>
                </a:ln>
                <a:solidFill>
                  <a:prstClr val="black"/>
                </a:solidFill>
                <a:effectLst/>
                <a:uLnTx/>
                <a:uFillTx/>
                <a:latin typeface="Arial" pitchFamily="34" charset="0"/>
                <a:ea typeface="Arial-Rounded" panose="020B0500000000000000" pitchFamily="34" charset="0"/>
                <a:cs typeface="Arial" pitchFamily="34" charset="0"/>
              </a:rPr>
              <a:t>, </a:t>
            </a:r>
            <a:r>
              <a:rPr kumimoji="0" lang="en-US" altLang="en-US" sz="3600" b="0" i="0" u="none" strike="noStrike" kern="1200" cap="none" spc="0" normalizeH="0" noProof="0" dirty="0" err="1">
                <a:ln>
                  <a:noFill/>
                </a:ln>
                <a:solidFill>
                  <a:prstClr val="black"/>
                </a:solidFill>
                <a:effectLst/>
                <a:uLnTx/>
                <a:uFillTx/>
                <a:latin typeface="Arial" pitchFamily="34" charset="0"/>
                <a:ea typeface="Arial-Rounded" panose="020B0500000000000000" pitchFamily="34" charset="0"/>
                <a:cs typeface="Arial" pitchFamily="34" charset="0"/>
              </a:rPr>
              <a:t>bài</a:t>
            </a:r>
            <a:r>
              <a:rPr kumimoji="0" lang="en-US" altLang="en-US" sz="3600" b="0" i="0" u="none" strike="noStrike" kern="1200" cap="none" spc="0" normalizeH="0" noProof="0" dirty="0">
                <a:ln>
                  <a:noFill/>
                </a:ln>
                <a:solidFill>
                  <a:prstClr val="black"/>
                </a:solidFill>
                <a:effectLst/>
                <a:uLnTx/>
                <a:uFillTx/>
                <a:latin typeface="Arial" pitchFamily="34" charset="0"/>
                <a:ea typeface="Arial-Rounded" panose="020B0500000000000000" pitchFamily="34" charset="0"/>
                <a:cs typeface="Arial" pitchFamily="34" charset="0"/>
              </a:rPr>
              <a:t> </a:t>
            </a:r>
            <a:r>
              <a:rPr kumimoji="0" lang="en-US" altLang="en-US" sz="3600" b="0" i="0" u="none" strike="noStrike" kern="1200" cap="none" spc="0" normalizeH="0" noProof="0" dirty="0" err="1">
                <a:ln>
                  <a:noFill/>
                </a:ln>
                <a:solidFill>
                  <a:prstClr val="black"/>
                </a:solidFill>
                <a:effectLst/>
                <a:uLnTx/>
                <a:uFillTx/>
                <a:latin typeface="Arial" pitchFamily="34" charset="0"/>
                <a:ea typeface="Arial-Rounded" panose="020B0500000000000000" pitchFamily="34" charset="0"/>
                <a:cs typeface="Arial" pitchFamily="34" charset="0"/>
              </a:rPr>
              <a:t>thơ</a:t>
            </a:r>
            <a:r>
              <a:rPr kumimoji="0" lang="en-US" altLang="en-US" sz="3600" b="0" i="0" u="none" strike="noStrike" kern="1200" cap="none" spc="0" normalizeH="0" noProof="0" dirty="0">
                <a:ln>
                  <a:noFill/>
                </a:ln>
                <a:solidFill>
                  <a:prstClr val="black"/>
                </a:solidFill>
                <a:effectLst/>
                <a:uLnTx/>
                <a:uFillTx/>
                <a:latin typeface="Arial" pitchFamily="34" charset="0"/>
                <a:ea typeface="Arial-Rounded" panose="020B0500000000000000" pitchFamily="34" charset="0"/>
                <a:cs typeface="Arial" pitchFamily="34" charset="0"/>
              </a:rPr>
              <a:t>, </a:t>
            </a:r>
            <a:r>
              <a:rPr kumimoji="0" lang="en-US" altLang="en-US" sz="3600" b="0" i="0" u="none" strike="noStrike" kern="1200" cap="none" spc="0" normalizeH="0" noProof="0" dirty="0" err="1">
                <a:ln>
                  <a:noFill/>
                </a:ln>
                <a:solidFill>
                  <a:prstClr val="black"/>
                </a:solidFill>
                <a:effectLst/>
                <a:uLnTx/>
                <a:uFillTx/>
                <a:latin typeface="Arial" pitchFamily="34" charset="0"/>
                <a:ea typeface="Arial-Rounded" panose="020B0500000000000000" pitchFamily="34" charset="0"/>
                <a:cs typeface="Arial" pitchFamily="34" charset="0"/>
              </a:rPr>
              <a:t>bài</a:t>
            </a:r>
            <a:r>
              <a:rPr kumimoji="0" lang="en-US" altLang="en-US" sz="3600" b="0" i="0" u="none" strike="noStrike" kern="1200" cap="none" spc="0" normalizeH="0" noProof="0" dirty="0">
                <a:ln>
                  <a:noFill/>
                </a:ln>
                <a:solidFill>
                  <a:prstClr val="black"/>
                </a:solidFill>
                <a:effectLst/>
                <a:uLnTx/>
                <a:uFillTx/>
                <a:latin typeface="Arial" pitchFamily="34" charset="0"/>
                <a:ea typeface="Arial-Rounded" panose="020B0500000000000000" pitchFamily="34" charset="0"/>
                <a:cs typeface="Arial" pitchFamily="34" charset="0"/>
              </a:rPr>
              <a:t> </a:t>
            </a:r>
            <a:r>
              <a:rPr kumimoji="0" lang="en-US" altLang="en-US" sz="3600" b="0" i="0" u="none" strike="noStrike" kern="1200" cap="none" spc="0" normalizeH="0" noProof="0" dirty="0" err="1">
                <a:ln>
                  <a:noFill/>
                </a:ln>
                <a:solidFill>
                  <a:prstClr val="black"/>
                </a:solidFill>
                <a:effectLst/>
                <a:uLnTx/>
                <a:uFillTx/>
                <a:latin typeface="Arial" pitchFamily="34" charset="0"/>
                <a:ea typeface="Arial-Rounded" panose="020B0500000000000000" pitchFamily="34" charset="0"/>
                <a:cs typeface="Arial" pitchFamily="34" charset="0"/>
              </a:rPr>
              <a:t>báo</a:t>
            </a:r>
            <a:r>
              <a:rPr kumimoji="0" lang="en-US" altLang="en-US" sz="3600" b="0" i="0" u="none" strike="noStrike" kern="1200" cap="none" spc="0" normalizeH="0" noProof="0" dirty="0">
                <a:ln>
                  <a:noFill/>
                </a:ln>
                <a:solidFill>
                  <a:prstClr val="black"/>
                </a:solidFill>
                <a:effectLst/>
                <a:uLnTx/>
                <a:uFillTx/>
                <a:latin typeface="Arial" pitchFamily="34" charset="0"/>
                <a:ea typeface="Arial-Rounded" panose="020B0500000000000000" pitchFamily="34" charset="0"/>
                <a:cs typeface="Arial" pitchFamily="34" charset="0"/>
              </a:rPr>
              <a:t>) </a:t>
            </a:r>
            <a:r>
              <a:rPr kumimoji="0" lang="en-US" altLang="en-US" sz="3600" b="0" i="0" u="none" strike="noStrike" kern="1200" cap="none" spc="0" normalizeH="0" noProof="0" dirty="0" err="1">
                <a:ln>
                  <a:noFill/>
                </a:ln>
                <a:solidFill>
                  <a:prstClr val="black"/>
                </a:solidFill>
                <a:effectLst/>
                <a:uLnTx/>
                <a:uFillTx/>
                <a:latin typeface="Arial" pitchFamily="34" charset="0"/>
                <a:ea typeface="Arial-Rounded" panose="020B0500000000000000" pitchFamily="34" charset="0"/>
                <a:cs typeface="Arial" pitchFamily="34" charset="0"/>
              </a:rPr>
              <a:t>em</a:t>
            </a:r>
            <a:r>
              <a:rPr kumimoji="0" lang="en-US" altLang="en-US" sz="3600" b="0" i="0" u="none" strike="noStrike" kern="1200" cap="none" spc="0" normalizeH="0" noProof="0" dirty="0">
                <a:ln>
                  <a:noFill/>
                </a:ln>
                <a:solidFill>
                  <a:prstClr val="black"/>
                </a:solidFill>
                <a:effectLst/>
                <a:uLnTx/>
                <a:uFillTx/>
                <a:latin typeface="Arial" pitchFamily="34" charset="0"/>
                <a:ea typeface="Arial-Rounded" panose="020B0500000000000000" pitchFamily="34" charset="0"/>
                <a:cs typeface="Arial" pitchFamily="34" charset="0"/>
              </a:rPr>
              <a:t> </a:t>
            </a:r>
            <a:r>
              <a:rPr kumimoji="0" lang="en-US" altLang="en-US" sz="3600" b="0" i="0" u="none" strike="noStrike" kern="1200" cap="none" spc="0" normalizeH="0" noProof="0" dirty="0" err="1">
                <a:ln>
                  <a:noFill/>
                </a:ln>
                <a:solidFill>
                  <a:prstClr val="black"/>
                </a:solidFill>
                <a:effectLst/>
                <a:uLnTx/>
                <a:uFillTx/>
                <a:latin typeface="Arial" pitchFamily="34" charset="0"/>
                <a:ea typeface="Arial-Rounded" panose="020B0500000000000000" pitchFamily="34" charset="0"/>
                <a:cs typeface="Arial" pitchFamily="34" charset="0"/>
              </a:rPr>
              <a:t>vừa</a:t>
            </a:r>
            <a:r>
              <a:rPr kumimoji="0" lang="en-US" altLang="en-US" sz="3600" b="0" i="0" u="none" strike="noStrike" kern="1200" cap="none" spc="0" normalizeH="0" noProof="0" dirty="0">
                <a:ln>
                  <a:noFill/>
                </a:ln>
                <a:solidFill>
                  <a:prstClr val="black"/>
                </a:solidFill>
                <a:effectLst/>
                <a:uLnTx/>
                <a:uFillTx/>
                <a:latin typeface="Arial" pitchFamily="34" charset="0"/>
                <a:ea typeface="Arial-Rounded" panose="020B0500000000000000" pitchFamily="34" charset="0"/>
                <a:cs typeface="Arial" pitchFamily="34" charset="0"/>
              </a:rPr>
              <a:t> </a:t>
            </a:r>
            <a:r>
              <a:rPr kumimoji="0" lang="en-US" altLang="en-US" sz="3600" b="0" i="0" u="none" strike="noStrike" kern="1200" cap="none" spc="0" normalizeH="0" noProof="0" dirty="0" err="1">
                <a:ln>
                  <a:noFill/>
                </a:ln>
                <a:solidFill>
                  <a:prstClr val="black"/>
                </a:solidFill>
                <a:effectLst/>
                <a:uLnTx/>
                <a:uFillTx/>
                <a:latin typeface="Arial" pitchFamily="34" charset="0"/>
                <a:ea typeface="Arial-Rounded" panose="020B0500000000000000" pitchFamily="34" charset="0"/>
                <a:cs typeface="Arial" pitchFamily="34" charset="0"/>
              </a:rPr>
              <a:t>đọc</a:t>
            </a:r>
            <a:r>
              <a:rPr kumimoji="0" lang="en-US" altLang="en-US" sz="3600" b="0" i="0" u="none" strike="noStrike" kern="1200" cap="none" spc="0" normalizeH="0" noProof="0" dirty="0">
                <a:ln>
                  <a:noFill/>
                </a:ln>
                <a:solidFill>
                  <a:prstClr val="black"/>
                </a:solidFill>
                <a:effectLst/>
                <a:uLnTx/>
                <a:uFillTx/>
                <a:latin typeface="Arial" pitchFamily="34" charset="0"/>
                <a:ea typeface="Arial-Rounded" panose="020B0500000000000000" pitchFamily="34" charset="0"/>
                <a:cs typeface="Arial" pitchFamily="34" charset="0"/>
              </a:rPr>
              <a:t>. </a:t>
            </a:r>
            <a:r>
              <a:rPr kumimoji="0" lang="en-US" altLang="en-US" sz="3600" b="0" i="0" u="none" strike="noStrike" kern="1200" cap="none" spc="0" normalizeH="0" noProof="0" dirty="0" err="1">
                <a:ln>
                  <a:noFill/>
                </a:ln>
                <a:solidFill>
                  <a:prstClr val="black"/>
                </a:solidFill>
                <a:effectLst/>
                <a:uLnTx/>
                <a:uFillTx/>
                <a:latin typeface="Arial" pitchFamily="34" charset="0"/>
                <a:ea typeface="Arial-Rounded" panose="020B0500000000000000" pitchFamily="34" charset="0"/>
                <a:cs typeface="Arial" pitchFamily="34" charset="0"/>
              </a:rPr>
              <a:t>Trao</a:t>
            </a:r>
            <a:r>
              <a:rPr kumimoji="0" lang="en-US" altLang="en-US" sz="3600" b="0" i="0" u="none" strike="noStrike" kern="1200" cap="none" spc="0" normalizeH="0" noProof="0" dirty="0">
                <a:ln>
                  <a:noFill/>
                </a:ln>
                <a:solidFill>
                  <a:prstClr val="black"/>
                </a:solidFill>
                <a:effectLst/>
                <a:uLnTx/>
                <a:uFillTx/>
                <a:latin typeface="Arial" pitchFamily="34" charset="0"/>
                <a:ea typeface="Arial-Rounded" panose="020B0500000000000000" pitchFamily="34" charset="0"/>
                <a:cs typeface="Arial" pitchFamily="34" charset="0"/>
              </a:rPr>
              <a:t> </a:t>
            </a:r>
            <a:r>
              <a:rPr kumimoji="0" lang="en-US" altLang="en-US" sz="3600" b="0" i="0" u="none" strike="noStrike" kern="1200" cap="none" spc="0" normalizeH="0" noProof="0" dirty="0" err="1">
                <a:ln>
                  <a:noFill/>
                </a:ln>
                <a:solidFill>
                  <a:prstClr val="black"/>
                </a:solidFill>
                <a:effectLst/>
                <a:uLnTx/>
                <a:uFillTx/>
                <a:latin typeface="Arial" pitchFamily="34" charset="0"/>
                <a:ea typeface="Arial-Rounded" panose="020B0500000000000000" pitchFamily="34" charset="0"/>
                <a:cs typeface="Arial" pitchFamily="34" charset="0"/>
              </a:rPr>
              <a:t>đổi</a:t>
            </a:r>
            <a:r>
              <a:rPr kumimoji="0" lang="en-US" altLang="en-US" sz="3600" b="0" i="0" u="none" strike="noStrike" kern="1200" cap="none" spc="0" normalizeH="0" noProof="0" dirty="0">
                <a:ln>
                  <a:noFill/>
                </a:ln>
                <a:solidFill>
                  <a:prstClr val="black"/>
                </a:solidFill>
                <a:effectLst/>
                <a:uLnTx/>
                <a:uFillTx/>
                <a:latin typeface="Arial" pitchFamily="34" charset="0"/>
                <a:ea typeface="Arial-Rounded" panose="020B0500000000000000" pitchFamily="34" charset="0"/>
                <a:cs typeface="Arial" pitchFamily="34" charset="0"/>
              </a:rPr>
              <a:t> </a:t>
            </a:r>
            <a:r>
              <a:rPr kumimoji="0" lang="en-US" altLang="en-US" sz="3600" b="0" i="0" u="none" strike="noStrike" kern="1200" cap="none" spc="0" normalizeH="0" noProof="0" dirty="0" err="1">
                <a:ln>
                  <a:noFill/>
                </a:ln>
                <a:solidFill>
                  <a:prstClr val="black"/>
                </a:solidFill>
                <a:effectLst/>
                <a:uLnTx/>
                <a:uFillTx/>
                <a:latin typeface="Arial" pitchFamily="34" charset="0"/>
                <a:ea typeface="Arial-Rounded" panose="020B0500000000000000" pitchFamily="34" charset="0"/>
                <a:cs typeface="Arial" pitchFamily="34" charset="0"/>
              </a:rPr>
              <a:t>với</a:t>
            </a:r>
            <a:r>
              <a:rPr kumimoji="0" lang="en-US" altLang="en-US" sz="3600" b="0" i="0" u="none" strike="noStrike" kern="1200" cap="none" spc="0" normalizeH="0" noProof="0" dirty="0">
                <a:ln>
                  <a:noFill/>
                </a:ln>
                <a:solidFill>
                  <a:prstClr val="black"/>
                </a:solidFill>
                <a:effectLst/>
                <a:uLnTx/>
                <a:uFillTx/>
                <a:latin typeface="Arial" pitchFamily="34" charset="0"/>
                <a:ea typeface="Arial-Rounded" panose="020B0500000000000000" pitchFamily="34" charset="0"/>
                <a:cs typeface="Arial" pitchFamily="34" charset="0"/>
              </a:rPr>
              <a:t> </a:t>
            </a:r>
            <a:r>
              <a:rPr kumimoji="0" lang="en-US" altLang="en-US" sz="3600" b="0" i="0" u="none" strike="noStrike" kern="1200" cap="none" spc="0" normalizeH="0" noProof="0" dirty="0" err="1">
                <a:ln>
                  <a:noFill/>
                </a:ln>
                <a:solidFill>
                  <a:prstClr val="black"/>
                </a:solidFill>
                <a:effectLst/>
                <a:uLnTx/>
                <a:uFillTx/>
                <a:latin typeface="Arial" pitchFamily="34" charset="0"/>
                <a:ea typeface="Arial-Rounded" panose="020B0500000000000000" pitchFamily="34" charset="0"/>
                <a:cs typeface="Arial" pitchFamily="34" charset="0"/>
              </a:rPr>
              <a:t>các</a:t>
            </a:r>
            <a:r>
              <a:rPr kumimoji="0" lang="en-US" altLang="en-US" sz="3600" b="0" i="0" u="none" strike="noStrike" kern="1200" cap="none" spc="0" normalizeH="0" noProof="0" dirty="0">
                <a:ln>
                  <a:noFill/>
                </a:ln>
                <a:solidFill>
                  <a:prstClr val="black"/>
                </a:solidFill>
                <a:effectLst/>
                <a:uLnTx/>
                <a:uFillTx/>
                <a:latin typeface="Arial" pitchFamily="34" charset="0"/>
                <a:ea typeface="Arial-Rounded" panose="020B0500000000000000" pitchFamily="34" charset="0"/>
                <a:cs typeface="Arial" pitchFamily="34" charset="0"/>
              </a:rPr>
              <a:t> </a:t>
            </a:r>
            <a:r>
              <a:rPr kumimoji="0" lang="en-US" altLang="en-US" sz="3600" b="0" i="0" u="none" strike="noStrike" kern="1200" cap="none" spc="0" normalizeH="0" noProof="0" dirty="0" err="1">
                <a:ln>
                  <a:noFill/>
                </a:ln>
                <a:solidFill>
                  <a:prstClr val="black"/>
                </a:solidFill>
                <a:effectLst/>
                <a:uLnTx/>
                <a:uFillTx/>
                <a:latin typeface="Arial" pitchFamily="34" charset="0"/>
                <a:ea typeface="Arial-Rounded" panose="020B0500000000000000" pitchFamily="34" charset="0"/>
                <a:cs typeface="Arial" pitchFamily="34" charset="0"/>
              </a:rPr>
              <a:t>bạn</a:t>
            </a:r>
            <a:r>
              <a:rPr kumimoji="0" lang="en-US" altLang="en-US" sz="3600" b="0" i="0" u="none" strike="noStrike" kern="1200" cap="none" spc="0" normalizeH="0" noProof="0" dirty="0">
                <a:ln>
                  <a:noFill/>
                </a:ln>
                <a:solidFill>
                  <a:prstClr val="black"/>
                </a:solidFill>
                <a:effectLst/>
                <a:uLnTx/>
                <a:uFillTx/>
                <a:latin typeface="Arial" pitchFamily="34" charset="0"/>
                <a:ea typeface="Arial-Rounded" panose="020B0500000000000000" pitchFamily="34" charset="0"/>
                <a:cs typeface="Arial" pitchFamily="34" charset="0"/>
              </a:rPr>
              <a:t> </a:t>
            </a:r>
            <a:r>
              <a:rPr kumimoji="0" lang="en-US" altLang="en-US" sz="3600" b="0" i="0" u="none" strike="noStrike" kern="1200" cap="none" spc="0" normalizeH="0" noProof="0" dirty="0" err="1">
                <a:ln>
                  <a:noFill/>
                </a:ln>
                <a:solidFill>
                  <a:prstClr val="black"/>
                </a:solidFill>
                <a:effectLst/>
                <a:uLnTx/>
                <a:uFillTx/>
                <a:latin typeface="Arial" pitchFamily="34" charset="0"/>
                <a:ea typeface="Arial-Rounded" panose="020B0500000000000000" pitchFamily="34" charset="0"/>
                <a:cs typeface="Arial" pitchFamily="34" charset="0"/>
              </a:rPr>
              <a:t>về</a:t>
            </a:r>
            <a:r>
              <a:rPr kumimoji="0" lang="en-US" altLang="en-US" sz="3600" b="0" i="0" u="none" strike="noStrike" kern="1200" cap="none" spc="0" normalizeH="0" noProof="0" dirty="0">
                <a:ln>
                  <a:noFill/>
                </a:ln>
                <a:solidFill>
                  <a:prstClr val="black"/>
                </a:solidFill>
                <a:effectLst/>
                <a:uLnTx/>
                <a:uFillTx/>
                <a:latin typeface="Arial" pitchFamily="34" charset="0"/>
                <a:ea typeface="Arial-Rounded" panose="020B0500000000000000" pitchFamily="34" charset="0"/>
                <a:cs typeface="Arial" pitchFamily="34" charset="0"/>
              </a:rPr>
              <a:t> </a:t>
            </a:r>
            <a:r>
              <a:rPr kumimoji="0" lang="en-US" altLang="en-US" sz="3600" b="0" i="0" u="none" strike="noStrike" kern="1200" cap="none" spc="0" normalizeH="0" noProof="0" dirty="0" err="1">
                <a:ln>
                  <a:noFill/>
                </a:ln>
                <a:solidFill>
                  <a:prstClr val="black"/>
                </a:solidFill>
                <a:effectLst/>
                <a:uLnTx/>
                <a:uFillTx/>
                <a:latin typeface="Arial" pitchFamily="34" charset="0"/>
                <a:ea typeface="Arial-Rounded" panose="020B0500000000000000" pitchFamily="34" charset="0"/>
                <a:cs typeface="Arial" pitchFamily="34" charset="0"/>
              </a:rPr>
              <a:t>câu</a:t>
            </a:r>
            <a:r>
              <a:rPr kumimoji="0" lang="en-US" altLang="en-US" sz="3600" b="0" i="0" u="none" strike="noStrike" kern="1200" cap="none" spc="0" normalizeH="0" noProof="0" dirty="0">
                <a:ln>
                  <a:noFill/>
                </a:ln>
                <a:solidFill>
                  <a:prstClr val="black"/>
                </a:solidFill>
                <a:effectLst/>
                <a:uLnTx/>
                <a:uFillTx/>
                <a:latin typeface="Arial" pitchFamily="34" charset="0"/>
                <a:ea typeface="Arial-Rounded" panose="020B0500000000000000" pitchFamily="34" charset="0"/>
                <a:cs typeface="Arial" pitchFamily="34" charset="0"/>
              </a:rPr>
              <a:t> </a:t>
            </a:r>
            <a:r>
              <a:rPr kumimoji="0" lang="en-US" altLang="en-US" sz="3600" b="0" i="0" u="none" strike="noStrike" kern="1200" cap="none" spc="0" normalizeH="0" noProof="0" dirty="0" err="1">
                <a:ln>
                  <a:noFill/>
                </a:ln>
                <a:solidFill>
                  <a:prstClr val="black"/>
                </a:solidFill>
                <a:effectLst/>
                <a:uLnTx/>
                <a:uFillTx/>
                <a:latin typeface="Arial" pitchFamily="34" charset="0"/>
                <a:ea typeface="Arial-Rounded" panose="020B0500000000000000" pitchFamily="34" charset="0"/>
                <a:cs typeface="Arial" pitchFamily="34" charset="0"/>
              </a:rPr>
              <a:t>truyện</a:t>
            </a:r>
            <a:r>
              <a:rPr kumimoji="0" lang="en-US" altLang="en-US" sz="3600" b="0" i="0" u="none" strike="noStrike" kern="1200" cap="none" spc="0" normalizeH="0" noProof="0" dirty="0">
                <a:ln>
                  <a:noFill/>
                </a:ln>
                <a:solidFill>
                  <a:prstClr val="black"/>
                </a:solidFill>
                <a:effectLst/>
                <a:uLnTx/>
                <a:uFillTx/>
                <a:latin typeface="Arial" pitchFamily="34" charset="0"/>
                <a:ea typeface="Arial-Rounded" panose="020B0500000000000000" pitchFamily="34" charset="0"/>
                <a:cs typeface="Arial" pitchFamily="34" charset="0"/>
              </a:rPr>
              <a:t>( </a:t>
            </a:r>
            <a:r>
              <a:rPr kumimoji="0" lang="en-US" altLang="en-US" sz="3600" b="0" i="0" u="none" strike="noStrike" kern="1200" cap="none" spc="0" normalizeH="0" noProof="0" dirty="0" err="1">
                <a:ln>
                  <a:noFill/>
                </a:ln>
                <a:solidFill>
                  <a:prstClr val="black"/>
                </a:solidFill>
                <a:effectLst/>
                <a:uLnTx/>
                <a:uFillTx/>
                <a:latin typeface="Arial" pitchFamily="34" charset="0"/>
                <a:ea typeface="Arial-Rounded" panose="020B0500000000000000" pitchFamily="34" charset="0"/>
                <a:cs typeface="Arial" pitchFamily="34" charset="0"/>
              </a:rPr>
              <a:t>bài</a:t>
            </a:r>
            <a:r>
              <a:rPr kumimoji="0" lang="en-US" altLang="en-US" sz="3600" b="0" i="0" u="none" strike="noStrike" kern="1200" cap="none" spc="0" normalizeH="0" noProof="0" dirty="0">
                <a:ln>
                  <a:noFill/>
                </a:ln>
                <a:solidFill>
                  <a:prstClr val="black"/>
                </a:solidFill>
                <a:effectLst/>
                <a:uLnTx/>
                <a:uFillTx/>
                <a:latin typeface="Arial" pitchFamily="34" charset="0"/>
                <a:ea typeface="Arial-Rounded" panose="020B0500000000000000" pitchFamily="34" charset="0"/>
                <a:cs typeface="Arial" pitchFamily="34" charset="0"/>
              </a:rPr>
              <a:t> </a:t>
            </a:r>
            <a:r>
              <a:rPr kumimoji="0" lang="en-US" altLang="en-US" sz="3600" b="0" i="0" u="none" strike="noStrike" kern="1200" cap="none" spc="0" normalizeH="0" noProof="0" dirty="0" err="1">
                <a:ln>
                  <a:noFill/>
                </a:ln>
                <a:solidFill>
                  <a:prstClr val="black"/>
                </a:solidFill>
                <a:effectLst/>
                <a:uLnTx/>
                <a:uFillTx/>
                <a:latin typeface="Arial" pitchFamily="34" charset="0"/>
                <a:ea typeface="Arial-Rounded" panose="020B0500000000000000" pitchFamily="34" charset="0"/>
                <a:cs typeface="Arial" pitchFamily="34" charset="0"/>
              </a:rPr>
              <a:t>thơ</a:t>
            </a:r>
            <a:r>
              <a:rPr kumimoji="0" lang="en-US" altLang="en-US" sz="3600" b="0" i="0" u="none" strike="noStrike" kern="1200" cap="none" spc="0" normalizeH="0" noProof="0" dirty="0">
                <a:ln>
                  <a:noFill/>
                </a:ln>
                <a:solidFill>
                  <a:prstClr val="black"/>
                </a:solidFill>
                <a:effectLst/>
                <a:uLnTx/>
                <a:uFillTx/>
                <a:latin typeface="Arial" pitchFamily="34" charset="0"/>
                <a:ea typeface="Arial-Rounded" panose="020B0500000000000000" pitchFamily="34" charset="0"/>
                <a:cs typeface="Arial" pitchFamily="34" charset="0"/>
              </a:rPr>
              <a:t>, </a:t>
            </a:r>
            <a:r>
              <a:rPr kumimoji="0" lang="en-US" altLang="en-US" sz="3600" b="0" i="0" u="none" strike="noStrike" kern="1200" cap="none" spc="0" normalizeH="0" noProof="0" dirty="0" err="1">
                <a:ln>
                  <a:noFill/>
                </a:ln>
                <a:solidFill>
                  <a:prstClr val="black"/>
                </a:solidFill>
                <a:effectLst/>
                <a:uLnTx/>
                <a:uFillTx/>
                <a:latin typeface="Arial" pitchFamily="34" charset="0"/>
                <a:ea typeface="Arial-Rounded" panose="020B0500000000000000" pitchFamily="34" charset="0"/>
                <a:cs typeface="Arial" pitchFamily="34" charset="0"/>
              </a:rPr>
              <a:t>bài</a:t>
            </a:r>
            <a:r>
              <a:rPr kumimoji="0" lang="en-US" altLang="en-US" sz="3600" b="0" i="0" u="none" strike="noStrike" kern="1200" cap="none" spc="0" normalizeH="0" noProof="0" dirty="0">
                <a:ln>
                  <a:noFill/>
                </a:ln>
                <a:solidFill>
                  <a:prstClr val="black"/>
                </a:solidFill>
                <a:effectLst/>
                <a:uLnTx/>
                <a:uFillTx/>
                <a:latin typeface="Arial" pitchFamily="34" charset="0"/>
                <a:ea typeface="Arial-Rounded" panose="020B0500000000000000" pitchFamily="34" charset="0"/>
                <a:cs typeface="Arial" pitchFamily="34" charset="0"/>
              </a:rPr>
              <a:t> </a:t>
            </a:r>
            <a:r>
              <a:rPr kumimoji="0" lang="en-US" altLang="en-US" sz="3600" b="0" i="0" u="none" strike="noStrike" kern="1200" cap="none" spc="0" normalizeH="0" noProof="0" dirty="0" err="1">
                <a:ln>
                  <a:noFill/>
                </a:ln>
                <a:solidFill>
                  <a:prstClr val="black"/>
                </a:solidFill>
                <a:effectLst/>
                <a:uLnTx/>
                <a:uFillTx/>
                <a:latin typeface="Arial" pitchFamily="34" charset="0"/>
                <a:ea typeface="Arial-Rounded" panose="020B0500000000000000" pitchFamily="34" charset="0"/>
                <a:cs typeface="Arial" pitchFamily="34" charset="0"/>
              </a:rPr>
              <a:t>báo</a:t>
            </a:r>
            <a:r>
              <a:rPr lang="en-US" altLang="en-US" sz="3600" noProof="0" dirty="0">
                <a:solidFill>
                  <a:prstClr val="black"/>
                </a:solidFill>
                <a:latin typeface="Arial" pitchFamily="34" charset="0"/>
                <a:ea typeface="Arial-Rounded" panose="020B0500000000000000" pitchFamily="34" charset="0"/>
                <a:cs typeface="Arial" pitchFamily="34" charset="0"/>
              </a:rPr>
              <a:t>) </a:t>
            </a:r>
            <a:r>
              <a:rPr lang="en-US" altLang="en-US" sz="3600" noProof="0" dirty="0" err="1">
                <a:solidFill>
                  <a:prstClr val="black"/>
                </a:solidFill>
                <a:latin typeface="Arial" pitchFamily="34" charset="0"/>
                <a:ea typeface="Arial-Rounded" panose="020B0500000000000000" pitchFamily="34" charset="0"/>
                <a:cs typeface="Arial" pitchFamily="34" charset="0"/>
              </a:rPr>
              <a:t>đó</a:t>
            </a:r>
            <a:r>
              <a:rPr lang="en-US" altLang="en-US" sz="3600" noProof="0" dirty="0">
                <a:solidFill>
                  <a:prstClr val="black"/>
                </a:solidFill>
                <a:latin typeface="Arial" pitchFamily="34" charset="0"/>
                <a:ea typeface="Arial-Rounded" panose="020B0500000000000000" pitchFamily="34" charset="0"/>
                <a:cs typeface="Arial" pitchFamily="34" charset="0"/>
              </a:rPr>
              <a:t>.</a:t>
            </a:r>
            <a:endParaRPr kumimoji="0" lang="en-US" altLang="en-US" sz="3600" b="0" i="0" u="none" strike="noStrike" kern="1200" cap="none" spc="0" normalizeH="0" baseline="0" noProof="0" dirty="0">
              <a:ln>
                <a:noFill/>
              </a:ln>
              <a:solidFill>
                <a:prstClr val="black"/>
              </a:solidFill>
              <a:effectLst/>
              <a:uLnTx/>
              <a:uFillTx/>
              <a:latin typeface="Arial" pitchFamily="34" charset="0"/>
              <a:ea typeface="Arial-Rounded" panose="020B0500000000000000" pitchFamily="34" charset="0"/>
              <a:cs typeface="Arial" pitchFamily="34" charset="0"/>
            </a:endParaRPr>
          </a:p>
        </p:txBody>
      </p:sp>
      <p:sp>
        <p:nvSpPr>
          <p:cNvPr id="2" name="TextBox 1"/>
          <p:cNvSpPr txBox="1"/>
          <p:nvPr/>
        </p:nvSpPr>
        <p:spPr>
          <a:xfrm>
            <a:off x="2039815" y="1288500"/>
            <a:ext cx="800219" cy="1569660"/>
          </a:xfrm>
          <a:prstGeom prst="rect">
            <a:avLst/>
          </a:prstGeom>
          <a:noFill/>
        </p:spPr>
        <p:txBody>
          <a:bodyPr wrap="none" rtlCol="0">
            <a:spAutoFit/>
          </a:bodyPr>
          <a:lstStyle/>
          <a:p>
            <a:r>
              <a:rPr lang="en-US" sz="9600" dirty="0">
                <a:latin typeface="Times New Roman" pitchFamily="18" charset="0"/>
                <a:cs typeface="Times New Roman" pitchFamily="18" charset="0"/>
              </a:rPr>
              <a:t>3</a:t>
            </a:r>
          </a:p>
        </p:txBody>
      </p:sp>
    </p:spTree>
    <p:extLst>
      <p:ext uri="{BB962C8B-B14F-4D97-AF65-F5344CB8AC3E}">
        <p14:creationId xmlns:p14="http://schemas.microsoft.com/office/powerpoint/2010/main" val="1323338968"/>
      </p:ext>
    </p:extLst>
  </p:cSld>
  <p:clrMapOvr>
    <a:masterClrMapping/>
  </p:clrMapOvr>
  <p:transition spd="slow">
    <p:wip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7588"/>
                                        </p:tgtEl>
                                        <p:attrNameLst>
                                          <p:attrName>style.visibility</p:attrName>
                                        </p:attrNameLst>
                                      </p:cBhvr>
                                      <p:to>
                                        <p:strVal val="visible"/>
                                      </p:to>
                                    </p:set>
                                    <p:animEffect transition="in" filter="barn(inVertical)">
                                      <p:cBhvr>
                                        <p:cTn id="21" dur="500"/>
                                        <p:tgtEl>
                                          <p:spTgt spid="67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BFFFF"/>
        </a:solidFill>
        <a:effectLst/>
      </p:bgPr>
    </p:bg>
    <p:spTree>
      <p:nvGrpSpPr>
        <p:cNvPr id="1" name=""/>
        <p:cNvGrpSpPr/>
        <p:nvPr/>
      </p:nvGrpSpPr>
      <p:grpSpPr>
        <a:xfrm>
          <a:off x="0" y="0"/>
          <a:ext cx="0" cy="0"/>
          <a:chOff x="0" y="0"/>
          <a:chExt cx="0" cy="0"/>
        </a:xfrm>
      </p:grpSpPr>
      <p:pic>
        <p:nvPicPr>
          <p:cNvPr id="22530" name="图片 9"/>
          <p:cNvPicPr>
            <a:picLocks noChangeAspect="1"/>
          </p:cNvPicPr>
          <p:nvPr/>
        </p:nvPicPr>
        <p:blipFill>
          <a:blip r:embed="rId3" cstate="screen">
            <a:extLst>
              <a:ext uri="{28A0092B-C50C-407E-A947-70E740481C1C}">
                <a14:useLocalDpi xmlns:a14="http://schemas.microsoft.com/office/drawing/2010/main"/>
              </a:ext>
            </a:extLst>
          </a:blip>
          <a:srcRect l="11908" t="16713" b="14111"/>
          <a:stretch>
            <a:fillRect/>
          </a:stretch>
        </p:blipFill>
        <p:spPr>
          <a:xfrm>
            <a:off x="2456500" y="508763"/>
            <a:ext cx="7558181" cy="5808575"/>
          </a:xfrm>
          <a:prstGeom prst="rect">
            <a:avLst/>
          </a:prstGeom>
          <a:noFill/>
          <a:ln w="9525">
            <a:noFill/>
          </a:ln>
        </p:spPr>
      </p:pic>
      <p:pic>
        <p:nvPicPr>
          <p:cNvPr id="13" name="图片 12"/>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3543315" y="3721611"/>
            <a:ext cx="5002213" cy="1549970"/>
          </a:xfrm>
          <a:prstGeom prst="rect">
            <a:avLst/>
          </a:prstGeom>
        </p:spPr>
      </p:pic>
      <p:pic>
        <p:nvPicPr>
          <p:cNvPr id="2" name="图片 1"/>
          <p:cNvPicPr>
            <a:picLocks noChangeAspect="1"/>
          </p:cNvPicPr>
          <p:nvPr/>
        </p:nvPicPr>
        <p:blipFill rotWithShape="1">
          <a:blip r:embed="rId5" cstate="screen">
            <a:extLst>
              <a:ext uri="{28A0092B-C50C-407E-A947-70E740481C1C}">
                <a14:useLocalDpi xmlns:a14="http://schemas.microsoft.com/office/drawing/2010/main"/>
              </a:ext>
            </a:extLst>
          </a:blip>
          <a:srcRect l="4193" t="2191" r="2694" b="6031"/>
          <a:stretch>
            <a:fillRect/>
          </a:stretch>
        </p:blipFill>
        <p:spPr>
          <a:xfrm>
            <a:off x="112395" y="3453134"/>
            <a:ext cx="3482340" cy="3165475"/>
          </a:xfrm>
          <a:prstGeom prst="rect">
            <a:avLst/>
          </a:prstGeom>
        </p:spPr>
      </p:pic>
      <p:pic>
        <p:nvPicPr>
          <p:cNvPr id="7173" name="图片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6137" y="142240"/>
            <a:ext cx="1630363" cy="1485900"/>
          </a:xfrm>
          <a:prstGeom prst="rect">
            <a:avLst/>
          </a:prstGeom>
          <a:noFill/>
          <a:ln w="9525">
            <a:noFill/>
          </a:ln>
        </p:spPr>
      </p:pic>
      <p:pic>
        <p:nvPicPr>
          <p:cNvPr id="10" name="图片 9" descr="7025f93bab81e29a45dfc8ebfbf481b9"/>
          <p:cNvPicPr>
            <a:picLocks noChangeAspect="1"/>
          </p:cNvPicPr>
          <p:nvPr/>
        </p:nvPicPr>
        <p:blipFill>
          <a:blip r:embed="rId7"/>
          <a:stretch>
            <a:fillRect/>
          </a:stretch>
        </p:blipFill>
        <p:spPr>
          <a:xfrm>
            <a:off x="7913372" y="955675"/>
            <a:ext cx="4785995" cy="6764020"/>
          </a:xfrm>
          <a:prstGeom prst="rect">
            <a:avLst/>
          </a:prstGeom>
        </p:spPr>
      </p:pic>
      <p:sp>
        <p:nvSpPr>
          <p:cNvPr id="9" name="矩形 8"/>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ea"/>
              <a:sym typeface="+mn-lt"/>
            </a:endParaRPr>
          </a:p>
        </p:txBody>
      </p:sp>
      <p:sp>
        <p:nvSpPr>
          <p:cNvPr id="12" name="TextBox 11"/>
          <p:cNvSpPr txBox="1"/>
          <p:nvPr/>
        </p:nvSpPr>
        <p:spPr>
          <a:xfrm>
            <a:off x="2934225" y="1973279"/>
            <a:ext cx="600922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prstClr val="black"/>
                </a:solidFill>
                <a:effectLst/>
                <a:uLnTx/>
                <a:uFillTx/>
                <a:latin typeface="Arial"/>
                <a:cs typeface="+mn-cs"/>
              </a:rPr>
              <a:t>Củng</a:t>
            </a:r>
            <a:r>
              <a:rPr kumimoji="0" lang="en-US" sz="7200" b="1" i="0" u="none" strike="noStrike" kern="1200" cap="none" spc="0" normalizeH="0" baseline="0" noProof="0" dirty="0">
                <a:ln>
                  <a:noFill/>
                </a:ln>
                <a:solidFill>
                  <a:prstClr val="black"/>
                </a:solidFill>
                <a:effectLst/>
                <a:uLnTx/>
                <a:uFillTx/>
                <a:latin typeface="Arial"/>
                <a:cs typeface="+mn-cs"/>
              </a:rPr>
              <a:t> </a:t>
            </a:r>
            <a:r>
              <a:rPr kumimoji="0" lang="en-US" sz="7200" b="1" i="0" u="none" strike="noStrike" kern="1200" cap="none" spc="0" normalizeH="0" baseline="0" noProof="0" dirty="0" err="1">
                <a:ln>
                  <a:noFill/>
                </a:ln>
                <a:solidFill>
                  <a:prstClr val="black"/>
                </a:solidFill>
                <a:effectLst/>
                <a:uLnTx/>
                <a:uFillTx/>
                <a:latin typeface="Arial"/>
                <a:cs typeface="+mn-cs"/>
              </a:rPr>
              <a:t>cố</a:t>
            </a:r>
            <a:endParaRPr kumimoji="0" lang="en-US" sz="7200" b="1" i="0" u="none" strike="noStrike" kern="1200" cap="none" spc="0" normalizeH="0" baseline="0" noProof="0" dirty="0">
              <a:ln>
                <a:noFill/>
              </a:ln>
              <a:solidFill>
                <a:prstClr val="black"/>
              </a:solidFill>
              <a:effectLst/>
              <a:uLnTx/>
              <a:uFillTx/>
              <a:latin typeface="Arial"/>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black"/>
                </a:solidFill>
                <a:effectLst/>
                <a:uLnTx/>
                <a:uFillTx/>
                <a:latin typeface="Arial"/>
                <a:cs typeface="+mn-cs"/>
              </a:rPr>
              <a:t> </a:t>
            </a:r>
            <a:r>
              <a:rPr kumimoji="0" lang="en-US" sz="7200" b="1" i="0" u="none" strike="noStrike" kern="1200" cap="none" spc="0" normalizeH="0" baseline="0" noProof="0" dirty="0" err="1">
                <a:ln>
                  <a:noFill/>
                </a:ln>
                <a:solidFill>
                  <a:prstClr val="black"/>
                </a:solidFill>
                <a:effectLst/>
                <a:uLnTx/>
                <a:uFillTx/>
                <a:latin typeface="Arial"/>
                <a:cs typeface="+mn-cs"/>
              </a:rPr>
              <a:t>bài</a:t>
            </a:r>
            <a:r>
              <a:rPr kumimoji="0" lang="en-US" sz="7200" b="1" i="0" u="none" strike="noStrike" kern="1200" cap="none" spc="0" normalizeH="0" baseline="0" noProof="0" dirty="0">
                <a:ln>
                  <a:noFill/>
                </a:ln>
                <a:solidFill>
                  <a:prstClr val="black"/>
                </a:solidFill>
                <a:effectLst/>
                <a:uLnTx/>
                <a:uFillTx/>
                <a:latin typeface="Arial"/>
                <a:cs typeface="+mn-cs"/>
              </a:rPr>
              <a:t> </a:t>
            </a:r>
            <a:r>
              <a:rPr kumimoji="0" lang="en-US" sz="7200" b="1" i="0" u="none" strike="noStrike" kern="1200" cap="none" spc="0" normalizeH="0" baseline="0" noProof="0" dirty="0" err="1">
                <a:ln>
                  <a:noFill/>
                </a:ln>
                <a:solidFill>
                  <a:prstClr val="black"/>
                </a:solidFill>
                <a:effectLst/>
                <a:uLnTx/>
                <a:uFillTx/>
                <a:latin typeface="Arial"/>
                <a:cs typeface="+mn-cs"/>
              </a:rPr>
              <a:t>học</a:t>
            </a:r>
            <a:endParaRPr kumimoji="0" lang="en-US" sz="7200" b="1" i="0" u="none" strike="noStrike" kern="1200" cap="none" spc="0" normalizeH="0" baseline="0" noProof="0" dirty="0">
              <a:ln>
                <a:noFill/>
              </a:ln>
              <a:solidFill>
                <a:prstClr val="black"/>
              </a:solidFill>
              <a:effectLst/>
              <a:uLnTx/>
              <a:uFillTx/>
              <a:latin typeface="Arial"/>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par>
                                <p:cTn id="8" presetID="16" presetClass="entr" presetSubtype="21" fill="hold" nodeType="withEffect">
                                  <p:stCondLst>
                                    <p:cond delay="0"/>
                                  </p:stCondLst>
                                  <p:childTnLst>
                                    <p:set>
                                      <p:cBhvr>
                                        <p:cTn id="9" dur="1" fill="hold">
                                          <p:stCondLst>
                                            <p:cond delay="0"/>
                                          </p:stCondLst>
                                        </p:cTn>
                                        <p:tgtEl>
                                          <p:spTgt spid="7173"/>
                                        </p:tgtEl>
                                        <p:attrNameLst>
                                          <p:attrName>style.visibility</p:attrName>
                                        </p:attrNameLst>
                                      </p:cBhvr>
                                      <p:to>
                                        <p:strVal val="visible"/>
                                      </p:to>
                                    </p:set>
                                    <p:animEffect transition="in" filter="barn(inVertical)">
                                      <p:cBhvr>
                                        <p:cTn id="10" dur="500"/>
                                        <p:tgtEl>
                                          <p:spTgt spid="7173"/>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strVal val="#ppt_w*0.70"/>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6560">
            <a:off x="3102873" y="274581"/>
            <a:ext cx="507251" cy="71535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04847">
            <a:off x="345313" y="2535415"/>
            <a:ext cx="748207" cy="748207"/>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61588">
            <a:off x="1907003" y="154558"/>
            <a:ext cx="814259" cy="86456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46022">
            <a:off x="363129" y="317821"/>
            <a:ext cx="868995" cy="801056"/>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920968">
            <a:off x="461025" y="1792356"/>
            <a:ext cx="1290115" cy="422219"/>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29358">
            <a:off x="1344370" y="1078294"/>
            <a:ext cx="559823" cy="532341"/>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53495">
            <a:off x="299341" y="4455203"/>
            <a:ext cx="840151" cy="950788"/>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601344">
            <a:off x="916087" y="3244787"/>
            <a:ext cx="967987" cy="967987"/>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9438273">
            <a:off x="2064119" y="1113216"/>
            <a:ext cx="266655" cy="1232433"/>
          </a:xfrm>
          <a:prstGeom prst="rect">
            <a:avLst/>
          </a:prstGeom>
        </p:spPr>
      </p:pic>
      <p:pic>
        <p:nvPicPr>
          <p:cNvPr id="14"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3659741">
            <a:off x="2253604" y="5706661"/>
            <a:ext cx="609209" cy="622797"/>
          </a:xfrm>
          <a:prstGeom prst="rect">
            <a:avLst/>
          </a:prstGeom>
        </p:spPr>
      </p:pic>
      <p:pic>
        <p:nvPicPr>
          <p:cNvPr id="16" name="Picture 16"/>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045001">
            <a:off x="1415038" y="4877750"/>
            <a:ext cx="574823" cy="1079017"/>
          </a:xfrm>
          <a:prstGeom prst="rect">
            <a:avLst/>
          </a:prstGeom>
        </p:spPr>
      </p:pic>
      <p:pic>
        <p:nvPicPr>
          <p:cNvPr id="17" name="Picture 17"/>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4492633">
            <a:off x="781783" y="5653426"/>
            <a:ext cx="410867" cy="1208433"/>
          </a:xfrm>
          <a:prstGeom prst="rect">
            <a:avLst/>
          </a:prstGeom>
        </p:spPr>
      </p:pic>
      <p:grpSp>
        <p:nvGrpSpPr>
          <p:cNvPr id="19" name="Group 19"/>
          <p:cNvGrpSpPr/>
          <p:nvPr/>
        </p:nvGrpSpPr>
        <p:grpSpPr>
          <a:xfrm>
            <a:off x="2138168" y="737477"/>
            <a:ext cx="8090845" cy="4679781"/>
            <a:chOff x="0" y="0"/>
            <a:chExt cx="14513079" cy="4632883"/>
          </a:xfrm>
        </p:grpSpPr>
        <p:grpSp>
          <p:nvGrpSpPr>
            <p:cNvPr id="20" name="Group 20"/>
            <p:cNvGrpSpPr/>
            <p:nvPr/>
          </p:nvGrpSpPr>
          <p:grpSpPr>
            <a:xfrm>
              <a:off x="0" y="403968"/>
              <a:ext cx="14513079" cy="4228914"/>
              <a:chOff x="0" y="0"/>
              <a:chExt cx="3907097" cy="1138475"/>
            </a:xfrm>
          </p:grpSpPr>
          <p:sp>
            <p:nvSpPr>
              <p:cNvPr id="21" name="Freeform 21"/>
              <p:cNvSpPr/>
              <p:nvPr/>
            </p:nvSpPr>
            <p:spPr>
              <a:xfrm>
                <a:off x="0" y="-4262"/>
                <a:ext cx="3914842" cy="1144961"/>
              </a:xfrm>
              <a:custGeom>
                <a:avLst/>
                <a:gdLst/>
                <a:ahLst/>
                <a:cxnLst/>
                <a:rect l="l" t="t" r="r" b="b"/>
                <a:pathLst>
                  <a:path w="3914842" h="1144961">
                    <a:moveTo>
                      <a:pt x="2975943" y="1133773"/>
                    </a:moveTo>
                    <a:cubicBezTo>
                      <a:pt x="2975943" y="1133773"/>
                      <a:pt x="2556190" y="1144961"/>
                      <a:pt x="2093605" y="1142339"/>
                    </a:cubicBezTo>
                    <a:cubicBezTo>
                      <a:pt x="1711879"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577261"/>
                    </a:cubicBezTo>
                    <a:lnTo>
                      <a:pt x="3905702" y="577262"/>
                    </a:lnTo>
                    <a:cubicBezTo>
                      <a:pt x="3905702" y="891835"/>
                      <a:pt x="3622706" y="1105932"/>
                      <a:pt x="2975943" y="1133773"/>
                    </a:cubicBezTo>
                    <a:close/>
                  </a:path>
                </a:pathLst>
              </a:custGeom>
              <a:solidFill>
                <a:srgbClr val="FFF9ED"/>
              </a:solidFill>
            </p:spPr>
          </p:sp>
        </p:grpSp>
        <p:pic>
          <p:nvPicPr>
            <p:cNvPr id="22" name="Picture 22"/>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5420420" y="0"/>
              <a:ext cx="4027218" cy="961150"/>
            </a:xfrm>
            <a:prstGeom prst="rect">
              <a:avLst/>
            </a:prstGeom>
          </p:spPr>
        </p:pic>
      </p:grpSp>
      <p:sp>
        <p:nvSpPr>
          <p:cNvPr id="24" name="Rectangle 23"/>
          <p:cNvSpPr/>
          <p:nvPr/>
        </p:nvSpPr>
        <p:spPr>
          <a:xfrm>
            <a:off x="2245136" y="2147306"/>
            <a:ext cx="7892949" cy="2277541"/>
          </a:xfrm>
          <a:prstGeom prst="rect">
            <a:avLst/>
          </a:prstGeom>
        </p:spPr>
        <p:txBody>
          <a:bodyPr wrap="square" lIns="60954" tIns="30477" rIns="60954" bIns="30477">
            <a:spAutoFit/>
          </a:bodyPr>
          <a:lstStyle/>
          <a:p>
            <a:pPr algn="ctr">
              <a:lnSpc>
                <a:spcPct val="150000"/>
              </a:lnSpc>
            </a:pPr>
            <a:r>
              <a:rPr lang="en-US" sz="4800" b="1" dirty="0">
                <a:solidFill>
                  <a:srgbClr val="002060"/>
                </a:solidFill>
                <a:latin typeface="Arial" pitchFamily="34" charset="0"/>
                <a:cs typeface="Arial" pitchFamily="34" charset="0"/>
              </a:rPr>
              <a:t>HẸN GẶP LẠI CÁC EM TRONG TIẾT HỌC SAU!</a:t>
            </a:r>
          </a:p>
        </p:txBody>
      </p:sp>
      <p:pic>
        <p:nvPicPr>
          <p:cNvPr id="25" name="Picture 24"/>
          <p:cNvPicPr>
            <a:picLocks noChangeAspect="1"/>
          </p:cNvPicPr>
          <p:nvPr/>
        </p:nvPicPr>
        <p:blipFill>
          <a:blip r:embed="rId28"/>
          <a:stretch>
            <a:fillRect/>
          </a:stretch>
        </p:blipFill>
        <p:spPr>
          <a:xfrm>
            <a:off x="8976049" y="2006600"/>
            <a:ext cx="3860800" cy="4851400"/>
          </a:xfrm>
          <a:prstGeom prst="rect">
            <a:avLst/>
          </a:prstGeom>
        </p:spPr>
      </p:pic>
    </p:spTree>
    <p:extLst>
      <p:ext uri="{BB962C8B-B14F-4D97-AF65-F5344CB8AC3E}">
        <p14:creationId xmlns:p14="http://schemas.microsoft.com/office/powerpoint/2010/main" val="3045349113"/>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 calcmode="lin" valueType="num">
                                      <p:cBhvr>
                                        <p:cTn id="16" dur="1000" fill="hold"/>
                                        <p:tgtEl>
                                          <p:spTgt spid="24"/>
                                        </p:tgtEl>
                                        <p:attrNameLst>
                                          <p:attrName>style.rotation</p:attrName>
                                        </p:attrNameLst>
                                      </p:cBhvr>
                                      <p:tavLst>
                                        <p:tav tm="0">
                                          <p:val>
                                            <p:fltVal val="90"/>
                                          </p:val>
                                        </p:tav>
                                        <p:tav tm="100000">
                                          <p:val>
                                            <p:fltVal val="0"/>
                                          </p:val>
                                        </p:tav>
                                      </p:tavLst>
                                    </p:anim>
                                    <p:animEffect transition="in" filter="fade">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BFFFF"/>
        </a:solidFill>
        <a:effectLst/>
      </p:bgPr>
    </p:bg>
    <p:spTree>
      <p:nvGrpSpPr>
        <p:cNvPr id="1" name=""/>
        <p:cNvGrpSpPr/>
        <p:nvPr/>
      </p:nvGrpSpPr>
      <p:grpSpPr>
        <a:xfrm>
          <a:off x="0" y="0"/>
          <a:ext cx="0" cy="0"/>
          <a:chOff x="0" y="0"/>
          <a:chExt cx="0" cy="0"/>
        </a:xfrm>
      </p:grpSpPr>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ea"/>
              <a:sym typeface="+mn-lt"/>
            </a:endParaRPr>
          </a:p>
        </p:txBody>
      </p:sp>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3594895" y="56367"/>
            <a:ext cx="5002213" cy="1549970"/>
          </a:xfrm>
          <a:prstGeom prst="rect">
            <a:avLst/>
          </a:prstGeom>
        </p:spPr>
      </p:pic>
      <p:pic>
        <p:nvPicPr>
          <p:cNvPr id="18" name="PA_图片 2"/>
          <p:cNvPicPr>
            <a:picLocks noChangeAspect="1"/>
          </p:cNvPicPr>
          <p:nvPr>
            <p:custDataLst>
              <p:tags r:id="rId1"/>
            </p:custDataLst>
          </p:nvPr>
        </p:nvPicPr>
        <p:blipFill>
          <a:blip r:embed="rId5"/>
          <a:stretch>
            <a:fillRect/>
          </a:stretch>
        </p:blipFill>
        <p:spPr>
          <a:xfrm>
            <a:off x="2405668" y="1211421"/>
            <a:ext cx="7145337" cy="5748338"/>
          </a:xfrm>
          <a:prstGeom prst="rect">
            <a:avLst/>
          </a:prstGeom>
          <a:noFill/>
          <a:ln w="9525">
            <a:noFill/>
          </a:ln>
        </p:spPr>
      </p:pic>
      <p:sp>
        <p:nvSpPr>
          <p:cNvPr id="5" name="文本框 4"/>
          <p:cNvSpPr txBox="1">
            <a:spLocks noChangeArrowheads="1"/>
          </p:cNvSpPr>
          <p:nvPr/>
        </p:nvSpPr>
        <p:spPr bwMode="auto">
          <a:xfrm>
            <a:off x="3428133" y="2857245"/>
            <a:ext cx="5100408"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CN" sz="4400" b="1" i="0" u="none" strike="noStrike" kern="1200" cap="none" spc="0" normalizeH="0" baseline="0" noProof="0" dirty="0" err="1">
                <a:ln>
                  <a:noFill/>
                </a:ln>
                <a:solidFill>
                  <a:srgbClr val="DC5D3D"/>
                </a:solidFill>
                <a:effectLst/>
                <a:uLnTx/>
                <a:uFillTx/>
                <a:latin typeface="Arial"/>
                <a:ea typeface="+mn-ea"/>
                <a:cs typeface="+mn-ea"/>
                <a:sym typeface="+mn-lt"/>
              </a:rPr>
              <a:t>Khởi</a:t>
            </a:r>
            <a:r>
              <a:rPr kumimoji="0" lang="en-US" altLang="zh-CN" sz="4400" b="1" i="0" u="none" strike="noStrike" kern="1200" cap="none" spc="0" normalizeH="0" baseline="0" noProof="0" dirty="0">
                <a:ln>
                  <a:noFill/>
                </a:ln>
                <a:solidFill>
                  <a:srgbClr val="DC5D3D"/>
                </a:solidFill>
                <a:effectLst/>
                <a:uLnTx/>
                <a:uFillTx/>
                <a:latin typeface="Arial"/>
                <a:ea typeface="+mn-ea"/>
                <a:cs typeface="+mn-ea"/>
                <a:sym typeface="+mn-lt"/>
              </a:rPr>
              <a:t> </a:t>
            </a:r>
            <a:r>
              <a:rPr kumimoji="0" lang="en-US" altLang="zh-CN" sz="4400" b="1" i="0" u="none" strike="noStrike" kern="1200" cap="none" spc="0" normalizeH="0" baseline="0" noProof="0" dirty="0" err="1">
                <a:ln>
                  <a:noFill/>
                </a:ln>
                <a:solidFill>
                  <a:srgbClr val="DC5D3D"/>
                </a:solidFill>
                <a:effectLst/>
                <a:uLnTx/>
                <a:uFillTx/>
                <a:latin typeface="Arial"/>
                <a:ea typeface="+mn-ea"/>
                <a:cs typeface="+mn-ea"/>
                <a:sym typeface="+mn-lt"/>
              </a:rPr>
              <a:t>động</a:t>
            </a:r>
            <a:endParaRPr kumimoji="0" lang="zh-CN" altLang="en-US" sz="4400" b="1" i="0" u="none" strike="noStrike" kern="1200" cap="none" spc="0" normalizeH="0" baseline="0" noProof="0" dirty="0">
              <a:ln>
                <a:noFill/>
              </a:ln>
              <a:solidFill>
                <a:srgbClr val="DC5D3D"/>
              </a:solidFill>
              <a:effectLst/>
              <a:uLnTx/>
              <a:uFillTx/>
              <a:latin typeface="Arial"/>
              <a:ea typeface="+mn-ea"/>
              <a:cs typeface="+mn-ea"/>
              <a:sym typeface="+mn-lt"/>
            </a:endParaRPr>
          </a:p>
        </p:txBody>
      </p:sp>
      <p:pic>
        <p:nvPicPr>
          <p:cNvPr id="23" name="图片 2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199881" y="4085590"/>
            <a:ext cx="2421891" cy="2250440"/>
          </a:xfrm>
          <a:prstGeom prst="rect">
            <a:avLst/>
          </a:prstGeom>
        </p:spPr>
      </p:pic>
      <p:pic>
        <p:nvPicPr>
          <p:cNvPr id="7173" name="图片 2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337" y="408940"/>
            <a:ext cx="1630363" cy="1485900"/>
          </a:xfrm>
          <a:prstGeom prst="rect">
            <a:avLst/>
          </a:prstGeom>
          <a:noFill/>
          <a:ln w="9525">
            <a:noFill/>
          </a:ln>
        </p:spPr>
      </p:pic>
    </p:spTree>
    <p:extLst>
      <p:ext uri="{BB962C8B-B14F-4D97-AF65-F5344CB8AC3E}">
        <p14:creationId xmlns:p14="http://schemas.microsoft.com/office/powerpoint/2010/main" val="17759656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2100"/>
                            </p:stCondLst>
                            <p:childTnLst>
                              <p:par>
                                <p:cTn id="11" presetID="3"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249BC14-F1C4-4295-BEC7-7F47C3886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500A281-74B2-40ED-953B-2706DC483A72}"/>
              </a:ext>
            </a:extLst>
          </p:cNvPr>
          <p:cNvSpPr txBox="1"/>
          <p:nvPr/>
        </p:nvSpPr>
        <p:spPr>
          <a:xfrm>
            <a:off x="2947386" y="1935332"/>
            <a:ext cx="656059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prstClr val="white"/>
                </a:solidFill>
                <a:latin typeface="Arial" pitchFamily="34" charset="0"/>
                <a:cs typeface="Arial" pitchFamily="34" charset="0"/>
              </a:rPr>
              <a:t>Tự</a:t>
            </a:r>
            <a:r>
              <a:rPr lang="en-US" sz="6000" b="1" dirty="0">
                <a:solidFill>
                  <a:prstClr val="white"/>
                </a:solidFill>
                <a:latin typeface="Arial" pitchFamily="34" charset="0"/>
                <a:cs typeface="Arial" pitchFamily="34" charset="0"/>
              </a:rPr>
              <a:t> </a:t>
            </a:r>
            <a:r>
              <a:rPr lang="en-US" sz="6000" b="1" dirty="0" err="1">
                <a:solidFill>
                  <a:prstClr val="white"/>
                </a:solidFill>
                <a:latin typeface="Arial" pitchFamily="34" charset="0"/>
                <a:cs typeface="Arial" pitchFamily="34" charset="0"/>
              </a:rPr>
              <a:t>đọc</a:t>
            </a:r>
            <a:r>
              <a:rPr lang="en-US" sz="6000" b="1" dirty="0">
                <a:solidFill>
                  <a:prstClr val="white"/>
                </a:solidFill>
                <a:latin typeface="Arial" pitchFamily="34" charset="0"/>
                <a:cs typeface="Arial" pitchFamily="34" charset="0"/>
              </a:rPr>
              <a:t> </a:t>
            </a:r>
            <a:r>
              <a:rPr lang="en-US" sz="6000" b="1" dirty="0" err="1">
                <a:solidFill>
                  <a:prstClr val="white"/>
                </a:solidFill>
                <a:latin typeface="Arial" pitchFamily="34" charset="0"/>
                <a:cs typeface="Arial" pitchFamily="34" charset="0"/>
              </a:rPr>
              <a:t>sách</a:t>
            </a:r>
            <a:r>
              <a:rPr lang="en-US" sz="6000" b="1" dirty="0">
                <a:solidFill>
                  <a:prstClr val="white"/>
                </a:solidFill>
                <a:latin typeface="Arial" pitchFamily="34" charset="0"/>
                <a:cs typeface="Arial" pitchFamily="34" charset="0"/>
              </a:rPr>
              <a:t> </a:t>
            </a:r>
            <a:r>
              <a:rPr lang="en-US" sz="6000" b="1" dirty="0" err="1">
                <a:solidFill>
                  <a:prstClr val="white"/>
                </a:solidFill>
                <a:latin typeface="Arial" pitchFamily="34" charset="0"/>
                <a:cs typeface="Arial" pitchFamily="34" charset="0"/>
              </a:rPr>
              <a:t>báo</a:t>
            </a:r>
            <a:endParaRPr kumimoji="0" lang="en-US" sz="6000" b="1" i="0" u="none" strike="noStrike" kern="1200" cap="none" spc="0" normalizeH="0" baseline="0" noProof="0" dirty="0">
              <a:ln>
                <a:noFill/>
              </a:ln>
              <a:solidFill>
                <a:prstClr val="white"/>
              </a:solidFill>
              <a:effectLst/>
              <a:uLnTx/>
              <a:uFillTx/>
              <a:latin typeface="Arial" pitchFamily="34" charset="0"/>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prstClr val="white"/>
                </a:solidFill>
                <a:latin typeface="Arial" pitchFamily="34" charset="0"/>
                <a:cs typeface="Arial" pitchFamily="34" charset="0"/>
              </a:rPr>
              <a:t>(</a:t>
            </a:r>
            <a:r>
              <a:rPr lang="en-US" sz="6000" b="1" dirty="0" err="1">
                <a:solidFill>
                  <a:prstClr val="white"/>
                </a:solidFill>
                <a:latin typeface="Arial" pitchFamily="34" charset="0"/>
                <a:cs typeface="Arial" pitchFamily="34" charset="0"/>
              </a:rPr>
              <a:t>Tiết</a:t>
            </a:r>
            <a:r>
              <a:rPr lang="en-US" sz="6000" b="1" dirty="0">
                <a:solidFill>
                  <a:prstClr val="white"/>
                </a:solidFill>
                <a:latin typeface="Arial" pitchFamily="34" charset="0"/>
                <a:cs typeface="Arial" pitchFamily="34" charset="0"/>
              </a:rPr>
              <a:t> 9+10)</a:t>
            </a:r>
            <a:endParaRPr kumimoji="0" lang="en-US" sz="60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3991780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Wave 2"/>
          <p:cNvSpPr/>
          <p:nvPr/>
        </p:nvSpPr>
        <p:spPr>
          <a:xfrm>
            <a:off x="2696307" y="105507"/>
            <a:ext cx="7519748" cy="1582615"/>
          </a:xfrm>
          <a:prstGeom prst="wav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rial" pitchFamily="34" charset="0"/>
                <a:cs typeface="Arial" pitchFamily="34" charset="0"/>
              </a:rPr>
              <a:t>Đọc</a:t>
            </a:r>
            <a:r>
              <a:rPr lang="en-US" sz="3600" dirty="0">
                <a:solidFill>
                  <a:prstClr val="white"/>
                </a:solidFill>
                <a:latin typeface="Arial" pitchFamily="34" charset="0"/>
                <a:cs typeface="Arial" pitchFamily="34" charset="0"/>
              </a:rPr>
              <a:t> </a:t>
            </a:r>
            <a:r>
              <a:rPr lang="en-US" sz="3600" dirty="0" err="1">
                <a:solidFill>
                  <a:prstClr val="white"/>
                </a:solidFill>
                <a:latin typeface="Arial" pitchFamily="34" charset="0"/>
                <a:cs typeface="Arial" pitchFamily="34" charset="0"/>
              </a:rPr>
              <a:t>sách</a:t>
            </a:r>
            <a:r>
              <a:rPr lang="en-US" sz="3600" dirty="0">
                <a:solidFill>
                  <a:prstClr val="white"/>
                </a:solidFill>
                <a:latin typeface="Arial" pitchFamily="34" charset="0"/>
                <a:cs typeface="Arial" pitchFamily="34" charset="0"/>
              </a:rPr>
              <a:t> </a:t>
            </a:r>
            <a:r>
              <a:rPr lang="en-US" sz="3600" dirty="0" err="1">
                <a:solidFill>
                  <a:prstClr val="white"/>
                </a:solidFill>
                <a:latin typeface="Arial" pitchFamily="34" charset="0"/>
                <a:cs typeface="Arial" pitchFamily="34" charset="0"/>
              </a:rPr>
              <a:t>báo</a:t>
            </a:r>
            <a:r>
              <a:rPr lang="en-US" sz="3600" dirty="0">
                <a:solidFill>
                  <a:prstClr val="white"/>
                </a:solidFill>
                <a:latin typeface="Arial" pitchFamily="34" charset="0"/>
                <a:cs typeface="Arial" pitchFamily="34" charset="0"/>
              </a:rPr>
              <a:t> </a:t>
            </a:r>
            <a:r>
              <a:rPr lang="en-US" sz="3600" dirty="0" err="1">
                <a:solidFill>
                  <a:prstClr val="white"/>
                </a:solidFill>
                <a:latin typeface="Arial" pitchFamily="34" charset="0"/>
                <a:cs typeface="Arial" pitchFamily="34" charset="0"/>
              </a:rPr>
              <a:t>viết</a:t>
            </a:r>
            <a:r>
              <a:rPr lang="en-US" sz="3600" dirty="0">
                <a:solidFill>
                  <a:prstClr val="white"/>
                </a:solidFill>
                <a:latin typeface="Arial" pitchFamily="34" charset="0"/>
                <a:cs typeface="Arial" pitchFamily="34" charset="0"/>
              </a:rPr>
              <a:t> </a:t>
            </a:r>
            <a:r>
              <a:rPr lang="en-US" sz="3600" dirty="0" err="1">
                <a:solidFill>
                  <a:prstClr val="white"/>
                </a:solidFill>
                <a:latin typeface="Arial" pitchFamily="34" charset="0"/>
                <a:cs typeface="Arial" pitchFamily="34" charset="0"/>
              </a:rPr>
              <a:t>về</a:t>
            </a:r>
            <a:r>
              <a:rPr lang="en-US" sz="3600" dirty="0">
                <a:solidFill>
                  <a:prstClr val="white"/>
                </a:solidFill>
                <a:latin typeface="Arial" pitchFamily="34" charset="0"/>
                <a:cs typeface="Arial" pitchFamily="34" charset="0"/>
              </a:rPr>
              <a:t> </a:t>
            </a:r>
            <a:r>
              <a:rPr lang="en-US" sz="3600" dirty="0" err="1">
                <a:solidFill>
                  <a:prstClr val="white"/>
                </a:solidFill>
                <a:latin typeface="Arial" pitchFamily="34" charset="0"/>
                <a:cs typeface="Arial" pitchFamily="34" charset="0"/>
              </a:rPr>
              <a:t>trường</a:t>
            </a:r>
            <a:r>
              <a:rPr lang="en-US" sz="3600" dirty="0">
                <a:solidFill>
                  <a:prstClr val="white"/>
                </a:solidFill>
                <a:latin typeface="Arial" pitchFamily="34" charset="0"/>
                <a:cs typeface="Arial" pitchFamily="34" charset="0"/>
              </a:rPr>
              <a:t> </a:t>
            </a:r>
            <a:r>
              <a:rPr lang="en-US" sz="3600" dirty="0" err="1">
                <a:solidFill>
                  <a:prstClr val="white"/>
                </a:solidFill>
                <a:latin typeface="Arial" pitchFamily="34" charset="0"/>
                <a:cs typeface="Arial" pitchFamily="34" charset="0"/>
              </a:rPr>
              <a:t>học</a:t>
            </a:r>
            <a:endParaRPr lang="en-US" sz="3600" dirty="0">
              <a:solidFill>
                <a:prstClr val="white"/>
              </a:solidFill>
              <a:latin typeface="Arial" pitchFamily="34" charset="0"/>
              <a:cs typeface="Arial" pitchFamily="34" charset="0"/>
            </a:endParaRPr>
          </a:p>
        </p:txBody>
      </p:sp>
      <p:sp>
        <p:nvSpPr>
          <p:cNvPr id="2" name="Cloud 1"/>
          <p:cNvSpPr/>
          <p:nvPr/>
        </p:nvSpPr>
        <p:spPr>
          <a:xfrm>
            <a:off x="1617785" y="2217875"/>
            <a:ext cx="8759782" cy="366711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Tx/>
              <a:buAutoNum type="arabicPeriod"/>
            </a:pPr>
            <a:r>
              <a:rPr lang="en-US" sz="4000" dirty="0">
                <a:solidFill>
                  <a:prstClr val="black"/>
                </a:solidFill>
                <a:latin typeface="Arial" pitchFamily="34" charset="0"/>
                <a:cs typeface="Arial" pitchFamily="34" charset="0"/>
              </a:rPr>
              <a:t> </a:t>
            </a:r>
            <a:r>
              <a:rPr lang="en-US" sz="4000" dirty="0" err="1">
                <a:solidFill>
                  <a:prstClr val="black"/>
                </a:solidFill>
                <a:latin typeface="Arial" pitchFamily="34" charset="0"/>
                <a:cs typeface="Arial" pitchFamily="34" charset="0"/>
              </a:rPr>
              <a:t>Em</a:t>
            </a:r>
            <a:r>
              <a:rPr lang="en-US" sz="4000" dirty="0">
                <a:solidFill>
                  <a:prstClr val="black"/>
                </a:solidFill>
                <a:latin typeface="Arial" pitchFamily="34" charset="0"/>
                <a:cs typeface="Arial" pitchFamily="34" charset="0"/>
              </a:rPr>
              <a:t> </a:t>
            </a:r>
            <a:r>
              <a:rPr lang="en-US" sz="4000" dirty="0" err="1">
                <a:solidFill>
                  <a:prstClr val="black"/>
                </a:solidFill>
                <a:latin typeface="Arial" pitchFamily="34" charset="0"/>
                <a:cs typeface="Arial" pitchFamily="34" charset="0"/>
              </a:rPr>
              <a:t>hãy</a:t>
            </a:r>
            <a:r>
              <a:rPr lang="en-US" sz="4000" dirty="0">
                <a:solidFill>
                  <a:prstClr val="black"/>
                </a:solidFill>
                <a:latin typeface="Arial" pitchFamily="34" charset="0"/>
                <a:cs typeface="Arial" pitchFamily="34" charset="0"/>
              </a:rPr>
              <a:t> </a:t>
            </a:r>
            <a:r>
              <a:rPr lang="en-US" sz="4000" dirty="0" err="1">
                <a:solidFill>
                  <a:prstClr val="black"/>
                </a:solidFill>
                <a:latin typeface="Arial" pitchFamily="34" charset="0"/>
                <a:cs typeface="Arial" pitchFamily="34" charset="0"/>
              </a:rPr>
              <a:t>mang</a:t>
            </a:r>
            <a:r>
              <a:rPr lang="en-US" sz="4000" dirty="0">
                <a:solidFill>
                  <a:prstClr val="black"/>
                </a:solidFill>
                <a:latin typeface="Arial" pitchFamily="34" charset="0"/>
                <a:cs typeface="Arial" pitchFamily="34" charset="0"/>
              </a:rPr>
              <a:t> </a:t>
            </a:r>
            <a:r>
              <a:rPr lang="en-US" sz="4000" dirty="0" err="1">
                <a:solidFill>
                  <a:prstClr val="black"/>
                </a:solidFill>
                <a:latin typeface="Arial" pitchFamily="34" charset="0"/>
                <a:cs typeface="Arial" pitchFamily="34" charset="0"/>
              </a:rPr>
              <a:t>đến</a:t>
            </a:r>
            <a:r>
              <a:rPr lang="en-US" sz="4000" dirty="0">
                <a:solidFill>
                  <a:prstClr val="black"/>
                </a:solidFill>
                <a:latin typeface="Arial" pitchFamily="34" charset="0"/>
                <a:cs typeface="Arial" pitchFamily="34" charset="0"/>
              </a:rPr>
              <a:t> </a:t>
            </a:r>
            <a:r>
              <a:rPr lang="en-US" sz="4000" dirty="0" err="1">
                <a:solidFill>
                  <a:prstClr val="black"/>
                </a:solidFill>
                <a:latin typeface="Arial" pitchFamily="34" charset="0"/>
                <a:cs typeface="Arial" pitchFamily="34" charset="0"/>
              </a:rPr>
              <a:t>lớp</a:t>
            </a:r>
            <a:r>
              <a:rPr lang="en-US" sz="4000" dirty="0">
                <a:solidFill>
                  <a:prstClr val="black"/>
                </a:solidFill>
                <a:latin typeface="Arial" pitchFamily="34" charset="0"/>
                <a:cs typeface="Arial" pitchFamily="34" charset="0"/>
              </a:rPr>
              <a:t> </a:t>
            </a:r>
            <a:r>
              <a:rPr lang="en-US" sz="4000" dirty="0" err="1">
                <a:solidFill>
                  <a:prstClr val="black"/>
                </a:solidFill>
                <a:latin typeface="Arial" pitchFamily="34" charset="0"/>
                <a:cs typeface="Arial" pitchFamily="34" charset="0"/>
              </a:rPr>
              <a:t>sách</a:t>
            </a:r>
            <a:r>
              <a:rPr lang="en-US" sz="4000" dirty="0">
                <a:solidFill>
                  <a:prstClr val="black"/>
                </a:solidFill>
                <a:latin typeface="Arial" pitchFamily="34" charset="0"/>
                <a:cs typeface="Arial" pitchFamily="34" charset="0"/>
              </a:rPr>
              <a:t>, </a:t>
            </a:r>
            <a:r>
              <a:rPr lang="en-US" sz="4000" dirty="0" err="1">
                <a:solidFill>
                  <a:prstClr val="black"/>
                </a:solidFill>
                <a:latin typeface="Arial" pitchFamily="34" charset="0"/>
                <a:cs typeface="Arial" pitchFamily="34" charset="0"/>
              </a:rPr>
              <a:t>báo</a:t>
            </a:r>
            <a:r>
              <a:rPr lang="en-US" sz="4000" dirty="0">
                <a:solidFill>
                  <a:prstClr val="black"/>
                </a:solidFill>
                <a:latin typeface="Arial" pitchFamily="34" charset="0"/>
                <a:cs typeface="Arial" pitchFamily="34" charset="0"/>
              </a:rPr>
              <a:t> </a:t>
            </a:r>
            <a:r>
              <a:rPr lang="en-US" sz="4000" dirty="0" err="1">
                <a:solidFill>
                  <a:prstClr val="black"/>
                </a:solidFill>
                <a:latin typeface="Arial" pitchFamily="34" charset="0"/>
                <a:cs typeface="Arial" pitchFamily="34" charset="0"/>
              </a:rPr>
              <a:t>viết</a:t>
            </a:r>
            <a:r>
              <a:rPr lang="en-US" sz="4000" dirty="0">
                <a:solidFill>
                  <a:prstClr val="black"/>
                </a:solidFill>
                <a:latin typeface="Arial" pitchFamily="34" charset="0"/>
                <a:cs typeface="Arial" pitchFamily="34" charset="0"/>
              </a:rPr>
              <a:t> </a:t>
            </a:r>
            <a:r>
              <a:rPr lang="en-US" sz="4000" dirty="0" err="1">
                <a:solidFill>
                  <a:prstClr val="black"/>
                </a:solidFill>
                <a:latin typeface="Arial" pitchFamily="34" charset="0"/>
                <a:cs typeface="Arial" pitchFamily="34" charset="0"/>
              </a:rPr>
              <a:t>về</a:t>
            </a:r>
            <a:r>
              <a:rPr lang="en-US" sz="4000" dirty="0">
                <a:solidFill>
                  <a:prstClr val="black"/>
                </a:solidFill>
                <a:latin typeface="Arial" pitchFamily="34" charset="0"/>
                <a:cs typeface="Arial" pitchFamily="34" charset="0"/>
              </a:rPr>
              <a:t> </a:t>
            </a:r>
            <a:r>
              <a:rPr lang="en-US" sz="4000" dirty="0" err="1">
                <a:solidFill>
                  <a:prstClr val="black"/>
                </a:solidFill>
                <a:latin typeface="Arial" pitchFamily="34" charset="0"/>
                <a:cs typeface="Arial" pitchFamily="34" charset="0"/>
              </a:rPr>
              <a:t>trường</a:t>
            </a:r>
            <a:r>
              <a:rPr lang="en-US" sz="4000" dirty="0">
                <a:solidFill>
                  <a:prstClr val="black"/>
                </a:solidFill>
                <a:latin typeface="Arial" pitchFamily="34" charset="0"/>
                <a:cs typeface="Arial" pitchFamily="34" charset="0"/>
              </a:rPr>
              <a:t> </a:t>
            </a:r>
            <a:r>
              <a:rPr lang="en-US" sz="4000" dirty="0" err="1">
                <a:solidFill>
                  <a:prstClr val="black"/>
                </a:solidFill>
                <a:latin typeface="Arial" pitchFamily="34" charset="0"/>
                <a:cs typeface="Arial" pitchFamily="34" charset="0"/>
              </a:rPr>
              <a:t>học</a:t>
            </a:r>
            <a:r>
              <a:rPr lang="en-US" sz="4000" dirty="0">
                <a:solidFill>
                  <a:prstClr val="black"/>
                </a:solidFill>
                <a:latin typeface="Arial" pitchFamily="34" charset="0"/>
                <a:cs typeface="Arial" pitchFamily="34" charset="0"/>
              </a:rPr>
              <a:t>.</a:t>
            </a:r>
          </a:p>
        </p:txBody>
      </p:sp>
    </p:spTree>
    <p:extLst>
      <p:ext uri="{BB962C8B-B14F-4D97-AF65-F5344CB8AC3E}">
        <p14:creationId xmlns:p14="http://schemas.microsoft.com/office/powerpoint/2010/main" val="1814018436"/>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38" name="图片 5">
            <a:extLst>
              <a:ext uri="{FF2B5EF4-FFF2-40B4-BE49-F238E27FC236}">
                <a16:creationId xmlns:a16="http://schemas.microsoft.com/office/drawing/2014/main"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77550" y="-204186"/>
            <a:ext cx="12679661" cy="640322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a16="http://schemas.microsoft.com/office/drawing/2014/main"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1" y="3472661"/>
            <a:ext cx="4612351" cy="3385339"/>
          </a:xfrm>
          <a:prstGeom prst="rect">
            <a:avLst/>
          </a:prstGeom>
        </p:spPr>
      </p:pic>
      <p:pic>
        <p:nvPicPr>
          <p:cNvPr id="9" name="图片 8">
            <a:extLst>
              <a:ext uri="{FF2B5EF4-FFF2-40B4-BE49-F238E27FC236}">
                <a16:creationId xmlns:a16="http://schemas.microsoft.com/office/drawing/2014/main"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8" y="4535459"/>
            <a:ext cx="3189062" cy="2340684"/>
          </a:xfrm>
          <a:prstGeom prst="rect">
            <a:avLst/>
          </a:prstGeom>
        </p:spPr>
      </p:pic>
      <p:pic>
        <p:nvPicPr>
          <p:cNvPr id="11" name="图片 10">
            <a:extLst>
              <a:ext uri="{FF2B5EF4-FFF2-40B4-BE49-F238E27FC236}">
                <a16:creationId xmlns:a16="http://schemas.microsoft.com/office/drawing/2014/main"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605032" y="-306521"/>
            <a:ext cx="3406282" cy="3495660"/>
          </a:xfrm>
          <a:prstGeom prst="rect">
            <a:avLst/>
          </a:prstGeom>
        </p:spPr>
      </p:pic>
      <p:pic>
        <p:nvPicPr>
          <p:cNvPr id="36" name="图片 35">
            <a:extLst>
              <a:ext uri="{FF2B5EF4-FFF2-40B4-BE49-F238E27FC236}">
                <a16:creationId xmlns:a16="http://schemas.microsoft.com/office/drawing/2014/main"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9123529" y="110579"/>
            <a:ext cx="1935225" cy="2873962"/>
          </a:xfrm>
          <a:prstGeom prst="rect">
            <a:avLst/>
          </a:prstGeom>
        </p:spPr>
      </p:pic>
      <p:sp>
        <p:nvSpPr>
          <p:cNvPr id="2" name="Rectangle 1">
            <a:extLst>
              <a:ext uri="{FF2B5EF4-FFF2-40B4-BE49-F238E27FC236}">
                <a16:creationId xmlns:a16="http://schemas.microsoft.com/office/drawing/2014/main" id="{8E7854D3-9C9C-4370-ABE5-4B27E2737DD0}"/>
              </a:ext>
            </a:extLst>
          </p:cNvPr>
          <p:cNvSpPr/>
          <p:nvPr/>
        </p:nvSpPr>
        <p:spPr>
          <a:xfrm>
            <a:off x="1118818" y="1920588"/>
            <a:ext cx="8993032" cy="1754326"/>
          </a:xfrm>
          <a:prstGeom prst="rect">
            <a:avLst/>
          </a:prstGeom>
          <a:noFill/>
        </p:spPr>
        <p:txBody>
          <a:bodyPr wrap="square" lIns="91440" tIns="45720" rIns="91440" bIns="45720">
            <a:spAutoFit/>
          </a:bodyPr>
          <a:lstStyle/>
          <a:p>
            <a:pPr algn="ctr">
              <a:defRPr/>
            </a:pPr>
            <a:r>
              <a:rPr lang="en-US" sz="5400" b="1" dirty="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Chia </a:t>
            </a:r>
            <a:r>
              <a:rPr lang="en-US" sz="5400" b="1" dirty="0" err="1">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sẻ</a:t>
            </a:r>
            <a:r>
              <a:rPr lang="en-US" sz="5400" b="1" dirty="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5400" b="1" dirty="0" err="1">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trong</a:t>
            </a:r>
            <a:r>
              <a:rPr lang="en-US" sz="5400" b="1" dirty="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5400" b="1" dirty="0" err="1">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nhóm</a:t>
            </a:r>
            <a:r>
              <a:rPr lang="en-US" sz="5400" b="1" dirty="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5400" b="1" dirty="0" err="1">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đôi</a:t>
            </a:r>
            <a:endParaRPr lang="en-US" sz="5400" b="1" dirty="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endParaRPr>
          </a:p>
          <a:p>
            <a:pPr algn="ctr">
              <a:defRPr/>
            </a:pPr>
            <a:r>
              <a:rPr lang="en-US" sz="5400" b="1" dirty="0" err="1">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về</a:t>
            </a:r>
            <a:r>
              <a:rPr lang="en-US" sz="5400" b="1" dirty="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5400" b="1" dirty="0" err="1">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cuốn</a:t>
            </a:r>
            <a:r>
              <a:rPr lang="en-US" sz="5400" b="1" dirty="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5400" b="1" dirty="0" err="1">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sách</a:t>
            </a:r>
            <a:r>
              <a:rPr lang="en-US" sz="5400" b="1" dirty="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5400" b="1" dirty="0" err="1">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của</a:t>
            </a:r>
            <a:r>
              <a:rPr lang="en-US" sz="5400" b="1" dirty="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5400" b="1" dirty="0" err="1">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em</a:t>
            </a:r>
            <a:endParaRPr lang="en-US" sz="5400" b="1" dirty="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740116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750"/>
                                        <p:tgtEl>
                                          <p:spTgt spid="38"/>
                                        </p:tgtEl>
                                      </p:cBhvr>
                                    </p:animEffect>
                                    <p:anim calcmode="lin" valueType="num">
                                      <p:cBhvr>
                                        <p:cTn id="24" dur="750" fill="hold"/>
                                        <p:tgtEl>
                                          <p:spTgt spid="38"/>
                                        </p:tgtEl>
                                        <p:attrNameLst>
                                          <p:attrName>ppt_x</p:attrName>
                                        </p:attrNameLst>
                                      </p:cBhvr>
                                      <p:tavLst>
                                        <p:tav tm="0">
                                          <p:val>
                                            <p:strVal val="#ppt_x"/>
                                          </p:val>
                                        </p:tav>
                                        <p:tav tm="100000">
                                          <p:val>
                                            <p:strVal val="#ppt_x"/>
                                          </p:val>
                                        </p:tav>
                                      </p:tavLst>
                                    </p:anim>
                                    <p:anim calcmode="lin" valueType="num">
                                      <p:cBhvr>
                                        <p:cTn id="25"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7989F77-F078-4567-8A65-50A68E3E544C}"/>
              </a:ext>
            </a:extLst>
          </p:cNvPr>
          <p:cNvGrpSpPr/>
          <p:nvPr/>
        </p:nvGrpSpPr>
        <p:grpSpPr>
          <a:xfrm>
            <a:off x="2284167" y="846095"/>
            <a:ext cx="7803217" cy="4670216"/>
            <a:chOff x="768927" y="1641595"/>
            <a:chExt cx="5340928" cy="2511698"/>
          </a:xfrm>
        </p:grpSpPr>
        <p:grpSp>
          <p:nvGrpSpPr>
            <p:cNvPr id="9" name="Group 8">
              <a:extLst>
                <a:ext uri="{FF2B5EF4-FFF2-40B4-BE49-F238E27FC236}">
                  <a16:creationId xmlns:a16="http://schemas.microsoft.com/office/drawing/2014/main" id="{8841594E-DFA5-4446-9E39-BCE706D4D788}"/>
                </a:ext>
              </a:extLst>
            </p:cNvPr>
            <p:cNvGrpSpPr/>
            <p:nvPr/>
          </p:nvGrpSpPr>
          <p:grpSpPr>
            <a:xfrm>
              <a:off x="768927" y="1641595"/>
              <a:ext cx="5340928" cy="2511698"/>
              <a:chOff x="768927" y="1641595"/>
              <a:chExt cx="5340928" cy="2511698"/>
            </a:xfrm>
          </p:grpSpPr>
          <p:sp>
            <p:nvSpPr>
              <p:cNvPr id="12" name="Rectangle 14">
                <a:extLst>
                  <a:ext uri="{FF2B5EF4-FFF2-40B4-BE49-F238E27FC236}">
                    <a16:creationId xmlns:a16="http://schemas.microsoft.com/office/drawing/2014/main" id="{2B982613-E5FA-4F7A-982D-9BEFA33B6844}"/>
                  </a:ext>
                </a:extLst>
              </p:cNvPr>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13" name="Google Shape;1251;p47">
                <a:extLst>
                  <a:ext uri="{FF2B5EF4-FFF2-40B4-BE49-F238E27FC236}">
                    <a16:creationId xmlns:a16="http://schemas.microsoft.com/office/drawing/2014/main" id="{7B7408A3-08E7-42E8-8D73-7CC09797D404}"/>
                  </a:ext>
                </a:extLst>
              </p:cNvPr>
              <p:cNvGrpSpPr/>
              <p:nvPr/>
            </p:nvGrpSpPr>
            <p:grpSpPr>
              <a:xfrm>
                <a:off x="768927" y="1641595"/>
                <a:ext cx="5340928" cy="2511698"/>
                <a:chOff x="4875791" y="946666"/>
                <a:chExt cx="1252993" cy="1443671"/>
              </a:xfrm>
            </p:grpSpPr>
            <p:sp>
              <p:nvSpPr>
                <p:cNvPr id="15" name="Google Shape;1252;p47">
                  <a:extLst>
                    <a:ext uri="{FF2B5EF4-FFF2-40B4-BE49-F238E27FC236}">
                      <a16:creationId xmlns:a16="http://schemas.microsoft.com/office/drawing/2014/main" id="{CCBA1109-11A3-48C9-935D-6608039FA8E7}"/>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6" name="Google Shape;1253;p47">
                  <a:extLst>
                    <a:ext uri="{FF2B5EF4-FFF2-40B4-BE49-F238E27FC236}">
                      <a16:creationId xmlns:a16="http://schemas.microsoft.com/office/drawing/2014/main" id="{B28F325E-1287-4074-B23D-B29BECB82E6F}"/>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Google Shape;1254;p47">
                  <a:extLst>
                    <a:ext uri="{FF2B5EF4-FFF2-40B4-BE49-F238E27FC236}">
                      <a16:creationId xmlns:a16="http://schemas.microsoft.com/office/drawing/2014/main" id="{9A030AFC-F4D3-4520-BC64-52F53608CC5E}"/>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r>
                    <a:rPr lang="en"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8" name="Google Shape;1255;p47">
                  <a:extLst>
                    <a:ext uri="{FF2B5EF4-FFF2-40B4-BE49-F238E27FC236}">
                      <a16:creationId xmlns:a16="http://schemas.microsoft.com/office/drawing/2014/main" id="{5763F274-7D0D-419C-9827-5186DB1972E2}"/>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9" name="Google Shape;1256;p47">
                  <a:extLst>
                    <a:ext uri="{FF2B5EF4-FFF2-40B4-BE49-F238E27FC236}">
                      <a16:creationId xmlns:a16="http://schemas.microsoft.com/office/drawing/2014/main" id="{FE73D55A-286F-477D-8334-3D8181D0A75F}"/>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0" name="Google Shape;1257;p47">
                  <a:extLst>
                    <a:ext uri="{FF2B5EF4-FFF2-40B4-BE49-F238E27FC236}">
                      <a16:creationId xmlns:a16="http://schemas.microsoft.com/office/drawing/2014/main" id="{29B570B2-90FB-49DE-9781-4D9120C23078}"/>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1" name="Google Shape;1258;p47">
                  <a:extLst>
                    <a:ext uri="{FF2B5EF4-FFF2-40B4-BE49-F238E27FC236}">
                      <a16:creationId xmlns:a16="http://schemas.microsoft.com/office/drawing/2014/main" id="{C537AE36-089E-45C7-9DE8-AECE8EA38790}"/>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2" name="Google Shape;1259;p47">
                  <a:extLst>
                    <a:ext uri="{FF2B5EF4-FFF2-40B4-BE49-F238E27FC236}">
                      <a16:creationId xmlns:a16="http://schemas.microsoft.com/office/drawing/2014/main" id="{E4905894-EFC3-4271-8E12-E711E2348ADB}"/>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Google Shape;1260;p47">
                  <a:extLst>
                    <a:ext uri="{FF2B5EF4-FFF2-40B4-BE49-F238E27FC236}">
                      <a16:creationId xmlns:a16="http://schemas.microsoft.com/office/drawing/2014/main" id="{C31A674C-53EC-4EE8-88BC-F46452761019}"/>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4" name="Google Shape;1261;p47">
                  <a:extLst>
                    <a:ext uri="{FF2B5EF4-FFF2-40B4-BE49-F238E27FC236}">
                      <a16:creationId xmlns:a16="http://schemas.microsoft.com/office/drawing/2014/main" id="{063146C6-DAA6-477F-B096-B41219E9C32B}"/>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4" name="Rectangle 14">
                <a:extLst>
                  <a:ext uri="{FF2B5EF4-FFF2-40B4-BE49-F238E27FC236}">
                    <a16:creationId xmlns:a16="http://schemas.microsoft.com/office/drawing/2014/main" id="{ABD5FDBB-D4E4-4295-9216-65FCBA44133B}"/>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1" name="TextBox 10">
              <a:extLst>
                <a:ext uri="{FF2B5EF4-FFF2-40B4-BE49-F238E27FC236}">
                  <a16:creationId xmlns:a16="http://schemas.microsoft.com/office/drawing/2014/main" id="{AFBC7510-6EF3-4904-9089-1C741B1D5E04}"/>
                </a:ext>
              </a:extLst>
            </p:cNvPr>
            <p:cNvSpPr txBox="1"/>
            <p:nvPr/>
          </p:nvSpPr>
          <p:spPr>
            <a:xfrm>
              <a:off x="2904025" y="1783279"/>
              <a:ext cx="1129909" cy="314499"/>
            </a:xfrm>
            <a:prstGeom prst="rect">
              <a:avLst/>
            </a:prstGeom>
            <a:noFill/>
          </p:spPr>
          <p:txBody>
            <a:bodyPr wrap="square" rtlCol="0">
              <a:spAutoFit/>
            </a:bodyPr>
            <a:lstStyle/>
            <a:p>
              <a:pPr algn="ctr" defTabSz="1219170">
                <a:buClr>
                  <a:srgbClr val="000000"/>
                </a:buClr>
              </a:pPr>
              <a:r>
                <a:rPr lang="en-US" sz="3200" b="1" kern="0" dirty="0" err="1">
                  <a:solidFill>
                    <a:srgbClr val="000000"/>
                  </a:solidFill>
                  <a:latin typeface="Arial" pitchFamily="34" charset="0"/>
                  <a:ea typeface="Arial-Rounded" panose="020B0500000000000000" pitchFamily="34" charset="0"/>
                  <a:cs typeface="Arial" pitchFamily="34" charset="0"/>
                  <a:sym typeface="Arial"/>
                </a:rPr>
                <a:t>Gợi</a:t>
              </a:r>
              <a:r>
                <a:rPr lang="en-US" sz="3200" b="1" kern="0" dirty="0">
                  <a:solidFill>
                    <a:srgbClr val="000000"/>
                  </a:solidFill>
                  <a:latin typeface="Arial" pitchFamily="34" charset="0"/>
                  <a:ea typeface="Arial-Rounded" panose="020B0500000000000000" pitchFamily="34" charset="0"/>
                  <a:cs typeface="Arial" pitchFamily="34" charset="0"/>
                  <a:sym typeface="Arial"/>
                </a:rPr>
                <a:t> ý</a:t>
              </a:r>
            </a:p>
          </p:txBody>
        </p:sp>
      </p:grpSp>
      <p:sp>
        <p:nvSpPr>
          <p:cNvPr id="25" name="TextBox 24">
            <a:extLst>
              <a:ext uri="{FF2B5EF4-FFF2-40B4-BE49-F238E27FC236}">
                <a16:creationId xmlns:a16="http://schemas.microsoft.com/office/drawing/2014/main" id="{39F8038D-373D-40B3-A508-9A9CE484C44D}"/>
              </a:ext>
            </a:extLst>
          </p:cNvPr>
          <p:cNvSpPr txBox="1"/>
          <p:nvPr/>
        </p:nvSpPr>
        <p:spPr>
          <a:xfrm>
            <a:off x="3133210" y="2123857"/>
            <a:ext cx="6227908" cy="2657138"/>
          </a:xfrm>
          <a:prstGeom prst="rect">
            <a:avLst/>
          </a:prstGeom>
          <a:noFill/>
        </p:spPr>
        <p:txBody>
          <a:bodyPr wrap="square" rtlCol="0">
            <a:spAutoFit/>
          </a:bodyPr>
          <a:lstStyle/>
          <a:p>
            <a:pPr marL="457189" indent="-457189" defTabSz="1219170">
              <a:lnSpc>
                <a:spcPts val="4000"/>
              </a:lnSpc>
              <a:buClr>
                <a:srgbClr val="000000"/>
              </a:buClr>
              <a:buFontTx/>
              <a:buChar char="-"/>
            </a:pPr>
            <a:r>
              <a:rPr lang="en-US" sz="3200" kern="0" dirty="0" err="1">
                <a:solidFill>
                  <a:srgbClr val="000000"/>
                </a:solidFill>
                <a:latin typeface="Arial" pitchFamily="34" charset="0"/>
                <a:ea typeface="Arial-Rounded" panose="020B0500000000000000" pitchFamily="34" charset="0"/>
                <a:cs typeface="Arial" pitchFamily="34" charset="0"/>
                <a:sym typeface="Arial"/>
              </a:rPr>
              <a:t>Tên</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cuốn</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sách</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của</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em</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là</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gì</a:t>
            </a:r>
            <a:r>
              <a:rPr lang="vi-VN" sz="3200" kern="0" dirty="0">
                <a:solidFill>
                  <a:srgbClr val="000000"/>
                </a:solidFill>
                <a:latin typeface="Arial" pitchFamily="34" charset="0"/>
                <a:ea typeface="Arial-Rounded" panose="020B0500000000000000" pitchFamily="34" charset="0"/>
                <a:cs typeface="Arial" pitchFamily="34" charset="0"/>
                <a:sym typeface="Arial"/>
              </a:rPr>
              <a:t>?</a:t>
            </a:r>
          </a:p>
          <a:p>
            <a:pPr marL="457189" indent="-457189" defTabSz="1219170">
              <a:lnSpc>
                <a:spcPts val="4000"/>
              </a:lnSpc>
              <a:buClr>
                <a:srgbClr val="000000"/>
              </a:buClr>
              <a:buFontTx/>
              <a:buChar char="-"/>
            </a:pPr>
            <a:r>
              <a:rPr lang="en-US" sz="3200" kern="0" dirty="0" err="1">
                <a:solidFill>
                  <a:srgbClr val="000000"/>
                </a:solidFill>
                <a:latin typeface="Arial" pitchFamily="34" charset="0"/>
                <a:ea typeface="Arial-Rounded" panose="020B0500000000000000" pitchFamily="34" charset="0"/>
                <a:cs typeface="Arial" pitchFamily="34" charset="0"/>
                <a:sym typeface="Arial"/>
              </a:rPr>
              <a:t>Tác</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giả</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của</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cuốn</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sách</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là</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ai</a:t>
            </a:r>
            <a:r>
              <a:rPr lang="en-US" sz="3200" kern="0" dirty="0">
                <a:solidFill>
                  <a:srgbClr val="000000"/>
                </a:solidFill>
                <a:latin typeface="Arial" pitchFamily="34" charset="0"/>
                <a:ea typeface="Arial-Rounded" panose="020B0500000000000000" pitchFamily="34" charset="0"/>
                <a:cs typeface="Arial" pitchFamily="34" charset="0"/>
                <a:sym typeface="Arial"/>
              </a:rPr>
              <a:t>?</a:t>
            </a:r>
          </a:p>
          <a:p>
            <a:pPr marL="457189" indent="-457189" defTabSz="1219170">
              <a:lnSpc>
                <a:spcPts val="4000"/>
              </a:lnSpc>
              <a:buClr>
                <a:srgbClr val="000000"/>
              </a:buClr>
              <a:buFontTx/>
              <a:buChar char="-"/>
            </a:pPr>
            <a:r>
              <a:rPr lang="en-US" sz="3200" kern="0" dirty="0" err="1">
                <a:solidFill>
                  <a:srgbClr val="000000"/>
                </a:solidFill>
                <a:latin typeface="Arial" pitchFamily="34" charset="0"/>
                <a:ea typeface="Arial-Rounded" panose="020B0500000000000000" pitchFamily="34" charset="0"/>
                <a:cs typeface="Arial" pitchFamily="34" charset="0"/>
                <a:sym typeface="Arial"/>
              </a:rPr>
              <a:t>Cuốn</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sách</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của</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nhà</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xuất</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bản</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nào</a:t>
            </a:r>
            <a:r>
              <a:rPr lang="vi-VN" sz="3200" kern="0" dirty="0">
                <a:solidFill>
                  <a:srgbClr val="000000"/>
                </a:solidFill>
                <a:latin typeface="Arial" pitchFamily="34" charset="0"/>
                <a:ea typeface="Arial-Rounded" panose="020B0500000000000000" pitchFamily="34" charset="0"/>
                <a:cs typeface="Arial" pitchFamily="34" charset="0"/>
                <a:sym typeface="Arial"/>
              </a:rPr>
              <a:t>?</a:t>
            </a:r>
          </a:p>
          <a:p>
            <a:pPr marL="457189" indent="-457189" defTabSz="1219170">
              <a:lnSpc>
                <a:spcPts val="4000"/>
              </a:lnSpc>
              <a:buClr>
                <a:srgbClr val="000000"/>
              </a:buClr>
              <a:buFontTx/>
              <a:buChar char="-"/>
            </a:pPr>
            <a:r>
              <a:rPr lang="en-US" sz="3200" kern="0" dirty="0" err="1">
                <a:solidFill>
                  <a:srgbClr val="000000"/>
                </a:solidFill>
                <a:latin typeface="Arial" pitchFamily="34" charset="0"/>
                <a:ea typeface="Arial-Rounded" panose="020B0500000000000000" pitchFamily="34" charset="0"/>
                <a:cs typeface="Arial" pitchFamily="34" charset="0"/>
                <a:sym typeface="Arial"/>
              </a:rPr>
              <a:t>Cuốn</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sách</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đó</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viết</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về</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điều</a:t>
            </a:r>
            <a:r>
              <a:rPr lang="en-US" sz="3200" kern="0" dirty="0">
                <a:solidFill>
                  <a:srgbClr val="000000"/>
                </a:solidFill>
                <a:latin typeface="Arial" pitchFamily="34" charset="0"/>
                <a:ea typeface="Arial-Rounded" panose="020B0500000000000000" pitchFamily="34" charset="0"/>
                <a:cs typeface="Arial" pitchFamily="34" charset="0"/>
                <a:sym typeface="Arial"/>
              </a:rPr>
              <a:t> </a:t>
            </a:r>
            <a:r>
              <a:rPr lang="en-US" sz="3200" kern="0" dirty="0" err="1">
                <a:solidFill>
                  <a:srgbClr val="000000"/>
                </a:solidFill>
                <a:latin typeface="Arial" pitchFamily="34" charset="0"/>
                <a:ea typeface="Arial-Rounded" panose="020B0500000000000000" pitchFamily="34" charset="0"/>
                <a:cs typeface="Arial" pitchFamily="34" charset="0"/>
                <a:sym typeface="Arial"/>
              </a:rPr>
              <a:t>gì</a:t>
            </a:r>
            <a:r>
              <a:rPr lang="vi-VN" sz="3200" kern="0" dirty="0">
                <a:solidFill>
                  <a:srgbClr val="000000"/>
                </a:solidFill>
                <a:latin typeface="Arial" pitchFamily="34" charset="0"/>
                <a:ea typeface="Arial-Rounded" panose="020B0500000000000000" pitchFamily="34" charset="0"/>
                <a:cs typeface="Arial" pitchFamily="34" charset="0"/>
                <a:sym typeface="Arial"/>
              </a:rPr>
              <a:t>?</a:t>
            </a:r>
            <a:endParaRPr lang="en-US" sz="3200" kern="0" dirty="0">
              <a:solidFill>
                <a:srgbClr val="000000"/>
              </a:solidFill>
              <a:latin typeface="Arial" pitchFamily="34" charset="0"/>
              <a:ea typeface="Arial-Rounded" panose="020B0500000000000000" pitchFamily="34" charset="0"/>
              <a:cs typeface="Arial" pitchFamily="34" charset="0"/>
              <a:sym typeface="Arial"/>
            </a:endParaRPr>
          </a:p>
        </p:txBody>
      </p:sp>
      <p:grpSp>
        <p:nvGrpSpPr>
          <p:cNvPr id="26" name="Google Shape;1029;p42">
            <a:extLst>
              <a:ext uri="{FF2B5EF4-FFF2-40B4-BE49-F238E27FC236}">
                <a16:creationId xmlns:a16="http://schemas.microsoft.com/office/drawing/2014/main" id="{FCC90080-4EE6-433A-9C65-74AEAC6932B9}"/>
              </a:ext>
            </a:extLst>
          </p:cNvPr>
          <p:cNvGrpSpPr/>
          <p:nvPr/>
        </p:nvGrpSpPr>
        <p:grpSpPr>
          <a:xfrm rot="20594821">
            <a:off x="8586667" y="5070848"/>
            <a:ext cx="1566687" cy="1197813"/>
            <a:chOff x="7570574" y="3912596"/>
            <a:chExt cx="1175015" cy="898360"/>
          </a:xfrm>
        </p:grpSpPr>
        <p:grpSp>
          <p:nvGrpSpPr>
            <p:cNvPr id="27" name="Google Shape;1030;p42">
              <a:extLst>
                <a:ext uri="{FF2B5EF4-FFF2-40B4-BE49-F238E27FC236}">
                  <a16:creationId xmlns:a16="http://schemas.microsoft.com/office/drawing/2014/main" id="{259832DC-62F4-4D96-8100-ACBA61B5838B}"/>
                </a:ext>
              </a:extLst>
            </p:cNvPr>
            <p:cNvGrpSpPr/>
            <p:nvPr/>
          </p:nvGrpSpPr>
          <p:grpSpPr>
            <a:xfrm>
              <a:off x="8115957" y="3912596"/>
              <a:ext cx="629632" cy="591794"/>
              <a:chOff x="6528424" y="1260656"/>
              <a:chExt cx="1975626" cy="1856900"/>
            </a:xfrm>
          </p:grpSpPr>
          <p:sp>
            <p:nvSpPr>
              <p:cNvPr id="29" name="Google Shape;1031;p42">
                <a:extLst>
                  <a:ext uri="{FF2B5EF4-FFF2-40B4-BE49-F238E27FC236}">
                    <a16:creationId xmlns:a16="http://schemas.microsoft.com/office/drawing/2014/main" id="{2BBAFBE0-651D-4101-A3DE-FBAE6C696E1D}"/>
                  </a:ext>
                </a:extLst>
              </p:cNvPr>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0" name="Google Shape;1032;p42">
                <a:extLst>
                  <a:ext uri="{FF2B5EF4-FFF2-40B4-BE49-F238E27FC236}">
                    <a16:creationId xmlns:a16="http://schemas.microsoft.com/office/drawing/2014/main" id="{06F0B66A-6E08-40D8-A45D-AA8AD6729B9E}"/>
                  </a:ext>
                </a:extLst>
              </p:cNvPr>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1" name="Google Shape;1033;p42">
                <a:extLst>
                  <a:ext uri="{FF2B5EF4-FFF2-40B4-BE49-F238E27FC236}">
                    <a16:creationId xmlns:a16="http://schemas.microsoft.com/office/drawing/2014/main" id="{29AE5076-A0DC-491D-A4D4-7BECDD2113E9}"/>
                  </a:ext>
                </a:extLst>
              </p:cNvPr>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2" name="Google Shape;1034;p42">
                <a:extLst>
                  <a:ext uri="{FF2B5EF4-FFF2-40B4-BE49-F238E27FC236}">
                    <a16:creationId xmlns:a16="http://schemas.microsoft.com/office/drawing/2014/main" id="{415ECBF9-90C1-47DB-A14B-1AE732DE044C}"/>
                  </a:ext>
                </a:extLst>
              </p:cNvPr>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3" name="Google Shape;1035;p42">
                <a:extLst>
                  <a:ext uri="{FF2B5EF4-FFF2-40B4-BE49-F238E27FC236}">
                    <a16:creationId xmlns:a16="http://schemas.microsoft.com/office/drawing/2014/main" id="{E7C94B6F-8228-4DCD-BD7A-55DE1EC841B7}"/>
                  </a:ext>
                </a:extLst>
              </p:cNvPr>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4" name="Google Shape;1036;p42">
                <a:extLst>
                  <a:ext uri="{FF2B5EF4-FFF2-40B4-BE49-F238E27FC236}">
                    <a16:creationId xmlns:a16="http://schemas.microsoft.com/office/drawing/2014/main" id="{9C4B2612-E9F2-49A7-9370-FF70BAABC765}"/>
                  </a:ext>
                </a:extLst>
              </p:cNvPr>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5" name="Google Shape;1037;p42">
                <a:extLst>
                  <a:ext uri="{FF2B5EF4-FFF2-40B4-BE49-F238E27FC236}">
                    <a16:creationId xmlns:a16="http://schemas.microsoft.com/office/drawing/2014/main" id="{C3BF6108-3E96-4E52-B76C-346A13403E2A}"/>
                  </a:ext>
                </a:extLst>
              </p:cNvPr>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6" name="Google Shape;1038;p42">
                <a:extLst>
                  <a:ext uri="{FF2B5EF4-FFF2-40B4-BE49-F238E27FC236}">
                    <a16:creationId xmlns:a16="http://schemas.microsoft.com/office/drawing/2014/main" id="{3799EDF1-3746-494E-BA00-F490B87B363B}"/>
                  </a:ext>
                </a:extLst>
              </p:cNvPr>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7" name="Google Shape;1039;p42">
                <a:extLst>
                  <a:ext uri="{FF2B5EF4-FFF2-40B4-BE49-F238E27FC236}">
                    <a16:creationId xmlns:a16="http://schemas.microsoft.com/office/drawing/2014/main" id="{2A1C8433-E301-45FD-A14E-73067BB0AD80}"/>
                  </a:ext>
                </a:extLst>
              </p:cNvPr>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8" name="Google Shape;1040;p42">
                <a:extLst>
                  <a:ext uri="{FF2B5EF4-FFF2-40B4-BE49-F238E27FC236}">
                    <a16:creationId xmlns:a16="http://schemas.microsoft.com/office/drawing/2014/main" id="{B689D522-AF05-453C-B33C-CA0B6AB5F2D0}"/>
                  </a:ext>
                </a:extLst>
              </p:cNvPr>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9" name="Google Shape;1041;p42">
                <a:extLst>
                  <a:ext uri="{FF2B5EF4-FFF2-40B4-BE49-F238E27FC236}">
                    <a16:creationId xmlns:a16="http://schemas.microsoft.com/office/drawing/2014/main" id="{9D42DEDB-A5CC-47A8-A6F2-8E0E87DF46EB}"/>
                  </a:ext>
                </a:extLst>
              </p:cNvPr>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0" name="Google Shape;1042;p42">
                <a:extLst>
                  <a:ext uri="{FF2B5EF4-FFF2-40B4-BE49-F238E27FC236}">
                    <a16:creationId xmlns:a16="http://schemas.microsoft.com/office/drawing/2014/main" id="{C8E7CDD5-C52C-447B-859E-62519001F48C}"/>
                  </a:ext>
                </a:extLst>
              </p:cNvPr>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1" name="Google Shape;1043;p42">
                <a:extLst>
                  <a:ext uri="{FF2B5EF4-FFF2-40B4-BE49-F238E27FC236}">
                    <a16:creationId xmlns:a16="http://schemas.microsoft.com/office/drawing/2014/main" id="{F0C2A785-518B-4D15-92BD-704A0C58958E}"/>
                  </a:ext>
                </a:extLst>
              </p:cNvPr>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2" name="Google Shape;1044;p42">
                <a:extLst>
                  <a:ext uri="{FF2B5EF4-FFF2-40B4-BE49-F238E27FC236}">
                    <a16:creationId xmlns:a16="http://schemas.microsoft.com/office/drawing/2014/main" id="{6725A4F4-AC66-495D-B15B-9601CDC6411D}"/>
                  </a:ext>
                </a:extLst>
              </p:cNvPr>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3" name="Google Shape;1045;p42">
                <a:extLst>
                  <a:ext uri="{FF2B5EF4-FFF2-40B4-BE49-F238E27FC236}">
                    <a16:creationId xmlns:a16="http://schemas.microsoft.com/office/drawing/2014/main" id="{006BC873-B71B-455B-B70C-072CE627BB69}"/>
                  </a:ext>
                </a:extLst>
              </p:cNvPr>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4" name="Google Shape;1046;p42">
                <a:extLst>
                  <a:ext uri="{FF2B5EF4-FFF2-40B4-BE49-F238E27FC236}">
                    <a16:creationId xmlns:a16="http://schemas.microsoft.com/office/drawing/2014/main" id="{D4C28F63-FA58-487E-98C2-8B33E65B6B2E}"/>
                  </a:ext>
                </a:extLst>
              </p:cNvPr>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5" name="Google Shape;1047;p42">
                <a:extLst>
                  <a:ext uri="{FF2B5EF4-FFF2-40B4-BE49-F238E27FC236}">
                    <a16:creationId xmlns:a16="http://schemas.microsoft.com/office/drawing/2014/main" id="{4CEEC824-55B0-481E-91A5-65964557D178}"/>
                  </a:ext>
                </a:extLst>
              </p:cNvPr>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6" name="Google Shape;1048;p42">
                <a:extLst>
                  <a:ext uri="{FF2B5EF4-FFF2-40B4-BE49-F238E27FC236}">
                    <a16:creationId xmlns:a16="http://schemas.microsoft.com/office/drawing/2014/main" id="{27C4D04F-DC4E-4279-BEF9-8E4CD4EA32A9}"/>
                  </a:ext>
                </a:extLst>
              </p:cNvPr>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7" name="Google Shape;1049;p42">
                <a:extLst>
                  <a:ext uri="{FF2B5EF4-FFF2-40B4-BE49-F238E27FC236}">
                    <a16:creationId xmlns:a16="http://schemas.microsoft.com/office/drawing/2014/main" id="{6A45D790-9B37-492C-ACDD-2C84829DB2EF}"/>
                  </a:ext>
                </a:extLst>
              </p:cNvPr>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8" name="Google Shape;1050;p42">
                <a:extLst>
                  <a:ext uri="{FF2B5EF4-FFF2-40B4-BE49-F238E27FC236}">
                    <a16:creationId xmlns:a16="http://schemas.microsoft.com/office/drawing/2014/main" id="{B2FF3754-E9FB-40F2-9F67-D908E7E9FC59}"/>
                  </a:ext>
                </a:extLst>
              </p:cNvPr>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9" name="Google Shape;1051;p42">
                <a:extLst>
                  <a:ext uri="{FF2B5EF4-FFF2-40B4-BE49-F238E27FC236}">
                    <a16:creationId xmlns:a16="http://schemas.microsoft.com/office/drawing/2014/main" id="{47A3C8C1-05E4-4E88-A5A7-703F39780BB0}"/>
                  </a:ext>
                </a:extLst>
              </p:cNvPr>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28" name="Google Shape;1052;p42">
              <a:extLst>
                <a:ext uri="{FF2B5EF4-FFF2-40B4-BE49-F238E27FC236}">
                  <a16:creationId xmlns:a16="http://schemas.microsoft.com/office/drawing/2014/main" id="{1A7F1FDD-A555-4152-908A-7F9B2769355C}"/>
                </a:ext>
              </a:extLst>
            </p:cNvPr>
            <p:cNvSpPr/>
            <p:nvPr/>
          </p:nvSpPr>
          <p:spPr>
            <a:xfrm>
              <a:off x="7570574" y="4280149"/>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pic>
        <p:nvPicPr>
          <p:cNvPr id="53" name="图片 2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18103" y="144683"/>
            <a:ext cx="2421891" cy="2250440"/>
          </a:xfrm>
          <a:prstGeom prst="rect">
            <a:avLst/>
          </a:prstGeom>
        </p:spPr>
      </p:pic>
    </p:spTree>
    <p:extLst>
      <p:ext uri="{BB962C8B-B14F-4D97-AF65-F5344CB8AC3E}">
        <p14:creationId xmlns:p14="http://schemas.microsoft.com/office/powerpoint/2010/main" val="2723975533"/>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DAA05A1-A30F-4B43-B0F9-842C7E8FD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0" y="-2705102"/>
            <a:ext cx="6858000" cy="12268204"/>
          </a:xfrm>
          <a:prstGeom prst="rect">
            <a:avLst/>
          </a:prstGeom>
        </p:spPr>
      </p:pic>
      <p:pic>
        <p:nvPicPr>
          <p:cNvPr id="5" name="图片 4">
            <a:extLst>
              <a:ext uri="{FF2B5EF4-FFF2-40B4-BE49-F238E27FC236}">
                <a16:creationId xmlns:a16="http://schemas.microsoft.com/office/drawing/2014/main" id="{222540BC-A24B-435C-91AE-1DD34C383B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048207" y="988524"/>
            <a:ext cx="6247250" cy="5064982"/>
          </a:xfrm>
          <a:prstGeom prst="rect">
            <a:avLst/>
          </a:prstGeom>
        </p:spPr>
      </p:pic>
      <p:pic>
        <p:nvPicPr>
          <p:cNvPr id="9" name="图片 8">
            <a:extLst>
              <a:ext uri="{FF2B5EF4-FFF2-40B4-BE49-F238E27FC236}">
                <a16:creationId xmlns:a16="http://schemas.microsoft.com/office/drawing/2014/main" id="{1C673EB3-CF89-4670-AD42-188BEA088385}"/>
              </a:ext>
            </a:extLst>
          </p:cNvPr>
          <p:cNvPicPr>
            <a:picLocks noChangeAspect="1"/>
          </p:cNvPicPr>
          <p:nvPr/>
        </p:nvPicPr>
        <p:blipFill rotWithShape="1">
          <a:blip r:embed="rId5">
            <a:extLst>
              <a:ext uri="{28A0092B-C50C-407E-A947-70E740481C1C}">
                <a14:useLocalDpi xmlns:a14="http://schemas.microsoft.com/office/drawing/2010/main" val="0"/>
              </a:ext>
            </a:extLst>
          </a:blip>
          <a:srcRect l="8008" t="35025" r="59440" b="34782"/>
          <a:stretch/>
        </p:blipFill>
        <p:spPr>
          <a:xfrm>
            <a:off x="-591423" y="1707337"/>
            <a:ext cx="4429760" cy="5492902"/>
          </a:xfrm>
          <a:prstGeom prst="rect">
            <a:avLst/>
          </a:prstGeom>
        </p:spPr>
      </p:pic>
      <p:pic>
        <p:nvPicPr>
          <p:cNvPr id="10" name="图片 9">
            <a:extLst>
              <a:ext uri="{FF2B5EF4-FFF2-40B4-BE49-F238E27FC236}">
                <a16:creationId xmlns:a16="http://schemas.microsoft.com/office/drawing/2014/main" id="{CECE201C-16F7-41CC-9D7C-4F43F62CC366}"/>
              </a:ext>
            </a:extLst>
          </p:cNvPr>
          <p:cNvPicPr>
            <a:picLocks noChangeAspect="1"/>
          </p:cNvPicPr>
          <p:nvPr/>
        </p:nvPicPr>
        <p:blipFill rotWithShape="1">
          <a:blip r:embed="rId5">
            <a:extLst>
              <a:ext uri="{28A0092B-C50C-407E-A947-70E740481C1C}">
                <a14:useLocalDpi xmlns:a14="http://schemas.microsoft.com/office/drawing/2010/main" val="0"/>
              </a:ext>
            </a:extLst>
          </a:blip>
          <a:srcRect l="56471" t="36973" r="10977" b="32834"/>
          <a:stretch/>
        </p:blipFill>
        <p:spPr>
          <a:xfrm>
            <a:off x="2621901" y="2001520"/>
            <a:ext cx="4466358" cy="5492902"/>
          </a:xfrm>
          <a:prstGeom prst="rect">
            <a:avLst/>
          </a:prstGeom>
        </p:spPr>
      </p:pic>
      <p:pic>
        <p:nvPicPr>
          <p:cNvPr id="12" name="图片 11">
            <a:extLst>
              <a:ext uri="{FF2B5EF4-FFF2-40B4-BE49-F238E27FC236}">
                <a16:creationId xmlns:a16="http://schemas.microsoft.com/office/drawing/2014/main" id="{ED6E6BBD-55BC-4609-9234-E6F030B3A4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3" name="图片 12">
            <a:extLst>
              <a:ext uri="{FF2B5EF4-FFF2-40B4-BE49-F238E27FC236}">
                <a16:creationId xmlns:a16="http://schemas.microsoft.com/office/drawing/2014/main" id="{9F2093D5-1511-470A-84F7-CD3D5D60CC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pic>
        <p:nvPicPr>
          <p:cNvPr id="14" name="图片 13">
            <a:extLst>
              <a:ext uri="{FF2B5EF4-FFF2-40B4-BE49-F238E27FC236}">
                <a16:creationId xmlns:a16="http://schemas.microsoft.com/office/drawing/2014/main" id="{E1A8B920-2603-41BF-97D2-B541638BC318}"/>
              </a:ext>
            </a:extLst>
          </p:cNvPr>
          <p:cNvPicPr>
            <a:picLocks noChangeAspect="1"/>
          </p:cNvPicPr>
          <p:nvPr/>
        </p:nvPicPr>
        <p:blipFill rotWithShape="1">
          <a:blip r:embed="rId8">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16" name="图片 15">
            <a:extLst>
              <a:ext uri="{FF2B5EF4-FFF2-40B4-BE49-F238E27FC236}">
                <a16:creationId xmlns:a16="http://schemas.microsoft.com/office/drawing/2014/main" id="{4E36D2A1-7E6C-40E4-9CEC-803715B69F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389435">
            <a:off x="5902313" y="2289396"/>
            <a:ext cx="422498" cy="436127"/>
          </a:xfrm>
          <a:prstGeom prst="rect">
            <a:avLst/>
          </a:prstGeom>
        </p:spPr>
      </p:pic>
      <p:pic>
        <p:nvPicPr>
          <p:cNvPr id="17" name="图片 16">
            <a:extLst>
              <a:ext uri="{FF2B5EF4-FFF2-40B4-BE49-F238E27FC236}">
                <a16:creationId xmlns:a16="http://schemas.microsoft.com/office/drawing/2014/main" id="{2E9236B6-8568-430A-A241-D955A7D9279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88107" y="1202801"/>
            <a:ext cx="644623" cy="686893"/>
          </a:xfrm>
          <a:prstGeom prst="rect">
            <a:avLst/>
          </a:prstGeom>
        </p:spPr>
      </p:pic>
      <p:pic>
        <p:nvPicPr>
          <p:cNvPr id="18" name="图片 17">
            <a:extLst>
              <a:ext uri="{FF2B5EF4-FFF2-40B4-BE49-F238E27FC236}">
                <a16:creationId xmlns:a16="http://schemas.microsoft.com/office/drawing/2014/main" id="{5150AFAD-94D2-45D0-B9C7-6489920D481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40267" y="670348"/>
            <a:ext cx="391538" cy="469845"/>
          </a:xfrm>
          <a:prstGeom prst="rect">
            <a:avLst/>
          </a:prstGeom>
        </p:spPr>
      </p:pic>
      <p:pic>
        <p:nvPicPr>
          <p:cNvPr id="20" name="图片 19">
            <a:extLst>
              <a:ext uri="{FF2B5EF4-FFF2-40B4-BE49-F238E27FC236}">
                <a16:creationId xmlns:a16="http://schemas.microsoft.com/office/drawing/2014/main" id="{17F29A0C-09E7-494C-BC8E-428CB9B9DA4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827701">
            <a:off x="2693190" y="707721"/>
            <a:ext cx="391538" cy="645313"/>
          </a:xfrm>
          <a:prstGeom prst="rect">
            <a:avLst/>
          </a:prstGeom>
        </p:spPr>
      </p:pic>
      <p:pic>
        <p:nvPicPr>
          <p:cNvPr id="21" name="图片 20">
            <a:extLst>
              <a:ext uri="{FF2B5EF4-FFF2-40B4-BE49-F238E27FC236}">
                <a16:creationId xmlns:a16="http://schemas.microsoft.com/office/drawing/2014/main" id="{B4860D97-F7FE-4AC3-8745-689FB2A4E7D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59630" y="1470919"/>
            <a:ext cx="1054340" cy="1181369"/>
          </a:xfrm>
          <a:prstGeom prst="rect">
            <a:avLst/>
          </a:prstGeom>
        </p:spPr>
      </p:pic>
      <p:sp>
        <p:nvSpPr>
          <p:cNvPr id="2" name="TextBox 1">
            <a:extLst>
              <a:ext uri="{FF2B5EF4-FFF2-40B4-BE49-F238E27FC236}">
                <a16:creationId xmlns:a16="http://schemas.microsoft.com/office/drawing/2014/main" id="{B98CD261-C0C6-4F9B-9627-8BC42574CEBD}"/>
              </a:ext>
            </a:extLst>
          </p:cNvPr>
          <p:cNvSpPr txBox="1"/>
          <p:nvPr/>
        </p:nvSpPr>
        <p:spPr>
          <a:xfrm>
            <a:off x="6639341" y="2867444"/>
            <a:ext cx="5064982" cy="923330"/>
          </a:xfrm>
          <a:prstGeom prst="rect">
            <a:avLst/>
          </a:prstGeom>
          <a:noFill/>
        </p:spPr>
        <p:txBody>
          <a:bodyPr wrap="square" rtlCol="0">
            <a:spAutoFit/>
          </a:bodyPr>
          <a:lstStyle/>
          <a:p>
            <a:pPr algn="ctr">
              <a:defRPr/>
            </a:pPr>
            <a:r>
              <a:rPr lang="en-US" sz="5400"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Chia </a:t>
            </a:r>
            <a:r>
              <a:rPr lang="en-US" sz="5400" i="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sẻ</a:t>
            </a:r>
            <a:r>
              <a:rPr lang="en-US" sz="5400"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400" i="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5400"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400" i="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lớp</a:t>
            </a:r>
            <a:endParaRPr lang="en-US" sz="5400"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069383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7112F9-C830-489D-A196-7AF9B49F281A}"/>
              </a:ext>
            </a:extLst>
          </p:cNvPr>
          <p:cNvSpPr txBox="1"/>
          <p:nvPr/>
        </p:nvSpPr>
        <p:spPr>
          <a:xfrm>
            <a:off x="798258" y="223970"/>
            <a:ext cx="10420727" cy="1397498"/>
          </a:xfrm>
          <a:prstGeom prst="rect">
            <a:avLst/>
          </a:prstGeom>
          <a:noFill/>
        </p:spPr>
        <p:txBody>
          <a:bodyPr wrap="square" rtlCol="0">
            <a:spAutoFit/>
          </a:bodyPr>
          <a:lstStyle/>
          <a:p>
            <a:pPr algn="ctr" defTabSz="1219170">
              <a:lnSpc>
                <a:spcPct val="150000"/>
              </a:lnSpc>
              <a:buClr>
                <a:srgbClr val="000000"/>
              </a:buClr>
              <a:defRPr/>
            </a:pPr>
            <a:r>
              <a:rPr lang="en-US" sz="3200" b="1" kern="0" dirty="0">
                <a:solidFill>
                  <a:srgbClr val="FFAB40">
                    <a:lumMod val="50000"/>
                  </a:srgbClr>
                </a:solidFill>
                <a:latin typeface="Arial" pitchFamily="34" charset="0"/>
                <a:ea typeface="Arial-Rounded" panose="020B0500000000000000" pitchFamily="34" charset="0"/>
                <a:cs typeface="Arial" pitchFamily="34" charset="0"/>
                <a:sym typeface="Arial"/>
              </a:rPr>
              <a:t>2.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Tự</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đọc</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một</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truyện</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một</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bài</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thơ</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bài</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báo</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em</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thích</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Ghi</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lại</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những</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câu</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văn</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hay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hoặc</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những</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nội</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dung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bổ</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ích</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a:t>
            </a:r>
          </a:p>
        </p:txBody>
      </p:sp>
      <p:sp>
        <p:nvSpPr>
          <p:cNvPr id="3" name="Oval 2"/>
          <p:cNvSpPr/>
          <p:nvPr/>
        </p:nvSpPr>
        <p:spPr>
          <a:xfrm>
            <a:off x="569658" y="179363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itchFamily="34" charset="0"/>
                <a:cs typeface="Arial" pitchFamily="34" charset="0"/>
              </a:rPr>
              <a:t>M</a:t>
            </a:r>
          </a:p>
        </p:txBody>
      </p:sp>
      <p:sp>
        <p:nvSpPr>
          <p:cNvPr id="6" name="TextBox 5"/>
          <p:cNvSpPr txBox="1"/>
          <p:nvPr/>
        </p:nvSpPr>
        <p:spPr>
          <a:xfrm>
            <a:off x="1143000" y="1746737"/>
            <a:ext cx="10245969" cy="3231654"/>
          </a:xfrm>
          <a:prstGeom prst="rect">
            <a:avLst/>
          </a:prstGeom>
          <a:noFill/>
        </p:spPr>
        <p:txBody>
          <a:bodyPr wrap="square" rtlCol="0">
            <a:spAutoFit/>
          </a:bodyPr>
          <a:lstStyle/>
          <a:p>
            <a:pPr algn="ctr"/>
            <a:r>
              <a:rPr lang="vi-VN" sz="2400" b="1" dirty="0">
                <a:solidFill>
                  <a:srgbClr val="000000"/>
                </a:solidFill>
                <a:latin typeface="Arial" pitchFamily="34" charset="0"/>
                <a:cs typeface="Arial" pitchFamily="34" charset="0"/>
              </a:rPr>
              <a:t>Đoá hoa rừng</a:t>
            </a:r>
            <a:endParaRPr lang="vi-VN" sz="2400" dirty="0">
              <a:solidFill>
                <a:srgbClr val="000000"/>
              </a:solidFill>
              <a:latin typeface="Arial" pitchFamily="34" charset="0"/>
              <a:cs typeface="Arial" pitchFamily="34" charset="0"/>
            </a:endParaRPr>
          </a:p>
          <a:p>
            <a:pPr algn="just"/>
            <a:r>
              <a:rPr lang="vi-VN" sz="2400" dirty="0">
                <a:solidFill>
                  <a:srgbClr val="000000"/>
                </a:solidFill>
                <a:latin typeface="Arial" pitchFamily="34" charset="0"/>
                <a:cs typeface="Arial" pitchFamily="34" charset="0"/>
              </a:rPr>
              <a:t>Trường Tiểu học Lũng Luông nằm trên núi cao. Ngôi trường nổi bật với </a:t>
            </a:r>
            <a:endParaRPr lang="en-US" sz="2400" dirty="0">
              <a:solidFill>
                <a:srgbClr val="000000"/>
              </a:solidFill>
              <a:latin typeface="Arial" pitchFamily="34" charset="0"/>
              <a:cs typeface="Arial" pitchFamily="34" charset="0"/>
            </a:endParaRPr>
          </a:p>
          <a:p>
            <a:pPr algn="just"/>
            <a:r>
              <a:rPr lang="vi-VN" sz="2400" dirty="0">
                <a:solidFill>
                  <a:srgbClr val="000000"/>
                </a:solidFill>
                <a:latin typeface="Arial" pitchFamily="34" charset="0"/>
                <a:cs typeface="Arial" pitchFamily="34" charset="0"/>
              </a:rPr>
              <a:t>nhiều màu sắc rực rỡ, trông như một đoá hoa rừng. Kiến trúc của trường</a:t>
            </a:r>
            <a:endParaRPr lang="en-US" sz="2400" dirty="0">
              <a:solidFill>
                <a:srgbClr val="000000"/>
              </a:solidFill>
              <a:latin typeface="Arial" pitchFamily="34" charset="0"/>
              <a:cs typeface="Arial" pitchFamily="34" charset="0"/>
            </a:endParaRPr>
          </a:p>
          <a:p>
            <a:pPr algn="just"/>
            <a:r>
              <a:rPr lang="vi-VN" sz="2400" dirty="0">
                <a:solidFill>
                  <a:srgbClr val="000000"/>
                </a:solidFill>
                <a:latin typeface="Arial" pitchFamily="34" charset="0"/>
                <a:cs typeface="Arial" pitchFamily="34" charset="0"/>
              </a:rPr>
              <a:t> rất độc đáo. Những dãy hành lang không bằng phẳng mà uốn lượn theo</a:t>
            </a:r>
            <a:endParaRPr lang="en-US" sz="2400" dirty="0">
              <a:solidFill>
                <a:srgbClr val="000000"/>
              </a:solidFill>
              <a:latin typeface="Arial" pitchFamily="34" charset="0"/>
              <a:cs typeface="Arial" pitchFamily="34" charset="0"/>
            </a:endParaRPr>
          </a:p>
          <a:p>
            <a:pPr algn="just"/>
            <a:r>
              <a:rPr lang="vi-VN" sz="2400" dirty="0">
                <a:solidFill>
                  <a:srgbClr val="000000"/>
                </a:solidFill>
                <a:latin typeface="Arial" pitchFamily="34" charset="0"/>
                <a:cs typeface="Arial" pitchFamily="34" charset="0"/>
              </a:rPr>
              <a:t> đường dốc. Chúng nối các khu phòng học, phòng đa năng, thư viện,</a:t>
            </a:r>
            <a:endParaRPr lang="en-US" sz="2400" dirty="0">
              <a:solidFill>
                <a:srgbClr val="000000"/>
              </a:solidFill>
              <a:latin typeface="Arial" pitchFamily="34" charset="0"/>
              <a:cs typeface="Arial" pitchFamily="34" charset="0"/>
            </a:endParaRPr>
          </a:p>
          <a:p>
            <a:pPr algn="just"/>
            <a:r>
              <a:rPr lang="vi-VN" sz="2400" dirty="0">
                <a:solidFill>
                  <a:srgbClr val="000000"/>
                </a:solidFill>
                <a:latin typeface="Arial" pitchFamily="34" charset="0"/>
                <a:cs typeface="Arial" pitchFamily="34" charset="0"/>
              </a:rPr>
              <a:t> phòng y tế, bếp ăn, nhà nội trú, khu vệ sinh. Đây là món quà đầy ý nghĩa </a:t>
            </a:r>
            <a:endParaRPr lang="en-US" sz="2400" dirty="0">
              <a:solidFill>
                <a:srgbClr val="000000"/>
              </a:solidFill>
              <a:latin typeface="Arial" pitchFamily="34" charset="0"/>
              <a:cs typeface="Arial" pitchFamily="34" charset="0"/>
            </a:endParaRPr>
          </a:p>
          <a:p>
            <a:pPr algn="just"/>
            <a:r>
              <a:rPr lang="vi-VN" sz="2400" dirty="0">
                <a:solidFill>
                  <a:srgbClr val="000000"/>
                </a:solidFill>
                <a:latin typeface="Arial" pitchFamily="34" charset="0"/>
                <a:cs typeface="Arial" pitchFamily="34" charset="0"/>
              </a:rPr>
              <a:t>của Quỹ “Trò nghèo vùng cao” tặng các em học sinh dân tộc thiểu số.</a:t>
            </a:r>
          </a:p>
          <a:p>
            <a:br>
              <a:rPr lang="vi-VN" dirty="0">
                <a:solidFill>
                  <a:srgbClr val="000000"/>
                </a:solidFill>
                <a:latin typeface="OpenSans"/>
              </a:rPr>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630" y="4469952"/>
            <a:ext cx="8475260" cy="2388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360099"/>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7112F9-C830-489D-A196-7AF9B49F281A}"/>
              </a:ext>
            </a:extLst>
          </p:cNvPr>
          <p:cNvSpPr txBox="1"/>
          <p:nvPr/>
        </p:nvSpPr>
        <p:spPr>
          <a:xfrm>
            <a:off x="798258" y="223970"/>
            <a:ext cx="10812370" cy="1477328"/>
          </a:xfrm>
          <a:prstGeom prst="rect">
            <a:avLst/>
          </a:prstGeom>
          <a:noFill/>
        </p:spPr>
        <p:txBody>
          <a:bodyPr wrap="square" rtlCol="0">
            <a:spAutoFit/>
          </a:bodyPr>
          <a:lstStyle/>
          <a:p>
            <a:pPr algn="ctr" defTabSz="1219170">
              <a:lnSpc>
                <a:spcPct val="150000"/>
              </a:lnSpc>
              <a:buClr>
                <a:srgbClr val="000000"/>
              </a:buClr>
              <a:defRPr/>
            </a:pPr>
            <a:r>
              <a:rPr lang="en-US" sz="3200" b="1" kern="0" dirty="0">
                <a:solidFill>
                  <a:srgbClr val="FFAB40">
                    <a:lumMod val="50000"/>
                  </a:srgbClr>
                </a:solidFill>
                <a:latin typeface="Arial" pitchFamily="34" charset="0"/>
                <a:ea typeface="Arial-Rounded" panose="020B0500000000000000" pitchFamily="34" charset="0"/>
                <a:cs typeface="Arial" pitchFamily="34" charset="0"/>
                <a:sym typeface="Arial"/>
              </a:rPr>
              <a:t>2.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Tự</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đọc</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một</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truyện</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một</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bài</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thơ</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bài</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báo</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em</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thích</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Ghi</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lại</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những</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câu</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văn</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hay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hoặc</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những</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nội</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dung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bổ</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FAB40">
                    <a:lumMod val="50000"/>
                  </a:srgbClr>
                </a:solidFill>
                <a:latin typeface="Arial" pitchFamily="34" charset="0"/>
                <a:ea typeface="Arial-Rounded" panose="020B0500000000000000" pitchFamily="34" charset="0"/>
                <a:cs typeface="Arial" pitchFamily="34" charset="0"/>
                <a:sym typeface="Arial"/>
              </a:rPr>
              <a:t>ích</a:t>
            </a:r>
            <a:r>
              <a:rPr lang="en-US" sz="2800" b="1" kern="0" dirty="0">
                <a:solidFill>
                  <a:srgbClr val="FFAB40">
                    <a:lumMod val="50000"/>
                  </a:srgbClr>
                </a:solidFill>
                <a:latin typeface="Arial" pitchFamily="34" charset="0"/>
                <a:ea typeface="Arial-Rounded" panose="020B0500000000000000" pitchFamily="34" charset="0"/>
                <a:cs typeface="Arial" pitchFamily="34" charset="0"/>
                <a:sym typeface="Arial"/>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371" y="1880264"/>
            <a:ext cx="6286500" cy="3524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00152" y="5628000"/>
            <a:ext cx="8016938" cy="830997"/>
          </a:xfrm>
          <a:prstGeom prst="rect">
            <a:avLst/>
          </a:prstGeom>
          <a:noFill/>
        </p:spPr>
        <p:txBody>
          <a:bodyPr wrap="none" rtlCol="0">
            <a:spAutoFit/>
          </a:bodyPr>
          <a:lstStyle/>
          <a:p>
            <a:pPr algn="ctr"/>
            <a:r>
              <a:rPr lang="en-US" sz="2400" b="1" dirty="0" err="1">
                <a:solidFill>
                  <a:srgbClr val="FF0000"/>
                </a:solidFill>
                <a:latin typeface="Arial" pitchFamily="34" charset="0"/>
                <a:cs typeface="Arial" pitchFamily="34" charset="0"/>
              </a:rPr>
              <a:t>Lũng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Luông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một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bản</a:t>
            </a:r>
            <a:r>
              <a:rPr lang="en-US" sz="2400" b="1" dirty="0">
                <a:solidFill>
                  <a:srgbClr val="FF0000"/>
                </a:solidFill>
                <a:latin typeface="Arial" pitchFamily="34" charset="0"/>
                <a:cs typeface="Arial" pitchFamily="34" charset="0"/>
              </a:rPr>
              <a:t> ( </a:t>
            </a:r>
            <a:r>
              <a:rPr lang="en-US" sz="2400" b="1" dirty="0" err="1">
                <a:solidFill>
                  <a:srgbClr val="FF0000"/>
                </a:solidFill>
                <a:latin typeface="Arial" pitchFamily="34" charset="0"/>
                <a:cs typeface="Arial" pitchFamily="34" charset="0"/>
              </a:rPr>
              <a:t>xóm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thuộc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xã</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Thượng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Nung</a:t>
            </a:r>
            <a:r>
              <a:rPr lang="en-US" sz="2400" b="1" dirty="0">
                <a:solidFill>
                  <a:srgbClr val="FF0000"/>
                </a:solidFill>
                <a:latin typeface="Arial" pitchFamily="34" charset="0"/>
                <a:cs typeface="Arial" pitchFamily="34" charset="0"/>
              </a:rPr>
              <a:t>, </a:t>
            </a:r>
          </a:p>
          <a:p>
            <a:pPr algn="ctr"/>
            <a:r>
              <a:rPr lang="en-US" sz="2400" b="1" dirty="0" err="1">
                <a:solidFill>
                  <a:srgbClr val="FF0000"/>
                </a:solidFill>
                <a:latin typeface="Arial" pitchFamily="34" charset="0"/>
                <a:cs typeface="Arial" pitchFamily="34" charset="0"/>
              </a:rPr>
              <a:t>huyện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Võ</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Nhat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tỉnh</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Thái</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Nguyên</a:t>
            </a:r>
            <a:endParaRPr lang="en-U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081547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ock.potx" id="{882FFEF1-8C63-4EB7-8554-90837DCFEF4E}" vid="{2273FF64-F892-47CB-82C5-253E36FE4F97}"/>
    </a:ext>
  </a:extLst>
</a:theme>
</file>

<file path=ppt/theme/theme6.xml><?xml version="1.0" encoding="utf-8"?>
<a:theme xmlns:a="http://schemas.openxmlformats.org/drawingml/2006/main" name="1_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636</Words>
  <Application>Microsoft Office PowerPoint</Application>
  <PresentationFormat>Widescreen</PresentationFormat>
  <Paragraphs>69</Paragraphs>
  <Slides>19</Slides>
  <Notes>8</Notes>
  <HiddenSlides>0</HiddenSlides>
  <MMClips>0</MMClips>
  <ScaleCrop>false</ScaleCrop>
  <HeadingPairs>
    <vt:vector size="6" baseType="variant">
      <vt:variant>
        <vt:lpstr>Fonts Used</vt:lpstr>
      </vt:variant>
      <vt:variant>
        <vt:i4>13</vt:i4>
      </vt:variant>
      <vt:variant>
        <vt:lpstr>Theme</vt:lpstr>
      </vt:variant>
      <vt:variant>
        <vt:i4>9</vt:i4>
      </vt:variant>
      <vt:variant>
        <vt:lpstr>Slide Titles</vt:lpstr>
      </vt:variant>
      <vt:variant>
        <vt:i4>19</vt:i4>
      </vt:variant>
    </vt:vector>
  </HeadingPairs>
  <TitlesOfParts>
    <vt:vector size="41" baseType="lpstr">
      <vt:lpstr>等线</vt:lpstr>
      <vt:lpstr>等线 Light</vt:lpstr>
      <vt:lpstr>微软雅黑</vt:lpstr>
      <vt:lpstr>Arial</vt:lpstr>
      <vt:lpstr>Arial-Rounded</vt:lpstr>
      <vt:lpstr>Averta Std CY Bold</vt:lpstr>
      <vt:lpstr>Calibri</vt:lpstr>
      <vt:lpstr>Calibri Light</vt:lpstr>
      <vt:lpstr>OpenSans</vt:lpstr>
      <vt:lpstr>Quicksand Medium</vt:lpstr>
      <vt:lpstr>Raleway</vt:lpstr>
      <vt:lpstr>Times New Roman</vt:lpstr>
      <vt:lpstr>华康少女文字W5(P)</vt:lpstr>
      <vt:lpstr>https://www.freeppt7.com</vt:lpstr>
      <vt:lpstr>6_Office Theme</vt:lpstr>
      <vt:lpstr>Hoạt động</vt:lpstr>
      <vt:lpstr>Office 主题</vt:lpstr>
      <vt:lpstr>1_Office Theme</vt:lpstr>
      <vt:lpstr>1_Hoạt động</vt:lpstr>
      <vt:lpstr>1_https://www.freeppt7.com</vt:lpstr>
      <vt:lpstr>2_Office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TA</cp:lastModifiedBy>
  <cp:revision>22</cp:revision>
  <dcterms:created xsi:type="dcterms:W3CDTF">2021-07-24T09:41:32Z</dcterms:created>
  <dcterms:modified xsi:type="dcterms:W3CDTF">2025-10-12T04:21:38Z</dcterms:modified>
</cp:coreProperties>
</file>