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15" r:id="rId4"/>
    <p:sldMasterId id="2147483745" r:id="rId5"/>
    <p:sldMasterId id="2147483748" r:id="rId6"/>
    <p:sldMasterId id="2147483762" r:id="rId7"/>
    <p:sldMasterId id="2147483787" r:id="rId8"/>
    <p:sldMasterId id="2147483984" r:id="rId9"/>
    <p:sldMasterId id="2147483989" r:id="rId10"/>
  </p:sldMasterIdLst>
  <p:notesMasterIdLst>
    <p:notesMasterId r:id="rId21"/>
  </p:notesMasterIdLst>
  <p:sldIdLst>
    <p:sldId id="2963" r:id="rId11"/>
    <p:sldId id="2908" r:id="rId12"/>
    <p:sldId id="2926" r:id="rId13"/>
    <p:sldId id="257" r:id="rId14"/>
    <p:sldId id="2927" r:id="rId15"/>
    <p:sldId id="2960" r:id="rId16"/>
    <p:sldId id="2929" r:id="rId17"/>
    <p:sldId id="2961" r:id="rId18"/>
    <p:sldId id="2924" r:id="rId19"/>
    <p:sldId id="29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895" autoAdjust="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93AE-8322-4EC4-9F99-80CB850D9FC0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45D9-8826-4A28-BB9B-0081BEA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3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063362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786191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25677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2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9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81868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32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6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5839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44270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73667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14354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81056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4290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129140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50812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2388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89953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50599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28144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2065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60528248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113253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49922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62355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8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230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656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74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311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06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1139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563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4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173934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747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653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5789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39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8100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798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1706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98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380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873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17950"/>
      </p:ext>
    </p:extLst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721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705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576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194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932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2333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71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764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617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89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837507"/>
      </p:ext>
    </p:extLst>
  </p:cSld>
  <p:clrMapOvr>
    <a:masterClrMapping/>
  </p:clrMapOvr>
  <p:transition spd="slow" advClick="0" advTm="1000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012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869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217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339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411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52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31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231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74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9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923947"/>
      </p:ext>
    </p:extLst>
  </p:cSld>
  <p:clrMapOvr>
    <a:masterClrMapping/>
  </p:clrMapOvr>
  <p:transition spd="slow" advClick="0" advTm="1000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2025/10/12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2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328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931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902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226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830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2587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5308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260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39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876925"/>
      </p:ext>
    </p:extLst>
  </p:cSld>
  <p:clrMapOvr>
    <a:masterClrMapping/>
  </p:clrMapOvr>
  <p:transition spd="slow" advClick="0" advTm="1000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928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807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25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3849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44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530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279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18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2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0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0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37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654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8.svg"/><Relationship Id="rId21" Type="http://schemas.openxmlformats.org/officeDocument/2006/relationships/image" Target="../media/image46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5" Type="http://schemas.openxmlformats.org/officeDocument/2006/relationships/image" Target="../media/image50.sv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24" Type="http://schemas.openxmlformats.org/officeDocument/2006/relationships/image" Target="../media/image49.pn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23" Type="http://schemas.openxmlformats.org/officeDocument/2006/relationships/image" Target="../media/image48.svg"/><Relationship Id="rId28" Type="http://schemas.openxmlformats.org/officeDocument/2006/relationships/image" Target="../media/image53.pn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6.png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7600" y="785807"/>
            <a:ext cx="10160000" cy="5593232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14686" y="510710"/>
            <a:ext cx="3562629" cy="900373"/>
          </a:xfrm>
          <a:prstGeom prst="rect">
            <a:avLst/>
          </a:prstGeom>
        </p:spPr>
      </p:pic>
      <p:sp>
        <p:nvSpPr>
          <p:cNvPr id="14" name="TextBox 7"/>
          <p:cNvSpPr txBox="1"/>
          <p:nvPr/>
        </p:nvSpPr>
        <p:spPr>
          <a:xfrm>
            <a:off x="2663426" y="1411083"/>
            <a:ext cx="697193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pc="99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CHÀO MỪNG CÁC EM ĐẾN VỚI TIẾT HỌC HÔM NAY!</a:t>
            </a:r>
          </a:p>
        </p:txBody>
      </p:sp>
      <p:pic>
        <p:nvPicPr>
          <p:cNvPr id="15" name="Picture 2" descr="https://free.vector6.com/wp-content/uploads/2021/03/0000000705-giao-duc-hoc-tap-hoc-sinh-kien-thuc-hoc-nhom-tai-hinh-png-1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2970443"/>
            <a:ext cx="7320384" cy="314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2"/>
          <p:cNvGrpSpPr/>
          <p:nvPr/>
        </p:nvGrpSpPr>
        <p:grpSpPr>
          <a:xfrm>
            <a:off x="4229100" y="3122518"/>
            <a:ext cx="3733800" cy="712970"/>
            <a:chOff x="0" y="0"/>
            <a:chExt cx="15434913" cy="2503857"/>
          </a:xfrm>
        </p:grpSpPr>
        <p:sp>
          <p:nvSpPr>
            <p:cNvPr id="17" name="Freeform 3"/>
            <p:cNvSpPr/>
            <p:nvPr/>
          </p:nvSpPr>
          <p:spPr>
            <a:xfrm>
              <a:off x="31750" y="31750"/>
              <a:ext cx="15371412" cy="2440357"/>
            </a:xfrm>
            <a:custGeom>
              <a:avLst/>
              <a:gdLst/>
              <a:ahLst/>
              <a:cxnLst/>
              <a:rect l="l" t="t" r="r" b="b"/>
              <a:pathLst>
                <a:path w="15371412" h="2440357">
                  <a:moveTo>
                    <a:pt x="15278703" y="2440357"/>
                  </a:moveTo>
                  <a:lnTo>
                    <a:pt x="92710" y="2440357"/>
                  </a:lnTo>
                  <a:cubicBezTo>
                    <a:pt x="41910" y="2440357"/>
                    <a:pt x="0" y="2398447"/>
                    <a:pt x="0" y="234764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277433" y="0"/>
                  </a:lnTo>
                  <a:cubicBezTo>
                    <a:pt x="15328233" y="0"/>
                    <a:pt x="15370142" y="41910"/>
                    <a:pt x="15370142" y="92710"/>
                  </a:cubicBezTo>
                  <a:lnTo>
                    <a:pt x="15370142" y="2346377"/>
                  </a:lnTo>
                  <a:cubicBezTo>
                    <a:pt x="15371412" y="2398447"/>
                    <a:pt x="15329503" y="2440357"/>
                    <a:pt x="15278703" y="244035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4"/>
            <p:cNvSpPr/>
            <p:nvPr/>
          </p:nvSpPr>
          <p:spPr>
            <a:xfrm>
              <a:off x="0" y="0"/>
              <a:ext cx="15434912" cy="2503857"/>
            </a:xfrm>
            <a:custGeom>
              <a:avLst/>
              <a:gdLst/>
              <a:ahLst/>
              <a:cxnLst/>
              <a:rect l="l" t="t" r="r" b="b"/>
              <a:pathLst>
                <a:path w="15434912" h="2503857">
                  <a:moveTo>
                    <a:pt x="15310453" y="59690"/>
                  </a:moveTo>
                  <a:cubicBezTo>
                    <a:pt x="15346012" y="59690"/>
                    <a:pt x="15375223" y="88900"/>
                    <a:pt x="15375223" y="124460"/>
                  </a:cubicBezTo>
                  <a:lnTo>
                    <a:pt x="15375223" y="2379397"/>
                  </a:lnTo>
                  <a:cubicBezTo>
                    <a:pt x="15375223" y="2414957"/>
                    <a:pt x="15346012" y="2444167"/>
                    <a:pt x="15310453" y="2444167"/>
                  </a:cubicBezTo>
                  <a:lnTo>
                    <a:pt x="124460" y="2444167"/>
                  </a:lnTo>
                  <a:cubicBezTo>
                    <a:pt x="88900" y="2444167"/>
                    <a:pt x="59690" y="2414957"/>
                    <a:pt x="59690" y="237939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310453" y="59690"/>
                  </a:lnTo>
                  <a:moveTo>
                    <a:pt x="1531045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379397"/>
                  </a:lnTo>
                  <a:cubicBezTo>
                    <a:pt x="0" y="2447977"/>
                    <a:pt x="55880" y="2503857"/>
                    <a:pt x="124460" y="2503857"/>
                  </a:cubicBezTo>
                  <a:lnTo>
                    <a:pt x="15310453" y="2503857"/>
                  </a:lnTo>
                  <a:cubicBezTo>
                    <a:pt x="15379033" y="2503857"/>
                    <a:pt x="15434912" y="2447977"/>
                    <a:pt x="15434912" y="2379397"/>
                  </a:cubicBezTo>
                  <a:lnTo>
                    <a:pt x="15434912" y="124460"/>
                  </a:lnTo>
                  <a:cubicBezTo>
                    <a:pt x="15434912" y="55880"/>
                    <a:pt x="15379033" y="0"/>
                    <a:pt x="1531045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9" name="TextBox 6"/>
          <p:cNvSpPr txBox="1"/>
          <p:nvPr/>
        </p:nvSpPr>
        <p:spPr>
          <a:xfrm>
            <a:off x="4341107" y="3283671"/>
            <a:ext cx="397972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1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8877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56560">
            <a:off x="3102873" y="274581"/>
            <a:ext cx="507251" cy="7153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04847">
            <a:off x="345313" y="2535415"/>
            <a:ext cx="748207" cy="748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61588">
            <a:off x="1907003" y="154558"/>
            <a:ext cx="814259" cy="8645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46022">
            <a:off x="363129" y="317821"/>
            <a:ext cx="868995" cy="8010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20968">
            <a:off x="461025" y="1792356"/>
            <a:ext cx="1290115" cy="4222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29358">
            <a:off x="1344370" y="1078294"/>
            <a:ext cx="559823" cy="5323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453495">
            <a:off x="299341" y="4455203"/>
            <a:ext cx="840151" cy="9507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601344">
            <a:off x="916087" y="3244787"/>
            <a:ext cx="967987" cy="9679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9438273">
            <a:off x="2064119" y="1113216"/>
            <a:ext cx="266655" cy="12324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3659741">
            <a:off x="2253604" y="5706661"/>
            <a:ext cx="609209" cy="6227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045001">
            <a:off x="1415038" y="4877750"/>
            <a:ext cx="574823" cy="10790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4492633">
            <a:off x="781783" y="5653426"/>
            <a:ext cx="410867" cy="120843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138168" y="737477"/>
            <a:ext cx="8090845" cy="4679781"/>
            <a:chOff x="0" y="0"/>
            <a:chExt cx="14513079" cy="4632883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403968"/>
              <a:ext cx="14513079" cy="4228914"/>
              <a:chOff x="0" y="0"/>
              <a:chExt cx="3907097" cy="113847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-4262"/>
                <a:ext cx="3914842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3914842" h="1144961">
                    <a:moveTo>
                      <a:pt x="2975943" y="1133773"/>
                    </a:moveTo>
                    <a:cubicBezTo>
                      <a:pt x="2975943" y="1133773"/>
                      <a:pt x="2556190" y="1144961"/>
                      <a:pt x="2093605" y="1142339"/>
                    </a:cubicBezTo>
                    <a:cubicBezTo>
                      <a:pt x="1711879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52851" y="7673"/>
                    </a:cubicBezTo>
                    <a:cubicBezTo>
                      <a:pt x="2337264" y="0"/>
                      <a:pt x="2801191" y="7673"/>
                      <a:pt x="2801191" y="7673"/>
                    </a:cubicBezTo>
                    <a:cubicBezTo>
                      <a:pt x="3169498" y="15152"/>
                      <a:pt x="3532811" y="84484"/>
                      <a:pt x="3730551" y="207066"/>
                    </a:cubicBezTo>
                    <a:cubicBezTo>
                      <a:pt x="3881568" y="300683"/>
                      <a:pt x="3914842" y="425358"/>
                      <a:pt x="3905702" y="577261"/>
                    </a:cubicBezTo>
                    <a:lnTo>
                      <a:pt x="3905702" y="577262"/>
                    </a:lnTo>
                    <a:cubicBezTo>
                      <a:pt x="3905702" y="891835"/>
                      <a:pt x="3622706" y="1105932"/>
                      <a:pt x="2975943" y="1133773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5420420" y="0"/>
              <a:ext cx="4027218" cy="961150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2245136" y="2147306"/>
            <a:ext cx="7892949" cy="2277541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HẸN GẶP LẠI CÁC EM TRONG TIẾT HỌC SAU!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976049" y="2006600"/>
            <a:ext cx="38608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5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rPr>
                <a:t> 8</a:t>
              </a:r>
              <a:endParaRPr lang="zh-CN" altLang="en-US" sz="8000" spc="300" dirty="0">
                <a:solidFill>
                  <a:srgbClr val="FFFFFF"/>
                </a:solidFill>
                <a:latin typeface="Arial" pitchFamily="34" charset="0"/>
                <a:ea typeface="Microsoft YaHei" panose="020B0503020204020204" charset="-122"/>
                <a:cs typeface="Arial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420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525354" y="1290563"/>
            <a:ext cx="74040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Viết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</a:p>
          <a:p>
            <a:pPr lvl="0" algn="ctr">
              <a:defRPr/>
            </a:pP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Luyện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tập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viết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tên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riêng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Nội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quy</a:t>
            </a:r>
            <a:endParaRPr lang="en-US" sz="5400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9807584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1.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9847" y="1707867"/>
            <a:ext cx="8714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a)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Lê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Tiểu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Kim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quân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99846" y="2657436"/>
            <a:ext cx="9252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b) Nam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Tiểu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Vĩnh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xuân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huyện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ôn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0" name="Oval 19"/>
          <p:cNvSpPr/>
          <p:nvPr/>
        </p:nvSpPr>
        <p:spPr>
          <a:xfrm>
            <a:off x="1027430" y="3630077"/>
            <a:ext cx="567887" cy="56367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5317" y="3709105"/>
            <a:ext cx="9229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Mai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Tiểu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Quang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quận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931222" y="4174004"/>
            <a:ext cx="15949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534400" y="4174004"/>
            <a:ext cx="1254368" cy="197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 rot="5400000">
            <a:off x="7854455" y="3319393"/>
            <a:ext cx="381006" cy="2206871"/>
          </a:xfrm>
          <a:prstGeom prst="rightBrace">
            <a:avLst>
              <a:gd name="adj1" fmla="val 0"/>
              <a:gd name="adj2" fmla="val 51593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107568" y="4615191"/>
            <a:ext cx="4342856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riêng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địa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phương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5D34600-8B91-4181-A559-DC8B99443CEE}"/>
              </a:ext>
            </a:extLst>
          </p:cNvPr>
          <p:cNvSpPr/>
          <p:nvPr/>
        </p:nvSpPr>
        <p:spPr>
          <a:xfrm>
            <a:off x="8305165" y="3720667"/>
            <a:ext cx="912767" cy="51165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0" tIns="45719" rIns="91420" bIns="45719"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ular Callout 30"/>
          <p:cNvSpPr/>
          <p:nvPr/>
        </p:nvSpPr>
        <p:spPr>
          <a:xfrm>
            <a:off x="9319846" y="3128031"/>
            <a:ext cx="1875692" cy="612648"/>
          </a:xfrm>
          <a:prstGeom prst="wedgeRectCallout">
            <a:avLst>
              <a:gd name="adj1" fmla="val -101399"/>
              <a:gd name="adj2" fmla="val 5101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chung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89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18" grpId="0"/>
      <p:bldP spid="20" grpId="0" animBg="1"/>
      <p:bldP spid="5" grpId="0"/>
      <p:bldP spid="28" grpId="0" animBg="1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9807584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1.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9847" y="1707867"/>
            <a:ext cx="8714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Lê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Kim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Đống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08265" y="3447201"/>
            <a:ext cx="9230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b) Nam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Vĩnh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xuân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huyện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trà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026240" y="2438400"/>
            <a:ext cx="489204" cy="339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78604" y="2438400"/>
            <a:ext cx="88717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Lê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Kim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iên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Đống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1027430" y="4196861"/>
            <a:ext cx="489204" cy="339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744663" y="4196861"/>
            <a:ext cx="9410397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b) Nam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Vĩnh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uân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huyện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rà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Ô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Cloud 4"/>
          <p:cNvSpPr/>
          <p:nvPr/>
        </p:nvSpPr>
        <p:spPr>
          <a:xfrm>
            <a:off x="3739662" y="4900246"/>
            <a:ext cx="5474677" cy="1606062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Quy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tắc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tả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36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18" grpId="0"/>
      <p:bldP spid="14" grpId="0" animBg="1"/>
      <p:bldP spid="16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2445" y="420103"/>
            <a:ext cx="8153801" cy="6388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sinh</a:t>
            </a:r>
            <a:endParaRPr lang="en-US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img.loigiaihay.com/picture/question_lgh/2021_41/1621581796-ur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313" y="1298612"/>
            <a:ext cx="9114933" cy="478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8015" y="5821113"/>
            <a:ext cx="9443611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trật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22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B3BC56-B4ED-4CDB-A0B8-39903493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347" y="362876"/>
            <a:ext cx="7466556" cy="171419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thầy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(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)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hiệu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trưởng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nguyện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vọng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nghị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bổ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sung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bản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quy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nghị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  <a:endParaRPr lang="vi-VN" sz="2800" b="0" i="0" dirty="0">
              <a:solidFill>
                <a:schemeClr val="tx1"/>
              </a:solidFill>
              <a:effectLst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2050" name="Picture 2" descr="https://img.loigiaihay.com/picture/question_lgh/2021_41/1621581796-o0z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91" y="2324068"/>
            <a:ext cx="9112384" cy="339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48971" y="3352800"/>
            <a:ext cx="446789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8971" y="3823248"/>
            <a:ext cx="446789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vặt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48971" y="4312567"/>
            <a:ext cx="446789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0" y="1509848"/>
            <a:ext cx="4089347" cy="25134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luận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đôi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72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  <p:bldP spid="7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273</Words>
  <Application>Microsoft Office PowerPoint</Application>
  <PresentationFormat>Widescreen</PresentationFormat>
  <Paragraphs>34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10</vt:i4>
      </vt:variant>
    </vt:vector>
  </HeadingPairs>
  <TitlesOfParts>
    <vt:vector size="31" baseType="lpstr">
      <vt:lpstr>等线</vt:lpstr>
      <vt:lpstr>等线 Light</vt:lpstr>
      <vt:lpstr>微软雅黑</vt:lpstr>
      <vt:lpstr>微软雅黑</vt:lpstr>
      <vt:lpstr>SimSun</vt:lpstr>
      <vt:lpstr>Arial</vt:lpstr>
      <vt:lpstr>Averta Std CY Bold</vt:lpstr>
      <vt:lpstr>Calibri</vt:lpstr>
      <vt:lpstr>Calibri Light</vt:lpstr>
      <vt:lpstr>Quicksand Medium</vt:lpstr>
      <vt:lpstr>Times New Roman</vt:lpstr>
      <vt:lpstr>千图网拥有20W+精美PPT模板 更多PPT模板下载至：www.58pic.com/office/ppt​​</vt:lpstr>
      <vt:lpstr>https://www.freeppt7.com</vt:lpstr>
      <vt:lpstr>6_Office Theme</vt:lpstr>
      <vt:lpstr>Hoạt động</vt:lpstr>
      <vt:lpstr>自定义设计方案</vt:lpstr>
      <vt:lpstr>5_Office Theme</vt:lpstr>
      <vt:lpstr>2_Default Design</vt:lpstr>
      <vt:lpstr>2_Office 主题​​</vt:lpstr>
      <vt:lpstr>1_Office 主题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 sử thầy ( cô ) hiệu trưởng hỏi nguyện vọng của học sinh, em sẽ đề nghị bổ sung điều gì vào bản nội quy trên? Viết đề  nghị của em.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TA</cp:lastModifiedBy>
  <cp:revision>25</cp:revision>
  <dcterms:created xsi:type="dcterms:W3CDTF">2021-07-24T02:57:34Z</dcterms:created>
  <dcterms:modified xsi:type="dcterms:W3CDTF">2025-10-12T04:21:03Z</dcterms:modified>
</cp:coreProperties>
</file>