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</p:sldMasterIdLst>
  <p:notesMasterIdLst>
    <p:notesMasterId r:id="rId35"/>
  </p:notesMasterIdLst>
  <p:sldIdLst>
    <p:sldId id="266" r:id="rId3"/>
    <p:sldId id="299" r:id="rId4"/>
    <p:sldId id="293" r:id="rId5"/>
    <p:sldId id="294" r:id="rId6"/>
    <p:sldId id="296" r:id="rId7"/>
    <p:sldId id="297" r:id="rId8"/>
    <p:sldId id="292" r:id="rId9"/>
    <p:sldId id="269" r:id="rId10"/>
    <p:sldId id="270" r:id="rId11"/>
    <p:sldId id="272" r:id="rId12"/>
    <p:sldId id="275" r:id="rId13"/>
    <p:sldId id="276" r:id="rId14"/>
    <p:sldId id="277" r:id="rId15"/>
    <p:sldId id="278" r:id="rId16"/>
    <p:sldId id="300" r:id="rId17"/>
    <p:sldId id="302" r:id="rId18"/>
    <p:sldId id="298" r:id="rId19"/>
    <p:sldId id="279" r:id="rId20"/>
    <p:sldId id="273" r:id="rId21"/>
    <p:sldId id="280" r:id="rId22"/>
    <p:sldId id="290" r:id="rId23"/>
    <p:sldId id="301" r:id="rId24"/>
    <p:sldId id="282" r:id="rId25"/>
    <p:sldId id="274" r:id="rId26"/>
    <p:sldId id="283" r:id="rId27"/>
    <p:sldId id="291" r:id="rId28"/>
    <p:sldId id="287" r:id="rId29"/>
    <p:sldId id="284" r:id="rId30"/>
    <p:sldId id="285" r:id="rId31"/>
    <p:sldId id="286" r:id="rId32"/>
    <p:sldId id="288" r:id="rId33"/>
    <p:sldId id="289" r:id="rId34"/>
  </p:sldIdLst>
  <p:sldSz cx="12192000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A6A"/>
    <a:srgbClr val="0000FF"/>
    <a:srgbClr val="00FFFF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96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BFAD-1454-45CB-AD6B-BA6B614D8C60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B649D-E6A1-4A18-9C9C-2C90800BB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56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649D-E6A1-4A18-9C9C-2C90800BBA1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04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0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6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8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5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2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9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97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3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30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8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2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8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7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openxmlformats.org/officeDocument/2006/relationships/image" Target="../media/image4.png"/><Relationship Id="rId21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17" Type="http://schemas.openxmlformats.org/officeDocument/2006/relationships/image" Target="../media/image26.gif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jpe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jpe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7.jpe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6.gif"/><Relationship Id="rId3" Type="http://schemas.openxmlformats.org/officeDocument/2006/relationships/audio" Target="../media/audio2.wav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24" Type="http://schemas.openxmlformats.org/officeDocument/2006/relationships/image" Target="../media/image31.jpe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microsoft.com/office/2007/relationships/hdphoto" Target="../media/hdphoto2.wdp"/><Relationship Id="rId27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842449" y="1234317"/>
            <a:ext cx="8488906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628756" y="3810118"/>
            <a:ext cx="514074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 err="1"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Giáo</a:t>
            </a:r>
            <a:r>
              <a:rPr lang="en-US" sz="3600" b="1" dirty="0"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600" b="1" dirty="0" err="1"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viên</a:t>
            </a:r>
            <a:r>
              <a:rPr lang="en-US" sz="3600" b="1" dirty="0"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:</a:t>
            </a:r>
            <a:endParaRPr sz="3600" b="1" dirty="0"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20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29" y="760797"/>
            <a:ext cx="1138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5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đoán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Ngôi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1759" y="4289732"/>
            <a:ext cx="5783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vi-VN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oogle Shape;150;p6"/>
          <p:cNvPicPr preferRelativeResize="0"/>
          <p:nvPr/>
        </p:nvPicPr>
        <p:blipFill rotWithShape="1">
          <a:blip r:embed="rId3">
            <a:alphaModFix/>
          </a:blip>
          <a:srcRect l="6917" t="19092" b="17058"/>
          <a:stretch/>
        </p:blipFill>
        <p:spPr>
          <a:xfrm>
            <a:off x="2855844" y="3305196"/>
            <a:ext cx="2545917" cy="214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77" y="1791388"/>
            <a:ext cx="5962760" cy="13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487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635" y="123986"/>
            <a:ext cx="106988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2.Nói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67" y="2639668"/>
            <a:ext cx="6861533" cy="421833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9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91416" y="1005430"/>
            <a:ext cx="6350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1: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miêu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hăng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2179" y="341775"/>
            <a:ext cx="4667171" cy="2974861"/>
            <a:chOff x="168965" y="639124"/>
            <a:chExt cx="4058554" cy="2412190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" t="3324" r="50000" b="54303"/>
            <a:stretch/>
          </p:blipFill>
          <p:spPr bwMode="auto">
            <a:xfrm>
              <a:off x="168965" y="639124"/>
              <a:ext cx="4058554" cy="2216427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23021" y="2733262"/>
              <a:ext cx="367748" cy="3180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2223" y="3486862"/>
            <a:ext cx="4753696" cy="3099917"/>
            <a:chOff x="340080" y="2832652"/>
            <a:chExt cx="3716324" cy="208059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05" t="5187" r="2117" b="54077"/>
            <a:stretch/>
          </p:blipFill>
          <p:spPr bwMode="auto">
            <a:xfrm rot="21311137">
              <a:off x="340080" y="2832652"/>
              <a:ext cx="3716324" cy="2037521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526734" y="4595192"/>
              <a:ext cx="367748" cy="3180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91416" y="4219904"/>
            <a:ext cx="6350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2: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nữ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múa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điệu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múa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tộc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20/11</a:t>
            </a:r>
          </a:p>
        </p:txBody>
      </p:sp>
    </p:spTree>
    <p:extLst>
      <p:ext uri="{BB962C8B-B14F-4D97-AF65-F5344CB8AC3E}">
        <p14:creationId xmlns:p14="http://schemas.microsoft.com/office/powerpoint/2010/main" val="22236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6236" y="464950"/>
            <a:ext cx="4130382" cy="2649108"/>
            <a:chOff x="337931" y="367747"/>
            <a:chExt cx="3483894" cy="1772479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" t="56155" r="51381" b="6550"/>
            <a:stretch/>
          </p:blipFill>
          <p:spPr bwMode="auto">
            <a:xfrm>
              <a:off x="337931" y="367747"/>
              <a:ext cx="3483894" cy="1769165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7931" y="1822174"/>
              <a:ext cx="367748" cy="31805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2102" y="4056910"/>
            <a:ext cx="4434516" cy="2780326"/>
            <a:chOff x="337931" y="2718352"/>
            <a:chExt cx="3740425" cy="1860275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7" t="56107" r="2998" b="8464"/>
            <a:stretch/>
          </p:blipFill>
          <p:spPr bwMode="auto">
            <a:xfrm>
              <a:off x="337931" y="2718352"/>
              <a:ext cx="3680937" cy="1803952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3710608" y="4260575"/>
              <a:ext cx="367748" cy="31805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4589" y="1128570"/>
            <a:ext cx="5942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3: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vườn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cỏ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cây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3823" y="4373931"/>
            <a:ext cx="59426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4: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khám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64795" y="1138506"/>
            <a:ext cx="51693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Cái</a:t>
            </a:r>
            <a:r>
              <a:rPr lang="en-US" sz="6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trống</a:t>
            </a:r>
            <a:r>
              <a:rPr lang="en-US" sz="6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trường</a:t>
            </a:r>
            <a:r>
              <a:rPr lang="en-US" sz="6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</a:t>
            </a:r>
            <a:endParaRPr lang="en-US" sz="6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BÀI HÁT - TIẾNG TRỐNG TRƯỜNG EM- ÂM NHẠC LỚP 1- SÁCH CHÂN TRỜI SÁNG T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4571" y="43114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26155"/>
            <a:ext cx="4106403" cy="48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2476430" y="4729811"/>
            <a:ext cx="1573062" cy="144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3" y="4945223"/>
            <a:ext cx="1744539" cy="1912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3" b="66803"/>
          <a:stretch/>
        </p:blipFill>
        <p:spPr>
          <a:xfrm>
            <a:off x="-596105" y="-373224"/>
            <a:ext cx="2894544" cy="2276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58730" r="-1718" b="1815"/>
          <a:stretch/>
        </p:blipFill>
        <p:spPr>
          <a:xfrm>
            <a:off x="2298439" y="-149291"/>
            <a:ext cx="3094653" cy="2705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31564" r="-1" b="40681"/>
          <a:stretch/>
        </p:blipFill>
        <p:spPr>
          <a:xfrm>
            <a:off x="7625547" y="2556587"/>
            <a:ext cx="2676829" cy="1903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5834" y="1797245"/>
            <a:ext cx="352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1639887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45" y="4686892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451" y="1263880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5" y="4686892"/>
            <a:ext cx="1832186" cy="2008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31" y="184245"/>
            <a:ext cx="5426122" cy="5426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7321" y="2500867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053170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568" y="358172"/>
            <a:ext cx="6243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4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413" y="1487926"/>
            <a:ext cx="35632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em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nghỉ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liền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trống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hè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vắng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20687" y="1487925"/>
            <a:ext cx="430729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im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Nghiêng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giá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em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Kìa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dirty="0">
                <a:latin typeface="Arial" pitchFamily="34" charset="0"/>
                <a:cs typeface="Arial" pitchFamily="34" charset="0"/>
              </a:rPr>
              <a:t>!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dirty="0">
                <a:latin typeface="Arial" pitchFamily="34" charset="0"/>
                <a:cs typeface="Arial" pitchFamily="34" charset="0"/>
              </a:rPr>
              <a:t>!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dirty="0">
                <a:latin typeface="Arial" pitchFamily="34" charset="0"/>
                <a:cs typeface="Arial" pitchFamily="34" charset="0"/>
              </a:rPr>
              <a:t>!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mới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Arial" pitchFamily="34" charset="0"/>
                <a:cs typeface="Arial" pitchFamily="34" charset="0"/>
              </a:rPr>
              <a:t>Giọng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tưng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THANH THẢO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12" name="Flowchart: Terminator 11"/>
          <p:cNvSpPr/>
          <p:nvPr/>
        </p:nvSpPr>
        <p:spPr>
          <a:xfrm>
            <a:off x="155574" y="160336"/>
            <a:ext cx="2035175" cy="102076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789639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8920" y="358172"/>
            <a:ext cx="6256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4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413" y="1487926"/>
            <a:ext cx="356329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nghỉ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liền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trống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hè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vắng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4710" y="1487926"/>
            <a:ext cx="430729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im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Nghiêng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giá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Kìa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mới</a:t>
            </a:r>
            <a:endParaRPr lang="en-US" sz="25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Giọng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tưng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THANH THẢO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95495" y="2850688"/>
            <a:ext cx="16995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ngẫm</a:t>
            </a:r>
            <a:r>
              <a:rPr lang="en-US" sz="2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nghĩ</a:t>
            </a:r>
            <a:endParaRPr lang="en-US" sz="25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58321" y="1487926"/>
            <a:ext cx="12170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5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lặng</a:t>
            </a:r>
            <a:r>
              <a:rPr lang="en-US" sz="2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</a:t>
            </a:r>
            <a:endParaRPr lang="en-US" sz="25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3075" y="1928701"/>
            <a:ext cx="20890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Nghiêng</a:t>
            </a:r>
            <a:r>
              <a:rPr lang="en-US" sz="2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00689" y="5162070"/>
            <a:ext cx="1625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tưng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bừng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91605" y="0"/>
            <a:ext cx="2322996" cy="126553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 ĐỌC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729703" y="131441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13666" y="1921879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61937" y="241257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916418" y="285068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666660" y="3722751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00571" y="4213450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283356" y="4704149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23518" y="522186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379590" y="1487926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867915" y="197862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827049" y="246932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454652" y="288932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602463" y="376049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483320" y="4213449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454652" y="4685276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1147874" y="5162076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670264" y="4213450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580944" y="426051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464138" y="426663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2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9995" y="0"/>
            <a:ext cx="49151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Chú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thích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37" y="3681292"/>
            <a:ext cx="1909299" cy="2437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3705" y="2019831"/>
            <a:ext cx="4566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pPr algn="ctr"/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khung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trống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74" y="3592316"/>
            <a:ext cx="2083310" cy="2615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7102" y="2019832"/>
            <a:ext cx="317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Ngẫm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Suy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kĩ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2383" y="2388571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2385331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9242" y="-16346"/>
            <a:ext cx="6773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0389" y="846672"/>
            <a:ext cx="469085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nghỉ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liền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vắng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2241" y="846672"/>
            <a:ext cx="480970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Nghiêng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Kìa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mới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Giọng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THANH THẢO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10389" y="1036551"/>
            <a:ext cx="0" cy="211719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10389" y="3775187"/>
            <a:ext cx="0" cy="192296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82241" y="961326"/>
            <a:ext cx="0" cy="219242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Terminator 12"/>
          <p:cNvSpPr/>
          <p:nvPr/>
        </p:nvSpPr>
        <p:spPr>
          <a:xfrm>
            <a:off x="1679765" y="6001618"/>
            <a:ext cx="6730049" cy="809922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THƠ CHIA LÀM MẤY ĐOẠN ?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190536" y="47615"/>
            <a:ext cx="2014135" cy="96719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ĐOẠN</a:t>
            </a:r>
          </a:p>
        </p:txBody>
      </p:sp>
      <p:sp>
        <p:nvSpPr>
          <p:cNvPr id="15" name="Oval 14"/>
          <p:cNvSpPr/>
          <p:nvPr/>
        </p:nvSpPr>
        <p:spPr>
          <a:xfrm>
            <a:off x="1352549" y="1036551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1371311" y="3701299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404722" y="977499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3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982241" y="3701299"/>
            <a:ext cx="0" cy="228524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420347" y="3701299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4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16907" y="0"/>
            <a:ext cx="6488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4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0313" y="1031782"/>
            <a:ext cx="39520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nghỉ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liền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vắng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92803" y="1031782"/>
            <a:ext cx="477724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Nghiêng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Kìa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mới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Giọng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THANH THẢO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200360" y="73082"/>
            <a:ext cx="2485690" cy="1047776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7943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2476430" y="4729811"/>
            <a:ext cx="1573062" cy="1447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3" y="4945223"/>
            <a:ext cx="1744539" cy="1912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3" b="66803"/>
          <a:stretch/>
        </p:blipFill>
        <p:spPr>
          <a:xfrm>
            <a:off x="-596105" y="-373224"/>
            <a:ext cx="2894544" cy="2276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58730" r="-1718" b="1815"/>
          <a:stretch/>
        </p:blipFill>
        <p:spPr>
          <a:xfrm>
            <a:off x="2298439" y="-149291"/>
            <a:ext cx="3094653" cy="2705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31564" r="-1" b="40681"/>
          <a:stretch/>
        </p:blipFill>
        <p:spPr>
          <a:xfrm>
            <a:off x="7625547" y="2556587"/>
            <a:ext cx="2676829" cy="1903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5834" y="1797245"/>
            <a:ext cx="352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6668507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9922" y="2223556"/>
            <a:ext cx="49519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hiểu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8897" y="361044"/>
            <a:ext cx="694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436" y="2665733"/>
            <a:ext cx="7263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Ở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2,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xưng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hô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mật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56280" y="1264748"/>
            <a:ext cx="7119820" cy="1076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endParaRPr lang="vi-VN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56280" y="4485891"/>
            <a:ext cx="7119820" cy="22768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xưng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bọn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á “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Buồn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hả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vi-VN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068" y="1174136"/>
            <a:ext cx="418782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nghỉ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liền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vắng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97071" y="-8362"/>
            <a:ext cx="0" cy="68663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94235"/>
            <a:ext cx="446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6"/>
          <a:stretch/>
        </p:blipFill>
        <p:spPr>
          <a:xfrm>
            <a:off x="4397071" y="-1"/>
            <a:ext cx="1437847" cy="1181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06" y="1174136"/>
            <a:ext cx="1264707" cy="1264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1"/>
          <a:stretch/>
        </p:blipFill>
        <p:spPr>
          <a:xfrm>
            <a:off x="4373643" y="2168453"/>
            <a:ext cx="1437847" cy="1298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93" y="4111888"/>
            <a:ext cx="1264707" cy="12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05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863" y="918951"/>
            <a:ext cx="9886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 Qua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8167" y="3256766"/>
            <a:ext cx="9704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gắn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bó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.</a:t>
            </a:r>
            <a:endParaRPr lang="vi-VN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4350" y="826249"/>
            <a:ext cx="11410950" cy="4774451"/>
          </a:xfrm>
          <a:prstGeom prst="round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1"/>
          <a:stretch/>
        </p:blipFill>
        <p:spPr>
          <a:xfrm>
            <a:off x="639244" y="1010723"/>
            <a:ext cx="1437847" cy="1256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96" y="2949906"/>
            <a:ext cx="1264707" cy="12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4666" y="2085106"/>
            <a:ext cx="541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vi-VN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6006" y="163773"/>
            <a:ext cx="520381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nghỉ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liền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vắng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Nghiêng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50" name="Picture 2" descr="Cute GIFs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546" y="3902869"/>
            <a:ext cx="3940175" cy="29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1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9730" y="2656920"/>
            <a:ext cx="4926620" cy="20674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8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tập</a:t>
            </a:r>
            <a:endParaRPr lang="en-US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610646"/>
              </p:ext>
            </p:extLst>
          </p:nvPr>
        </p:nvGraphicFramePr>
        <p:xfrm>
          <a:off x="573111" y="4098895"/>
          <a:ext cx="10926632" cy="2390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8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4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90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Câu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hỏi</a:t>
                      </a:r>
                      <a:endParaRPr lang="vi-VN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Vào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mùa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hè</a:t>
                      </a:r>
                      <a:endParaRPr lang="vi-VN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Vào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endParaRPr lang="vi-VN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3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Cái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trống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làm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gì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Hoạt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động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vi-VN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4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Cái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trống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thế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nào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Cảm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itchFamily="34" charset="0"/>
                          <a:cs typeface="Arial" pitchFamily="34" charset="0"/>
                        </a:rPr>
                        <a:t>xúc</a:t>
                      </a:r>
                      <a:r>
                        <a:rPr lang="en-US" sz="2400" baseline="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vi-VN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89" y="1299718"/>
            <a:ext cx="1364348" cy="1282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526" y="209265"/>
            <a:ext cx="1109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sắp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xếp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ngữ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ô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: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69" y="1678586"/>
            <a:ext cx="104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nằm</a:t>
            </a:r>
            <a:endParaRPr lang="vi-VN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02" y="2569243"/>
            <a:ext cx="1364348" cy="12822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43604" y="2715342"/>
            <a:ext cx="1264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ngẫm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nghĩ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2105" y="4710498"/>
            <a:ext cx="201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ngẫm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48468" y="4718449"/>
            <a:ext cx="123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nằm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82" y="2588338"/>
            <a:ext cx="1364348" cy="12822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25246" y="2857546"/>
            <a:ext cx="104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thấy</a:t>
            </a:r>
            <a:endParaRPr lang="vi-VN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48" y="1287041"/>
            <a:ext cx="1364348" cy="128222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64812" y="1556249"/>
            <a:ext cx="104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nghỉ</a:t>
            </a:r>
            <a:endParaRPr lang="vi-VN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2762" y="4711750"/>
            <a:ext cx="105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1" y="1231842"/>
            <a:ext cx="1364348" cy="12822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946431" y="1377941"/>
            <a:ext cx="136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3578" y="5150264"/>
            <a:ext cx="214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11072" y="4803230"/>
            <a:ext cx="957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34548" y="4801227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gọi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89" y="2545816"/>
            <a:ext cx="1364348" cy="128222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176653" y="2815024"/>
            <a:ext cx="104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gọi</a:t>
            </a:r>
            <a:endParaRPr lang="vi-VN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67" y="1198710"/>
            <a:ext cx="1364348" cy="128222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916852" y="1556248"/>
            <a:ext cx="104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buồn</a:t>
            </a:r>
            <a:endParaRPr lang="vi-VN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5977" y="5872915"/>
            <a:ext cx="174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buồn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5" y="1377941"/>
            <a:ext cx="1364348" cy="128222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135395" y="1524040"/>
            <a:ext cx="136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mừng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22230" y="5778143"/>
            <a:ext cx="249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mừng</a:t>
            </a:r>
            <a:endParaRPr lang="vi-VN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9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2161 0.263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314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36862 0.4349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217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47422 0.2789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1393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28372 0.4527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2263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16185 0.4805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24028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9987 0.2844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14213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651 0.61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0972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014 L -0.09701 0.58449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3023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4" grpId="2"/>
      <p:bldP spid="14" grpId="0"/>
      <p:bldP spid="14" grpId="1"/>
      <p:bldP spid="14" grpId="2"/>
      <p:bldP spid="22" grpId="0"/>
      <p:bldP spid="23" grpId="0"/>
      <p:bldP spid="25" grpId="0"/>
      <p:bldP spid="25" grpId="1"/>
      <p:bldP spid="25" grpId="2"/>
      <p:bldP spid="27" grpId="0"/>
      <p:bldP spid="27" grpId="1"/>
      <p:bldP spid="27" grpId="2"/>
      <p:bldP spid="28" grpId="0"/>
      <p:bldP spid="30" grpId="0"/>
      <p:bldP spid="30" grpId="1"/>
      <p:bldP spid="30" grpId="2"/>
      <p:bldP spid="31" grpId="0"/>
      <p:bldP spid="32" grpId="0"/>
      <p:bldP spid="33" grpId="0"/>
      <p:bldP spid="35" grpId="0"/>
      <p:bldP spid="35" grpId="1"/>
      <p:bldP spid="35" grpId="2"/>
      <p:bldP spid="37" grpId="0"/>
      <p:bldP spid="37" grpId="1"/>
      <p:bldP spid="37" grpId="2"/>
      <p:bldP spid="38" grpId="0"/>
      <p:bldP spid="40" grpId="0"/>
      <p:bldP spid="40" grpId="1"/>
      <p:bldP spid="40" grpId="2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84458" y="514046"/>
            <a:ext cx="11320155" cy="3921018"/>
            <a:chOff x="452230" y="864295"/>
            <a:chExt cx="7354957" cy="3921018"/>
          </a:xfrm>
        </p:grpSpPr>
        <p:sp>
          <p:nvSpPr>
            <p:cNvPr id="2" name="TextBox 1"/>
            <p:cNvSpPr txBox="1"/>
            <p:nvPr/>
          </p:nvSpPr>
          <p:spPr>
            <a:xfrm>
              <a:off x="452230" y="864295"/>
              <a:ext cx="7354957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ngữ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marL="342900" indent="-342900">
                <a:buAutoNum type="alphaLcParenR"/>
              </a:pP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Nói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về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tình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cảm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cảm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xúc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khi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bước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vào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năm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mới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342900" indent="-342900">
                <a:buAutoNum type="alphaLcParenR"/>
              </a:pP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buAutoNum type="alphaLcParenR"/>
              </a:pP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b) 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Nói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về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động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năm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mới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161426" y="2027458"/>
              <a:ext cx="427383" cy="66236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88809" y="2062152"/>
              <a:ext cx="765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vui</a:t>
              </a:r>
              <a:endParaRPr lang="vi-VN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61425" y="4122952"/>
              <a:ext cx="427383" cy="66236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8809" y="4138670"/>
              <a:ext cx="10899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tập</a:t>
              </a:r>
              <a:endParaRPr lang="vi-VN" sz="2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08742" y="2339570"/>
            <a:ext cx="934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hức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náo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nức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hớn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hở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rạo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rực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, ………..</a:t>
            </a:r>
            <a:endParaRPr lang="vi-VN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7886" y="4958915"/>
            <a:ext cx="10353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vở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………..</a:t>
            </a:r>
            <a:endParaRPr lang="vi-VN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8468219" y="1855112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10987" y="1491457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175097" y="1673564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428273" y="2207891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4" y="687062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476" y="1904823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21" y="1306977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772" y="422244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481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816" y="3269924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012" y="2681223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029" y="2921964"/>
            <a:ext cx="1528524" cy="1111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49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550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28" y="2810988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995995" y="3950568"/>
            <a:ext cx="10200012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BỮA TIỆC GIA ĐÌNH</a:t>
            </a:r>
          </a:p>
        </p:txBody>
      </p:sp>
      <p:pic>
        <p:nvPicPr>
          <p:cNvPr id="39" name="Picture 6" descr="Download Free png Play Now Button PNG Image Transparent - DLPNG.com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16" y="5425829"/>
            <a:ext cx="3762942" cy="1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92331" y="0"/>
            <a:ext cx="5613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0313" y="1031782"/>
            <a:ext cx="39520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nghỉ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liền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vắng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509" y="1031782"/>
            <a:ext cx="477724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Nghiêng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Kìa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mới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Giọng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THANH THẢO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7086" y="599628"/>
            <a:ext cx="395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0356" y="2538620"/>
            <a:ext cx="7305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n-US" sz="3200" b="1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thuộc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khổ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đầu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04" y="3286235"/>
            <a:ext cx="4349368" cy="29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9378" y="1031868"/>
            <a:ext cx="994888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</a:p>
          <a:p>
            <a:pPr algn="ctr"/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lắng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3074" name="Picture 2" descr="Top 25 ảnh gif được xem nhiều nhất 2020: Một năm đáng quên nhưng toàn ảnh  động đáng yê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41" y="3340192"/>
            <a:ext cx="3702956" cy="35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2">
            <a:hlinkClick r:id="rId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5265496" y="14983"/>
            <a:ext cx="1260353" cy="1306080"/>
          </a:xfrm>
          <a:prstGeom prst="rect">
            <a:avLst/>
          </a:prstGeom>
        </p:spPr>
      </p:pic>
      <p:pic>
        <p:nvPicPr>
          <p:cNvPr id="29" name="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447" y="59004"/>
            <a:ext cx="1221420" cy="1308421"/>
          </a:xfrm>
          <a:prstGeom prst="rect">
            <a:avLst/>
          </a:prstGeom>
        </p:spPr>
      </p:pic>
      <p:sp>
        <p:nvSpPr>
          <p:cNvPr id="14" name="10"/>
          <p:cNvSpPr/>
          <p:nvPr/>
        </p:nvSpPr>
        <p:spPr>
          <a:xfrm>
            <a:off x="6474867" y="5067149"/>
            <a:ext cx="4592646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bụng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̃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8"/>
          <p:cNvSpPr/>
          <p:nvPr/>
        </p:nvSpPr>
        <p:spPr>
          <a:xfrm>
            <a:off x="851658" y="5067149"/>
            <a:ext cx="4533382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C.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ức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1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56366" y="5830178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65035" y="6028156"/>
            <a:ext cx="803439" cy="7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3"/>
          <p:cNvGrpSpPr/>
          <p:nvPr/>
        </p:nvGrpSpPr>
        <p:grpSpPr>
          <a:xfrm>
            <a:off x="-94444" y="3226209"/>
            <a:ext cx="12255416" cy="5609710"/>
            <a:chOff x="-85840" y="3412912"/>
            <a:chExt cx="12257011" cy="5609710"/>
          </a:xfrm>
        </p:grpSpPr>
        <p:grpSp>
          <p:nvGrpSpPr>
            <p:cNvPr id="31" name="Group 30"/>
            <p:cNvGrpSpPr/>
            <p:nvPr/>
          </p:nvGrpSpPr>
          <p:grpSpPr>
            <a:xfrm>
              <a:off x="3714827" y="3412912"/>
              <a:ext cx="948543" cy="544012"/>
              <a:chOff x="5378149" y="2951867"/>
              <a:chExt cx="1920321" cy="1101349"/>
            </a:xfrm>
          </p:grpSpPr>
          <p:pic>
            <p:nvPicPr>
              <p:cNvPr id="32" name="Picture 16" descr="Area,Purple,Symbol PNG Clipart - Royalty Free SVG / 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49" y="3128206"/>
                <a:ext cx="1920321" cy="925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Moon Cake - Official Honkai Impact 3 Wiki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01" y="2951867"/>
                <a:ext cx="1315407" cy="913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2" descr="Meal Plate clipart, cliparts of Meal Plate free download (wmf, eps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000" b="91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7555"/>
            <a:stretch/>
          </p:blipFill>
          <p:spPr bwMode="auto">
            <a:xfrm>
              <a:off x="4748972" y="3491349"/>
              <a:ext cx="1016571" cy="51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 hidden="1">
              <a:hlinkClick r:id="rId15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2"/>
          <p:cNvSpPr/>
          <p:nvPr/>
        </p:nvSpPr>
        <p:spPr>
          <a:xfrm>
            <a:off x="1842422" y="1375566"/>
            <a:ext cx="7827511" cy="155406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thưởng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”.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là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một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học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thê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́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nào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9"/>
          <p:cNvSpPr/>
          <p:nvPr/>
        </p:nvSpPr>
        <p:spPr>
          <a:xfrm>
            <a:off x="6466801" y="3249742"/>
            <a:ext cx="4592646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bướng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thích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7"/>
          <p:cNvSpPr/>
          <p:nvPr/>
        </p:nvSpPr>
        <p:spPr>
          <a:xfrm>
            <a:off x="851658" y="3226209"/>
            <a:ext cx="4592646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Na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gái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xấu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29981" y="4053654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HUY DUẨN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3415" y="4210749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8914" y="2105137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3" grpId="0" animBg="1"/>
      <p:bldP spid="13" grpId="1" animBg="1"/>
      <p:bldP spid="13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925038" y="1331198"/>
            <a:ext cx="10253436" cy="175810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thưởng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”.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thưởng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36481" y="5179484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vỗ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dậy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mẹ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của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lặng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lẽ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chấm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khan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đôi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mắt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̉ hoe.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120301" y="3489368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ủng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hộ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137394" y="5176038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phản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77069" y="3448633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giễu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44449" y="4114060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10346" y="5907093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52993" y="4114145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08572" y="6014191"/>
            <a:ext cx="909048" cy="7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6040" y="-1261794"/>
            <a:ext cx="3754752" cy="37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5993" y="0"/>
            <a:ext cx="128620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702" y="4103817"/>
            <a:ext cx="4320993" cy="2013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4" y="687062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476" y="1904823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21" y="1306977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772" y="422244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481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816" y="3269924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012" y="2681223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029" y="2921964"/>
            <a:ext cx="1528524" cy="1111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49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550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28" y="2810988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43240" y="865310"/>
            <a:ext cx="10555262" cy="184187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thưởng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”.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mật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bạc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99914" y="2959417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A 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thưởng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dành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Na.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606883" y="2959417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B 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Giấu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677597" y="4609911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Giấu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mách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Na vi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99914" y="4831940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Giấu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Na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bánh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0459" y="5047605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97034" y="5562277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42781" y="3262868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48912" y="3731767"/>
            <a:ext cx="1110511" cy="9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821" y="2181501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90" y="1693279"/>
            <a:ext cx="505244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89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4847"/>
            <a:ext cx="5365438" cy="5463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11097" y="2302420"/>
            <a:ext cx="5599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itchFamily="34" charset="0"/>
                <a:cs typeface="Arial" pitchFamily="34" charset="0"/>
              </a:rPr>
              <a:t>EM ĐI HỌC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972800" y="117987"/>
            <a:ext cx="1091381" cy="9291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5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5445" y="2349557"/>
            <a:ext cx="91550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Ngôi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nhà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thứ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hai</a:t>
            </a:r>
            <a:endParaRPr lang="en-US" sz="8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3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2;p3"/>
          <p:cNvGrpSpPr/>
          <p:nvPr/>
        </p:nvGrpSpPr>
        <p:grpSpPr>
          <a:xfrm>
            <a:off x="4529067" y="1212302"/>
            <a:ext cx="3395720" cy="2150206"/>
            <a:chOff x="3703077" y="921142"/>
            <a:chExt cx="4611891" cy="2736950"/>
          </a:xfrm>
        </p:grpSpPr>
        <p:grpSp>
          <p:nvGrpSpPr>
            <p:cNvPr id="5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7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Google Shape;106;p3"/>
            <p:cNvPicPr preferRelativeResize="0"/>
            <p:nvPr/>
          </p:nvPicPr>
          <p:blipFill rotWithShape="1">
            <a:blip r:embed="rId4">
              <a:alphaModFix/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07;p3"/>
          <p:cNvSpPr txBox="1"/>
          <p:nvPr/>
        </p:nvSpPr>
        <p:spPr>
          <a:xfrm>
            <a:off x="3946991" y="3470690"/>
            <a:ext cx="455987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CHIA SẺ</a:t>
            </a:r>
            <a:endParaRPr sz="5400" b="1" dirty="0">
              <a:solidFill>
                <a:srgbClr val="FF0000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</p:txBody>
      </p:sp>
      <p:sp>
        <p:nvSpPr>
          <p:cNvPr id="10" name="Google Shape;108;p3"/>
          <p:cNvSpPr/>
          <p:nvPr/>
        </p:nvSpPr>
        <p:spPr>
          <a:xfrm>
            <a:off x="4279959" y="1115878"/>
            <a:ext cx="3810156" cy="3735091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2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</TotalTime>
  <Words>1223</Words>
  <Application>Microsoft Office PowerPoint</Application>
  <PresentationFormat>Widescreen</PresentationFormat>
  <Paragraphs>238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Wingdings</vt:lpstr>
      <vt:lpstr>Arial</vt:lpstr>
      <vt:lpstr>Calibri</vt:lpstr>
      <vt:lpstr>Times New Roman</vt:lpstr>
      <vt:lpstr>Calibri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TA</cp:lastModifiedBy>
  <cp:revision>99</cp:revision>
  <dcterms:created xsi:type="dcterms:W3CDTF">2018-03-07T03:31:56Z</dcterms:created>
  <dcterms:modified xsi:type="dcterms:W3CDTF">2025-10-12T04:20:25Z</dcterms:modified>
</cp:coreProperties>
</file>