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321" r:id="rId3"/>
    <p:sldId id="314" r:id="rId4"/>
    <p:sldId id="320" r:id="rId5"/>
    <p:sldId id="316" r:id="rId6"/>
    <p:sldId id="317" r:id="rId7"/>
    <p:sldId id="318" r:id="rId8"/>
    <p:sldId id="319" r:id="rId9"/>
    <p:sldId id="303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1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1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2025/10/10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1252543"/>
            <a:ext cx="123256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Tiểu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Chu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An,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phường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Chu </a:t>
            </a:r>
            <a:r>
              <a:rPr lang="en-US" sz="4800" b="1" dirty="0" err="1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An</a:t>
            </a:r>
            <a:r>
              <a:rPr lang="en-US" sz="4800" b="1" dirty="0" smtClean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0" y="194218"/>
            <a:ext cx="9807584" cy="753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84647"/>
            <a:ext cx="1186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Lê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Tiểu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Kim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liên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quận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Đống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đa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6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2985442"/>
            <a:ext cx="1157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b) Nam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Tiểu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Vĩnh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xuân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huyện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Trà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6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76997" y="1705628"/>
            <a:ext cx="851770" cy="12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81897" y="1745294"/>
            <a:ext cx="617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28767" y="3551190"/>
            <a:ext cx="1225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0" y="4098099"/>
            <a:ext cx="711896" cy="12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004070"/>
            <a:ext cx="11051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Lê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Tiểu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Kim</a:t>
            </a:r>
            <a:r>
              <a:rPr lang="en-US" sz="3600" b="1" dirty="0" smtClean="0"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iên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quận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Đống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Đ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a</a:t>
            </a:r>
            <a:r>
              <a:rPr lang="en-US" sz="3600" b="1" dirty="0" smtClean="0"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.</a:t>
            </a:r>
            <a:endParaRPr lang="en-US" sz="3600" b="1" dirty="0">
              <a:latin typeface="HP001 4 hàng" pitchFamily="34" charset="0"/>
              <a:ea typeface="HP001 4H" pitchFamily="34" charset="-127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7579" y="4189945"/>
            <a:ext cx="1282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Nam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Tiểu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Vĩnh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uân,huyện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Trà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HP001 5H" pitchFamily="34" charset="-127"/>
                <a:cs typeface="Times New Roman" pitchFamily="18" charset="0"/>
              </a:rPr>
              <a:t>Ô</a:t>
            </a:r>
            <a:r>
              <a:rPr lang="en-US" sz="3600" b="1" dirty="0" err="1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00FF"/>
                </a:solidFill>
                <a:latin typeface="HP001 4 hàng" pitchFamily="34" charset="0"/>
                <a:ea typeface="HP001 4H" pitchFamily="34" charset="-127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HP001 4 hàng" pitchFamily="34" charset="0"/>
              <a:ea typeface="HP001 4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35" y="0"/>
            <a:ext cx="7928975" cy="748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ectangle 7"/>
          <p:cNvSpPr/>
          <p:nvPr/>
        </p:nvSpPr>
        <p:spPr>
          <a:xfrm>
            <a:off x="1854893" y="100689"/>
            <a:ext cx="8153801" cy="63882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question_lgh/2021_41/1621581796-u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1" y="739516"/>
            <a:ext cx="11996928" cy="51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6671" y="5715285"/>
            <a:ext cx="12258671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3BC56-B4ED-4CDB-A0B8-39903493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442" y="362876"/>
            <a:ext cx="7466556" cy="17141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vọng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bổ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b="0" i="0" dirty="0">
              <a:solidFill>
                <a:schemeClr val="tx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question_lgh/2021_41/1621581796-o0z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523"/>
            <a:ext cx="12191999" cy="4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7541" y="3656945"/>
            <a:ext cx="734976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7541" y="4310128"/>
            <a:ext cx="716187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556" y="5005113"/>
            <a:ext cx="690564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Nội quy lớp học - Học Điện T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182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SimSun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HP001 5H</vt:lpstr>
      <vt:lpstr>黑体</vt:lpstr>
      <vt:lpstr>Times New Roman</vt:lpstr>
      <vt:lpstr>UTM Avo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Giả sử thầy ( cô ) hiệu trưởng hỏi nguyện vọng của học sinh, em sẽ đề nghị bổ sung điều gì vào bản nội quy trên? Viết đề  nghị của em.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35</cp:revision>
  <dcterms:created xsi:type="dcterms:W3CDTF">2021-06-07T06:59:14Z</dcterms:created>
  <dcterms:modified xsi:type="dcterms:W3CDTF">2025-10-10T01:55:10Z</dcterms:modified>
</cp:coreProperties>
</file>