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8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0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9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1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2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1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4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8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5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6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0B91-F40A-4F72-B094-C3D7FFD76776}" type="datetimeFigureOut">
              <a:rPr lang="en-US" smtClean="0"/>
              <a:t>06-Oct-21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DE07-ACEB-4D7C-AE5A-9453C45704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1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57112F9-C830-489D-A196-7AF9B49F281A}"/>
              </a:ext>
            </a:extLst>
          </p:cNvPr>
          <p:cNvSpPr txBox="1"/>
          <p:nvPr/>
        </p:nvSpPr>
        <p:spPr>
          <a:xfrm>
            <a:off x="7" y="301"/>
            <a:ext cx="91439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1.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Nói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lời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của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trong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các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tình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huống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400" b="1" kern="0" dirty="0" err="1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sau</a:t>
            </a:r>
            <a:r>
              <a:rPr lang="en-US" sz="4400" b="1" kern="0" dirty="0" smtClean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:</a:t>
            </a:r>
            <a:endParaRPr lang="en-US" sz="4400" b="1" kern="0" dirty="0"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017C045-E5BF-4237-86E5-69A18ABEAC01}"/>
              </a:ext>
            </a:extLst>
          </p:cNvPr>
          <p:cNvSpPr txBox="1"/>
          <p:nvPr/>
        </p:nvSpPr>
        <p:spPr>
          <a:xfrm>
            <a:off x="-10885" y="1435965"/>
            <a:ext cx="82404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a)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Trước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khi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đi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học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,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bố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mẹ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nhắc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hôm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nay ở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lớp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cần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mạnh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dạn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phát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biểu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ý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kiến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.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chào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và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hứa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với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bố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mẹ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điều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  <a:endParaRPr lang="en-US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426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017C045-E5BF-4237-86E5-69A18ABEAC01}"/>
              </a:ext>
            </a:extLst>
          </p:cNvPr>
          <p:cNvSpPr txBox="1"/>
          <p:nvPr/>
        </p:nvSpPr>
        <p:spPr>
          <a:xfrm>
            <a:off x="-59871" y="0"/>
            <a:ext cx="91875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b)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hứa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mang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cho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mượn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quyển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sách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.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Khi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gặp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,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sẽ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chào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và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nói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với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: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-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Nếu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có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mang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quyển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sách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đó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cho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mượn</a:t>
            </a:r>
            <a:r>
              <a:rPr lang="en-US" sz="40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  <a:defRPr/>
            </a:pPr>
            <a:endParaRPr lang="en-US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0885" y="3123932"/>
            <a:ext cx="8980714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4734552"/>
            <a:ext cx="891540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Ê!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5639115"/>
            <a:ext cx="891540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3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017C045-E5BF-4237-86E5-69A18ABEAC01}"/>
              </a:ext>
            </a:extLst>
          </p:cNvPr>
          <p:cNvSpPr txBox="1"/>
          <p:nvPr/>
        </p:nvSpPr>
        <p:spPr>
          <a:xfrm>
            <a:off x="-43542" y="-108864"/>
            <a:ext cx="91875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b)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hứa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mang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cho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mượn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quyển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sách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.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Khi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gặp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,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sẽ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chào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và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nói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với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: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-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Nếu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quên</a:t>
            </a:r>
            <a:r>
              <a:rPr lang="en-US" sz="38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mang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quyển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sách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đó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cho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bạn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3800" b="1" kern="0" dirty="0" err="1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mượn</a:t>
            </a:r>
            <a:r>
              <a:rPr lang="en-US" sz="3800" b="1" kern="0" dirty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  <a:defRPr/>
            </a:pPr>
            <a:endParaRPr lang="en-US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2" y="4182423"/>
            <a:ext cx="8980714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59" y="2858984"/>
            <a:ext cx="8915400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43" y="5534561"/>
            <a:ext cx="8980716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7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87989F77-F078-4567-8A65-50A68E3E544C}"/>
              </a:ext>
            </a:extLst>
          </p:cNvPr>
          <p:cNvGrpSpPr/>
          <p:nvPr/>
        </p:nvGrpSpPr>
        <p:grpSpPr>
          <a:xfrm>
            <a:off x="1" y="440276"/>
            <a:ext cx="9144000" cy="6417724"/>
            <a:chOff x="768927" y="1641595"/>
            <a:chExt cx="5340928" cy="2511698"/>
          </a:xfrm>
        </p:grpSpPr>
        <p:grpSp>
          <p:nvGrpSpPr>
            <p:cNvPr id="9" name="Group 8">
              <a:extLst>
                <a:ext uri="{FF2B5EF4-FFF2-40B4-BE49-F238E27FC236}">
                  <a16:creationId xmlns="" xmlns:a16="http://schemas.microsoft.com/office/drawing/2014/main" id="{8841594E-DFA5-4446-9E39-BCE706D4D788}"/>
                </a:ext>
              </a:extLst>
            </p:cNvPr>
            <p:cNvGrpSpPr/>
            <p:nvPr/>
          </p:nvGrpSpPr>
          <p:grpSpPr>
            <a:xfrm>
              <a:off x="768927" y="1641595"/>
              <a:ext cx="5340928" cy="2511698"/>
              <a:chOff x="768927" y="1641595"/>
              <a:chExt cx="5340928" cy="2511698"/>
            </a:xfrm>
          </p:grpSpPr>
          <p:sp>
            <p:nvSpPr>
              <p:cNvPr id="12" name="Rectangle 14">
                <a:extLst>
                  <a:ext uri="{FF2B5EF4-FFF2-40B4-BE49-F238E27FC236}">
                    <a16:creationId xmlns="" xmlns:a16="http://schemas.microsoft.com/office/drawing/2014/main" id="{2B982613-E5FA-4F7A-982D-9BEFA33B6844}"/>
                  </a:ext>
                </a:extLst>
              </p:cNvPr>
              <p:cNvSpPr/>
              <p:nvPr/>
            </p:nvSpPr>
            <p:spPr>
              <a:xfrm>
                <a:off x="2820697" y="1661594"/>
                <a:ext cx="1269423" cy="589771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>
                  <a:buClr>
                    <a:srgbClr val="000000"/>
                  </a:buClr>
                </a:pPr>
                <a:endParaRPr lang="en-US" sz="3200" kern="0">
                  <a:solidFill>
                    <a:srgbClr val="BAE5E4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grpSp>
            <p:nvGrpSpPr>
              <p:cNvPr id="13" name="Google Shape;1251;p47">
                <a:extLst>
                  <a:ext uri="{FF2B5EF4-FFF2-40B4-BE49-F238E27FC236}">
                    <a16:creationId xmlns="" xmlns:a16="http://schemas.microsoft.com/office/drawing/2014/main" id="{7B7408A3-08E7-42E8-8D73-7CC09797D404}"/>
                  </a:ext>
                </a:extLst>
              </p:cNvPr>
              <p:cNvGrpSpPr/>
              <p:nvPr/>
            </p:nvGrpSpPr>
            <p:grpSpPr>
              <a:xfrm>
                <a:off x="768927" y="1641595"/>
                <a:ext cx="5340928" cy="2511698"/>
                <a:chOff x="4875791" y="946666"/>
                <a:chExt cx="1252993" cy="1443671"/>
              </a:xfrm>
            </p:grpSpPr>
            <p:sp>
              <p:nvSpPr>
                <p:cNvPr id="15" name="Google Shape;1252;p47">
                  <a:extLst>
                    <a:ext uri="{FF2B5EF4-FFF2-40B4-BE49-F238E27FC236}">
                      <a16:creationId xmlns="" xmlns:a16="http://schemas.microsoft.com/office/drawing/2014/main" id="{CCBA1109-11A3-48C9-935D-6608039FA8E7}"/>
                    </a:ext>
                  </a:extLst>
                </p:cNvPr>
                <p:cNvSpPr/>
                <p:nvPr/>
              </p:nvSpPr>
              <p:spPr>
                <a:xfrm>
                  <a:off x="5455534" y="1055601"/>
                  <a:ext cx="53695" cy="44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2" h="2830" extrusionOk="0">
                      <a:moveTo>
                        <a:pt x="2902" y="0"/>
                      </a:moveTo>
                      <a:cubicBezTo>
                        <a:pt x="2802" y="0"/>
                        <a:pt x="2699" y="38"/>
                        <a:pt x="2608" y="113"/>
                      </a:cubicBezTo>
                      <a:cubicBezTo>
                        <a:pt x="2174" y="439"/>
                        <a:pt x="1666" y="838"/>
                        <a:pt x="1232" y="1200"/>
                      </a:cubicBezTo>
                      <a:cubicBezTo>
                        <a:pt x="906" y="1490"/>
                        <a:pt x="580" y="1743"/>
                        <a:pt x="254" y="1997"/>
                      </a:cubicBezTo>
                      <a:cubicBezTo>
                        <a:pt x="36" y="2142"/>
                        <a:pt x="0" y="2432"/>
                        <a:pt x="145" y="2649"/>
                      </a:cubicBezTo>
                      <a:cubicBezTo>
                        <a:pt x="254" y="2758"/>
                        <a:pt x="362" y="2830"/>
                        <a:pt x="507" y="2830"/>
                      </a:cubicBezTo>
                      <a:cubicBezTo>
                        <a:pt x="616" y="2830"/>
                        <a:pt x="725" y="2794"/>
                        <a:pt x="797" y="2721"/>
                      </a:cubicBezTo>
                      <a:cubicBezTo>
                        <a:pt x="1123" y="2504"/>
                        <a:pt x="1449" y="2214"/>
                        <a:pt x="1811" y="1924"/>
                      </a:cubicBezTo>
                      <a:cubicBezTo>
                        <a:pt x="2246" y="1562"/>
                        <a:pt x="2717" y="1200"/>
                        <a:pt x="3151" y="874"/>
                      </a:cubicBezTo>
                      <a:cubicBezTo>
                        <a:pt x="3369" y="729"/>
                        <a:pt x="3441" y="403"/>
                        <a:pt x="3260" y="222"/>
                      </a:cubicBezTo>
                      <a:cubicBezTo>
                        <a:pt x="3176" y="74"/>
                        <a:pt x="3042" y="0"/>
                        <a:pt x="290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6" name="Google Shape;1253;p47">
                  <a:extLst>
                    <a:ext uri="{FF2B5EF4-FFF2-40B4-BE49-F238E27FC236}">
                      <a16:creationId xmlns="" xmlns:a16="http://schemas.microsoft.com/office/drawing/2014/main" id="{B28F325E-1287-4074-B23D-B29BECB82E6F}"/>
                    </a:ext>
                  </a:extLst>
                </p:cNvPr>
                <p:cNvSpPr/>
                <p:nvPr/>
              </p:nvSpPr>
              <p:spPr>
                <a:xfrm>
                  <a:off x="4952637" y="2200313"/>
                  <a:ext cx="1086088" cy="135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21" h="8704" extrusionOk="0">
                      <a:moveTo>
                        <a:pt x="68963" y="1"/>
                      </a:moveTo>
                      <a:cubicBezTo>
                        <a:pt x="68838" y="1"/>
                        <a:pt x="68709" y="56"/>
                        <a:pt x="68603" y="191"/>
                      </a:cubicBezTo>
                      <a:cubicBezTo>
                        <a:pt x="68096" y="771"/>
                        <a:pt x="67589" y="1278"/>
                        <a:pt x="67010" y="1821"/>
                      </a:cubicBezTo>
                      <a:cubicBezTo>
                        <a:pt x="66539" y="2256"/>
                        <a:pt x="66032" y="2727"/>
                        <a:pt x="65561" y="3234"/>
                      </a:cubicBezTo>
                      <a:cubicBezTo>
                        <a:pt x="65380" y="3415"/>
                        <a:pt x="65380" y="3704"/>
                        <a:pt x="65597" y="3886"/>
                      </a:cubicBezTo>
                      <a:cubicBezTo>
                        <a:pt x="65670" y="3958"/>
                        <a:pt x="65814" y="3994"/>
                        <a:pt x="65923" y="3994"/>
                      </a:cubicBezTo>
                      <a:cubicBezTo>
                        <a:pt x="66032" y="3994"/>
                        <a:pt x="66177" y="3958"/>
                        <a:pt x="66249" y="3849"/>
                      </a:cubicBezTo>
                      <a:cubicBezTo>
                        <a:pt x="66684" y="3415"/>
                        <a:pt x="67191" y="2944"/>
                        <a:pt x="67662" y="2509"/>
                      </a:cubicBezTo>
                      <a:cubicBezTo>
                        <a:pt x="68241" y="1966"/>
                        <a:pt x="68821" y="1386"/>
                        <a:pt x="69328" y="771"/>
                      </a:cubicBezTo>
                      <a:cubicBezTo>
                        <a:pt x="69620" y="425"/>
                        <a:pt x="69308" y="1"/>
                        <a:pt x="68963" y="1"/>
                      </a:cubicBezTo>
                      <a:close/>
                      <a:moveTo>
                        <a:pt x="65670" y="481"/>
                      </a:moveTo>
                      <a:cubicBezTo>
                        <a:pt x="64329" y="481"/>
                        <a:pt x="61214" y="4393"/>
                        <a:pt x="60599" y="5407"/>
                      </a:cubicBezTo>
                      <a:cubicBezTo>
                        <a:pt x="60417" y="5624"/>
                        <a:pt x="60490" y="5914"/>
                        <a:pt x="60743" y="6059"/>
                      </a:cubicBezTo>
                      <a:cubicBezTo>
                        <a:pt x="60816" y="6095"/>
                        <a:pt x="60888" y="6131"/>
                        <a:pt x="60961" y="6131"/>
                      </a:cubicBezTo>
                      <a:cubicBezTo>
                        <a:pt x="61142" y="6131"/>
                        <a:pt x="61287" y="6059"/>
                        <a:pt x="61359" y="5914"/>
                      </a:cubicBezTo>
                      <a:cubicBezTo>
                        <a:pt x="62373" y="4320"/>
                        <a:pt x="65054" y="1459"/>
                        <a:pt x="65670" y="1423"/>
                      </a:cubicBezTo>
                      <a:cubicBezTo>
                        <a:pt x="66285" y="1423"/>
                        <a:pt x="66285" y="481"/>
                        <a:pt x="65670" y="481"/>
                      </a:cubicBezTo>
                      <a:close/>
                      <a:moveTo>
                        <a:pt x="2877" y="4720"/>
                      </a:moveTo>
                      <a:cubicBezTo>
                        <a:pt x="2764" y="4720"/>
                        <a:pt x="2645" y="4763"/>
                        <a:pt x="2536" y="4864"/>
                      </a:cubicBezTo>
                      <a:cubicBezTo>
                        <a:pt x="1956" y="5479"/>
                        <a:pt x="1377" y="6168"/>
                        <a:pt x="906" y="6892"/>
                      </a:cubicBezTo>
                      <a:cubicBezTo>
                        <a:pt x="652" y="7254"/>
                        <a:pt x="435" y="7616"/>
                        <a:pt x="145" y="7942"/>
                      </a:cubicBezTo>
                      <a:cubicBezTo>
                        <a:pt x="0" y="8160"/>
                        <a:pt x="36" y="8449"/>
                        <a:pt x="254" y="8631"/>
                      </a:cubicBezTo>
                      <a:cubicBezTo>
                        <a:pt x="326" y="8667"/>
                        <a:pt x="435" y="8703"/>
                        <a:pt x="507" y="8703"/>
                      </a:cubicBezTo>
                      <a:cubicBezTo>
                        <a:pt x="688" y="8703"/>
                        <a:pt x="797" y="8667"/>
                        <a:pt x="906" y="8522"/>
                      </a:cubicBezTo>
                      <a:cubicBezTo>
                        <a:pt x="1159" y="8196"/>
                        <a:pt x="1449" y="7797"/>
                        <a:pt x="1703" y="7435"/>
                      </a:cubicBezTo>
                      <a:cubicBezTo>
                        <a:pt x="2137" y="6747"/>
                        <a:pt x="2644" y="6131"/>
                        <a:pt x="3224" y="5516"/>
                      </a:cubicBezTo>
                      <a:cubicBezTo>
                        <a:pt x="3558" y="5182"/>
                        <a:pt x="3251" y="4720"/>
                        <a:pt x="2877" y="4720"/>
                      </a:cubicBezTo>
                      <a:close/>
                    </a:path>
                  </a:pathLst>
                </a:custGeom>
                <a:solidFill>
                  <a:srgbClr val="213054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7" name="Google Shape;1254;p47">
                  <a:extLst>
                    <a:ext uri="{FF2B5EF4-FFF2-40B4-BE49-F238E27FC236}">
                      <a16:creationId xmlns="" xmlns:a16="http://schemas.microsoft.com/office/drawing/2014/main" id="{9A030AFC-F4D3-4520-BC64-52F53608CC5E}"/>
                    </a:ext>
                  </a:extLst>
                </p:cNvPr>
                <p:cNvSpPr/>
                <p:nvPr/>
              </p:nvSpPr>
              <p:spPr>
                <a:xfrm>
                  <a:off x="4875791" y="946666"/>
                  <a:ext cx="1252993" cy="1443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92" h="92543" extrusionOk="0">
                      <a:moveTo>
                        <a:pt x="38286" y="939"/>
                      </a:moveTo>
                      <a:cubicBezTo>
                        <a:pt x="38395" y="975"/>
                        <a:pt x="38503" y="1011"/>
                        <a:pt x="38576" y="1084"/>
                      </a:cubicBezTo>
                      <a:cubicBezTo>
                        <a:pt x="39409" y="1663"/>
                        <a:pt x="40206" y="2315"/>
                        <a:pt x="40894" y="3040"/>
                      </a:cubicBezTo>
                      <a:cubicBezTo>
                        <a:pt x="40982" y="3127"/>
                        <a:pt x="41109" y="3175"/>
                        <a:pt x="41237" y="3175"/>
                      </a:cubicBezTo>
                      <a:cubicBezTo>
                        <a:pt x="41319" y="3175"/>
                        <a:pt x="41402" y="3155"/>
                        <a:pt x="41474" y="3112"/>
                      </a:cubicBezTo>
                      <a:cubicBezTo>
                        <a:pt x="42234" y="2714"/>
                        <a:pt x="43031" y="2315"/>
                        <a:pt x="43828" y="1989"/>
                      </a:cubicBezTo>
                      <a:cubicBezTo>
                        <a:pt x="44009" y="1881"/>
                        <a:pt x="44190" y="1844"/>
                        <a:pt x="44371" y="1844"/>
                      </a:cubicBezTo>
                      <a:cubicBezTo>
                        <a:pt x="44589" y="1844"/>
                        <a:pt x="44806" y="1953"/>
                        <a:pt x="44987" y="2098"/>
                      </a:cubicBezTo>
                      <a:cubicBezTo>
                        <a:pt x="45494" y="2424"/>
                        <a:pt x="45929" y="2931"/>
                        <a:pt x="46219" y="3510"/>
                      </a:cubicBezTo>
                      <a:cubicBezTo>
                        <a:pt x="46298" y="3670"/>
                        <a:pt x="46455" y="3770"/>
                        <a:pt x="46633" y="3770"/>
                      </a:cubicBezTo>
                      <a:cubicBezTo>
                        <a:pt x="46698" y="3770"/>
                        <a:pt x="46766" y="3757"/>
                        <a:pt x="46834" y="3728"/>
                      </a:cubicBezTo>
                      <a:lnTo>
                        <a:pt x="49877" y="2532"/>
                      </a:lnTo>
                      <a:lnTo>
                        <a:pt x="49877" y="2532"/>
                      </a:lnTo>
                      <a:cubicBezTo>
                        <a:pt x="49442" y="5177"/>
                        <a:pt x="49189" y="7821"/>
                        <a:pt x="49152" y="10501"/>
                      </a:cubicBezTo>
                      <a:cubicBezTo>
                        <a:pt x="49008" y="14232"/>
                        <a:pt x="48863" y="18071"/>
                        <a:pt x="47595" y="21694"/>
                      </a:cubicBezTo>
                      <a:cubicBezTo>
                        <a:pt x="47052" y="21186"/>
                        <a:pt x="46508" y="20752"/>
                        <a:pt x="45893" y="20390"/>
                      </a:cubicBezTo>
                      <a:cubicBezTo>
                        <a:pt x="45675" y="20208"/>
                        <a:pt x="45422" y="20136"/>
                        <a:pt x="45168" y="20100"/>
                      </a:cubicBezTo>
                      <a:lnTo>
                        <a:pt x="45096" y="20100"/>
                      </a:lnTo>
                      <a:cubicBezTo>
                        <a:pt x="44842" y="20136"/>
                        <a:pt x="44589" y="20245"/>
                        <a:pt x="44371" y="20462"/>
                      </a:cubicBezTo>
                      <a:lnTo>
                        <a:pt x="43430" y="21295"/>
                      </a:lnTo>
                      <a:cubicBezTo>
                        <a:pt x="43246" y="21494"/>
                        <a:pt x="42997" y="21590"/>
                        <a:pt x="42749" y="21590"/>
                      </a:cubicBezTo>
                      <a:cubicBezTo>
                        <a:pt x="42411" y="21590"/>
                        <a:pt x="42075" y="21412"/>
                        <a:pt x="41908" y="21078"/>
                      </a:cubicBezTo>
                      <a:lnTo>
                        <a:pt x="41800" y="20897"/>
                      </a:lnTo>
                      <a:cubicBezTo>
                        <a:pt x="41510" y="20390"/>
                        <a:pt x="41039" y="20027"/>
                        <a:pt x="40496" y="19846"/>
                      </a:cubicBezTo>
                      <a:cubicBezTo>
                        <a:pt x="40314" y="19774"/>
                        <a:pt x="40097" y="19738"/>
                        <a:pt x="39916" y="19738"/>
                      </a:cubicBezTo>
                      <a:cubicBezTo>
                        <a:pt x="39300" y="19774"/>
                        <a:pt x="38721" y="19955"/>
                        <a:pt x="38214" y="20208"/>
                      </a:cubicBezTo>
                      <a:lnTo>
                        <a:pt x="35533" y="21331"/>
                      </a:lnTo>
                      <a:cubicBezTo>
                        <a:pt x="34773" y="20788"/>
                        <a:pt x="34012" y="20136"/>
                        <a:pt x="33360" y="19448"/>
                      </a:cubicBezTo>
                      <a:cubicBezTo>
                        <a:pt x="33276" y="19342"/>
                        <a:pt x="33142" y="19286"/>
                        <a:pt x="33009" y="19286"/>
                      </a:cubicBezTo>
                      <a:cubicBezTo>
                        <a:pt x="32914" y="19286"/>
                        <a:pt x="32820" y="19315"/>
                        <a:pt x="32744" y="19375"/>
                      </a:cubicBezTo>
                      <a:lnTo>
                        <a:pt x="31875" y="20027"/>
                      </a:lnTo>
                      <a:cubicBezTo>
                        <a:pt x="32020" y="13978"/>
                        <a:pt x="32636" y="7966"/>
                        <a:pt x="33795" y="2025"/>
                      </a:cubicBezTo>
                      <a:lnTo>
                        <a:pt x="35497" y="2750"/>
                      </a:lnTo>
                      <a:cubicBezTo>
                        <a:pt x="35557" y="2786"/>
                        <a:pt x="35622" y="2802"/>
                        <a:pt x="35686" y="2802"/>
                      </a:cubicBezTo>
                      <a:cubicBezTo>
                        <a:pt x="35815" y="2802"/>
                        <a:pt x="35944" y="2738"/>
                        <a:pt x="36040" y="2641"/>
                      </a:cubicBezTo>
                      <a:cubicBezTo>
                        <a:pt x="36620" y="2025"/>
                        <a:pt x="37272" y="1482"/>
                        <a:pt x="37996" y="1047"/>
                      </a:cubicBezTo>
                      <a:cubicBezTo>
                        <a:pt x="38069" y="1011"/>
                        <a:pt x="38177" y="939"/>
                        <a:pt x="38286" y="939"/>
                      </a:cubicBezTo>
                      <a:close/>
                      <a:moveTo>
                        <a:pt x="14090" y="12892"/>
                      </a:moveTo>
                      <a:cubicBezTo>
                        <a:pt x="19089" y="12892"/>
                        <a:pt x="25065" y="12928"/>
                        <a:pt x="31295" y="12964"/>
                      </a:cubicBezTo>
                      <a:cubicBezTo>
                        <a:pt x="31078" y="15645"/>
                        <a:pt x="30969" y="18289"/>
                        <a:pt x="30933" y="20969"/>
                      </a:cubicBezTo>
                      <a:cubicBezTo>
                        <a:pt x="30933" y="21114"/>
                        <a:pt x="31006" y="21295"/>
                        <a:pt x="31187" y="21368"/>
                      </a:cubicBezTo>
                      <a:cubicBezTo>
                        <a:pt x="31252" y="21400"/>
                        <a:pt x="31332" y="21418"/>
                        <a:pt x="31410" y="21418"/>
                      </a:cubicBezTo>
                      <a:cubicBezTo>
                        <a:pt x="31505" y="21418"/>
                        <a:pt x="31598" y="21391"/>
                        <a:pt x="31658" y="21331"/>
                      </a:cubicBezTo>
                      <a:lnTo>
                        <a:pt x="32962" y="20390"/>
                      </a:lnTo>
                      <a:cubicBezTo>
                        <a:pt x="33650" y="21078"/>
                        <a:pt x="34410" y="21694"/>
                        <a:pt x="35244" y="22237"/>
                      </a:cubicBezTo>
                      <a:cubicBezTo>
                        <a:pt x="35312" y="22306"/>
                        <a:pt x="35410" y="22331"/>
                        <a:pt x="35510" y="22331"/>
                      </a:cubicBezTo>
                      <a:cubicBezTo>
                        <a:pt x="35567" y="22331"/>
                        <a:pt x="35625" y="22323"/>
                        <a:pt x="35678" y="22309"/>
                      </a:cubicBezTo>
                      <a:lnTo>
                        <a:pt x="38576" y="21042"/>
                      </a:lnTo>
                      <a:cubicBezTo>
                        <a:pt x="38979" y="20840"/>
                        <a:pt x="39429" y="20730"/>
                        <a:pt x="39888" y="20730"/>
                      </a:cubicBezTo>
                      <a:cubicBezTo>
                        <a:pt x="40005" y="20730"/>
                        <a:pt x="40124" y="20737"/>
                        <a:pt x="40242" y="20752"/>
                      </a:cubicBezTo>
                      <a:cubicBezTo>
                        <a:pt x="40568" y="20824"/>
                        <a:pt x="40749" y="21078"/>
                        <a:pt x="41003" y="21440"/>
                      </a:cubicBezTo>
                      <a:lnTo>
                        <a:pt x="41184" y="21657"/>
                      </a:lnTo>
                      <a:cubicBezTo>
                        <a:pt x="41546" y="22164"/>
                        <a:pt x="42162" y="22490"/>
                        <a:pt x="42814" y="22527"/>
                      </a:cubicBezTo>
                      <a:cubicBezTo>
                        <a:pt x="42959" y="22527"/>
                        <a:pt x="43067" y="22490"/>
                        <a:pt x="43212" y="22490"/>
                      </a:cubicBezTo>
                      <a:cubicBezTo>
                        <a:pt x="43502" y="22382"/>
                        <a:pt x="43792" y="22201"/>
                        <a:pt x="44045" y="21983"/>
                      </a:cubicBezTo>
                      <a:lnTo>
                        <a:pt x="44987" y="21186"/>
                      </a:lnTo>
                      <a:cubicBezTo>
                        <a:pt x="45023" y="21150"/>
                        <a:pt x="45096" y="21078"/>
                        <a:pt x="45132" y="21078"/>
                      </a:cubicBezTo>
                      <a:cubicBezTo>
                        <a:pt x="45204" y="21078"/>
                        <a:pt x="45277" y="21114"/>
                        <a:pt x="45349" y="21186"/>
                      </a:cubicBezTo>
                      <a:cubicBezTo>
                        <a:pt x="46110" y="21657"/>
                        <a:pt x="46798" y="22237"/>
                        <a:pt x="47450" y="22853"/>
                      </a:cubicBezTo>
                      <a:cubicBezTo>
                        <a:pt x="47523" y="22925"/>
                        <a:pt x="47667" y="22997"/>
                        <a:pt x="47776" y="22997"/>
                      </a:cubicBezTo>
                      <a:lnTo>
                        <a:pt x="47885" y="22997"/>
                      </a:lnTo>
                      <a:cubicBezTo>
                        <a:pt x="48030" y="22961"/>
                        <a:pt x="48175" y="22853"/>
                        <a:pt x="48211" y="22708"/>
                      </a:cubicBezTo>
                      <a:cubicBezTo>
                        <a:pt x="49442" y="19593"/>
                        <a:pt x="49804" y="16369"/>
                        <a:pt x="49986" y="13182"/>
                      </a:cubicBezTo>
                      <a:cubicBezTo>
                        <a:pt x="64112" y="13363"/>
                        <a:pt x="76391" y="13544"/>
                        <a:pt x="78782" y="13580"/>
                      </a:cubicBezTo>
                      <a:cubicBezTo>
                        <a:pt x="79941" y="26982"/>
                        <a:pt x="77369" y="83559"/>
                        <a:pt x="77188" y="88087"/>
                      </a:cubicBezTo>
                      <a:cubicBezTo>
                        <a:pt x="72044" y="90369"/>
                        <a:pt x="57157" y="91637"/>
                        <a:pt x="36149" y="91637"/>
                      </a:cubicBezTo>
                      <a:cubicBezTo>
                        <a:pt x="18799" y="91637"/>
                        <a:pt x="3441" y="90695"/>
                        <a:pt x="2137" y="89934"/>
                      </a:cubicBezTo>
                      <a:cubicBezTo>
                        <a:pt x="725" y="87508"/>
                        <a:pt x="1304" y="42847"/>
                        <a:pt x="2029" y="13037"/>
                      </a:cubicBezTo>
                      <a:cubicBezTo>
                        <a:pt x="4274" y="12928"/>
                        <a:pt x="8331" y="12892"/>
                        <a:pt x="14090" y="12892"/>
                      </a:cubicBezTo>
                      <a:close/>
                      <a:moveTo>
                        <a:pt x="38269" y="0"/>
                      </a:moveTo>
                      <a:cubicBezTo>
                        <a:pt x="37999" y="0"/>
                        <a:pt x="37725" y="82"/>
                        <a:pt x="37489" y="251"/>
                      </a:cubicBezTo>
                      <a:cubicBezTo>
                        <a:pt x="36801" y="685"/>
                        <a:pt x="36149" y="1192"/>
                        <a:pt x="35569" y="1772"/>
                      </a:cubicBezTo>
                      <a:lnTo>
                        <a:pt x="33650" y="866"/>
                      </a:lnTo>
                      <a:cubicBezTo>
                        <a:pt x="33577" y="830"/>
                        <a:pt x="33505" y="812"/>
                        <a:pt x="33432" y="812"/>
                      </a:cubicBezTo>
                      <a:cubicBezTo>
                        <a:pt x="33360" y="812"/>
                        <a:pt x="33288" y="830"/>
                        <a:pt x="33215" y="866"/>
                      </a:cubicBezTo>
                      <a:cubicBezTo>
                        <a:pt x="33106" y="939"/>
                        <a:pt x="32998" y="1047"/>
                        <a:pt x="32998" y="1192"/>
                      </a:cubicBezTo>
                      <a:cubicBezTo>
                        <a:pt x="32273" y="4778"/>
                        <a:pt x="31730" y="8364"/>
                        <a:pt x="31404" y="12022"/>
                      </a:cubicBezTo>
                      <a:cubicBezTo>
                        <a:pt x="25102" y="11950"/>
                        <a:pt x="19125" y="11914"/>
                        <a:pt x="14090" y="11914"/>
                      </a:cubicBezTo>
                      <a:cubicBezTo>
                        <a:pt x="7933" y="11914"/>
                        <a:pt x="3695" y="11986"/>
                        <a:pt x="1521" y="12059"/>
                      </a:cubicBezTo>
                      <a:cubicBezTo>
                        <a:pt x="1268" y="12095"/>
                        <a:pt x="1087" y="12276"/>
                        <a:pt x="1051" y="12530"/>
                      </a:cubicBezTo>
                      <a:cubicBezTo>
                        <a:pt x="1051" y="12711"/>
                        <a:pt x="616" y="31691"/>
                        <a:pt x="399" y="50671"/>
                      </a:cubicBezTo>
                      <a:cubicBezTo>
                        <a:pt x="0" y="89282"/>
                        <a:pt x="1051" y="90188"/>
                        <a:pt x="1485" y="90586"/>
                      </a:cubicBezTo>
                      <a:cubicBezTo>
                        <a:pt x="2862" y="91782"/>
                        <a:pt x="20501" y="92542"/>
                        <a:pt x="36149" y="92542"/>
                      </a:cubicBezTo>
                      <a:cubicBezTo>
                        <a:pt x="46291" y="92542"/>
                        <a:pt x="70740" y="92180"/>
                        <a:pt x="77840" y="88811"/>
                      </a:cubicBezTo>
                      <a:cubicBezTo>
                        <a:pt x="77985" y="88739"/>
                        <a:pt x="78093" y="88558"/>
                        <a:pt x="78093" y="88413"/>
                      </a:cubicBezTo>
                      <a:cubicBezTo>
                        <a:pt x="78130" y="87761"/>
                        <a:pt x="80991" y="26185"/>
                        <a:pt x="79687" y="13037"/>
                      </a:cubicBezTo>
                      <a:cubicBezTo>
                        <a:pt x="79651" y="12819"/>
                        <a:pt x="79470" y="12638"/>
                        <a:pt x="79216" y="12602"/>
                      </a:cubicBezTo>
                      <a:cubicBezTo>
                        <a:pt x="78999" y="12602"/>
                        <a:pt x="65669" y="12421"/>
                        <a:pt x="50022" y="12204"/>
                      </a:cubicBezTo>
                      <a:cubicBezTo>
                        <a:pt x="50058" y="11660"/>
                        <a:pt x="50058" y="11117"/>
                        <a:pt x="50094" y="10537"/>
                      </a:cubicBezTo>
                      <a:cubicBezTo>
                        <a:pt x="50203" y="7676"/>
                        <a:pt x="50312" y="4706"/>
                        <a:pt x="50927" y="1881"/>
                      </a:cubicBezTo>
                      <a:cubicBezTo>
                        <a:pt x="51013" y="1565"/>
                        <a:pt x="50782" y="1318"/>
                        <a:pt x="50520" y="1318"/>
                      </a:cubicBezTo>
                      <a:cubicBezTo>
                        <a:pt x="50451" y="1318"/>
                        <a:pt x="50380" y="1336"/>
                        <a:pt x="50312" y="1373"/>
                      </a:cubicBezTo>
                      <a:lnTo>
                        <a:pt x="46834" y="2714"/>
                      </a:lnTo>
                      <a:cubicBezTo>
                        <a:pt x="46508" y="2170"/>
                        <a:pt x="46037" y="1699"/>
                        <a:pt x="45530" y="1337"/>
                      </a:cubicBezTo>
                      <a:cubicBezTo>
                        <a:pt x="45168" y="1047"/>
                        <a:pt x="44770" y="903"/>
                        <a:pt x="44371" y="903"/>
                      </a:cubicBezTo>
                      <a:cubicBezTo>
                        <a:pt x="44045" y="903"/>
                        <a:pt x="43719" y="975"/>
                        <a:pt x="43466" y="1120"/>
                      </a:cubicBezTo>
                      <a:cubicBezTo>
                        <a:pt x="42705" y="1446"/>
                        <a:pt x="42017" y="1772"/>
                        <a:pt x="41329" y="2134"/>
                      </a:cubicBezTo>
                      <a:cubicBezTo>
                        <a:pt x="40640" y="1482"/>
                        <a:pt x="39916" y="866"/>
                        <a:pt x="39119" y="323"/>
                      </a:cubicBezTo>
                      <a:cubicBezTo>
                        <a:pt x="38886" y="110"/>
                        <a:pt x="38581" y="0"/>
                        <a:pt x="38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r>
                    <a:rPr lang="en" sz="3200" kern="0">
                      <a:solidFill>
                        <a:srgbClr val="000000"/>
                      </a:solidFill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rPr>
                    <a:t>   </a:t>
                  </a: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8" name="Google Shape;1255;p47">
                  <a:extLst>
                    <a:ext uri="{FF2B5EF4-FFF2-40B4-BE49-F238E27FC236}">
                      <a16:creationId xmlns="" xmlns:a16="http://schemas.microsoft.com/office/drawing/2014/main" id="{5763F274-7D0D-419C-9827-5186DB1972E2}"/>
                    </a:ext>
                  </a:extLst>
                </p:cNvPr>
                <p:cNvSpPr/>
                <p:nvPr/>
              </p:nvSpPr>
              <p:spPr>
                <a:xfrm>
                  <a:off x="5451010" y="1048035"/>
                  <a:ext cx="109075" cy="9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2" h="6373" extrusionOk="0">
                      <a:moveTo>
                        <a:pt x="6448" y="1"/>
                      </a:moveTo>
                      <a:cubicBezTo>
                        <a:pt x="6330" y="1"/>
                        <a:pt x="6212" y="55"/>
                        <a:pt x="6122" y="164"/>
                      </a:cubicBezTo>
                      <a:cubicBezTo>
                        <a:pt x="4311" y="2011"/>
                        <a:pt x="2210" y="4148"/>
                        <a:pt x="326" y="5488"/>
                      </a:cubicBezTo>
                      <a:cubicBezTo>
                        <a:pt x="73" y="5633"/>
                        <a:pt x="0" y="5959"/>
                        <a:pt x="182" y="6176"/>
                      </a:cubicBezTo>
                      <a:cubicBezTo>
                        <a:pt x="269" y="6307"/>
                        <a:pt x="408" y="6372"/>
                        <a:pt x="552" y="6372"/>
                      </a:cubicBezTo>
                      <a:cubicBezTo>
                        <a:pt x="648" y="6372"/>
                        <a:pt x="747" y="6343"/>
                        <a:pt x="834" y="6285"/>
                      </a:cubicBezTo>
                      <a:cubicBezTo>
                        <a:pt x="2826" y="4872"/>
                        <a:pt x="4963" y="2735"/>
                        <a:pt x="6774" y="816"/>
                      </a:cubicBezTo>
                      <a:cubicBezTo>
                        <a:pt x="6991" y="635"/>
                        <a:pt x="6991" y="345"/>
                        <a:pt x="6774" y="164"/>
                      </a:cubicBezTo>
                      <a:cubicBezTo>
                        <a:pt x="6683" y="55"/>
                        <a:pt x="6566" y="1"/>
                        <a:pt x="644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9" name="Google Shape;1256;p47">
                  <a:extLst>
                    <a:ext uri="{FF2B5EF4-FFF2-40B4-BE49-F238E27FC236}">
                      <a16:creationId xmlns="" xmlns:a16="http://schemas.microsoft.com/office/drawing/2014/main" id="{FE73D55A-286F-477D-8334-3D8181D0A75F}"/>
                    </a:ext>
                  </a:extLst>
                </p:cNvPr>
                <p:cNvSpPr/>
                <p:nvPr/>
              </p:nvSpPr>
              <p:spPr>
                <a:xfrm>
                  <a:off x="5519557" y="1088423"/>
                  <a:ext cx="44476" cy="37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" h="2394" extrusionOk="0">
                      <a:moveTo>
                        <a:pt x="2320" y="0"/>
                      </a:moveTo>
                      <a:cubicBezTo>
                        <a:pt x="2232" y="0"/>
                        <a:pt x="2141" y="24"/>
                        <a:pt x="2054" y="74"/>
                      </a:cubicBezTo>
                      <a:cubicBezTo>
                        <a:pt x="1366" y="472"/>
                        <a:pt x="786" y="980"/>
                        <a:pt x="315" y="1595"/>
                      </a:cubicBezTo>
                      <a:cubicBezTo>
                        <a:pt x="0" y="1910"/>
                        <a:pt x="226" y="2394"/>
                        <a:pt x="634" y="2394"/>
                      </a:cubicBezTo>
                      <a:cubicBezTo>
                        <a:pt x="648" y="2394"/>
                        <a:pt x="663" y="2393"/>
                        <a:pt x="677" y="2392"/>
                      </a:cubicBezTo>
                      <a:cubicBezTo>
                        <a:pt x="822" y="2356"/>
                        <a:pt x="931" y="2320"/>
                        <a:pt x="1040" y="2211"/>
                      </a:cubicBezTo>
                      <a:cubicBezTo>
                        <a:pt x="1438" y="1668"/>
                        <a:pt x="1945" y="1233"/>
                        <a:pt x="2525" y="907"/>
                      </a:cubicBezTo>
                      <a:cubicBezTo>
                        <a:pt x="2778" y="798"/>
                        <a:pt x="2851" y="472"/>
                        <a:pt x="2742" y="255"/>
                      </a:cubicBezTo>
                      <a:cubicBezTo>
                        <a:pt x="2647" y="89"/>
                        <a:pt x="2489" y="0"/>
                        <a:pt x="23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0" name="Google Shape;1257;p47">
                  <a:extLst>
                    <a:ext uri="{FF2B5EF4-FFF2-40B4-BE49-F238E27FC236}">
                      <a16:creationId xmlns="" xmlns:a16="http://schemas.microsoft.com/office/drawing/2014/main" id="{29B570B2-90FB-49DE-9781-4D9120C23078}"/>
                    </a:ext>
                  </a:extLst>
                </p:cNvPr>
                <p:cNvSpPr/>
                <p:nvPr/>
              </p:nvSpPr>
              <p:spPr>
                <a:xfrm>
                  <a:off x="5895142" y="2207801"/>
                  <a:ext cx="92118" cy="88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652" extrusionOk="0">
                      <a:moveTo>
                        <a:pt x="5253" y="1"/>
                      </a:moveTo>
                      <a:cubicBezTo>
                        <a:pt x="3912" y="1"/>
                        <a:pt x="797" y="3913"/>
                        <a:pt x="182" y="4927"/>
                      </a:cubicBezTo>
                      <a:cubicBezTo>
                        <a:pt x="0" y="5144"/>
                        <a:pt x="73" y="5434"/>
                        <a:pt x="326" y="5579"/>
                      </a:cubicBezTo>
                      <a:cubicBezTo>
                        <a:pt x="399" y="5615"/>
                        <a:pt x="471" y="5651"/>
                        <a:pt x="544" y="5651"/>
                      </a:cubicBezTo>
                      <a:cubicBezTo>
                        <a:pt x="725" y="5651"/>
                        <a:pt x="870" y="5579"/>
                        <a:pt x="942" y="5434"/>
                      </a:cubicBezTo>
                      <a:cubicBezTo>
                        <a:pt x="1956" y="3840"/>
                        <a:pt x="4637" y="979"/>
                        <a:pt x="5253" y="943"/>
                      </a:cubicBezTo>
                      <a:cubicBezTo>
                        <a:pt x="5904" y="943"/>
                        <a:pt x="5904" y="1"/>
                        <a:pt x="525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1" name="Google Shape;1258;p47">
                  <a:extLst>
                    <a:ext uri="{FF2B5EF4-FFF2-40B4-BE49-F238E27FC236}">
                      <a16:creationId xmlns="" xmlns:a16="http://schemas.microsoft.com/office/drawing/2014/main" id="{C537AE36-089E-45C7-9DE8-AECE8EA38790}"/>
                    </a:ext>
                  </a:extLst>
                </p:cNvPr>
                <p:cNvSpPr/>
                <p:nvPr/>
              </p:nvSpPr>
              <p:spPr>
                <a:xfrm>
                  <a:off x="5972549" y="2200578"/>
                  <a:ext cx="66768" cy="62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0" h="4014" extrusionOk="0">
                      <a:moveTo>
                        <a:pt x="3613" y="0"/>
                      </a:moveTo>
                      <a:cubicBezTo>
                        <a:pt x="3490" y="0"/>
                        <a:pt x="3364" y="51"/>
                        <a:pt x="3261" y="174"/>
                      </a:cubicBezTo>
                      <a:cubicBezTo>
                        <a:pt x="2754" y="754"/>
                        <a:pt x="2210" y="1297"/>
                        <a:pt x="1631" y="1804"/>
                      </a:cubicBezTo>
                      <a:cubicBezTo>
                        <a:pt x="1160" y="2239"/>
                        <a:pt x="653" y="2710"/>
                        <a:pt x="182" y="3217"/>
                      </a:cubicBezTo>
                      <a:cubicBezTo>
                        <a:pt x="1" y="3398"/>
                        <a:pt x="37" y="3687"/>
                        <a:pt x="254" y="3869"/>
                      </a:cubicBezTo>
                      <a:cubicBezTo>
                        <a:pt x="327" y="3941"/>
                        <a:pt x="435" y="4013"/>
                        <a:pt x="544" y="4013"/>
                      </a:cubicBezTo>
                      <a:cubicBezTo>
                        <a:pt x="689" y="4013"/>
                        <a:pt x="798" y="3941"/>
                        <a:pt x="906" y="3832"/>
                      </a:cubicBezTo>
                      <a:cubicBezTo>
                        <a:pt x="1341" y="3398"/>
                        <a:pt x="1812" y="2927"/>
                        <a:pt x="2283" y="2492"/>
                      </a:cubicBezTo>
                      <a:cubicBezTo>
                        <a:pt x="2898" y="1949"/>
                        <a:pt x="3442" y="1369"/>
                        <a:pt x="3985" y="790"/>
                      </a:cubicBezTo>
                      <a:cubicBezTo>
                        <a:pt x="4280" y="415"/>
                        <a:pt x="3960" y="0"/>
                        <a:pt x="36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2" name="Google Shape;1259;p47">
                  <a:extLst>
                    <a:ext uri="{FF2B5EF4-FFF2-40B4-BE49-F238E27FC236}">
                      <a16:creationId xmlns="" xmlns:a16="http://schemas.microsoft.com/office/drawing/2014/main" id="{E4905894-EFC3-4271-8E12-E711E2348ADB}"/>
                    </a:ext>
                  </a:extLst>
                </p:cNvPr>
                <p:cNvSpPr/>
                <p:nvPr/>
              </p:nvSpPr>
              <p:spPr>
                <a:xfrm>
                  <a:off x="5653295" y="1253830"/>
                  <a:ext cx="46348" cy="54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1" h="3525" extrusionOk="0">
                      <a:moveTo>
                        <a:pt x="2423" y="1"/>
                      </a:moveTo>
                      <a:cubicBezTo>
                        <a:pt x="2312" y="1"/>
                        <a:pt x="2199" y="38"/>
                        <a:pt x="2102" y="120"/>
                      </a:cubicBezTo>
                      <a:cubicBezTo>
                        <a:pt x="1558" y="663"/>
                        <a:pt x="1087" y="1243"/>
                        <a:pt x="725" y="1931"/>
                      </a:cubicBezTo>
                      <a:cubicBezTo>
                        <a:pt x="544" y="2257"/>
                        <a:pt x="363" y="2547"/>
                        <a:pt x="182" y="2800"/>
                      </a:cubicBezTo>
                      <a:cubicBezTo>
                        <a:pt x="1" y="2981"/>
                        <a:pt x="37" y="3307"/>
                        <a:pt x="254" y="3452"/>
                      </a:cubicBezTo>
                      <a:cubicBezTo>
                        <a:pt x="327" y="3489"/>
                        <a:pt x="435" y="3525"/>
                        <a:pt x="544" y="3525"/>
                      </a:cubicBezTo>
                      <a:cubicBezTo>
                        <a:pt x="689" y="3525"/>
                        <a:pt x="834" y="3452"/>
                        <a:pt x="906" y="3344"/>
                      </a:cubicBezTo>
                      <a:cubicBezTo>
                        <a:pt x="1124" y="3054"/>
                        <a:pt x="1341" y="2764"/>
                        <a:pt x="1522" y="2402"/>
                      </a:cubicBezTo>
                      <a:cubicBezTo>
                        <a:pt x="1848" y="1822"/>
                        <a:pt x="2246" y="1315"/>
                        <a:pt x="2717" y="844"/>
                      </a:cubicBezTo>
                      <a:cubicBezTo>
                        <a:pt x="2935" y="663"/>
                        <a:pt x="2971" y="374"/>
                        <a:pt x="2790" y="156"/>
                      </a:cubicBezTo>
                      <a:cubicBezTo>
                        <a:pt x="2690" y="57"/>
                        <a:pt x="2558" y="1"/>
                        <a:pt x="24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3" name="Google Shape;1260;p47">
                  <a:extLst>
                    <a:ext uri="{FF2B5EF4-FFF2-40B4-BE49-F238E27FC236}">
                      <a16:creationId xmlns="" xmlns:a16="http://schemas.microsoft.com/office/drawing/2014/main" id="{C31A674C-53EC-4EE8-88BC-F46452761019}"/>
                    </a:ext>
                  </a:extLst>
                </p:cNvPr>
                <p:cNvSpPr/>
                <p:nvPr/>
              </p:nvSpPr>
              <p:spPr>
                <a:xfrm>
                  <a:off x="5717458" y="1246482"/>
                  <a:ext cx="39406" cy="33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6" h="2119" extrusionOk="0">
                      <a:moveTo>
                        <a:pt x="1813" y="0"/>
                      </a:moveTo>
                      <a:cubicBezTo>
                        <a:pt x="1710" y="0"/>
                        <a:pt x="1602" y="36"/>
                        <a:pt x="1502" y="120"/>
                      </a:cubicBezTo>
                      <a:cubicBezTo>
                        <a:pt x="1104" y="482"/>
                        <a:pt x="705" y="917"/>
                        <a:pt x="307" y="1315"/>
                      </a:cubicBezTo>
                      <a:cubicBezTo>
                        <a:pt x="1" y="1621"/>
                        <a:pt x="205" y="2119"/>
                        <a:pt x="591" y="2119"/>
                      </a:cubicBezTo>
                      <a:cubicBezTo>
                        <a:pt x="616" y="2119"/>
                        <a:pt x="642" y="2117"/>
                        <a:pt x="669" y="2112"/>
                      </a:cubicBezTo>
                      <a:cubicBezTo>
                        <a:pt x="778" y="2112"/>
                        <a:pt x="922" y="2076"/>
                        <a:pt x="995" y="1967"/>
                      </a:cubicBezTo>
                      <a:cubicBezTo>
                        <a:pt x="1357" y="1569"/>
                        <a:pt x="1756" y="1171"/>
                        <a:pt x="2154" y="808"/>
                      </a:cubicBezTo>
                      <a:cubicBezTo>
                        <a:pt x="2525" y="494"/>
                        <a:pt x="2199" y="0"/>
                        <a:pt x="18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4" name="Google Shape;1261;p47">
                  <a:extLst>
                    <a:ext uri="{FF2B5EF4-FFF2-40B4-BE49-F238E27FC236}">
                      <a16:creationId xmlns="" xmlns:a16="http://schemas.microsoft.com/office/drawing/2014/main" id="{063146C6-DAA6-477F-B096-B41219E9C32B}"/>
                    </a:ext>
                  </a:extLst>
                </p:cNvPr>
                <p:cNvSpPr/>
                <p:nvPr/>
              </p:nvSpPr>
              <p:spPr>
                <a:xfrm>
                  <a:off x="4952637" y="2273945"/>
                  <a:ext cx="55505" cy="62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8" h="3984" extrusionOk="0">
                      <a:moveTo>
                        <a:pt x="2894" y="0"/>
                      </a:moveTo>
                      <a:cubicBezTo>
                        <a:pt x="2786" y="0"/>
                        <a:pt x="2673" y="43"/>
                        <a:pt x="2572" y="144"/>
                      </a:cubicBezTo>
                      <a:cubicBezTo>
                        <a:pt x="1956" y="759"/>
                        <a:pt x="1377" y="1448"/>
                        <a:pt x="906" y="2172"/>
                      </a:cubicBezTo>
                      <a:cubicBezTo>
                        <a:pt x="688" y="2534"/>
                        <a:pt x="435" y="2896"/>
                        <a:pt x="145" y="3222"/>
                      </a:cubicBezTo>
                      <a:cubicBezTo>
                        <a:pt x="0" y="3440"/>
                        <a:pt x="36" y="3729"/>
                        <a:pt x="254" y="3911"/>
                      </a:cubicBezTo>
                      <a:cubicBezTo>
                        <a:pt x="326" y="3947"/>
                        <a:pt x="435" y="3983"/>
                        <a:pt x="544" y="3983"/>
                      </a:cubicBezTo>
                      <a:cubicBezTo>
                        <a:pt x="688" y="3983"/>
                        <a:pt x="797" y="3947"/>
                        <a:pt x="906" y="3802"/>
                      </a:cubicBezTo>
                      <a:cubicBezTo>
                        <a:pt x="1196" y="3476"/>
                        <a:pt x="1449" y="3077"/>
                        <a:pt x="1703" y="2715"/>
                      </a:cubicBezTo>
                      <a:cubicBezTo>
                        <a:pt x="2137" y="2027"/>
                        <a:pt x="2644" y="1411"/>
                        <a:pt x="3224" y="796"/>
                      </a:cubicBezTo>
                      <a:cubicBezTo>
                        <a:pt x="3558" y="462"/>
                        <a:pt x="3251" y="0"/>
                        <a:pt x="28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defTabSz="1219170">
                    <a:buClr>
                      <a:srgbClr val="000000"/>
                    </a:buClr>
                  </a:pPr>
                  <a:endParaRPr sz="3200" kern="0">
                    <a:solidFill>
                      <a:srgbClr val="000000"/>
                    </a:solidFill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</p:grpSp>
          <p:sp>
            <p:nvSpPr>
              <p:cNvPr id="14" name="Rectangle 14">
                <a:extLst>
                  <a:ext uri="{FF2B5EF4-FFF2-40B4-BE49-F238E27FC236}">
                    <a16:creationId xmlns="" xmlns:a16="http://schemas.microsoft.com/office/drawing/2014/main" id="{ABD5FDBB-D4E4-4295-9216-65FCBA44133B}"/>
                  </a:ext>
                </a:extLst>
              </p:cNvPr>
              <p:cNvSpPr/>
              <p:nvPr/>
            </p:nvSpPr>
            <p:spPr>
              <a:xfrm>
                <a:off x="3161301" y="1767517"/>
                <a:ext cx="615357" cy="371363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>
                  <a:buClr>
                    <a:srgbClr val="000000"/>
                  </a:buClr>
                </a:pPr>
                <a:endParaRPr lang="en-US" sz="3200" kern="0">
                  <a:solidFill>
                    <a:srgbClr val="BAE5E4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AFBC7510-6EF3-4904-9089-1C741B1D5E04}"/>
                </a:ext>
              </a:extLst>
            </p:cNvPr>
            <p:cNvSpPr txBox="1"/>
            <p:nvPr/>
          </p:nvSpPr>
          <p:spPr>
            <a:xfrm>
              <a:off x="3042838" y="1727227"/>
              <a:ext cx="1129909" cy="285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219170">
                <a:buClr>
                  <a:srgbClr val="000000"/>
                </a:buClr>
              </a:pPr>
              <a:r>
                <a:rPr lang="en-US" sz="3200" b="1" kern="0" dirty="0" err="1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rPr>
                <a:t>Gợi</a:t>
              </a:r>
              <a:r>
                <a:rPr lang="en-US" sz="3200" b="1" kern="0" dirty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rPr>
                <a:t> ý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39F8038D-373D-40B3-A508-9A9CE484C44D}"/>
              </a:ext>
            </a:extLst>
          </p:cNvPr>
          <p:cNvSpPr txBox="1"/>
          <p:nvPr/>
        </p:nvSpPr>
        <p:spPr>
          <a:xfrm>
            <a:off x="353969" y="2148986"/>
            <a:ext cx="85831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 defTabSz="1219170">
              <a:lnSpc>
                <a:spcPts val="4000"/>
              </a:lnSpc>
              <a:buClr>
                <a:srgbClr val="000000"/>
              </a:buClr>
              <a:buFontTx/>
              <a:buChar char="-"/>
            </a:pP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Tên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trường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là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vi-VN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  <a:endParaRPr lang="vi-VN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  <a:p>
            <a:pPr marL="457189" indent="-457189" defTabSz="1219170">
              <a:lnSpc>
                <a:spcPts val="4000"/>
              </a:lnSpc>
              <a:buClr>
                <a:srgbClr val="000000"/>
              </a:buClr>
              <a:buFontTx/>
              <a:buChar char="-"/>
            </a:pP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Trong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trường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có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những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thích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</a:p>
          <a:p>
            <a:pPr marL="457189" indent="-457189" defTabSz="1219170">
              <a:lnSpc>
                <a:spcPts val="4000"/>
              </a:lnSpc>
              <a:buClr>
                <a:srgbClr val="000000"/>
              </a:buClr>
              <a:buFontTx/>
              <a:buChar char="-"/>
            </a:pP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Hằng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ngày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,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học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,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làm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gì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ở 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“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ngôi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nhà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thứ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hai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”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này</a:t>
            </a:r>
            <a:r>
              <a:rPr lang="vi-VN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  <a:endParaRPr lang="vi-VN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  <a:p>
            <a:pPr marL="457189" indent="-457189" defTabSz="1219170">
              <a:lnSpc>
                <a:spcPts val="4000"/>
              </a:lnSpc>
              <a:buClr>
                <a:srgbClr val="000000"/>
              </a:buClr>
              <a:buFontTx/>
              <a:buChar char="-"/>
            </a:pP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Tình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cảm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của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em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với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ngôi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trường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này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thế</a:t>
            </a:r>
            <a:r>
              <a:rPr lang="en-US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 </a:t>
            </a:r>
            <a:r>
              <a:rPr lang="en-US" sz="4000" b="1" kern="0" dirty="0" err="1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nào</a:t>
            </a:r>
            <a:r>
              <a:rPr lang="vi-VN" sz="4000" b="1" kern="0" dirty="0" smtClean="0">
                <a:solidFill>
                  <a:srgbClr val="0000CC"/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  <a:sym typeface="Arial"/>
              </a:rPr>
              <a:t>?</a:t>
            </a:r>
            <a:endParaRPr lang="en-US" sz="4000" b="1" kern="0" dirty="0">
              <a:solidFill>
                <a:srgbClr val="0000CC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  <a:sym typeface="Arial"/>
            </a:endParaRPr>
          </a:p>
        </p:txBody>
      </p:sp>
      <p:grpSp>
        <p:nvGrpSpPr>
          <p:cNvPr id="26" name="Google Shape;1029;p42">
            <a:extLst>
              <a:ext uri="{FF2B5EF4-FFF2-40B4-BE49-F238E27FC236}">
                <a16:creationId xmlns="" xmlns:a16="http://schemas.microsoft.com/office/drawing/2014/main" id="{FCC90080-4EE6-433A-9C65-74AEAC6932B9}"/>
              </a:ext>
            </a:extLst>
          </p:cNvPr>
          <p:cNvGrpSpPr/>
          <p:nvPr/>
        </p:nvGrpSpPr>
        <p:grpSpPr>
          <a:xfrm rot="20594821">
            <a:off x="7821289" y="5562112"/>
            <a:ext cx="1175015" cy="1197813"/>
            <a:chOff x="7570574" y="3912596"/>
            <a:chExt cx="1175015" cy="898360"/>
          </a:xfrm>
        </p:grpSpPr>
        <p:grpSp>
          <p:nvGrpSpPr>
            <p:cNvPr id="27" name="Google Shape;1030;p42">
              <a:extLst>
                <a:ext uri="{FF2B5EF4-FFF2-40B4-BE49-F238E27FC236}">
                  <a16:creationId xmlns="" xmlns:a16="http://schemas.microsoft.com/office/drawing/2014/main" id="{259832DC-62F4-4D96-8100-ACBA61B5838B}"/>
                </a:ext>
              </a:extLst>
            </p:cNvPr>
            <p:cNvGrpSpPr/>
            <p:nvPr/>
          </p:nvGrpSpPr>
          <p:grpSpPr>
            <a:xfrm>
              <a:off x="8115957" y="3912596"/>
              <a:ext cx="629632" cy="591794"/>
              <a:chOff x="6528424" y="1260656"/>
              <a:chExt cx="1975626" cy="1856900"/>
            </a:xfrm>
          </p:grpSpPr>
          <p:sp>
            <p:nvSpPr>
              <p:cNvPr id="29" name="Google Shape;1031;p42">
                <a:extLst>
                  <a:ext uri="{FF2B5EF4-FFF2-40B4-BE49-F238E27FC236}">
                    <a16:creationId xmlns="" xmlns:a16="http://schemas.microsoft.com/office/drawing/2014/main" id="{2BBAFBE0-651D-4101-A3DE-FBAE6C696E1D}"/>
                  </a:ext>
                </a:extLst>
              </p:cNvPr>
              <p:cNvSpPr/>
              <p:nvPr/>
            </p:nvSpPr>
            <p:spPr>
              <a:xfrm>
                <a:off x="6940941" y="1771450"/>
                <a:ext cx="1116302" cy="963974"/>
              </a:xfrm>
              <a:custGeom>
                <a:avLst/>
                <a:gdLst/>
                <a:ahLst/>
                <a:cxnLst/>
                <a:rect l="l" t="t" r="r" b="b"/>
                <a:pathLst>
                  <a:path w="9666" h="8347" extrusionOk="0">
                    <a:moveTo>
                      <a:pt x="1743" y="1583"/>
                    </a:moveTo>
                    <a:cubicBezTo>
                      <a:pt x="1783" y="1583"/>
                      <a:pt x="1822" y="1593"/>
                      <a:pt x="1862" y="1612"/>
                    </a:cubicBezTo>
                    <a:cubicBezTo>
                      <a:pt x="1901" y="1692"/>
                      <a:pt x="1901" y="1771"/>
                      <a:pt x="1862" y="1850"/>
                    </a:cubicBezTo>
                    <a:cubicBezTo>
                      <a:pt x="1624" y="2325"/>
                      <a:pt x="1466" y="2880"/>
                      <a:pt x="1426" y="3435"/>
                    </a:cubicBezTo>
                    <a:cubicBezTo>
                      <a:pt x="1387" y="3553"/>
                      <a:pt x="1347" y="3672"/>
                      <a:pt x="1347" y="3791"/>
                    </a:cubicBezTo>
                    <a:lnTo>
                      <a:pt x="1268" y="3791"/>
                    </a:lnTo>
                    <a:cubicBezTo>
                      <a:pt x="1188" y="3672"/>
                      <a:pt x="1149" y="3553"/>
                      <a:pt x="1109" y="3435"/>
                    </a:cubicBezTo>
                    <a:cubicBezTo>
                      <a:pt x="1030" y="2920"/>
                      <a:pt x="1109" y="2365"/>
                      <a:pt x="1387" y="1890"/>
                    </a:cubicBezTo>
                    <a:cubicBezTo>
                      <a:pt x="1426" y="1771"/>
                      <a:pt x="1545" y="1692"/>
                      <a:pt x="1624" y="1612"/>
                    </a:cubicBezTo>
                    <a:cubicBezTo>
                      <a:pt x="1664" y="1593"/>
                      <a:pt x="1703" y="1583"/>
                      <a:pt x="1743" y="1583"/>
                    </a:cubicBezTo>
                    <a:close/>
                    <a:moveTo>
                      <a:pt x="8041" y="3870"/>
                    </a:moveTo>
                    <a:lnTo>
                      <a:pt x="8041" y="4187"/>
                    </a:lnTo>
                    <a:cubicBezTo>
                      <a:pt x="7843" y="4385"/>
                      <a:pt x="7685" y="4583"/>
                      <a:pt x="7487" y="4781"/>
                    </a:cubicBezTo>
                    <a:lnTo>
                      <a:pt x="7487" y="4742"/>
                    </a:lnTo>
                    <a:cubicBezTo>
                      <a:pt x="7447" y="4781"/>
                      <a:pt x="7398" y="4801"/>
                      <a:pt x="7348" y="4801"/>
                    </a:cubicBezTo>
                    <a:cubicBezTo>
                      <a:pt x="7299" y="4801"/>
                      <a:pt x="7249" y="4781"/>
                      <a:pt x="7210" y="4742"/>
                    </a:cubicBezTo>
                    <a:cubicBezTo>
                      <a:pt x="7170" y="4663"/>
                      <a:pt x="7170" y="4583"/>
                      <a:pt x="7210" y="4504"/>
                    </a:cubicBezTo>
                    <a:cubicBezTo>
                      <a:pt x="7368" y="4306"/>
                      <a:pt x="7566" y="4108"/>
                      <a:pt x="7764" y="3949"/>
                    </a:cubicBezTo>
                    <a:cubicBezTo>
                      <a:pt x="7804" y="3870"/>
                      <a:pt x="7923" y="3910"/>
                      <a:pt x="8041" y="3870"/>
                    </a:cubicBezTo>
                    <a:close/>
                    <a:moveTo>
                      <a:pt x="2288" y="3466"/>
                    </a:moveTo>
                    <a:cubicBezTo>
                      <a:pt x="2347" y="3466"/>
                      <a:pt x="2377" y="3564"/>
                      <a:pt x="2377" y="3633"/>
                    </a:cubicBezTo>
                    <a:cubicBezTo>
                      <a:pt x="2416" y="3870"/>
                      <a:pt x="2496" y="4148"/>
                      <a:pt x="2535" y="4425"/>
                    </a:cubicBezTo>
                    <a:cubicBezTo>
                      <a:pt x="2654" y="4663"/>
                      <a:pt x="2773" y="4900"/>
                      <a:pt x="2931" y="5138"/>
                    </a:cubicBezTo>
                    <a:cubicBezTo>
                      <a:pt x="2258" y="5019"/>
                      <a:pt x="1822" y="4306"/>
                      <a:pt x="2060" y="3633"/>
                    </a:cubicBezTo>
                    <a:cubicBezTo>
                      <a:pt x="2060" y="3593"/>
                      <a:pt x="2179" y="3514"/>
                      <a:pt x="2258" y="3474"/>
                    </a:cubicBezTo>
                    <a:cubicBezTo>
                      <a:pt x="2269" y="3469"/>
                      <a:pt x="2279" y="3466"/>
                      <a:pt x="2288" y="3466"/>
                    </a:cubicBezTo>
                    <a:close/>
                    <a:moveTo>
                      <a:pt x="1545" y="4266"/>
                    </a:moveTo>
                    <a:cubicBezTo>
                      <a:pt x="1624" y="4266"/>
                      <a:pt x="1703" y="4306"/>
                      <a:pt x="1743" y="4346"/>
                    </a:cubicBezTo>
                    <a:cubicBezTo>
                      <a:pt x="1783" y="4464"/>
                      <a:pt x="1822" y="4544"/>
                      <a:pt x="1822" y="4663"/>
                    </a:cubicBezTo>
                    <a:cubicBezTo>
                      <a:pt x="1822" y="4979"/>
                      <a:pt x="2020" y="5296"/>
                      <a:pt x="2298" y="5534"/>
                    </a:cubicBezTo>
                    <a:cubicBezTo>
                      <a:pt x="2298" y="5574"/>
                      <a:pt x="2337" y="5574"/>
                      <a:pt x="2377" y="5613"/>
                    </a:cubicBezTo>
                    <a:cubicBezTo>
                      <a:pt x="2279" y="5669"/>
                      <a:pt x="2175" y="5696"/>
                      <a:pt x="2076" y="5696"/>
                    </a:cubicBezTo>
                    <a:cubicBezTo>
                      <a:pt x="1895" y="5696"/>
                      <a:pt x="1727" y="5608"/>
                      <a:pt x="1624" y="5455"/>
                    </a:cubicBezTo>
                    <a:lnTo>
                      <a:pt x="1664" y="5455"/>
                    </a:lnTo>
                    <a:cubicBezTo>
                      <a:pt x="1426" y="5138"/>
                      <a:pt x="1347" y="4781"/>
                      <a:pt x="1426" y="4425"/>
                    </a:cubicBezTo>
                    <a:cubicBezTo>
                      <a:pt x="1426" y="4346"/>
                      <a:pt x="1505" y="4266"/>
                      <a:pt x="1545" y="4266"/>
                    </a:cubicBezTo>
                    <a:close/>
                    <a:moveTo>
                      <a:pt x="6932" y="5732"/>
                    </a:moveTo>
                    <a:cubicBezTo>
                      <a:pt x="6853" y="6247"/>
                      <a:pt x="6457" y="6683"/>
                      <a:pt x="5942" y="6841"/>
                    </a:cubicBezTo>
                    <a:cubicBezTo>
                      <a:pt x="5863" y="6802"/>
                      <a:pt x="5744" y="6762"/>
                      <a:pt x="5665" y="6722"/>
                    </a:cubicBezTo>
                    <a:cubicBezTo>
                      <a:pt x="5704" y="6643"/>
                      <a:pt x="5744" y="6564"/>
                      <a:pt x="5823" y="6524"/>
                    </a:cubicBezTo>
                    <a:cubicBezTo>
                      <a:pt x="6061" y="6287"/>
                      <a:pt x="6338" y="6089"/>
                      <a:pt x="6615" y="5890"/>
                    </a:cubicBezTo>
                    <a:cubicBezTo>
                      <a:pt x="6695" y="5851"/>
                      <a:pt x="6813" y="5772"/>
                      <a:pt x="6932" y="5732"/>
                    </a:cubicBezTo>
                    <a:close/>
                    <a:moveTo>
                      <a:pt x="2738" y="1"/>
                    </a:moveTo>
                    <a:cubicBezTo>
                      <a:pt x="1678" y="1"/>
                      <a:pt x="667" y="666"/>
                      <a:pt x="317" y="1771"/>
                    </a:cubicBezTo>
                    <a:cubicBezTo>
                      <a:pt x="0" y="2682"/>
                      <a:pt x="79" y="3672"/>
                      <a:pt x="515" y="4544"/>
                    </a:cubicBezTo>
                    <a:cubicBezTo>
                      <a:pt x="753" y="5019"/>
                      <a:pt x="1030" y="5494"/>
                      <a:pt x="1347" y="5930"/>
                    </a:cubicBezTo>
                    <a:cubicBezTo>
                      <a:pt x="2060" y="6762"/>
                      <a:pt x="2971" y="7475"/>
                      <a:pt x="3961" y="7950"/>
                    </a:cubicBezTo>
                    <a:cubicBezTo>
                      <a:pt x="4159" y="8069"/>
                      <a:pt x="4318" y="8188"/>
                      <a:pt x="4476" y="8346"/>
                    </a:cubicBezTo>
                    <a:cubicBezTo>
                      <a:pt x="4793" y="8188"/>
                      <a:pt x="5110" y="8030"/>
                      <a:pt x="5387" y="7832"/>
                    </a:cubicBezTo>
                    <a:cubicBezTo>
                      <a:pt x="6615" y="7000"/>
                      <a:pt x="7685" y="6009"/>
                      <a:pt x="8636" y="4861"/>
                    </a:cubicBezTo>
                    <a:cubicBezTo>
                      <a:pt x="9428" y="3910"/>
                      <a:pt x="9665" y="2642"/>
                      <a:pt x="9269" y="1454"/>
                    </a:cubicBezTo>
                    <a:cubicBezTo>
                      <a:pt x="9190" y="1137"/>
                      <a:pt x="8952" y="860"/>
                      <a:pt x="8675" y="662"/>
                    </a:cubicBezTo>
                    <a:cubicBezTo>
                      <a:pt x="8293" y="413"/>
                      <a:pt x="7847" y="285"/>
                      <a:pt x="7403" y="285"/>
                    </a:cubicBezTo>
                    <a:cubicBezTo>
                      <a:pt x="6925" y="285"/>
                      <a:pt x="6451" y="433"/>
                      <a:pt x="6061" y="741"/>
                    </a:cubicBezTo>
                    <a:cubicBezTo>
                      <a:pt x="5704" y="1018"/>
                      <a:pt x="5229" y="1216"/>
                      <a:pt x="4991" y="1652"/>
                    </a:cubicBezTo>
                    <a:cubicBezTo>
                      <a:pt x="4952" y="1692"/>
                      <a:pt x="4872" y="1731"/>
                      <a:pt x="4793" y="1731"/>
                    </a:cubicBezTo>
                    <a:cubicBezTo>
                      <a:pt x="4714" y="1652"/>
                      <a:pt x="4674" y="1612"/>
                      <a:pt x="4714" y="1533"/>
                    </a:cubicBezTo>
                    <a:cubicBezTo>
                      <a:pt x="4793" y="1097"/>
                      <a:pt x="4595" y="662"/>
                      <a:pt x="4199" y="464"/>
                    </a:cubicBezTo>
                    <a:cubicBezTo>
                      <a:pt x="3743" y="147"/>
                      <a:pt x="3235" y="1"/>
                      <a:pt x="27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0" name="Google Shape;1032;p42">
                <a:extLst>
                  <a:ext uri="{FF2B5EF4-FFF2-40B4-BE49-F238E27FC236}">
                    <a16:creationId xmlns="" xmlns:a16="http://schemas.microsoft.com/office/drawing/2014/main" id="{06F0B66A-6E08-40D8-A45D-AA8AD6729B9E}"/>
                  </a:ext>
                </a:extLst>
              </p:cNvPr>
              <p:cNvSpPr/>
              <p:nvPr/>
            </p:nvSpPr>
            <p:spPr>
              <a:xfrm>
                <a:off x="6876846" y="1714285"/>
                <a:ext cx="1230750" cy="1075882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9316" extrusionOk="0">
                    <a:moveTo>
                      <a:pt x="3253" y="496"/>
                    </a:moveTo>
                    <a:cubicBezTo>
                      <a:pt x="3751" y="496"/>
                      <a:pt x="4259" y="642"/>
                      <a:pt x="4714" y="959"/>
                    </a:cubicBezTo>
                    <a:cubicBezTo>
                      <a:pt x="5110" y="1157"/>
                      <a:pt x="5309" y="1592"/>
                      <a:pt x="5229" y="2028"/>
                    </a:cubicBezTo>
                    <a:cubicBezTo>
                      <a:pt x="5190" y="2107"/>
                      <a:pt x="5229" y="2147"/>
                      <a:pt x="5309" y="2226"/>
                    </a:cubicBezTo>
                    <a:cubicBezTo>
                      <a:pt x="5388" y="2226"/>
                      <a:pt x="5467" y="2187"/>
                      <a:pt x="5507" y="2147"/>
                    </a:cubicBezTo>
                    <a:cubicBezTo>
                      <a:pt x="5744" y="1711"/>
                      <a:pt x="6220" y="1513"/>
                      <a:pt x="6576" y="1236"/>
                    </a:cubicBezTo>
                    <a:cubicBezTo>
                      <a:pt x="6966" y="928"/>
                      <a:pt x="7441" y="780"/>
                      <a:pt x="7918" y="780"/>
                    </a:cubicBezTo>
                    <a:cubicBezTo>
                      <a:pt x="8362" y="780"/>
                      <a:pt x="8809" y="908"/>
                      <a:pt x="9191" y="1157"/>
                    </a:cubicBezTo>
                    <a:cubicBezTo>
                      <a:pt x="9507" y="1355"/>
                      <a:pt x="9706" y="1632"/>
                      <a:pt x="9824" y="1949"/>
                    </a:cubicBezTo>
                    <a:cubicBezTo>
                      <a:pt x="10220" y="3098"/>
                      <a:pt x="9983" y="4405"/>
                      <a:pt x="9191" y="5356"/>
                    </a:cubicBezTo>
                    <a:cubicBezTo>
                      <a:pt x="8279" y="6465"/>
                      <a:pt x="7170" y="7495"/>
                      <a:pt x="5982" y="8327"/>
                    </a:cubicBezTo>
                    <a:cubicBezTo>
                      <a:pt x="5665" y="8525"/>
                      <a:pt x="5348" y="8683"/>
                      <a:pt x="5031" y="8841"/>
                    </a:cubicBezTo>
                    <a:cubicBezTo>
                      <a:pt x="4873" y="8683"/>
                      <a:pt x="4714" y="8564"/>
                      <a:pt x="4556" y="8445"/>
                    </a:cubicBezTo>
                    <a:cubicBezTo>
                      <a:pt x="3526" y="7970"/>
                      <a:pt x="2655" y="7257"/>
                      <a:pt x="1942" y="6425"/>
                    </a:cubicBezTo>
                    <a:cubicBezTo>
                      <a:pt x="1585" y="5989"/>
                      <a:pt x="1268" y="5514"/>
                      <a:pt x="1030" y="5039"/>
                    </a:cubicBezTo>
                    <a:cubicBezTo>
                      <a:pt x="595" y="4167"/>
                      <a:pt x="515" y="3177"/>
                      <a:pt x="832" y="2266"/>
                    </a:cubicBezTo>
                    <a:cubicBezTo>
                      <a:pt x="1183" y="1161"/>
                      <a:pt x="2194" y="496"/>
                      <a:pt x="3253" y="496"/>
                    </a:cubicBezTo>
                    <a:close/>
                    <a:moveTo>
                      <a:pt x="3289" y="1"/>
                    </a:moveTo>
                    <a:cubicBezTo>
                      <a:pt x="2023" y="1"/>
                      <a:pt x="828" y="771"/>
                      <a:pt x="357" y="2068"/>
                    </a:cubicBezTo>
                    <a:cubicBezTo>
                      <a:pt x="1" y="3177"/>
                      <a:pt x="119" y="4405"/>
                      <a:pt x="674" y="5435"/>
                    </a:cubicBezTo>
                    <a:cubicBezTo>
                      <a:pt x="1347" y="6663"/>
                      <a:pt x="2298" y="7693"/>
                      <a:pt x="3526" y="8406"/>
                    </a:cubicBezTo>
                    <a:cubicBezTo>
                      <a:pt x="3883" y="8723"/>
                      <a:pt x="4358" y="8921"/>
                      <a:pt x="4833" y="8960"/>
                    </a:cubicBezTo>
                    <a:cubicBezTo>
                      <a:pt x="4833" y="9201"/>
                      <a:pt x="4887" y="9315"/>
                      <a:pt x="5008" y="9315"/>
                    </a:cubicBezTo>
                    <a:cubicBezTo>
                      <a:pt x="5066" y="9315"/>
                      <a:pt x="5139" y="9289"/>
                      <a:pt x="5229" y="9238"/>
                    </a:cubicBezTo>
                    <a:cubicBezTo>
                      <a:pt x="5586" y="9119"/>
                      <a:pt x="5903" y="8921"/>
                      <a:pt x="6220" y="8723"/>
                    </a:cubicBezTo>
                    <a:cubicBezTo>
                      <a:pt x="7566" y="7851"/>
                      <a:pt x="8755" y="6702"/>
                      <a:pt x="9745" y="5395"/>
                    </a:cubicBezTo>
                    <a:cubicBezTo>
                      <a:pt x="10419" y="4563"/>
                      <a:pt x="10656" y="3454"/>
                      <a:pt x="10419" y="2385"/>
                    </a:cubicBezTo>
                    <a:cubicBezTo>
                      <a:pt x="10339" y="1751"/>
                      <a:pt x="10022" y="1196"/>
                      <a:pt x="9547" y="800"/>
                    </a:cubicBezTo>
                    <a:cubicBezTo>
                      <a:pt x="9079" y="482"/>
                      <a:pt x="8532" y="323"/>
                      <a:pt x="7985" y="323"/>
                    </a:cubicBezTo>
                    <a:cubicBezTo>
                      <a:pt x="7373" y="323"/>
                      <a:pt x="6761" y="522"/>
                      <a:pt x="6259" y="919"/>
                    </a:cubicBezTo>
                    <a:cubicBezTo>
                      <a:pt x="6061" y="1077"/>
                      <a:pt x="5863" y="1196"/>
                      <a:pt x="5665" y="1355"/>
                    </a:cubicBezTo>
                    <a:cubicBezTo>
                      <a:pt x="5427" y="879"/>
                      <a:pt x="5071" y="523"/>
                      <a:pt x="4596" y="285"/>
                    </a:cubicBezTo>
                    <a:cubicBezTo>
                      <a:pt x="4169" y="92"/>
                      <a:pt x="3725" y="1"/>
                      <a:pt x="32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1" name="Google Shape;1033;p42">
                <a:extLst>
                  <a:ext uri="{FF2B5EF4-FFF2-40B4-BE49-F238E27FC236}">
                    <a16:creationId xmlns="" xmlns:a16="http://schemas.microsoft.com/office/drawing/2014/main" id="{29AE5076-A0DC-491D-A4D4-7BECDD2113E9}"/>
                  </a:ext>
                </a:extLst>
              </p:cNvPr>
              <p:cNvSpPr/>
              <p:nvPr/>
            </p:nvSpPr>
            <p:spPr>
              <a:xfrm>
                <a:off x="7764357" y="2222884"/>
                <a:ext cx="100705" cy="10428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903" extrusionOk="0">
                    <a:moveTo>
                      <a:pt x="872" y="1"/>
                    </a:moveTo>
                    <a:cubicBezTo>
                      <a:pt x="793" y="1"/>
                      <a:pt x="674" y="1"/>
                      <a:pt x="594" y="40"/>
                    </a:cubicBezTo>
                    <a:cubicBezTo>
                      <a:pt x="396" y="199"/>
                      <a:pt x="238" y="397"/>
                      <a:pt x="80" y="595"/>
                    </a:cubicBezTo>
                    <a:cubicBezTo>
                      <a:pt x="0" y="674"/>
                      <a:pt x="0" y="793"/>
                      <a:pt x="80" y="872"/>
                    </a:cubicBezTo>
                    <a:cubicBezTo>
                      <a:pt x="119" y="892"/>
                      <a:pt x="169" y="902"/>
                      <a:pt x="218" y="902"/>
                    </a:cubicBezTo>
                    <a:cubicBezTo>
                      <a:pt x="268" y="902"/>
                      <a:pt x="317" y="892"/>
                      <a:pt x="357" y="872"/>
                    </a:cubicBezTo>
                    <a:cubicBezTo>
                      <a:pt x="555" y="674"/>
                      <a:pt x="713" y="476"/>
                      <a:pt x="872" y="278"/>
                    </a:cubicBezTo>
                    <a:lnTo>
                      <a:pt x="8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2" name="Google Shape;1034;p42">
                <a:extLst>
                  <a:ext uri="{FF2B5EF4-FFF2-40B4-BE49-F238E27FC236}">
                    <a16:creationId xmlns="" xmlns:a16="http://schemas.microsoft.com/office/drawing/2014/main" id="{415ECBF9-90C1-47DB-A14B-1AE732DE044C}"/>
                  </a:ext>
                </a:extLst>
              </p:cNvPr>
              <p:cNvSpPr/>
              <p:nvPr/>
            </p:nvSpPr>
            <p:spPr>
              <a:xfrm>
                <a:off x="7595055" y="2437918"/>
                <a:ext cx="146554" cy="123687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1071" extrusionOk="0">
                    <a:moveTo>
                      <a:pt x="1268" y="1"/>
                    </a:moveTo>
                    <a:cubicBezTo>
                      <a:pt x="1149" y="40"/>
                      <a:pt x="1031" y="80"/>
                      <a:pt x="951" y="159"/>
                    </a:cubicBezTo>
                    <a:cubicBezTo>
                      <a:pt x="674" y="357"/>
                      <a:pt x="397" y="555"/>
                      <a:pt x="159" y="753"/>
                    </a:cubicBezTo>
                    <a:cubicBezTo>
                      <a:pt x="80" y="833"/>
                      <a:pt x="40" y="912"/>
                      <a:pt x="1" y="991"/>
                    </a:cubicBezTo>
                    <a:cubicBezTo>
                      <a:pt x="80" y="1031"/>
                      <a:pt x="159" y="1070"/>
                      <a:pt x="278" y="1070"/>
                    </a:cubicBezTo>
                    <a:cubicBezTo>
                      <a:pt x="793" y="951"/>
                      <a:pt x="1189" y="516"/>
                      <a:pt x="12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3" name="Google Shape;1035;p42">
                <a:extLst>
                  <a:ext uri="{FF2B5EF4-FFF2-40B4-BE49-F238E27FC236}">
                    <a16:creationId xmlns="" xmlns:a16="http://schemas.microsoft.com/office/drawing/2014/main" id="{E7C94B6F-8228-4DCD-BD7A-55DE1EC841B7}"/>
                  </a:ext>
                </a:extLst>
              </p:cNvPr>
              <p:cNvSpPr/>
              <p:nvPr/>
            </p:nvSpPr>
            <p:spPr>
              <a:xfrm>
                <a:off x="7151357" y="2172648"/>
                <a:ext cx="128191" cy="192171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1664" extrusionOk="0">
                    <a:moveTo>
                      <a:pt x="436" y="0"/>
                    </a:moveTo>
                    <a:cubicBezTo>
                      <a:pt x="396" y="40"/>
                      <a:pt x="238" y="119"/>
                      <a:pt x="238" y="159"/>
                    </a:cubicBezTo>
                    <a:cubicBezTo>
                      <a:pt x="0" y="832"/>
                      <a:pt x="396" y="1545"/>
                      <a:pt x="1109" y="1664"/>
                    </a:cubicBezTo>
                    <a:cubicBezTo>
                      <a:pt x="951" y="1426"/>
                      <a:pt x="832" y="1189"/>
                      <a:pt x="713" y="951"/>
                    </a:cubicBezTo>
                    <a:cubicBezTo>
                      <a:pt x="634" y="674"/>
                      <a:pt x="594" y="396"/>
                      <a:pt x="555" y="159"/>
                    </a:cubicBezTo>
                    <a:cubicBezTo>
                      <a:pt x="555" y="79"/>
                      <a:pt x="436" y="0"/>
                      <a:pt x="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4" name="Google Shape;1036;p42">
                <a:extLst>
                  <a:ext uri="{FF2B5EF4-FFF2-40B4-BE49-F238E27FC236}">
                    <a16:creationId xmlns="" xmlns:a16="http://schemas.microsoft.com/office/drawing/2014/main" id="{9C4B2612-E9F2-49A7-9370-FF70BAABC765}"/>
                  </a:ext>
                </a:extLst>
              </p:cNvPr>
              <p:cNvSpPr/>
              <p:nvPr/>
            </p:nvSpPr>
            <p:spPr>
              <a:xfrm>
                <a:off x="7096385" y="2264112"/>
                <a:ext cx="114564" cy="165147"/>
              </a:xfrm>
              <a:custGeom>
                <a:avLst/>
                <a:gdLst/>
                <a:ahLst/>
                <a:cxnLst/>
                <a:rect l="l" t="t" r="r" b="b"/>
                <a:pathLst>
                  <a:path w="992" h="1430" extrusionOk="0">
                    <a:moveTo>
                      <a:pt x="199" y="0"/>
                    </a:moveTo>
                    <a:cubicBezTo>
                      <a:pt x="120" y="0"/>
                      <a:pt x="41" y="80"/>
                      <a:pt x="41" y="159"/>
                    </a:cubicBezTo>
                    <a:cubicBezTo>
                      <a:pt x="1" y="515"/>
                      <a:pt x="80" y="872"/>
                      <a:pt x="278" y="1189"/>
                    </a:cubicBezTo>
                    <a:cubicBezTo>
                      <a:pt x="381" y="1342"/>
                      <a:pt x="549" y="1430"/>
                      <a:pt x="719" y="1430"/>
                    </a:cubicBezTo>
                    <a:cubicBezTo>
                      <a:pt x="813" y="1430"/>
                      <a:pt x="907" y="1403"/>
                      <a:pt x="991" y="1347"/>
                    </a:cubicBezTo>
                    <a:cubicBezTo>
                      <a:pt x="991" y="1308"/>
                      <a:pt x="952" y="1308"/>
                      <a:pt x="912" y="1268"/>
                    </a:cubicBezTo>
                    <a:cubicBezTo>
                      <a:pt x="635" y="1030"/>
                      <a:pt x="476" y="713"/>
                      <a:pt x="476" y="397"/>
                    </a:cubicBezTo>
                    <a:cubicBezTo>
                      <a:pt x="437" y="278"/>
                      <a:pt x="437" y="198"/>
                      <a:pt x="397" y="80"/>
                    </a:cubicBezTo>
                    <a:cubicBezTo>
                      <a:pt x="318" y="40"/>
                      <a:pt x="278" y="0"/>
                      <a:pt x="1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5" name="Google Shape;1037;p42">
                <a:extLst>
                  <a:ext uri="{FF2B5EF4-FFF2-40B4-BE49-F238E27FC236}">
                    <a16:creationId xmlns="" xmlns:a16="http://schemas.microsoft.com/office/drawing/2014/main" id="{C3BF6108-3E96-4E52-B76C-346A13403E2A}"/>
                  </a:ext>
                </a:extLst>
              </p:cNvPr>
              <p:cNvSpPr/>
              <p:nvPr/>
            </p:nvSpPr>
            <p:spPr>
              <a:xfrm>
                <a:off x="7059892" y="1958768"/>
                <a:ext cx="100705" cy="250608"/>
              </a:xfrm>
              <a:custGeom>
                <a:avLst/>
                <a:gdLst/>
                <a:ahLst/>
                <a:cxnLst/>
                <a:rect l="l" t="t" r="r" b="b"/>
                <a:pathLst>
                  <a:path w="872" h="2170" extrusionOk="0">
                    <a:moveTo>
                      <a:pt x="713" y="0"/>
                    </a:moveTo>
                    <a:cubicBezTo>
                      <a:pt x="673" y="0"/>
                      <a:pt x="634" y="10"/>
                      <a:pt x="594" y="30"/>
                    </a:cubicBezTo>
                    <a:cubicBezTo>
                      <a:pt x="475" y="109"/>
                      <a:pt x="396" y="188"/>
                      <a:pt x="317" y="307"/>
                    </a:cubicBezTo>
                    <a:cubicBezTo>
                      <a:pt x="79" y="783"/>
                      <a:pt x="0" y="1337"/>
                      <a:pt x="79" y="1852"/>
                    </a:cubicBezTo>
                    <a:cubicBezTo>
                      <a:pt x="119" y="1971"/>
                      <a:pt x="158" y="2090"/>
                      <a:pt x="198" y="2169"/>
                    </a:cubicBezTo>
                    <a:lnTo>
                      <a:pt x="317" y="2169"/>
                    </a:lnTo>
                    <a:cubicBezTo>
                      <a:pt x="357" y="2090"/>
                      <a:pt x="357" y="1971"/>
                      <a:pt x="396" y="1852"/>
                    </a:cubicBezTo>
                    <a:cubicBezTo>
                      <a:pt x="436" y="1298"/>
                      <a:pt x="594" y="743"/>
                      <a:pt x="832" y="268"/>
                    </a:cubicBezTo>
                    <a:cubicBezTo>
                      <a:pt x="871" y="188"/>
                      <a:pt x="871" y="109"/>
                      <a:pt x="832" y="30"/>
                    </a:cubicBezTo>
                    <a:cubicBezTo>
                      <a:pt x="792" y="10"/>
                      <a:pt x="753" y="0"/>
                      <a:pt x="7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6" name="Google Shape;1038;p42">
                <a:extLst>
                  <a:ext uri="{FF2B5EF4-FFF2-40B4-BE49-F238E27FC236}">
                    <a16:creationId xmlns="" xmlns:a16="http://schemas.microsoft.com/office/drawing/2014/main" id="{3799EDF1-3746-494E-BA00-F490B87B363B}"/>
                  </a:ext>
                </a:extLst>
              </p:cNvPr>
              <p:cNvSpPr/>
              <p:nvPr/>
            </p:nvSpPr>
            <p:spPr>
              <a:xfrm>
                <a:off x="7523800" y="1260656"/>
                <a:ext cx="87771" cy="327754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8" extrusionOk="0">
                    <a:moveTo>
                      <a:pt x="486" y="0"/>
                    </a:moveTo>
                    <a:cubicBezTo>
                      <a:pt x="389" y="0"/>
                      <a:pt x="301" y="53"/>
                      <a:pt x="301" y="173"/>
                    </a:cubicBezTo>
                    <a:cubicBezTo>
                      <a:pt x="222" y="965"/>
                      <a:pt x="142" y="1757"/>
                      <a:pt x="23" y="2549"/>
                    </a:cubicBezTo>
                    <a:cubicBezTo>
                      <a:pt x="0" y="2734"/>
                      <a:pt x="138" y="2838"/>
                      <a:pt x="266" y="2838"/>
                    </a:cubicBezTo>
                    <a:cubicBezTo>
                      <a:pt x="357" y="2838"/>
                      <a:pt x="443" y="2784"/>
                      <a:pt x="459" y="2668"/>
                    </a:cubicBezTo>
                    <a:cubicBezTo>
                      <a:pt x="618" y="1836"/>
                      <a:pt x="697" y="1044"/>
                      <a:pt x="736" y="252"/>
                    </a:cubicBezTo>
                    <a:cubicBezTo>
                      <a:pt x="759" y="94"/>
                      <a:pt x="614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7" name="Google Shape;1039;p42">
                <a:extLst>
                  <a:ext uri="{FF2B5EF4-FFF2-40B4-BE49-F238E27FC236}">
                    <a16:creationId xmlns="" xmlns:a16="http://schemas.microsoft.com/office/drawing/2014/main" id="{2A1C8433-E301-45FD-A14E-73067BB0AD80}"/>
                  </a:ext>
                </a:extLst>
              </p:cNvPr>
              <p:cNvSpPr/>
              <p:nvPr/>
            </p:nvSpPr>
            <p:spPr>
              <a:xfrm>
                <a:off x="7887928" y="1374872"/>
                <a:ext cx="150942" cy="245988"/>
              </a:xfrm>
              <a:custGeom>
                <a:avLst/>
                <a:gdLst/>
                <a:ahLst/>
                <a:cxnLst/>
                <a:rect l="l" t="t" r="r" b="b"/>
                <a:pathLst>
                  <a:path w="1307" h="2130" extrusionOk="0">
                    <a:moveTo>
                      <a:pt x="1018" y="1"/>
                    </a:moveTo>
                    <a:cubicBezTo>
                      <a:pt x="944" y="1"/>
                      <a:pt x="872" y="40"/>
                      <a:pt x="832" y="134"/>
                    </a:cubicBezTo>
                    <a:cubicBezTo>
                      <a:pt x="594" y="689"/>
                      <a:pt x="317" y="1244"/>
                      <a:pt x="79" y="1798"/>
                    </a:cubicBezTo>
                    <a:cubicBezTo>
                      <a:pt x="1" y="1981"/>
                      <a:pt x="164" y="2130"/>
                      <a:pt x="318" y="2130"/>
                    </a:cubicBezTo>
                    <a:cubicBezTo>
                      <a:pt x="397" y="2130"/>
                      <a:pt x="474" y="2090"/>
                      <a:pt x="515" y="1996"/>
                    </a:cubicBezTo>
                    <a:cubicBezTo>
                      <a:pt x="752" y="1442"/>
                      <a:pt x="990" y="887"/>
                      <a:pt x="1228" y="332"/>
                    </a:cubicBezTo>
                    <a:cubicBezTo>
                      <a:pt x="1306" y="149"/>
                      <a:pt x="1160" y="1"/>
                      <a:pt x="10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8" name="Google Shape;1040;p42">
                <a:extLst>
                  <a:ext uri="{FF2B5EF4-FFF2-40B4-BE49-F238E27FC236}">
                    <a16:creationId xmlns="" xmlns:a16="http://schemas.microsoft.com/office/drawing/2014/main" id="{B689D522-AF05-453C-B33C-CA0B6AB5F2D0}"/>
                  </a:ext>
                </a:extLst>
              </p:cNvPr>
              <p:cNvSpPr/>
              <p:nvPr/>
            </p:nvSpPr>
            <p:spPr>
              <a:xfrm>
                <a:off x="8148811" y="1612888"/>
                <a:ext cx="214229" cy="157294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362" extrusionOk="0">
                    <a:moveTo>
                      <a:pt x="1558" y="0"/>
                    </a:moveTo>
                    <a:cubicBezTo>
                      <a:pt x="1516" y="0"/>
                      <a:pt x="1470" y="16"/>
                      <a:pt x="1425" y="54"/>
                    </a:cubicBezTo>
                    <a:cubicBezTo>
                      <a:pt x="1029" y="371"/>
                      <a:pt x="633" y="688"/>
                      <a:pt x="197" y="965"/>
                    </a:cubicBezTo>
                    <a:cubicBezTo>
                      <a:pt x="1" y="1096"/>
                      <a:pt x="128" y="1361"/>
                      <a:pt x="334" y="1361"/>
                    </a:cubicBezTo>
                    <a:cubicBezTo>
                      <a:pt x="378" y="1361"/>
                      <a:pt x="426" y="1349"/>
                      <a:pt x="474" y="1322"/>
                    </a:cubicBezTo>
                    <a:cubicBezTo>
                      <a:pt x="870" y="1044"/>
                      <a:pt x="1306" y="767"/>
                      <a:pt x="1662" y="450"/>
                    </a:cubicBezTo>
                    <a:cubicBezTo>
                      <a:pt x="1855" y="290"/>
                      <a:pt x="1736" y="0"/>
                      <a:pt x="15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39" name="Google Shape;1041;p42">
                <a:extLst>
                  <a:ext uri="{FF2B5EF4-FFF2-40B4-BE49-F238E27FC236}">
                    <a16:creationId xmlns="" xmlns:a16="http://schemas.microsoft.com/office/drawing/2014/main" id="{9D42DEDB-A5CC-47A8-A6F2-8E0E87DF46EB}"/>
                  </a:ext>
                </a:extLst>
              </p:cNvPr>
              <p:cNvSpPr/>
              <p:nvPr/>
            </p:nvSpPr>
            <p:spPr>
              <a:xfrm>
                <a:off x="8194312" y="2076217"/>
                <a:ext cx="309737" cy="73681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638" extrusionOk="0">
                    <a:moveTo>
                      <a:pt x="2375" y="1"/>
                    </a:moveTo>
                    <a:cubicBezTo>
                      <a:pt x="2363" y="1"/>
                      <a:pt x="2351" y="2"/>
                      <a:pt x="2338" y="3"/>
                    </a:cubicBezTo>
                    <a:cubicBezTo>
                      <a:pt x="1665" y="82"/>
                      <a:pt x="991" y="122"/>
                      <a:pt x="318" y="162"/>
                    </a:cubicBezTo>
                    <a:cubicBezTo>
                      <a:pt x="1" y="201"/>
                      <a:pt x="40" y="637"/>
                      <a:pt x="357" y="637"/>
                    </a:cubicBezTo>
                    <a:cubicBezTo>
                      <a:pt x="1031" y="597"/>
                      <a:pt x="1704" y="518"/>
                      <a:pt x="2378" y="479"/>
                    </a:cubicBezTo>
                    <a:cubicBezTo>
                      <a:pt x="2682" y="441"/>
                      <a:pt x="2657" y="1"/>
                      <a:pt x="23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0" name="Google Shape;1042;p42">
                <a:extLst>
                  <a:ext uri="{FF2B5EF4-FFF2-40B4-BE49-F238E27FC236}">
                    <a16:creationId xmlns="" xmlns:a16="http://schemas.microsoft.com/office/drawing/2014/main" id="{C8E7CDD5-C52C-447B-859E-62519001F48C}"/>
                  </a:ext>
                </a:extLst>
              </p:cNvPr>
              <p:cNvSpPr/>
              <p:nvPr/>
            </p:nvSpPr>
            <p:spPr>
              <a:xfrm>
                <a:off x="8079750" y="2389876"/>
                <a:ext cx="229358" cy="114564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992" extrusionOk="0">
                    <a:moveTo>
                      <a:pt x="372" y="0"/>
                    </a:moveTo>
                    <a:cubicBezTo>
                      <a:pt x="122" y="0"/>
                      <a:pt x="0" y="356"/>
                      <a:pt x="280" y="496"/>
                    </a:cubicBezTo>
                    <a:cubicBezTo>
                      <a:pt x="676" y="654"/>
                      <a:pt x="1072" y="813"/>
                      <a:pt x="1508" y="971"/>
                    </a:cubicBezTo>
                    <a:cubicBezTo>
                      <a:pt x="1541" y="985"/>
                      <a:pt x="1573" y="992"/>
                      <a:pt x="1604" y="992"/>
                    </a:cubicBezTo>
                    <a:cubicBezTo>
                      <a:pt x="1834" y="992"/>
                      <a:pt x="1985" y="645"/>
                      <a:pt x="1706" y="575"/>
                    </a:cubicBezTo>
                    <a:cubicBezTo>
                      <a:pt x="1310" y="417"/>
                      <a:pt x="874" y="219"/>
                      <a:pt x="478" y="21"/>
                    </a:cubicBezTo>
                    <a:cubicBezTo>
                      <a:pt x="441" y="7"/>
                      <a:pt x="405" y="0"/>
                      <a:pt x="3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1" name="Google Shape;1043;p42">
                <a:extLst>
                  <a:ext uri="{FF2B5EF4-FFF2-40B4-BE49-F238E27FC236}">
                    <a16:creationId xmlns="" xmlns:a16="http://schemas.microsoft.com/office/drawing/2014/main" id="{F0C2A785-518B-4D15-92BD-704A0C58958E}"/>
                  </a:ext>
                </a:extLst>
              </p:cNvPr>
              <p:cNvSpPr/>
              <p:nvPr/>
            </p:nvSpPr>
            <p:spPr>
              <a:xfrm>
                <a:off x="7815518" y="2680785"/>
                <a:ext cx="190670" cy="267123"/>
              </a:xfrm>
              <a:custGeom>
                <a:avLst/>
                <a:gdLst/>
                <a:ahLst/>
                <a:cxnLst/>
                <a:rect l="l" t="t" r="r" b="b"/>
                <a:pathLst>
                  <a:path w="1651" h="2313" extrusionOk="0">
                    <a:moveTo>
                      <a:pt x="311" y="0"/>
                    </a:moveTo>
                    <a:cubicBezTo>
                      <a:pt x="163" y="0"/>
                      <a:pt x="1" y="187"/>
                      <a:pt x="112" y="354"/>
                    </a:cubicBezTo>
                    <a:cubicBezTo>
                      <a:pt x="429" y="987"/>
                      <a:pt x="785" y="1621"/>
                      <a:pt x="1181" y="2215"/>
                    </a:cubicBezTo>
                    <a:cubicBezTo>
                      <a:pt x="1227" y="2284"/>
                      <a:pt x="1289" y="2313"/>
                      <a:pt x="1351" y="2313"/>
                    </a:cubicBezTo>
                    <a:cubicBezTo>
                      <a:pt x="1502" y="2313"/>
                      <a:pt x="1651" y="2136"/>
                      <a:pt x="1538" y="1938"/>
                    </a:cubicBezTo>
                    <a:cubicBezTo>
                      <a:pt x="1181" y="1344"/>
                      <a:pt x="825" y="750"/>
                      <a:pt x="468" y="116"/>
                    </a:cubicBezTo>
                    <a:cubicBezTo>
                      <a:pt x="433" y="34"/>
                      <a:pt x="37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2" name="Google Shape;1044;p42">
                <a:extLst>
                  <a:ext uri="{FF2B5EF4-FFF2-40B4-BE49-F238E27FC236}">
                    <a16:creationId xmlns="" xmlns:a16="http://schemas.microsoft.com/office/drawing/2014/main" id="{6725A4F4-AC66-495D-B15B-9601CDC6411D}"/>
                  </a:ext>
                </a:extLst>
              </p:cNvPr>
              <p:cNvSpPr/>
              <p:nvPr/>
            </p:nvSpPr>
            <p:spPr>
              <a:xfrm>
                <a:off x="7521836" y="2870182"/>
                <a:ext cx="57166" cy="247374"/>
              </a:xfrm>
              <a:custGeom>
                <a:avLst/>
                <a:gdLst/>
                <a:ahLst/>
                <a:cxnLst/>
                <a:rect l="l" t="t" r="r" b="b"/>
                <a:pathLst>
                  <a:path w="495" h="2142" extrusionOk="0">
                    <a:moveTo>
                      <a:pt x="294" y="0"/>
                    </a:moveTo>
                    <a:cubicBezTo>
                      <a:pt x="175" y="0"/>
                      <a:pt x="40" y="90"/>
                      <a:pt x="40" y="259"/>
                    </a:cubicBezTo>
                    <a:cubicBezTo>
                      <a:pt x="40" y="813"/>
                      <a:pt x="40" y="1368"/>
                      <a:pt x="1" y="1922"/>
                    </a:cubicBezTo>
                    <a:cubicBezTo>
                      <a:pt x="1" y="2071"/>
                      <a:pt x="105" y="2141"/>
                      <a:pt x="216" y="2141"/>
                    </a:cubicBezTo>
                    <a:cubicBezTo>
                      <a:pt x="342" y="2141"/>
                      <a:pt x="476" y="2051"/>
                      <a:pt x="476" y="1883"/>
                    </a:cubicBezTo>
                    <a:lnTo>
                      <a:pt x="476" y="219"/>
                    </a:lnTo>
                    <a:cubicBezTo>
                      <a:pt x="495" y="70"/>
                      <a:pt x="400" y="0"/>
                      <a:pt x="2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3" name="Google Shape;1045;p42">
                <a:extLst>
                  <a:ext uri="{FF2B5EF4-FFF2-40B4-BE49-F238E27FC236}">
                    <a16:creationId xmlns="" xmlns:a16="http://schemas.microsoft.com/office/drawing/2014/main" id="{006BC873-B71B-455B-B70C-072CE627BB69}"/>
                  </a:ext>
                </a:extLst>
              </p:cNvPr>
              <p:cNvSpPr/>
              <p:nvPr/>
            </p:nvSpPr>
            <p:spPr>
              <a:xfrm>
                <a:off x="7060238" y="2794192"/>
                <a:ext cx="209032" cy="239868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2077" extrusionOk="0">
                    <a:moveTo>
                      <a:pt x="1471" y="0"/>
                    </a:moveTo>
                    <a:cubicBezTo>
                      <a:pt x="1413" y="0"/>
                      <a:pt x="1354" y="25"/>
                      <a:pt x="1304" y="85"/>
                    </a:cubicBezTo>
                    <a:lnTo>
                      <a:pt x="116" y="1709"/>
                    </a:lnTo>
                    <a:cubicBezTo>
                      <a:pt x="0" y="1882"/>
                      <a:pt x="159" y="2077"/>
                      <a:pt x="315" y="2077"/>
                    </a:cubicBezTo>
                    <a:cubicBezTo>
                      <a:pt x="372" y="2077"/>
                      <a:pt x="430" y="2050"/>
                      <a:pt x="472" y="1986"/>
                    </a:cubicBezTo>
                    <a:lnTo>
                      <a:pt x="1661" y="402"/>
                    </a:lnTo>
                    <a:cubicBezTo>
                      <a:pt x="1809" y="223"/>
                      <a:pt x="1646" y="0"/>
                      <a:pt x="14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4" name="Google Shape;1046;p42">
                <a:extLst>
                  <a:ext uri="{FF2B5EF4-FFF2-40B4-BE49-F238E27FC236}">
                    <a16:creationId xmlns="" xmlns:a16="http://schemas.microsoft.com/office/drawing/2014/main" id="{D4C28F63-FA58-487E-98C2-8B33E65B6B2E}"/>
                  </a:ext>
                </a:extLst>
              </p:cNvPr>
              <p:cNvSpPr/>
              <p:nvPr/>
            </p:nvSpPr>
            <p:spPr>
              <a:xfrm>
                <a:off x="6816447" y="2595095"/>
                <a:ext cx="226355" cy="153714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1331" extrusionOk="0">
                    <a:moveTo>
                      <a:pt x="1620" y="0"/>
                    </a:moveTo>
                    <a:cubicBezTo>
                      <a:pt x="1586" y="0"/>
                      <a:pt x="1550" y="8"/>
                      <a:pt x="1514" y="26"/>
                    </a:cubicBezTo>
                    <a:cubicBezTo>
                      <a:pt x="1078" y="343"/>
                      <a:pt x="642" y="620"/>
                      <a:pt x="167" y="898"/>
                    </a:cubicBezTo>
                    <a:cubicBezTo>
                      <a:pt x="1" y="1030"/>
                      <a:pt x="141" y="1330"/>
                      <a:pt x="331" y="1330"/>
                    </a:cubicBezTo>
                    <a:cubicBezTo>
                      <a:pt x="368" y="1330"/>
                      <a:pt x="406" y="1319"/>
                      <a:pt x="444" y="1294"/>
                    </a:cubicBezTo>
                    <a:cubicBezTo>
                      <a:pt x="880" y="1016"/>
                      <a:pt x="1355" y="700"/>
                      <a:pt x="1791" y="422"/>
                    </a:cubicBezTo>
                    <a:cubicBezTo>
                      <a:pt x="1959" y="254"/>
                      <a:pt x="1813" y="0"/>
                      <a:pt x="16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5" name="Google Shape;1047;p42">
                <a:extLst>
                  <a:ext uri="{FF2B5EF4-FFF2-40B4-BE49-F238E27FC236}">
                    <a16:creationId xmlns="" xmlns:a16="http://schemas.microsoft.com/office/drawing/2014/main" id="{4CEEC824-55B0-481E-91A5-65964557D178}"/>
                  </a:ext>
                </a:extLst>
              </p:cNvPr>
              <p:cNvSpPr/>
              <p:nvPr/>
            </p:nvSpPr>
            <p:spPr>
              <a:xfrm>
                <a:off x="6535007" y="2382716"/>
                <a:ext cx="312740" cy="105902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917" extrusionOk="0">
                    <a:moveTo>
                      <a:pt x="2291" y="1"/>
                    </a:moveTo>
                    <a:cubicBezTo>
                      <a:pt x="2277" y="1"/>
                      <a:pt x="2263" y="1"/>
                      <a:pt x="2247" y="3"/>
                    </a:cubicBezTo>
                    <a:cubicBezTo>
                      <a:pt x="1614" y="201"/>
                      <a:pt x="940" y="320"/>
                      <a:pt x="267" y="439"/>
                    </a:cubicBezTo>
                    <a:cubicBezTo>
                      <a:pt x="1" y="477"/>
                      <a:pt x="27" y="917"/>
                      <a:pt x="274" y="917"/>
                    </a:cubicBezTo>
                    <a:cubicBezTo>
                      <a:pt x="285" y="917"/>
                      <a:pt x="295" y="916"/>
                      <a:pt x="306" y="914"/>
                    </a:cubicBezTo>
                    <a:cubicBezTo>
                      <a:pt x="1020" y="796"/>
                      <a:pt x="1733" y="637"/>
                      <a:pt x="2406" y="439"/>
                    </a:cubicBezTo>
                    <a:cubicBezTo>
                      <a:pt x="2708" y="364"/>
                      <a:pt x="2578" y="1"/>
                      <a:pt x="22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6" name="Google Shape;1048;p42">
                <a:extLst>
                  <a:ext uri="{FF2B5EF4-FFF2-40B4-BE49-F238E27FC236}">
                    <a16:creationId xmlns="" xmlns:a16="http://schemas.microsoft.com/office/drawing/2014/main" id="{27C4D04F-DC4E-4279-BEF9-8E4CD4EA32A9}"/>
                  </a:ext>
                </a:extLst>
              </p:cNvPr>
              <p:cNvSpPr/>
              <p:nvPr/>
            </p:nvSpPr>
            <p:spPr>
              <a:xfrm>
                <a:off x="6652687" y="2090306"/>
                <a:ext cx="178544" cy="59592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16" extrusionOk="0">
                    <a:moveTo>
                      <a:pt x="1228" y="0"/>
                    </a:moveTo>
                    <a:cubicBezTo>
                      <a:pt x="951" y="40"/>
                      <a:pt x="634" y="40"/>
                      <a:pt x="317" y="40"/>
                    </a:cubicBezTo>
                    <a:cubicBezTo>
                      <a:pt x="1" y="40"/>
                      <a:pt x="40" y="515"/>
                      <a:pt x="357" y="515"/>
                    </a:cubicBezTo>
                    <a:cubicBezTo>
                      <a:pt x="674" y="515"/>
                      <a:pt x="951" y="515"/>
                      <a:pt x="1268" y="475"/>
                    </a:cubicBezTo>
                    <a:cubicBezTo>
                      <a:pt x="1545" y="396"/>
                      <a:pt x="1506" y="40"/>
                      <a:pt x="12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7" name="Google Shape;1049;p42">
                <a:extLst>
                  <a:ext uri="{FF2B5EF4-FFF2-40B4-BE49-F238E27FC236}">
                    <a16:creationId xmlns="" xmlns:a16="http://schemas.microsoft.com/office/drawing/2014/main" id="{6A45D790-9B37-492C-ACDD-2C84829DB2EF}"/>
                  </a:ext>
                </a:extLst>
              </p:cNvPr>
              <p:cNvSpPr/>
              <p:nvPr/>
            </p:nvSpPr>
            <p:spPr>
              <a:xfrm>
                <a:off x="6528424" y="1685298"/>
                <a:ext cx="358473" cy="160412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1389" extrusionOk="0">
                    <a:moveTo>
                      <a:pt x="386" y="1"/>
                    </a:moveTo>
                    <a:cubicBezTo>
                      <a:pt x="156" y="1"/>
                      <a:pt x="0" y="348"/>
                      <a:pt x="245" y="417"/>
                    </a:cubicBezTo>
                    <a:lnTo>
                      <a:pt x="2621" y="1368"/>
                    </a:lnTo>
                    <a:cubicBezTo>
                      <a:pt x="2659" y="1382"/>
                      <a:pt x="2695" y="1388"/>
                      <a:pt x="2729" y="1388"/>
                    </a:cubicBezTo>
                    <a:cubicBezTo>
                      <a:pt x="2979" y="1388"/>
                      <a:pt x="3103" y="1042"/>
                      <a:pt x="2859" y="972"/>
                    </a:cubicBezTo>
                    <a:lnTo>
                      <a:pt x="482" y="21"/>
                    </a:lnTo>
                    <a:cubicBezTo>
                      <a:pt x="449" y="7"/>
                      <a:pt x="417" y="1"/>
                      <a:pt x="3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8" name="Google Shape;1050;p42">
                <a:extLst>
                  <a:ext uri="{FF2B5EF4-FFF2-40B4-BE49-F238E27FC236}">
                    <a16:creationId xmlns="" xmlns:a16="http://schemas.microsoft.com/office/drawing/2014/main" id="{B2FF3754-E9FB-40F2-9F67-D908E7E9FC59}"/>
                  </a:ext>
                </a:extLst>
              </p:cNvPr>
              <p:cNvSpPr/>
              <p:nvPr/>
            </p:nvSpPr>
            <p:spPr>
              <a:xfrm>
                <a:off x="6920962" y="1439428"/>
                <a:ext cx="157409" cy="228781"/>
              </a:xfrm>
              <a:custGeom>
                <a:avLst/>
                <a:gdLst/>
                <a:ahLst/>
                <a:cxnLst/>
                <a:rect l="l" t="t" r="r" b="b"/>
                <a:pathLst>
                  <a:path w="1363" h="1981" extrusionOk="0">
                    <a:moveTo>
                      <a:pt x="270" y="1"/>
                    </a:moveTo>
                    <a:cubicBezTo>
                      <a:pt x="131" y="1"/>
                      <a:pt x="0" y="126"/>
                      <a:pt x="54" y="288"/>
                    </a:cubicBezTo>
                    <a:cubicBezTo>
                      <a:pt x="252" y="843"/>
                      <a:pt x="530" y="1398"/>
                      <a:pt x="886" y="1913"/>
                    </a:cubicBezTo>
                    <a:cubicBezTo>
                      <a:pt x="934" y="1961"/>
                      <a:pt x="989" y="1981"/>
                      <a:pt x="1043" y="1981"/>
                    </a:cubicBezTo>
                    <a:cubicBezTo>
                      <a:pt x="1210" y="1981"/>
                      <a:pt x="1363" y="1785"/>
                      <a:pt x="1243" y="1635"/>
                    </a:cubicBezTo>
                    <a:cubicBezTo>
                      <a:pt x="926" y="1160"/>
                      <a:pt x="648" y="645"/>
                      <a:pt x="450" y="90"/>
                    </a:cubicBezTo>
                    <a:cubicBezTo>
                      <a:pt x="400" y="28"/>
                      <a:pt x="334" y="1"/>
                      <a:pt x="2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  <p:sp>
            <p:nvSpPr>
              <p:cNvPr id="49" name="Google Shape;1051;p42">
                <a:extLst>
                  <a:ext uri="{FF2B5EF4-FFF2-40B4-BE49-F238E27FC236}">
                    <a16:creationId xmlns="" xmlns:a16="http://schemas.microsoft.com/office/drawing/2014/main" id="{47A3C8C1-05E4-4E88-A5A7-703F39780BB0}"/>
                  </a:ext>
                </a:extLst>
              </p:cNvPr>
              <p:cNvSpPr/>
              <p:nvPr/>
            </p:nvSpPr>
            <p:spPr>
              <a:xfrm>
                <a:off x="7245016" y="1392541"/>
                <a:ext cx="85807" cy="178197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543" extrusionOk="0">
                    <a:moveTo>
                      <a:pt x="236" y="0"/>
                    </a:moveTo>
                    <a:cubicBezTo>
                      <a:pt x="113" y="0"/>
                      <a:pt x="0" y="90"/>
                      <a:pt x="21" y="259"/>
                    </a:cubicBezTo>
                    <a:cubicBezTo>
                      <a:pt x="61" y="615"/>
                      <a:pt x="180" y="1011"/>
                      <a:pt x="259" y="1368"/>
                    </a:cubicBezTo>
                    <a:cubicBezTo>
                      <a:pt x="290" y="1492"/>
                      <a:pt x="375" y="1543"/>
                      <a:pt x="463" y="1543"/>
                    </a:cubicBezTo>
                    <a:cubicBezTo>
                      <a:pt x="600" y="1543"/>
                      <a:pt x="743" y="1418"/>
                      <a:pt x="695" y="1249"/>
                    </a:cubicBezTo>
                    <a:cubicBezTo>
                      <a:pt x="615" y="892"/>
                      <a:pt x="536" y="536"/>
                      <a:pt x="496" y="219"/>
                    </a:cubicBezTo>
                    <a:cubicBezTo>
                      <a:pt x="459" y="70"/>
                      <a:pt x="344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3200" kern="0">
                  <a:solidFill>
                    <a:srgbClr val="0000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</p:grpSp>
        <p:sp>
          <p:nvSpPr>
            <p:cNvPr id="28" name="Google Shape;1052;p42">
              <a:extLst>
                <a:ext uri="{FF2B5EF4-FFF2-40B4-BE49-F238E27FC236}">
                  <a16:creationId xmlns="" xmlns:a16="http://schemas.microsoft.com/office/drawing/2014/main" id="{1A7F1FDD-A555-4152-908A-7F9B2769355C}"/>
                </a:ext>
              </a:extLst>
            </p:cNvPr>
            <p:cNvSpPr/>
            <p:nvPr/>
          </p:nvSpPr>
          <p:spPr>
            <a:xfrm>
              <a:off x="7570574" y="4280149"/>
              <a:ext cx="715594" cy="530807"/>
            </a:xfrm>
            <a:custGeom>
              <a:avLst/>
              <a:gdLst/>
              <a:ahLst/>
              <a:cxnLst/>
              <a:rect l="l" t="t" r="r" b="b"/>
              <a:pathLst>
                <a:path w="12437" h="9225" extrusionOk="0">
                  <a:moveTo>
                    <a:pt x="1895" y="0"/>
                  </a:moveTo>
                  <a:cubicBezTo>
                    <a:pt x="1313" y="0"/>
                    <a:pt x="705" y="248"/>
                    <a:pt x="197" y="558"/>
                  </a:cubicBezTo>
                  <a:cubicBezTo>
                    <a:pt x="0" y="721"/>
                    <a:pt x="155" y="993"/>
                    <a:pt x="349" y="993"/>
                  </a:cubicBezTo>
                  <a:cubicBezTo>
                    <a:pt x="390" y="993"/>
                    <a:pt x="433" y="981"/>
                    <a:pt x="474" y="954"/>
                  </a:cubicBezTo>
                  <a:cubicBezTo>
                    <a:pt x="915" y="666"/>
                    <a:pt x="1403" y="443"/>
                    <a:pt x="1857" y="443"/>
                  </a:cubicBezTo>
                  <a:cubicBezTo>
                    <a:pt x="2339" y="443"/>
                    <a:pt x="2782" y="695"/>
                    <a:pt x="3088" y="1390"/>
                  </a:cubicBezTo>
                  <a:cubicBezTo>
                    <a:pt x="3247" y="1825"/>
                    <a:pt x="3366" y="2340"/>
                    <a:pt x="3405" y="2816"/>
                  </a:cubicBezTo>
                  <a:cubicBezTo>
                    <a:pt x="3405" y="3331"/>
                    <a:pt x="3564" y="3846"/>
                    <a:pt x="3881" y="4321"/>
                  </a:cubicBezTo>
                  <a:cubicBezTo>
                    <a:pt x="4166" y="4574"/>
                    <a:pt x="4552" y="4701"/>
                    <a:pt x="4939" y="4701"/>
                  </a:cubicBezTo>
                  <a:cubicBezTo>
                    <a:pt x="5036" y="4701"/>
                    <a:pt x="5132" y="4693"/>
                    <a:pt x="5227" y="4677"/>
                  </a:cubicBezTo>
                  <a:cubicBezTo>
                    <a:pt x="5604" y="4638"/>
                    <a:pt x="5802" y="4578"/>
                    <a:pt x="6005" y="4578"/>
                  </a:cubicBezTo>
                  <a:cubicBezTo>
                    <a:pt x="6208" y="4578"/>
                    <a:pt x="6416" y="4638"/>
                    <a:pt x="6812" y="4836"/>
                  </a:cubicBezTo>
                  <a:cubicBezTo>
                    <a:pt x="7248" y="4836"/>
                    <a:pt x="7604" y="5232"/>
                    <a:pt x="7564" y="5707"/>
                  </a:cubicBezTo>
                  <a:cubicBezTo>
                    <a:pt x="7564" y="5905"/>
                    <a:pt x="7604" y="6143"/>
                    <a:pt x="7604" y="6381"/>
                  </a:cubicBezTo>
                  <a:cubicBezTo>
                    <a:pt x="7683" y="7569"/>
                    <a:pt x="8119" y="8599"/>
                    <a:pt x="9466" y="8599"/>
                  </a:cubicBezTo>
                  <a:cubicBezTo>
                    <a:pt x="10535" y="8599"/>
                    <a:pt x="11328" y="7926"/>
                    <a:pt x="11961" y="7133"/>
                  </a:cubicBezTo>
                  <a:lnTo>
                    <a:pt x="11961" y="7133"/>
                  </a:lnTo>
                  <a:cubicBezTo>
                    <a:pt x="11922" y="7728"/>
                    <a:pt x="11882" y="8361"/>
                    <a:pt x="11763" y="8956"/>
                  </a:cubicBezTo>
                  <a:cubicBezTo>
                    <a:pt x="11740" y="9117"/>
                    <a:pt x="11891" y="9224"/>
                    <a:pt x="12029" y="9224"/>
                  </a:cubicBezTo>
                  <a:cubicBezTo>
                    <a:pt x="12129" y="9224"/>
                    <a:pt x="12222" y="9168"/>
                    <a:pt x="12239" y="9035"/>
                  </a:cubicBezTo>
                  <a:cubicBezTo>
                    <a:pt x="12358" y="8282"/>
                    <a:pt x="12397" y="7490"/>
                    <a:pt x="12437" y="6698"/>
                  </a:cubicBezTo>
                  <a:cubicBezTo>
                    <a:pt x="12437" y="6618"/>
                    <a:pt x="12397" y="6579"/>
                    <a:pt x="12358" y="6539"/>
                  </a:cubicBezTo>
                  <a:cubicBezTo>
                    <a:pt x="12414" y="6371"/>
                    <a:pt x="12272" y="6203"/>
                    <a:pt x="12127" y="6203"/>
                  </a:cubicBezTo>
                  <a:cubicBezTo>
                    <a:pt x="12068" y="6203"/>
                    <a:pt x="12008" y="6232"/>
                    <a:pt x="11961" y="6302"/>
                  </a:cubicBezTo>
                  <a:lnTo>
                    <a:pt x="11961" y="6341"/>
                  </a:lnTo>
                  <a:cubicBezTo>
                    <a:pt x="11922" y="6302"/>
                    <a:pt x="11882" y="6302"/>
                    <a:pt x="11843" y="6302"/>
                  </a:cubicBezTo>
                  <a:cubicBezTo>
                    <a:pt x="11130" y="6302"/>
                    <a:pt x="10417" y="6222"/>
                    <a:pt x="9704" y="6024"/>
                  </a:cubicBezTo>
                  <a:cubicBezTo>
                    <a:pt x="9681" y="6018"/>
                    <a:pt x="9659" y="6015"/>
                    <a:pt x="9639" y="6015"/>
                  </a:cubicBezTo>
                  <a:cubicBezTo>
                    <a:pt x="9416" y="6015"/>
                    <a:pt x="9370" y="6387"/>
                    <a:pt x="9624" y="6460"/>
                  </a:cubicBezTo>
                  <a:cubicBezTo>
                    <a:pt x="10298" y="6658"/>
                    <a:pt x="10971" y="6737"/>
                    <a:pt x="11645" y="6737"/>
                  </a:cubicBezTo>
                  <a:cubicBezTo>
                    <a:pt x="11146" y="7449"/>
                    <a:pt x="10456" y="8193"/>
                    <a:pt x="9574" y="8193"/>
                  </a:cubicBezTo>
                  <a:cubicBezTo>
                    <a:pt x="9474" y="8193"/>
                    <a:pt x="9372" y="8183"/>
                    <a:pt x="9268" y="8163"/>
                  </a:cubicBezTo>
                  <a:cubicBezTo>
                    <a:pt x="7763" y="7886"/>
                    <a:pt x="8277" y="6341"/>
                    <a:pt x="8000" y="5311"/>
                  </a:cubicBezTo>
                  <a:cubicBezTo>
                    <a:pt x="7742" y="4439"/>
                    <a:pt x="7167" y="4067"/>
                    <a:pt x="6405" y="4067"/>
                  </a:cubicBezTo>
                  <a:cubicBezTo>
                    <a:pt x="6233" y="4067"/>
                    <a:pt x="6051" y="4086"/>
                    <a:pt x="5861" y="4123"/>
                  </a:cubicBezTo>
                  <a:cubicBezTo>
                    <a:pt x="5573" y="4157"/>
                    <a:pt x="5292" y="4234"/>
                    <a:pt x="5025" y="4234"/>
                  </a:cubicBezTo>
                  <a:cubicBezTo>
                    <a:pt x="4667" y="4234"/>
                    <a:pt x="4334" y="4096"/>
                    <a:pt x="4039" y="3529"/>
                  </a:cubicBezTo>
                  <a:cubicBezTo>
                    <a:pt x="3801" y="3093"/>
                    <a:pt x="3841" y="2301"/>
                    <a:pt x="3722" y="1825"/>
                  </a:cubicBezTo>
                  <a:cubicBezTo>
                    <a:pt x="3643" y="1350"/>
                    <a:pt x="3445" y="914"/>
                    <a:pt x="3167" y="558"/>
                  </a:cubicBezTo>
                  <a:cubicBezTo>
                    <a:pt x="2800" y="155"/>
                    <a:pt x="2355" y="0"/>
                    <a:pt x="18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3200" kern="0">
                <a:solidFill>
                  <a:srgbClr val="0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014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1000">
        <p:cut/>
      </p:transition>
    </mc:Choice>
    <mc:Fallback xmlns="">
      <p:transition advClick="0" advTm="100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248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RedStar</dc:creator>
  <cp:lastModifiedBy>RedStar</cp:lastModifiedBy>
  <cp:revision>3</cp:revision>
  <dcterms:created xsi:type="dcterms:W3CDTF">2021-10-06T07:56:57Z</dcterms:created>
  <dcterms:modified xsi:type="dcterms:W3CDTF">2021-10-06T08:25:38Z</dcterms:modified>
</cp:coreProperties>
</file>