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media/media2.wav" ContentType="audio/x-wav"/>
  <Override PartName="/ppt/notesSlides/notesSlide2.xml" ContentType="application/vnd.openxmlformats-officedocument.presentationml.notesSlide+xml"/>
  <Override PartName="/ppt/media/audio3.wav" ContentType="audio/x-wav"/>
  <Override PartName="/ppt/media/audio4.wav" ContentType="audio/x-wav"/>
  <Override PartName="/ppt/media/audio5.wav" ContentType="audio/x-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2" r:id="rId1"/>
    <p:sldMasterId id="2147483696" r:id="rId2"/>
  </p:sldMasterIdLst>
  <p:notesMasterIdLst>
    <p:notesMasterId r:id="rId41"/>
  </p:notesMasterIdLst>
  <p:sldIdLst>
    <p:sldId id="324" r:id="rId3"/>
    <p:sldId id="299" r:id="rId4"/>
    <p:sldId id="292" r:id="rId5"/>
    <p:sldId id="269" r:id="rId6"/>
    <p:sldId id="270" r:id="rId7"/>
    <p:sldId id="272" r:id="rId8"/>
    <p:sldId id="275" r:id="rId9"/>
    <p:sldId id="276" r:id="rId10"/>
    <p:sldId id="277" r:id="rId11"/>
    <p:sldId id="304" r:id="rId12"/>
    <p:sldId id="279" r:id="rId13"/>
    <p:sldId id="320" r:id="rId14"/>
    <p:sldId id="326" r:id="rId15"/>
    <p:sldId id="315" r:id="rId16"/>
    <p:sldId id="317" r:id="rId17"/>
    <p:sldId id="318" r:id="rId18"/>
    <p:sldId id="319" r:id="rId19"/>
    <p:sldId id="273" r:id="rId20"/>
    <p:sldId id="322" r:id="rId21"/>
    <p:sldId id="321" r:id="rId22"/>
    <p:sldId id="282" r:id="rId23"/>
    <p:sldId id="274" r:id="rId24"/>
    <p:sldId id="308" r:id="rId25"/>
    <p:sldId id="283" r:id="rId26"/>
    <p:sldId id="287" r:id="rId27"/>
    <p:sldId id="284" r:id="rId28"/>
    <p:sldId id="285" r:id="rId29"/>
    <p:sldId id="309" r:id="rId30"/>
    <p:sldId id="289" r:id="rId31"/>
    <p:sldId id="305" r:id="rId32"/>
    <p:sldId id="306" r:id="rId33"/>
    <p:sldId id="307" r:id="rId34"/>
    <p:sldId id="301" r:id="rId35"/>
    <p:sldId id="316" r:id="rId36"/>
    <p:sldId id="311" r:id="rId37"/>
    <p:sldId id="312" r:id="rId38"/>
    <p:sldId id="313" r:id="rId39"/>
    <p:sldId id="314" r:id="rId40"/>
  </p:sldIdLst>
  <p:sldSz cx="12192000" cy="6858000"/>
  <p:notesSz cx="9144000" cy="6858000"/>
  <p:embeddedFontLst>
    <p:embeddedFont>
      <p:font typeface=".VnTifani Heavy" panose="020B7200000000000000"/>
      <p:regular r:id="rId42"/>
    </p:embeddedFont>
    <p:embeddedFont>
      <p:font typeface=".VnTifani HeavyH" panose="020B7200000000000000"/>
      <p:regular r:id="rId43"/>
    </p:embeddedFont>
    <p:embeddedFont>
      <p:font typeface="Calibri Light" panose="020F0302020204030204" pitchFamily="34" charset="0"/>
      <p:regular r:id="rId44"/>
      <p:italic r:id="rId45"/>
    </p:embeddedFont>
    <p:embeddedFont>
      <p:font typeface=".VnArial" panose="020B7200000000000000"/>
      <p:regular r:id="rId46"/>
      <p:bold r:id="rId47"/>
      <p:italic r:id="rId48"/>
      <p:boldItalic r:id="rId49"/>
    </p:embeddedFont>
    <p:embeddedFont>
      <p:font typeface="Calibri" panose="020F0502020204030204" pitchFamily="34" charset="0"/>
      <p:regular r:id="rId50"/>
      <p:bold r:id="rId51"/>
      <p:italic r:id="rId52"/>
      <p:boldItalic r:id="rId53"/>
    </p:embeddedFont>
  </p:embeddedFontLst>
  <p:defaultTextStyle>
    <a:defPPr>
      <a:defRPr lang="en-US"/>
    </a:defPPr>
    <a:lvl1pPr marL="0" algn="l" defTabSz="1219078" rtl="0" eaLnBrk="1" latinLnBrk="0" hangingPunct="1">
      <a:defRPr sz="2400" kern="1200">
        <a:solidFill>
          <a:schemeClr val="tx1"/>
        </a:solidFill>
        <a:latin typeface="+mn-lt"/>
        <a:ea typeface="+mn-ea"/>
        <a:cs typeface="+mn-cs"/>
      </a:defRPr>
    </a:lvl1pPr>
    <a:lvl2pPr marL="609539" algn="l" defTabSz="1219078" rtl="0" eaLnBrk="1" latinLnBrk="0" hangingPunct="1">
      <a:defRPr sz="2400" kern="1200">
        <a:solidFill>
          <a:schemeClr val="tx1"/>
        </a:solidFill>
        <a:latin typeface="+mn-lt"/>
        <a:ea typeface="+mn-ea"/>
        <a:cs typeface="+mn-cs"/>
      </a:defRPr>
    </a:lvl2pPr>
    <a:lvl3pPr marL="1219078" algn="l" defTabSz="1219078" rtl="0" eaLnBrk="1" latinLnBrk="0" hangingPunct="1">
      <a:defRPr sz="2400" kern="1200">
        <a:solidFill>
          <a:schemeClr val="tx1"/>
        </a:solidFill>
        <a:latin typeface="+mn-lt"/>
        <a:ea typeface="+mn-ea"/>
        <a:cs typeface="+mn-cs"/>
      </a:defRPr>
    </a:lvl3pPr>
    <a:lvl4pPr marL="1828617" algn="l" defTabSz="1219078" rtl="0" eaLnBrk="1" latinLnBrk="0" hangingPunct="1">
      <a:defRPr sz="2400" kern="1200">
        <a:solidFill>
          <a:schemeClr val="tx1"/>
        </a:solidFill>
        <a:latin typeface="+mn-lt"/>
        <a:ea typeface="+mn-ea"/>
        <a:cs typeface="+mn-cs"/>
      </a:defRPr>
    </a:lvl4pPr>
    <a:lvl5pPr marL="2438156" algn="l" defTabSz="1219078" rtl="0" eaLnBrk="1" latinLnBrk="0" hangingPunct="1">
      <a:defRPr sz="2400" kern="1200">
        <a:solidFill>
          <a:schemeClr val="tx1"/>
        </a:solidFill>
        <a:latin typeface="+mn-lt"/>
        <a:ea typeface="+mn-ea"/>
        <a:cs typeface="+mn-cs"/>
      </a:defRPr>
    </a:lvl5pPr>
    <a:lvl6pPr marL="3047695" algn="l" defTabSz="1219078" rtl="0" eaLnBrk="1" latinLnBrk="0" hangingPunct="1">
      <a:defRPr sz="2400" kern="1200">
        <a:solidFill>
          <a:schemeClr val="tx1"/>
        </a:solidFill>
        <a:latin typeface="+mn-lt"/>
        <a:ea typeface="+mn-ea"/>
        <a:cs typeface="+mn-cs"/>
      </a:defRPr>
    </a:lvl6pPr>
    <a:lvl7pPr marL="3657234" algn="l" defTabSz="1219078" rtl="0" eaLnBrk="1" latinLnBrk="0" hangingPunct="1">
      <a:defRPr sz="2400" kern="1200">
        <a:solidFill>
          <a:schemeClr val="tx1"/>
        </a:solidFill>
        <a:latin typeface="+mn-lt"/>
        <a:ea typeface="+mn-ea"/>
        <a:cs typeface="+mn-cs"/>
      </a:defRPr>
    </a:lvl7pPr>
    <a:lvl8pPr marL="4266773" algn="l" defTabSz="1219078" rtl="0" eaLnBrk="1" latinLnBrk="0" hangingPunct="1">
      <a:defRPr sz="2400" kern="1200">
        <a:solidFill>
          <a:schemeClr val="tx1"/>
        </a:solidFill>
        <a:latin typeface="+mn-lt"/>
        <a:ea typeface="+mn-ea"/>
        <a:cs typeface="+mn-cs"/>
      </a:defRPr>
    </a:lvl8pPr>
    <a:lvl9pPr marL="4876312" algn="l" defTabSz="1219078"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E49A6A"/>
    <a:srgbClr val="00FFFF"/>
    <a:srgbClr val="FCC9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5258" autoAdjust="0"/>
  </p:normalViewPr>
  <p:slideViewPr>
    <p:cSldViewPr snapToGrid="0">
      <p:cViewPr varScale="1">
        <p:scale>
          <a:sx n="65" d="100"/>
          <a:sy n="65" d="100"/>
        </p:scale>
        <p:origin x="132" y="56"/>
      </p:cViewPr>
      <p:guideLst>
        <p:guide orient="horz" pos="2160"/>
        <p:guide pos="384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4.fntdata"/><Relationship Id="rId53" Type="http://schemas.openxmlformats.org/officeDocument/2006/relationships/font" Target="fonts/font12.fntdata"/><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font" Target="fonts/font10.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5.fntdata"/><Relationship Id="rId20" Type="http://schemas.openxmlformats.org/officeDocument/2006/relationships/slide" Target="slides/slide18.xml"/><Relationship Id="rId41" Type="http://schemas.openxmlformats.org/officeDocument/2006/relationships/notesMaster" Target="notesMasters/notesMaster1.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8.fntdata"/><Relationship Id="rId5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3.fntdata"/><Relationship Id="rId52"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4884BFAD-1454-45CB-AD6B-BA6B614D8C60}" type="datetimeFigureOut">
              <a:rPr lang="vi-VN" smtClean="0"/>
              <a:t>05/10/2025</a:t>
            </a:fld>
            <a:endParaRPr lang="vi-VN"/>
          </a:p>
        </p:txBody>
      </p:sp>
      <p:sp>
        <p:nvSpPr>
          <p:cNvPr id="4" name="Slide Image Placeholder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a:defRPr sz="1200"/>
            </a:lvl1pPr>
          </a:lstStyle>
          <a:p>
            <a:fld id="{CF9B649D-E6A1-4A18-9C9C-2C90800BBA15}" type="slidenum">
              <a:rPr lang="vi-VN" smtClean="0"/>
              <a:t>‹#›</a:t>
            </a:fld>
            <a:endParaRPr lang="vi-VN"/>
          </a:p>
        </p:txBody>
      </p:sp>
    </p:spTree>
    <p:extLst>
      <p:ext uri="{BB962C8B-B14F-4D97-AF65-F5344CB8AC3E}">
        <p14:creationId xmlns:p14="http://schemas.microsoft.com/office/powerpoint/2010/main" val="489567207"/>
      </p:ext>
    </p:extLst>
  </p:cSld>
  <p:clrMap bg1="lt1" tx1="dk1" bg2="lt2" tx2="dk2" accent1="accent1" accent2="accent2" accent3="accent3" accent4="accent4" accent5="accent5" accent6="accent6" hlink="hlink" folHlink="folHlink"/>
  <p:notesStyle>
    <a:lvl1pPr marL="0" algn="l" defTabSz="1219078" rtl="0" eaLnBrk="1" latinLnBrk="0" hangingPunct="1">
      <a:defRPr sz="1600" kern="1200">
        <a:solidFill>
          <a:schemeClr val="tx1"/>
        </a:solidFill>
        <a:latin typeface="+mn-lt"/>
        <a:ea typeface="+mn-ea"/>
        <a:cs typeface="+mn-cs"/>
      </a:defRPr>
    </a:lvl1pPr>
    <a:lvl2pPr marL="609539" algn="l" defTabSz="1219078" rtl="0" eaLnBrk="1" latinLnBrk="0" hangingPunct="1">
      <a:defRPr sz="1600" kern="1200">
        <a:solidFill>
          <a:schemeClr val="tx1"/>
        </a:solidFill>
        <a:latin typeface="+mn-lt"/>
        <a:ea typeface="+mn-ea"/>
        <a:cs typeface="+mn-cs"/>
      </a:defRPr>
    </a:lvl2pPr>
    <a:lvl3pPr marL="1219078" algn="l" defTabSz="1219078" rtl="0" eaLnBrk="1" latinLnBrk="0" hangingPunct="1">
      <a:defRPr sz="1600" kern="1200">
        <a:solidFill>
          <a:schemeClr val="tx1"/>
        </a:solidFill>
        <a:latin typeface="+mn-lt"/>
        <a:ea typeface="+mn-ea"/>
        <a:cs typeface="+mn-cs"/>
      </a:defRPr>
    </a:lvl3pPr>
    <a:lvl4pPr marL="1828617" algn="l" defTabSz="1219078" rtl="0" eaLnBrk="1" latinLnBrk="0" hangingPunct="1">
      <a:defRPr sz="1600" kern="1200">
        <a:solidFill>
          <a:schemeClr val="tx1"/>
        </a:solidFill>
        <a:latin typeface="+mn-lt"/>
        <a:ea typeface="+mn-ea"/>
        <a:cs typeface="+mn-cs"/>
      </a:defRPr>
    </a:lvl4pPr>
    <a:lvl5pPr marL="2438156" algn="l" defTabSz="1219078" rtl="0" eaLnBrk="1" latinLnBrk="0" hangingPunct="1">
      <a:defRPr sz="1600" kern="1200">
        <a:solidFill>
          <a:schemeClr val="tx1"/>
        </a:solidFill>
        <a:latin typeface="+mn-lt"/>
        <a:ea typeface="+mn-ea"/>
        <a:cs typeface="+mn-cs"/>
      </a:defRPr>
    </a:lvl5pPr>
    <a:lvl6pPr marL="3047695" algn="l" defTabSz="1219078" rtl="0" eaLnBrk="1" latinLnBrk="0" hangingPunct="1">
      <a:defRPr sz="1600" kern="1200">
        <a:solidFill>
          <a:schemeClr val="tx1"/>
        </a:solidFill>
        <a:latin typeface="+mn-lt"/>
        <a:ea typeface="+mn-ea"/>
        <a:cs typeface="+mn-cs"/>
      </a:defRPr>
    </a:lvl6pPr>
    <a:lvl7pPr marL="3657234" algn="l" defTabSz="1219078" rtl="0" eaLnBrk="1" latinLnBrk="0" hangingPunct="1">
      <a:defRPr sz="1600" kern="1200">
        <a:solidFill>
          <a:schemeClr val="tx1"/>
        </a:solidFill>
        <a:latin typeface="+mn-lt"/>
        <a:ea typeface="+mn-ea"/>
        <a:cs typeface="+mn-cs"/>
      </a:defRPr>
    </a:lvl7pPr>
    <a:lvl8pPr marL="4266773" algn="l" defTabSz="1219078" rtl="0" eaLnBrk="1" latinLnBrk="0" hangingPunct="1">
      <a:defRPr sz="1600" kern="1200">
        <a:solidFill>
          <a:schemeClr val="tx1"/>
        </a:solidFill>
        <a:latin typeface="+mn-lt"/>
        <a:ea typeface="+mn-ea"/>
        <a:cs typeface="+mn-cs"/>
      </a:defRPr>
    </a:lvl8pPr>
    <a:lvl9pPr marL="4876312" algn="l" defTabSz="1219078"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dirty="0" err="1" smtClean="0"/>
              <a:t>Âm</a:t>
            </a:r>
            <a:r>
              <a:rPr lang="en-US" baseline="0" dirty="0" smtClean="0"/>
              <a:t> </a:t>
            </a:r>
            <a:r>
              <a:rPr lang="en-US" baseline="0" dirty="0" err="1" smtClean="0"/>
              <a:t>nhạc</a:t>
            </a:r>
            <a:r>
              <a:rPr lang="en-US" baseline="0" dirty="0" smtClean="0"/>
              <a:t>: </a:t>
            </a:r>
            <a:r>
              <a:rPr lang="en-US" baseline="0" dirty="0" err="1" smtClean="0"/>
              <a:t>Bài</a:t>
            </a:r>
            <a:r>
              <a:rPr lang="en-US" baseline="0" dirty="0" smtClean="0"/>
              <a:t> “TIẾNG TRỐNG TRƯỜNG EM” </a:t>
            </a:r>
            <a:r>
              <a:rPr lang="en-US" baseline="0" dirty="0" err="1" smtClean="0"/>
              <a:t>lớp</a:t>
            </a:r>
            <a:r>
              <a:rPr lang="en-US" baseline="0" dirty="0" smtClean="0"/>
              <a:t> 1</a:t>
            </a:r>
            <a:endParaRPr lang="vi-VN" dirty="0"/>
          </a:p>
        </p:txBody>
      </p:sp>
      <p:sp>
        <p:nvSpPr>
          <p:cNvPr id="4" name="Slide Number Placeholder 3"/>
          <p:cNvSpPr>
            <a:spLocks noGrp="1"/>
          </p:cNvSpPr>
          <p:nvPr>
            <p:ph type="sldNum" sz="quarter" idx="10"/>
          </p:nvPr>
        </p:nvSpPr>
        <p:spPr/>
        <p:txBody>
          <a:bodyPr/>
          <a:lstStyle/>
          <a:p>
            <a:fld id="{CF9B649D-E6A1-4A18-9C9C-2C90800BBA15}" type="slidenum">
              <a:rPr lang="vi-VN" smtClean="0"/>
              <a:t>10</a:t>
            </a:fld>
            <a:endParaRPr lang="vi-VN"/>
          </a:p>
        </p:txBody>
      </p:sp>
    </p:spTree>
    <p:extLst>
      <p:ext uri="{BB962C8B-B14F-4D97-AF65-F5344CB8AC3E}">
        <p14:creationId xmlns:p14="http://schemas.microsoft.com/office/powerpoint/2010/main" val="40360415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dirty="0" err="1" smtClean="0"/>
              <a:t>Âm</a:t>
            </a:r>
            <a:r>
              <a:rPr lang="en-US" baseline="0" dirty="0" smtClean="0"/>
              <a:t> </a:t>
            </a:r>
            <a:r>
              <a:rPr lang="en-US" baseline="0" dirty="0" err="1" smtClean="0"/>
              <a:t>nhạc</a:t>
            </a:r>
            <a:r>
              <a:rPr lang="en-US" baseline="0" dirty="0" smtClean="0"/>
              <a:t>: </a:t>
            </a:r>
            <a:r>
              <a:rPr lang="en-US" baseline="0" dirty="0" err="1" smtClean="0"/>
              <a:t>Bài</a:t>
            </a:r>
            <a:r>
              <a:rPr lang="en-US" baseline="0" dirty="0" smtClean="0"/>
              <a:t> “TIẾNG TRỐNG TRƯỜNG EM” </a:t>
            </a:r>
            <a:r>
              <a:rPr lang="en-US" baseline="0" dirty="0" err="1" smtClean="0"/>
              <a:t>lớp</a:t>
            </a:r>
            <a:r>
              <a:rPr lang="en-US" baseline="0" dirty="0" smtClean="0"/>
              <a:t> 1</a:t>
            </a:r>
            <a:endParaRPr lang="vi-VN" dirty="0"/>
          </a:p>
        </p:txBody>
      </p:sp>
      <p:sp>
        <p:nvSpPr>
          <p:cNvPr id="4" name="Slide Number Placeholder 3"/>
          <p:cNvSpPr>
            <a:spLocks noGrp="1"/>
          </p:cNvSpPr>
          <p:nvPr>
            <p:ph type="sldNum" sz="quarter" idx="10"/>
          </p:nvPr>
        </p:nvSpPr>
        <p:spPr/>
        <p:txBody>
          <a:bodyPr/>
          <a:lstStyle/>
          <a:p>
            <a:fld id="{CF9B649D-E6A1-4A18-9C9C-2C90800BBA15}" type="slidenum">
              <a:rPr lang="vi-VN" smtClean="0"/>
              <a:t>20</a:t>
            </a:fld>
            <a:endParaRPr lang="vi-VN"/>
          </a:p>
        </p:txBody>
      </p:sp>
    </p:spTree>
    <p:extLst>
      <p:ext uri="{BB962C8B-B14F-4D97-AF65-F5344CB8AC3E}">
        <p14:creationId xmlns:p14="http://schemas.microsoft.com/office/powerpoint/2010/main" val="40360415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31"/>
            <a:ext cx="103632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6B6433EC-62DB-4882-9412-9B8E930C28C1}" type="datetimeFigureOut">
              <a:rPr lang="en-US" smtClean="0"/>
              <a:t>10/5/2025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7318025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6B6433EC-62DB-4882-9412-9B8E930C28C1}" type="datetimeFigureOut">
              <a:rPr lang="en-US" smtClean="0"/>
              <a:t>10/5/2025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25294608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8"/>
            <a:ext cx="2743200" cy="4387851"/>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609601" y="206378"/>
            <a:ext cx="802640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6B6433EC-62DB-4882-9412-9B8E930C28C1}" type="datetimeFigureOut">
              <a:rPr lang="en-US" smtClean="0"/>
              <a:t>10/5/2025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10048854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1"/>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934EA16-1A8E-4512-B13F-D83D53873627}" type="slidenum">
              <a:rPr lang="en-US" altLang="en-US"/>
              <a:pPr>
                <a:defRPr/>
              </a:pPr>
              <a:t>‹#›</a:t>
            </a:fld>
            <a:endParaRPr lang="en-US" altLang="en-US"/>
          </a:p>
        </p:txBody>
      </p:sp>
    </p:spTree>
    <p:extLst>
      <p:ext uri="{BB962C8B-B14F-4D97-AF65-F5344CB8AC3E}">
        <p14:creationId xmlns:p14="http://schemas.microsoft.com/office/powerpoint/2010/main" val="9842247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B6433EC-62DB-4882-9412-9B8E930C28C1}" type="datetimeFigureOut">
              <a:rPr lang="en-US" smtClean="0"/>
              <a:t>10/5/2025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8958246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B6433EC-62DB-4882-9412-9B8E930C28C1}" type="datetimeFigureOut">
              <a:rPr lang="en-US" smtClean="0"/>
              <a:t>10/5/2025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13510677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B6433EC-62DB-4882-9412-9B8E930C28C1}" type="datetimeFigureOut">
              <a:rPr lang="en-US" smtClean="0"/>
              <a:t>10/5/2025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22027832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B6433EC-62DB-4882-9412-9B8E930C28C1}" type="datetimeFigureOut">
              <a:rPr lang="en-US" smtClean="0"/>
              <a:t>10/5/2025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12964586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B6433EC-62DB-4882-9412-9B8E930C28C1}" type="datetimeFigureOut">
              <a:rPr lang="en-US" smtClean="0"/>
              <a:t>10/5/2025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24603725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B6433EC-62DB-4882-9412-9B8E930C28C1}" type="datetimeFigureOut">
              <a:rPr lang="en-US" smtClean="0"/>
              <a:t>10/5/2025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1135699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6433EC-62DB-4882-9412-9B8E930C28C1}" type="datetimeFigureOut">
              <a:rPr lang="en-US" smtClean="0"/>
              <a:t>10/5/2025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3732397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6B6433EC-62DB-4882-9412-9B8E930C28C1}" type="datetimeFigureOut">
              <a:rPr lang="en-US" smtClean="0"/>
              <a:t>10/5/2025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34998381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B6433EC-62DB-4882-9412-9B8E930C28C1}" type="datetimeFigureOut">
              <a:rPr lang="en-US" smtClean="0"/>
              <a:t>10/5/2025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25574550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B6433EC-62DB-4882-9412-9B8E930C28C1}" type="datetimeFigureOut">
              <a:rPr lang="en-US" smtClean="0"/>
              <a:t>10/5/2025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16979302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B6433EC-62DB-4882-9412-9B8E930C28C1}" type="datetimeFigureOut">
              <a:rPr lang="en-US" smtClean="0"/>
              <a:t>10/5/2025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15712847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B6433EC-62DB-4882-9412-9B8E930C28C1}" type="datetimeFigureOut">
              <a:rPr lang="en-US" smtClean="0"/>
              <a:t>10/5/2025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24001293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2"/>
            <a:ext cx="10363200" cy="1362075"/>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963085"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6433EC-62DB-4882-9412-9B8E930C28C1}" type="datetimeFigureOut">
              <a:rPr lang="en-US" smtClean="0"/>
              <a:t>10/5/2025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1857583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609601" y="1200154"/>
            <a:ext cx="53848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6197600" y="1200154"/>
            <a:ext cx="53848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6B6433EC-62DB-4882-9412-9B8E930C28C1}" type="datetimeFigureOut">
              <a:rPr lang="en-US" smtClean="0"/>
              <a:t>10/5/2025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40578487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9"/>
            <a:ext cx="10972800" cy="1143000"/>
          </a:xfrm>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93376"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6B6433EC-62DB-4882-9412-9B8E930C28C1}" type="datetimeFigureOut">
              <a:rPr lang="en-US" smtClean="0"/>
              <a:t>10/5/2025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6507273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6B6433EC-62DB-4882-9412-9B8E930C28C1}" type="datetimeFigureOut">
              <a:rPr lang="en-US" smtClean="0"/>
              <a:t>10/5/2025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23229814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6433EC-62DB-4882-9412-9B8E930C28C1}" type="datetimeFigureOut">
              <a:rPr lang="en-US" smtClean="0"/>
              <a:t>10/5/2025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6248727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0" y="273050"/>
            <a:ext cx="4011084" cy="1162051"/>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4766734" y="273057"/>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609610"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6433EC-62DB-4882-9412-9B8E930C28C1}" type="datetimeFigureOut">
              <a:rPr lang="en-US" smtClean="0"/>
              <a:t>10/5/2025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25708465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2389717" y="5367343"/>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6433EC-62DB-4882-9412-9B8E930C28C1}" type="datetimeFigureOut">
              <a:rPr lang="en-US" smtClean="0"/>
              <a:t>10/5/2025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6711023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39"/>
            <a:ext cx="10972800" cy="1143000"/>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609601" y="1600202"/>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609601"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6433EC-62DB-4882-9412-9B8E930C28C1}" type="datetimeFigureOut">
              <a:rPr lang="en-US" smtClean="0"/>
              <a:t>10/5/2025</a:t>
            </a:fld>
            <a:endParaRPr lang="en-US"/>
          </a:p>
        </p:txBody>
      </p:sp>
      <p:sp>
        <p:nvSpPr>
          <p:cNvPr id="5" name="Footer Placeholder 4"/>
          <p:cNvSpPr>
            <a:spLocks noGrp="1"/>
          </p:cNvSpPr>
          <p:nvPr>
            <p:ph type="ftr" sz="quarter" idx="3"/>
          </p:nvPr>
        </p:nvSpPr>
        <p:spPr>
          <a:xfrm>
            <a:off x="4165601"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1D6584-4DDB-4B19-853B-517B78BEE470}" type="slidenum">
              <a:rPr lang="en-US" smtClean="0"/>
              <a:t>‹#›</a:t>
            </a:fld>
            <a:endParaRPr lang="en-US"/>
          </a:p>
        </p:txBody>
      </p:sp>
    </p:spTree>
    <p:extLst>
      <p:ext uri="{BB962C8B-B14F-4D97-AF65-F5344CB8AC3E}">
        <p14:creationId xmlns:p14="http://schemas.microsoft.com/office/powerpoint/2010/main" val="224449918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708"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6433EC-62DB-4882-9412-9B8E930C28C1}" type="datetimeFigureOut">
              <a:rPr lang="en-US" smtClean="0"/>
              <a:t>10/5/2025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1D6584-4DDB-4B19-853B-517B78BEE470}" type="slidenum">
              <a:rPr lang="en-US" smtClean="0"/>
              <a:t>‹#›</a:t>
            </a:fld>
            <a:endParaRPr lang="en-US"/>
          </a:p>
        </p:txBody>
      </p:sp>
    </p:spTree>
    <p:extLst>
      <p:ext uri="{BB962C8B-B14F-4D97-AF65-F5344CB8AC3E}">
        <p14:creationId xmlns:p14="http://schemas.microsoft.com/office/powerpoint/2010/main" val="236437140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12.xml"/><Relationship Id="rId5" Type="http://schemas.openxmlformats.org/officeDocument/2006/relationships/image" Target="../media/image3.jpeg"/><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19.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7.png"/><Relationship Id="rId5" Type="http://schemas.openxmlformats.org/officeDocument/2006/relationships/image" Target="../media/image18.png"/><Relationship Id="rId4" Type="http://schemas.openxmlformats.org/officeDocument/2006/relationships/notesSlide" Target="../notesSlides/notesSlide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9.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18" Type="http://schemas.openxmlformats.org/officeDocument/2006/relationships/image" Target="../media/image50.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png"/><Relationship Id="rId17" Type="http://schemas.microsoft.com/office/2007/relationships/hdphoto" Target="../media/hdphoto2.wdp"/><Relationship Id="rId2" Type="http://schemas.openxmlformats.org/officeDocument/2006/relationships/image" Target="../media/image36.png"/><Relationship Id="rId16" Type="http://schemas.openxmlformats.org/officeDocument/2006/relationships/image" Target="../media/image49.png"/><Relationship Id="rId20" Type="http://schemas.openxmlformats.org/officeDocument/2006/relationships/image" Target="../media/image51.png"/><Relationship Id="rId1" Type="http://schemas.openxmlformats.org/officeDocument/2006/relationships/slideLayout" Target="../slideLayouts/slideLayout1.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5" Type="http://schemas.openxmlformats.org/officeDocument/2006/relationships/image" Target="../media/image48.png"/><Relationship Id="rId10" Type="http://schemas.openxmlformats.org/officeDocument/2006/relationships/image" Target="../media/image44.png"/><Relationship Id="rId19" Type="http://schemas.openxmlformats.org/officeDocument/2006/relationships/slide" Target="slide5.xml"/><Relationship Id="rId4" Type="http://schemas.openxmlformats.org/officeDocument/2006/relationships/image" Target="../media/image38.png"/><Relationship Id="rId9" Type="http://schemas.openxmlformats.org/officeDocument/2006/relationships/image" Target="../media/image43.png"/><Relationship Id="rId14" Type="http://schemas.microsoft.com/office/2007/relationships/hdphoto" Target="../media/hdphoto1.wdp"/></Relationships>
</file>

<file path=ppt/slides/_rels/slide36.xml.rels><?xml version="1.0" encoding="UTF-8" standalone="yes"?>
<Relationships xmlns="http://schemas.openxmlformats.org/package/2006/relationships"><Relationship Id="rId8" Type="http://schemas.openxmlformats.org/officeDocument/2006/relationships/image" Target="../media/image54.jpeg"/><Relationship Id="rId13" Type="http://schemas.microsoft.com/office/2007/relationships/hdphoto" Target="../media/hdphoto2.wdp"/><Relationship Id="rId3" Type="http://schemas.openxmlformats.org/officeDocument/2006/relationships/audio" Target="../media/audio4.wav"/><Relationship Id="rId7" Type="http://schemas.openxmlformats.org/officeDocument/2006/relationships/image" Target="../media/image53.png"/><Relationship Id="rId12" Type="http://schemas.openxmlformats.org/officeDocument/2006/relationships/image" Target="../media/image49.png"/><Relationship Id="rId2" Type="http://schemas.openxmlformats.org/officeDocument/2006/relationships/audio" Target="../media/audio3.wav"/><Relationship Id="rId16" Type="http://schemas.openxmlformats.org/officeDocument/2006/relationships/image" Target="../media/image57.gif"/><Relationship Id="rId1" Type="http://schemas.openxmlformats.org/officeDocument/2006/relationships/slideLayout" Target="../slideLayouts/slideLayout1.xml"/><Relationship Id="rId6" Type="http://schemas.openxmlformats.org/officeDocument/2006/relationships/slide" Target="slide5.xml"/><Relationship Id="rId11" Type="http://schemas.openxmlformats.org/officeDocument/2006/relationships/image" Target="../media/image46.png"/><Relationship Id="rId5" Type="http://schemas.openxmlformats.org/officeDocument/2006/relationships/image" Target="../media/image52.png"/><Relationship Id="rId15" Type="http://schemas.openxmlformats.org/officeDocument/2006/relationships/image" Target="../media/image56.png"/><Relationship Id="rId10" Type="http://schemas.openxmlformats.org/officeDocument/2006/relationships/image" Target="../media/image45.png"/><Relationship Id="rId4" Type="http://schemas.openxmlformats.org/officeDocument/2006/relationships/slide" Target="slide4.xml"/><Relationship Id="rId9" Type="http://schemas.openxmlformats.org/officeDocument/2006/relationships/image" Target="../media/image55.jpeg"/><Relationship Id="rId14" Type="http://schemas.openxmlformats.org/officeDocument/2006/relationships/hyperlink" Target="https://www.facebook.com/nkpowerskills" TargetMode="External"/></Relationships>
</file>

<file path=ppt/slides/_rels/slide37.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7.gif"/><Relationship Id="rId3" Type="http://schemas.openxmlformats.org/officeDocument/2006/relationships/audio" Target="../media/audio4.wav"/><Relationship Id="rId7" Type="http://schemas.microsoft.com/office/2007/relationships/hdphoto" Target="../media/hdphoto1.wdp"/><Relationship Id="rId12" Type="http://schemas.openxmlformats.org/officeDocument/2006/relationships/image" Target="../media/image59.jpe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47.png"/><Relationship Id="rId11" Type="http://schemas.openxmlformats.org/officeDocument/2006/relationships/image" Target="../media/image58.jpeg"/><Relationship Id="rId5" Type="http://schemas.openxmlformats.org/officeDocument/2006/relationships/image" Target="../media/image46.png"/><Relationship Id="rId15" Type="http://schemas.openxmlformats.org/officeDocument/2006/relationships/image" Target="../media/image60.png"/><Relationship Id="rId10" Type="http://schemas.microsoft.com/office/2007/relationships/hdphoto" Target="../media/hdphoto2.wdp"/><Relationship Id="rId4" Type="http://schemas.openxmlformats.org/officeDocument/2006/relationships/image" Target="../media/image45.png"/><Relationship Id="rId9" Type="http://schemas.openxmlformats.org/officeDocument/2006/relationships/image" Target="../media/image49.png"/><Relationship Id="rId14" Type="http://schemas.openxmlformats.org/officeDocument/2006/relationships/slide" Target="slide6.xml"/></Relationships>
</file>

<file path=ppt/slides/_rels/slide38.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18" Type="http://schemas.microsoft.com/office/2007/relationships/hdphoto" Target="../media/hdphoto1.wdp"/><Relationship Id="rId26" Type="http://schemas.openxmlformats.org/officeDocument/2006/relationships/image" Target="../media/image64.gif"/><Relationship Id="rId3" Type="http://schemas.openxmlformats.org/officeDocument/2006/relationships/audio" Target="../media/audio4.wav"/><Relationship Id="rId21" Type="http://schemas.microsoft.com/office/2007/relationships/hdphoto" Target="../media/hdphoto2.wdp"/><Relationship Id="rId7" Type="http://schemas.openxmlformats.org/officeDocument/2006/relationships/image" Target="../media/image37.png"/><Relationship Id="rId12" Type="http://schemas.openxmlformats.org/officeDocument/2006/relationships/image" Target="../media/image42.png"/><Relationship Id="rId17" Type="http://schemas.openxmlformats.org/officeDocument/2006/relationships/image" Target="../media/image47.png"/><Relationship Id="rId25" Type="http://schemas.openxmlformats.org/officeDocument/2006/relationships/image" Target="../media/image57.gif"/><Relationship Id="rId2" Type="http://schemas.openxmlformats.org/officeDocument/2006/relationships/audio" Target="../media/audio3.wav"/><Relationship Id="rId16" Type="http://schemas.openxmlformats.org/officeDocument/2006/relationships/image" Target="../media/image46.png"/><Relationship Id="rId20" Type="http://schemas.openxmlformats.org/officeDocument/2006/relationships/image" Target="../media/image49.png"/><Relationship Id="rId1" Type="http://schemas.openxmlformats.org/officeDocument/2006/relationships/slideLayout" Target="../slideLayouts/slideLayout1.xml"/><Relationship Id="rId6" Type="http://schemas.openxmlformats.org/officeDocument/2006/relationships/image" Target="../media/image36.png"/><Relationship Id="rId11" Type="http://schemas.openxmlformats.org/officeDocument/2006/relationships/image" Target="../media/image41.png"/><Relationship Id="rId24" Type="http://schemas.openxmlformats.org/officeDocument/2006/relationships/image" Target="../media/image63.jpeg"/><Relationship Id="rId5" Type="http://schemas.openxmlformats.org/officeDocument/2006/relationships/image" Target="../media/image61.png"/><Relationship Id="rId15" Type="http://schemas.openxmlformats.org/officeDocument/2006/relationships/image" Target="../media/image45.png"/><Relationship Id="rId23" Type="http://schemas.openxmlformats.org/officeDocument/2006/relationships/image" Target="../media/image62.jpeg"/><Relationship Id="rId10" Type="http://schemas.openxmlformats.org/officeDocument/2006/relationships/image" Target="../media/image40.png"/><Relationship Id="rId19" Type="http://schemas.openxmlformats.org/officeDocument/2006/relationships/image" Target="../media/image48.png"/><Relationship Id="rId4" Type="http://schemas.openxmlformats.org/officeDocument/2006/relationships/audio" Target="../media/audio5.wav"/><Relationship Id="rId9" Type="http://schemas.openxmlformats.org/officeDocument/2006/relationships/image" Target="../media/image39.png"/><Relationship Id="rId14" Type="http://schemas.openxmlformats.org/officeDocument/2006/relationships/image" Target="../media/image44.png"/><Relationship Id="rId22" Type="http://schemas.openxmlformats.org/officeDocument/2006/relationships/image" Target="../media/image50.pn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tr"/>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0"/>
            <a:ext cx="121920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WordArt 3"/>
          <p:cNvSpPr>
            <a:spLocks noChangeArrowheads="1" noChangeShapeType="1" noTextEdit="1"/>
          </p:cNvSpPr>
          <p:nvPr/>
        </p:nvSpPr>
        <p:spPr bwMode="auto">
          <a:xfrm>
            <a:off x="1473200" y="2914650"/>
            <a:ext cx="9855200" cy="2362200"/>
          </a:xfrm>
          <a:prstGeom prst="rect">
            <a:avLst/>
          </a:prstGeom>
        </p:spPr>
        <p:txBody>
          <a:bodyPr wrap="none" fromWordArt="1">
            <a:prstTxWarp prst="textWave1">
              <a:avLst>
                <a:gd name="adj1" fmla="val 13005"/>
                <a:gd name="adj2" fmla="val 0"/>
              </a:avLst>
            </a:prstTxWarp>
            <a:scene3d>
              <a:camera prst="legacyPerspectiveBottomLeft"/>
              <a:lightRig rig="legacyFlat3" dir="t"/>
            </a:scene3d>
            <a:sp3d extrusionH="887400" prstMaterial="legacyMatte">
              <a:extrusionClr>
                <a:srgbClr val="CCFFCC"/>
              </a:extrusionClr>
            </a:sp3d>
          </a:bodyPr>
          <a:lstStyle/>
          <a:p>
            <a:pPr algn="ctr"/>
            <a:r>
              <a:rPr lang="en-US" sz="3600" b="1" kern="10" dirty="0" err="1">
                <a:ln w="9525">
                  <a:round/>
                  <a:headEnd/>
                  <a:tailEnd/>
                </a:ln>
                <a:gradFill rotWithShape="1">
                  <a:gsLst>
                    <a:gs pos="0">
                      <a:srgbClr val="FF0000"/>
                    </a:gs>
                    <a:gs pos="100000">
                      <a:srgbClr val="FF6600"/>
                    </a:gs>
                  </a:gsLst>
                  <a:path path="rect">
                    <a:fillToRect r="100000" b="100000"/>
                  </a:path>
                </a:gradFill>
                <a:latin typeface=".VnTifani HeavyH" pitchFamily="34" charset="0"/>
                <a:cs typeface="Arial"/>
              </a:rPr>
              <a:t>vÒ</a:t>
            </a:r>
            <a:r>
              <a:rPr lang="en-US" sz="3600" b="1" kern="10" dirty="0">
                <a:ln w="9525">
                  <a:round/>
                  <a:headEnd/>
                  <a:tailEnd/>
                </a:ln>
                <a:gradFill rotWithShape="1">
                  <a:gsLst>
                    <a:gs pos="0">
                      <a:srgbClr val="FF0000"/>
                    </a:gs>
                    <a:gs pos="100000">
                      <a:srgbClr val="FF6600"/>
                    </a:gs>
                  </a:gsLst>
                  <a:path path="rect">
                    <a:fillToRect r="100000" b="100000"/>
                  </a:path>
                </a:gradFill>
                <a:latin typeface=".VnTifani HeavyH" pitchFamily="34" charset="0"/>
                <a:cs typeface="Arial"/>
              </a:rPr>
              <a:t> </a:t>
            </a:r>
            <a:r>
              <a:rPr lang="en-US" sz="3600" b="1" kern="10" dirty="0" err="1">
                <a:ln w="9525">
                  <a:round/>
                  <a:headEnd/>
                  <a:tailEnd/>
                </a:ln>
                <a:gradFill rotWithShape="1">
                  <a:gsLst>
                    <a:gs pos="0">
                      <a:srgbClr val="FF0000"/>
                    </a:gs>
                    <a:gs pos="100000">
                      <a:srgbClr val="FF6600"/>
                    </a:gs>
                  </a:gsLst>
                  <a:path path="rect">
                    <a:fillToRect r="100000" b="100000"/>
                  </a:path>
                </a:gradFill>
                <a:latin typeface=".VnTifani HeavyH" pitchFamily="34" charset="0"/>
                <a:cs typeface="Arial"/>
              </a:rPr>
              <a:t>dù</a:t>
            </a:r>
            <a:r>
              <a:rPr lang="en-US" sz="3600" b="1" kern="10" dirty="0">
                <a:ln w="9525">
                  <a:round/>
                  <a:headEnd/>
                  <a:tailEnd/>
                </a:ln>
                <a:gradFill rotWithShape="1">
                  <a:gsLst>
                    <a:gs pos="0">
                      <a:srgbClr val="FF0000"/>
                    </a:gs>
                    <a:gs pos="100000">
                      <a:srgbClr val="FF6600"/>
                    </a:gs>
                  </a:gsLst>
                  <a:path path="rect">
                    <a:fillToRect r="100000" b="100000"/>
                  </a:path>
                </a:gradFill>
                <a:latin typeface=".VnTifani HeavyH" pitchFamily="34" charset="0"/>
                <a:cs typeface="Arial"/>
              </a:rPr>
              <a:t> </a:t>
            </a:r>
            <a:r>
              <a:rPr lang="en-US" sz="3600" b="1" kern="10" dirty="0" err="1">
                <a:ln w="9525">
                  <a:round/>
                  <a:headEnd/>
                  <a:tailEnd/>
                </a:ln>
                <a:gradFill rotWithShape="1">
                  <a:gsLst>
                    <a:gs pos="0">
                      <a:srgbClr val="FF0000"/>
                    </a:gs>
                    <a:gs pos="100000">
                      <a:srgbClr val="FF6600"/>
                    </a:gs>
                  </a:gsLst>
                  <a:path path="rect">
                    <a:fillToRect r="100000" b="100000"/>
                  </a:path>
                </a:gradFill>
                <a:latin typeface=".VnTifani HeavyH" pitchFamily="34" charset="0"/>
                <a:cs typeface="Arial"/>
              </a:rPr>
              <a:t>giê</a:t>
            </a:r>
            <a:r>
              <a:rPr lang="en-US" sz="3600" b="1" kern="10" dirty="0">
                <a:ln w="9525">
                  <a:round/>
                  <a:headEnd/>
                  <a:tailEnd/>
                </a:ln>
                <a:gradFill rotWithShape="1">
                  <a:gsLst>
                    <a:gs pos="0">
                      <a:srgbClr val="FF0000"/>
                    </a:gs>
                    <a:gs pos="100000">
                      <a:srgbClr val="FF6600"/>
                    </a:gs>
                  </a:gsLst>
                  <a:path path="rect">
                    <a:fillToRect r="100000" b="100000"/>
                  </a:path>
                </a:gradFill>
                <a:latin typeface=".VnTifani HeavyH" pitchFamily="34" charset="0"/>
                <a:cs typeface="Arial"/>
              </a:rPr>
              <a:t>: </a:t>
            </a:r>
            <a:r>
              <a:rPr lang="en-US" sz="3600" b="1" kern="10" dirty="0" err="1" smtClean="0">
                <a:ln w="9525">
                  <a:round/>
                  <a:headEnd/>
                  <a:tailEnd/>
                </a:ln>
                <a:gradFill rotWithShape="1">
                  <a:gsLst>
                    <a:gs pos="0">
                      <a:srgbClr val="FF0000"/>
                    </a:gs>
                    <a:gs pos="100000">
                      <a:srgbClr val="FF6600"/>
                    </a:gs>
                  </a:gsLst>
                  <a:path path="rect">
                    <a:fillToRect r="100000" b="100000"/>
                  </a:path>
                </a:gradFill>
                <a:latin typeface=".VnTifani HeavyH" pitchFamily="34" charset="0"/>
                <a:cs typeface="Arial"/>
              </a:rPr>
              <a:t>Bµi</a:t>
            </a:r>
            <a:r>
              <a:rPr lang="en-US" sz="3600" b="1" kern="10" dirty="0" smtClean="0">
                <a:ln w="9525">
                  <a:round/>
                  <a:headEnd/>
                  <a:tailEnd/>
                </a:ln>
                <a:gradFill rotWithShape="1">
                  <a:gsLst>
                    <a:gs pos="0">
                      <a:srgbClr val="FF0000"/>
                    </a:gs>
                    <a:gs pos="100000">
                      <a:srgbClr val="FF6600"/>
                    </a:gs>
                  </a:gsLst>
                  <a:path path="rect">
                    <a:fillToRect r="100000" b="100000"/>
                  </a:path>
                </a:gradFill>
                <a:latin typeface=".VnTifani HeavyH" pitchFamily="34" charset="0"/>
                <a:cs typeface="Arial"/>
              </a:rPr>
              <a:t> ĐỌC 2</a:t>
            </a:r>
            <a:endParaRPr lang="en-US" sz="3600" b="1" kern="10" dirty="0">
              <a:ln w="9525">
                <a:round/>
                <a:headEnd/>
                <a:tailEnd/>
              </a:ln>
              <a:gradFill rotWithShape="1">
                <a:gsLst>
                  <a:gs pos="0">
                    <a:srgbClr val="FF0000"/>
                  </a:gs>
                  <a:gs pos="100000">
                    <a:srgbClr val="FF6600"/>
                  </a:gs>
                </a:gsLst>
                <a:path path="rect">
                  <a:fillToRect r="100000" b="100000"/>
                </a:path>
              </a:gradFill>
              <a:latin typeface=".VnTifani HeavyH" pitchFamily="34" charset="0"/>
              <a:cs typeface="Arial"/>
            </a:endParaRPr>
          </a:p>
          <a:p>
            <a:pPr algn="ctr"/>
            <a:r>
              <a:rPr lang="en-US" sz="3600" b="1" kern="10" dirty="0">
                <a:ln w="9525">
                  <a:round/>
                  <a:headEnd/>
                  <a:tailEnd/>
                </a:ln>
                <a:gradFill rotWithShape="1">
                  <a:gsLst>
                    <a:gs pos="0">
                      <a:srgbClr val="FF0000"/>
                    </a:gs>
                    <a:gs pos="100000">
                      <a:srgbClr val="FF6600"/>
                    </a:gs>
                  </a:gsLst>
                  <a:path path="rect">
                    <a:fillToRect r="100000" b="100000"/>
                  </a:path>
                </a:gradFill>
                <a:latin typeface=".VnTifani HeavyH" pitchFamily="34" charset="0"/>
                <a:cs typeface="Arial"/>
              </a:rPr>
              <a:t> </a:t>
            </a:r>
            <a:r>
              <a:rPr lang="en-US" sz="3600" b="1" kern="10" dirty="0" err="1">
                <a:ln w="9525">
                  <a:round/>
                  <a:headEnd/>
                  <a:tailEnd/>
                </a:ln>
                <a:gradFill rotWithShape="1">
                  <a:gsLst>
                    <a:gs pos="0">
                      <a:srgbClr val="FF0000"/>
                    </a:gs>
                    <a:gs pos="100000">
                      <a:srgbClr val="FF6600"/>
                    </a:gs>
                  </a:gsLst>
                  <a:path path="rect">
                    <a:fillToRect r="100000" b="100000"/>
                  </a:path>
                </a:gradFill>
                <a:latin typeface=".VnTifani HeavyH" pitchFamily="34" charset="0"/>
                <a:cs typeface="Arial"/>
              </a:rPr>
              <a:t>Líp</a:t>
            </a:r>
            <a:r>
              <a:rPr lang="en-US" sz="3600" b="1" kern="10" dirty="0">
                <a:ln w="9525">
                  <a:round/>
                  <a:headEnd/>
                  <a:tailEnd/>
                </a:ln>
                <a:gradFill rotWithShape="1">
                  <a:gsLst>
                    <a:gs pos="0">
                      <a:srgbClr val="FF0000"/>
                    </a:gs>
                    <a:gs pos="100000">
                      <a:srgbClr val="FF6600"/>
                    </a:gs>
                  </a:gsLst>
                  <a:path path="rect">
                    <a:fillToRect r="100000" b="100000"/>
                  </a:path>
                </a:gradFill>
                <a:latin typeface=".VnTifani HeavyH" pitchFamily="34" charset="0"/>
                <a:cs typeface="Arial"/>
              </a:rPr>
              <a:t> </a:t>
            </a:r>
            <a:r>
              <a:rPr lang="en-US" sz="3600" b="1" kern="10" dirty="0" smtClean="0">
                <a:ln w="9525">
                  <a:round/>
                  <a:headEnd/>
                  <a:tailEnd/>
                </a:ln>
                <a:gradFill rotWithShape="1">
                  <a:gsLst>
                    <a:gs pos="0">
                      <a:srgbClr val="FF0000"/>
                    </a:gs>
                    <a:gs pos="100000">
                      <a:srgbClr val="FF6600"/>
                    </a:gs>
                  </a:gsLst>
                  <a:path path="rect">
                    <a:fillToRect r="100000" b="100000"/>
                  </a:path>
                </a:gradFill>
                <a:latin typeface=".VnTifani HeavyH" pitchFamily="34" charset="0"/>
                <a:cs typeface="Arial"/>
              </a:rPr>
              <a:t>2E</a:t>
            </a:r>
            <a:endParaRPr lang="en-US" sz="3600" b="1" kern="10" dirty="0">
              <a:ln w="9525">
                <a:round/>
                <a:headEnd/>
                <a:tailEnd/>
              </a:ln>
              <a:gradFill rotWithShape="1">
                <a:gsLst>
                  <a:gs pos="0">
                    <a:srgbClr val="FF0000"/>
                  </a:gs>
                  <a:gs pos="100000">
                    <a:srgbClr val="FF6600"/>
                  </a:gs>
                </a:gsLst>
                <a:path path="rect">
                  <a:fillToRect r="100000" b="100000"/>
                </a:path>
              </a:gradFill>
              <a:latin typeface=".VnTifani HeavyH" pitchFamily="34" charset="0"/>
              <a:cs typeface="Arial"/>
            </a:endParaRPr>
          </a:p>
        </p:txBody>
      </p:sp>
      <p:pic>
        <p:nvPicPr>
          <p:cNvPr id="2052" name="Picture 5" descr="Bellcoll"/>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914020">
            <a:off x="0" y="3"/>
            <a:ext cx="2743200"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9" name="WordArt 7" descr="Parchment"/>
          <p:cNvSpPr>
            <a:spLocks noChangeArrowheads="1" noChangeShapeType="1" noTextEdit="1"/>
          </p:cNvSpPr>
          <p:nvPr/>
        </p:nvSpPr>
        <p:spPr bwMode="auto">
          <a:xfrm>
            <a:off x="1280586" y="1695450"/>
            <a:ext cx="10526183" cy="1282700"/>
          </a:xfrm>
          <a:prstGeom prst="rect">
            <a:avLst/>
          </a:prstGeom>
        </p:spPr>
        <p:txBody>
          <a:bodyPr wrap="none" fromWordArt="1">
            <a:prstTxWarp prst="textPlain">
              <a:avLst>
                <a:gd name="adj" fmla="val 50000"/>
              </a:avLst>
            </a:prstTxWarp>
          </a:bodyPr>
          <a:lstStyle/>
          <a:p>
            <a:pPr algn="ctr"/>
            <a:r>
              <a:rPr lang="en-US" sz="3600" kern="10" dirty="0" err="1">
                <a:ln w="19050">
                  <a:solidFill>
                    <a:srgbClr val="FF6600"/>
                  </a:solidFill>
                  <a:round/>
                  <a:headEnd/>
                  <a:tailEnd/>
                </a:ln>
                <a:blipFill dpi="0" rotWithShape="1">
                  <a:blip r:embed="rId5"/>
                  <a:srcRect/>
                  <a:tile tx="0" ty="0" sx="100000" sy="100000" flip="none" algn="tl"/>
                </a:blipFill>
                <a:effectLst>
                  <a:outerShdw dist="35921" dir="2700000" algn="ctr" rotWithShape="0">
                    <a:srgbClr val="990000"/>
                  </a:outerShdw>
                </a:effectLst>
                <a:latin typeface=".VnTifani Heavy" pitchFamily="34" charset="0"/>
                <a:cs typeface="Arial"/>
              </a:rPr>
              <a:t>NhiÖt</a:t>
            </a:r>
            <a:r>
              <a:rPr lang="en-US" sz="3600" kern="10" dirty="0">
                <a:ln w="19050">
                  <a:solidFill>
                    <a:srgbClr val="FF6600"/>
                  </a:solidFill>
                  <a:round/>
                  <a:headEnd/>
                  <a:tailEnd/>
                </a:ln>
                <a:blipFill dpi="0" rotWithShape="1">
                  <a:blip r:embed="rId5"/>
                  <a:srcRect/>
                  <a:tile tx="0" ty="0" sx="100000" sy="100000" flip="none" algn="tl"/>
                </a:blipFill>
                <a:effectLst>
                  <a:outerShdw dist="35921" dir="2700000" algn="ctr" rotWithShape="0">
                    <a:srgbClr val="990000"/>
                  </a:outerShdw>
                </a:effectLst>
                <a:latin typeface=".VnTifani Heavy" pitchFamily="34" charset="0"/>
                <a:cs typeface="Arial"/>
              </a:rPr>
              <a:t> </a:t>
            </a:r>
            <a:r>
              <a:rPr lang="en-US" sz="3600" kern="10" dirty="0" err="1">
                <a:ln w="19050">
                  <a:solidFill>
                    <a:srgbClr val="FF6600"/>
                  </a:solidFill>
                  <a:round/>
                  <a:headEnd/>
                  <a:tailEnd/>
                </a:ln>
                <a:blipFill dpi="0" rotWithShape="1">
                  <a:blip r:embed="rId5"/>
                  <a:srcRect/>
                  <a:tile tx="0" ty="0" sx="100000" sy="100000" flip="none" algn="tl"/>
                </a:blipFill>
                <a:effectLst>
                  <a:outerShdw dist="35921" dir="2700000" algn="ctr" rotWithShape="0">
                    <a:srgbClr val="990000"/>
                  </a:outerShdw>
                </a:effectLst>
                <a:latin typeface=".VnTifani Heavy" pitchFamily="34" charset="0"/>
                <a:cs typeface="Arial"/>
              </a:rPr>
              <a:t>liÖt</a:t>
            </a:r>
            <a:r>
              <a:rPr lang="en-US" sz="3600" kern="10" dirty="0">
                <a:ln w="19050">
                  <a:solidFill>
                    <a:srgbClr val="FF6600"/>
                  </a:solidFill>
                  <a:round/>
                  <a:headEnd/>
                  <a:tailEnd/>
                </a:ln>
                <a:blipFill dpi="0" rotWithShape="1">
                  <a:blip r:embed="rId5"/>
                  <a:srcRect/>
                  <a:tile tx="0" ty="0" sx="100000" sy="100000" flip="none" algn="tl"/>
                </a:blipFill>
                <a:effectLst>
                  <a:outerShdw dist="35921" dir="2700000" algn="ctr" rotWithShape="0">
                    <a:srgbClr val="990000"/>
                  </a:outerShdw>
                </a:effectLst>
                <a:latin typeface=".VnTifani Heavy" pitchFamily="34" charset="0"/>
                <a:cs typeface="Arial"/>
              </a:rPr>
              <a:t> </a:t>
            </a:r>
            <a:r>
              <a:rPr lang="en-US" sz="3600" kern="10" dirty="0" err="1">
                <a:ln w="19050">
                  <a:solidFill>
                    <a:srgbClr val="FF6600"/>
                  </a:solidFill>
                  <a:round/>
                  <a:headEnd/>
                  <a:tailEnd/>
                </a:ln>
                <a:blipFill dpi="0" rotWithShape="1">
                  <a:blip r:embed="rId5"/>
                  <a:srcRect/>
                  <a:tile tx="0" ty="0" sx="100000" sy="100000" flip="none" algn="tl"/>
                </a:blipFill>
                <a:effectLst>
                  <a:outerShdw dist="35921" dir="2700000" algn="ctr" rotWithShape="0">
                    <a:srgbClr val="990000"/>
                  </a:outerShdw>
                </a:effectLst>
                <a:latin typeface=".VnTifani Heavy" pitchFamily="34" charset="0"/>
                <a:cs typeface="Arial"/>
              </a:rPr>
              <a:t>chµo</a:t>
            </a:r>
            <a:r>
              <a:rPr lang="en-US" sz="3600" kern="10" dirty="0">
                <a:ln w="19050">
                  <a:solidFill>
                    <a:srgbClr val="FF6600"/>
                  </a:solidFill>
                  <a:round/>
                  <a:headEnd/>
                  <a:tailEnd/>
                </a:ln>
                <a:blipFill dpi="0" rotWithShape="1">
                  <a:blip r:embed="rId5"/>
                  <a:srcRect/>
                  <a:tile tx="0" ty="0" sx="100000" sy="100000" flip="none" algn="tl"/>
                </a:blipFill>
                <a:effectLst>
                  <a:outerShdw dist="35921" dir="2700000" algn="ctr" rotWithShape="0">
                    <a:srgbClr val="990000"/>
                  </a:outerShdw>
                </a:effectLst>
                <a:latin typeface=".VnTifani Heavy" pitchFamily="34" charset="0"/>
                <a:cs typeface="Arial"/>
              </a:rPr>
              <a:t> </a:t>
            </a:r>
            <a:r>
              <a:rPr lang="en-US" sz="3600" kern="10" dirty="0" err="1">
                <a:ln w="19050">
                  <a:solidFill>
                    <a:srgbClr val="FF6600"/>
                  </a:solidFill>
                  <a:round/>
                  <a:headEnd/>
                  <a:tailEnd/>
                </a:ln>
                <a:blipFill dpi="0" rotWithShape="1">
                  <a:blip r:embed="rId5"/>
                  <a:srcRect/>
                  <a:tile tx="0" ty="0" sx="100000" sy="100000" flip="none" algn="tl"/>
                </a:blipFill>
                <a:effectLst>
                  <a:outerShdw dist="35921" dir="2700000" algn="ctr" rotWithShape="0">
                    <a:srgbClr val="990000"/>
                  </a:outerShdw>
                </a:effectLst>
                <a:latin typeface=".VnTifani Heavy" pitchFamily="34" charset="0"/>
                <a:cs typeface="Arial"/>
              </a:rPr>
              <a:t>mõng</a:t>
            </a:r>
            <a:r>
              <a:rPr lang="en-US" sz="3600" kern="10" dirty="0">
                <a:ln w="19050">
                  <a:solidFill>
                    <a:srgbClr val="FF6600"/>
                  </a:solidFill>
                  <a:round/>
                  <a:headEnd/>
                  <a:tailEnd/>
                </a:ln>
                <a:blipFill dpi="0" rotWithShape="1">
                  <a:blip r:embed="rId5"/>
                  <a:srcRect/>
                  <a:tile tx="0" ty="0" sx="100000" sy="100000" flip="none" algn="tl"/>
                </a:blipFill>
                <a:effectLst>
                  <a:outerShdw dist="35921" dir="2700000" algn="ctr" rotWithShape="0">
                    <a:srgbClr val="990000"/>
                  </a:outerShdw>
                </a:effectLst>
                <a:latin typeface=".VnTifani Heavy" pitchFamily="34" charset="0"/>
                <a:cs typeface="Arial"/>
              </a:rPr>
              <a:t> </a:t>
            </a:r>
            <a:r>
              <a:rPr lang="en-US" sz="3600" kern="10" dirty="0" err="1">
                <a:ln w="19050">
                  <a:solidFill>
                    <a:srgbClr val="FF6600"/>
                  </a:solidFill>
                  <a:round/>
                  <a:headEnd/>
                  <a:tailEnd/>
                </a:ln>
                <a:blipFill dpi="0" rotWithShape="1">
                  <a:blip r:embed="rId5"/>
                  <a:srcRect/>
                  <a:tile tx="0" ty="0" sx="100000" sy="100000" flip="none" algn="tl"/>
                </a:blipFill>
                <a:effectLst>
                  <a:outerShdw dist="35921" dir="2700000" algn="ctr" rotWithShape="0">
                    <a:srgbClr val="990000"/>
                  </a:outerShdw>
                </a:effectLst>
                <a:latin typeface=".VnTifani Heavy" pitchFamily="34" charset="0"/>
                <a:cs typeface="Arial"/>
              </a:rPr>
              <a:t>c¸c</a:t>
            </a:r>
            <a:r>
              <a:rPr lang="en-US" sz="3600" kern="10" dirty="0">
                <a:ln w="19050">
                  <a:solidFill>
                    <a:srgbClr val="FF6600"/>
                  </a:solidFill>
                  <a:round/>
                  <a:headEnd/>
                  <a:tailEnd/>
                </a:ln>
                <a:blipFill dpi="0" rotWithShape="1">
                  <a:blip r:embed="rId5"/>
                  <a:srcRect/>
                  <a:tile tx="0" ty="0" sx="100000" sy="100000" flip="none" algn="tl"/>
                </a:blipFill>
                <a:effectLst>
                  <a:outerShdw dist="35921" dir="2700000" algn="ctr" rotWithShape="0">
                    <a:srgbClr val="990000"/>
                  </a:outerShdw>
                </a:effectLst>
                <a:latin typeface=".VnTifani Heavy" pitchFamily="34" charset="0"/>
                <a:cs typeface="Arial"/>
              </a:rPr>
              <a:t> </a:t>
            </a:r>
            <a:r>
              <a:rPr lang="en-US" sz="3600" kern="10" dirty="0" err="1">
                <a:ln w="19050">
                  <a:solidFill>
                    <a:srgbClr val="FF6600"/>
                  </a:solidFill>
                  <a:round/>
                  <a:headEnd/>
                  <a:tailEnd/>
                </a:ln>
                <a:blipFill dpi="0" rotWithShape="1">
                  <a:blip r:embed="rId5"/>
                  <a:srcRect/>
                  <a:tile tx="0" ty="0" sx="100000" sy="100000" flip="none" algn="tl"/>
                </a:blipFill>
                <a:effectLst>
                  <a:outerShdw dist="35921" dir="2700000" algn="ctr" rotWithShape="0">
                    <a:srgbClr val="990000"/>
                  </a:outerShdw>
                </a:effectLst>
                <a:latin typeface=".VnTifani Heavy" pitchFamily="34" charset="0"/>
                <a:cs typeface="Arial"/>
              </a:rPr>
              <a:t>thÇy</a:t>
            </a:r>
            <a:r>
              <a:rPr lang="en-US" sz="3600" kern="10" dirty="0">
                <a:ln w="19050">
                  <a:solidFill>
                    <a:srgbClr val="FF6600"/>
                  </a:solidFill>
                  <a:round/>
                  <a:headEnd/>
                  <a:tailEnd/>
                </a:ln>
                <a:blipFill dpi="0" rotWithShape="1">
                  <a:blip r:embed="rId5"/>
                  <a:srcRect/>
                  <a:tile tx="0" ty="0" sx="100000" sy="100000" flip="none" algn="tl"/>
                </a:blipFill>
                <a:effectLst>
                  <a:outerShdw dist="35921" dir="2700000" algn="ctr" rotWithShape="0">
                    <a:srgbClr val="990000"/>
                  </a:outerShdw>
                </a:effectLst>
                <a:latin typeface=".VnTifani Heavy" pitchFamily="34" charset="0"/>
                <a:cs typeface="Arial"/>
              </a:rPr>
              <a:t> c« </a:t>
            </a:r>
            <a:r>
              <a:rPr lang="en-US" sz="3600" kern="10" dirty="0" err="1">
                <a:ln w="19050">
                  <a:solidFill>
                    <a:srgbClr val="FF6600"/>
                  </a:solidFill>
                  <a:round/>
                  <a:headEnd/>
                  <a:tailEnd/>
                </a:ln>
                <a:blipFill dpi="0" rotWithShape="1">
                  <a:blip r:embed="rId5"/>
                  <a:srcRect/>
                  <a:tile tx="0" ty="0" sx="100000" sy="100000" flip="none" algn="tl"/>
                </a:blipFill>
                <a:effectLst>
                  <a:outerShdw dist="35921" dir="2700000" algn="ctr" rotWithShape="0">
                    <a:srgbClr val="990000"/>
                  </a:outerShdw>
                </a:effectLst>
                <a:latin typeface=".VnTifani Heavy" pitchFamily="34" charset="0"/>
                <a:cs typeface="Arial"/>
              </a:rPr>
              <a:t>gi¸o</a:t>
            </a:r>
            <a:r>
              <a:rPr lang="en-US" sz="3600" kern="10" dirty="0">
                <a:ln w="19050">
                  <a:solidFill>
                    <a:srgbClr val="FF6600"/>
                  </a:solidFill>
                  <a:round/>
                  <a:headEnd/>
                  <a:tailEnd/>
                </a:ln>
                <a:blipFill dpi="0" rotWithShape="1">
                  <a:blip r:embed="rId5"/>
                  <a:srcRect/>
                  <a:tile tx="0" ty="0" sx="100000" sy="100000" flip="none" algn="tl"/>
                </a:blipFill>
                <a:effectLst>
                  <a:outerShdw dist="35921" dir="2700000" algn="ctr" rotWithShape="0">
                    <a:srgbClr val="990000"/>
                  </a:outerShdw>
                </a:effectLst>
                <a:latin typeface=".VnTifani Heavy" pitchFamily="34" charset="0"/>
                <a:cs typeface="Arial"/>
              </a:rPr>
              <a:t> </a:t>
            </a:r>
          </a:p>
        </p:txBody>
      </p:sp>
      <p:sp>
        <p:nvSpPr>
          <p:cNvPr id="7" name="Text Box 2"/>
          <p:cNvSpPr txBox="1">
            <a:spLocks noChangeArrowheads="1"/>
          </p:cNvSpPr>
          <p:nvPr/>
        </p:nvSpPr>
        <p:spPr bwMode="auto">
          <a:xfrm>
            <a:off x="-37033200" y="5807075"/>
            <a:ext cx="3850640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6600" b="1" i="1" dirty="0" err="1">
                <a:solidFill>
                  <a:srgbClr val="0000FF"/>
                </a:solidFill>
                <a:latin typeface=".VnArial" pitchFamily="34" charset="0"/>
              </a:rPr>
              <a:t>Gi¸o</a:t>
            </a:r>
            <a:r>
              <a:rPr lang="en-US" altLang="en-US" sz="6600" b="1" i="1" dirty="0">
                <a:solidFill>
                  <a:srgbClr val="0000FF"/>
                </a:solidFill>
                <a:latin typeface=".VnArial" pitchFamily="34" charset="0"/>
              </a:rPr>
              <a:t> </a:t>
            </a:r>
            <a:r>
              <a:rPr lang="en-US" altLang="en-US" sz="6600" b="1" i="1" dirty="0" err="1">
                <a:solidFill>
                  <a:srgbClr val="0000FF"/>
                </a:solidFill>
                <a:latin typeface=".VnArial" pitchFamily="34" charset="0"/>
              </a:rPr>
              <a:t>viªn</a:t>
            </a:r>
            <a:r>
              <a:rPr lang="en-US" altLang="en-US" sz="6600" b="1" i="1" dirty="0">
                <a:solidFill>
                  <a:srgbClr val="0000FF"/>
                </a:solidFill>
                <a:latin typeface=".VnArial" pitchFamily="34" charset="0"/>
              </a:rPr>
              <a:t> </a:t>
            </a:r>
            <a:r>
              <a:rPr lang="en-US" altLang="en-US" sz="6600" b="1" i="1" dirty="0" err="1">
                <a:solidFill>
                  <a:srgbClr val="0000FF"/>
                </a:solidFill>
                <a:latin typeface=".VnArial" pitchFamily="34" charset="0"/>
              </a:rPr>
              <a:t>thùc</a:t>
            </a:r>
            <a:r>
              <a:rPr lang="en-US" altLang="en-US" sz="6600" b="1" i="1" dirty="0">
                <a:solidFill>
                  <a:srgbClr val="0000FF"/>
                </a:solidFill>
                <a:latin typeface=".VnArial" pitchFamily="34" charset="0"/>
              </a:rPr>
              <a:t> </a:t>
            </a:r>
            <a:r>
              <a:rPr lang="en-US" altLang="en-US" sz="6600" b="1" i="1" dirty="0" err="1">
                <a:solidFill>
                  <a:srgbClr val="0000FF"/>
                </a:solidFill>
                <a:latin typeface=".VnArial" pitchFamily="34" charset="0"/>
              </a:rPr>
              <a:t>hiÖn</a:t>
            </a:r>
            <a:r>
              <a:rPr lang="en-US" altLang="en-US" sz="6600" b="1" i="1" dirty="0">
                <a:solidFill>
                  <a:srgbClr val="0000FF"/>
                </a:solidFill>
                <a:latin typeface=".VnArial" pitchFamily="34" charset="0"/>
              </a:rPr>
              <a:t>: </a:t>
            </a:r>
            <a:r>
              <a:rPr lang="en-US" altLang="en-US" sz="6600" b="1" i="1" dirty="0" err="1">
                <a:solidFill>
                  <a:srgbClr val="0000FF"/>
                </a:solidFill>
                <a:latin typeface=".VnArial" pitchFamily="34" charset="0"/>
              </a:rPr>
              <a:t>NguyÔn</a:t>
            </a:r>
            <a:r>
              <a:rPr lang="en-US" altLang="en-US" sz="6600" b="1" i="1" dirty="0">
                <a:solidFill>
                  <a:srgbClr val="0000FF"/>
                </a:solidFill>
                <a:latin typeface=".VnArial" pitchFamily="34" charset="0"/>
              </a:rPr>
              <a:t> </a:t>
            </a:r>
            <a:r>
              <a:rPr lang="en-US" altLang="en-US" sz="6600" b="1" i="1" dirty="0" err="1">
                <a:solidFill>
                  <a:srgbClr val="0000FF"/>
                </a:solidFill>
                <a:latin typeface=".VnArial" pitchFamily="34" charset="0"/>
              </a:rPr>
              <a:t>ThÞ</a:t>
            </a:r>
            <a:r>
              <a:rPr lang="en-US" altLang="en-US" sz="6600" b="1" i="1" dirty="0">
                <a:solidFill>
                  <a:srgbClr val="0000FF"/>
                </a:solidFill>
                <a:latin typeface=".VnArial" pitchFamily="34" charset="0"/>
              </a:rPr>
              <a:t> </a:t>
            </a:r>
            <a:r>
              <a:rPr lang="en-US" altLang="en-US" sz="6600" b="1" i="1" dirty="0" err="1">
                <a:solidFill>
                  <a:srgbClr val="0000FF"/>
                </a:solidFill>
                <a:latin typeface=".VnArial" pitchFamily="34" charset="0"/>
              </a:rPr>
              <a:t>Ch©m</a:t>
            </a:r>
            <a:r>
              <a:rPr lang="en-US" altLang="en-US" sz="6600" b="1" i="1" dirty="0">
                <a:solidFill>
                  <a:srgbClr val="0000FF"/>
                </a:solidFill>
                <a:latin typeface=".VnArial" pitchFamily="34" charset="0"/>
              </a:rPr>
              <a:t>; </a:t>
            </a:r>
            <a:r>
              <a:rPr lang="en-US" altLang="en-US" sz="6600" b="1" i="1" dirty="0" err="1">
                <a:solidFill>
                  <a:srgbClr val="0000FF"/>
                </a:solidFill>
                <a:latin typeface=".VnArial" pitchFamily="34" charset="0"/>
              </a:rPr>
              <a:t>Trưêng</a:t>
            </a:r>
            <a:r>
              <a:rPr lang="en-US" altLang="en-US" sz="6600" b="1" i="1" dirty="0">
                <a:solidFill>
                  <a:srgbClr val="0000FF"/>
                </a:solidFill>
                <a:latin typeface=".VnArial" pitchFamily="34" charset="0"/>
              </a:rPr>
              <a:t> </a:t>
            </a:r>
            <a:r>
              <a:rPr lang="en-US" altLang="en-US" sz="6600" b="1" i="1" dirty="0" err="1">
                <a:solidFill>
                  <a:srgbClr val="0000FF"/>
                </a:solidFill>
                <a:latin typeface=".VnArial" pitchFamily="34" charset="0"/>
              </a:rPr>
              <a:t>TiÓu</a:t>
            </a:r>
            <a:r>
              <a:rPr lang="en-US" altLang="en-US" sz="6600" b="1" i="1" dirty="0">
                <a:solidFill>
                  <a:srgbClr val="0000FF"/>
                </a:solidFill>
                <a:latin typeface=".VnArial" pitchFamily="34" charset="0"/>
              </a:rPr>
              <a:t> </a:t>
            </a:r>
            <a:r>
              <a:rPr lang="en-US" altLang="en-US" sz="6600" b="1" i="1" dirty="0" err="1">
                <a:solidFill>
                  <a:srgbClr val="0000FF"/>
                </a:solidFill>
                <a:latin typeface=".VnArial" pitchFamily="34" charset="0"/>
              </a:rPr>
              <a:t>häc</a:t>
            </a:r>
            <a:r>
              <a:rPr lang="en-US" altLang="en-US" sz="6600" b="1" i="1" dirty="0">
                <a:solidFill>
                  <a:srgbClr val="0000FF"/>
                </a:solidFill>
                <a:latin typeface=".VnArial" pitchFamily="34" charset="0"/>
              </a:rPr>
              <a:t> </a:t>
            </a:r>
            <a:r>
              <a:rPr lang="en-US" altLang="en-US" sz="6600" b="1" i="1" dirty="0" smtClean="0">
                <a:solidFill>
                  <a:srgbClr val="0000FF"/>
                </a:solidFill>
                <a:latin typeface=".VnArial" pitchFamily="34" charset="0"/>
              </a:rPr>
              <a:t>Chu </a:t>
            </a:r>
            <a:r>
              <a:rPr lang="en-US" altLang="en-US" sz="6600" b="1" i="1" dirty="0" err="1" smtClean="0">
                <a:solidFill>
                  <a:srgbClr val="0000FF"/>
                </a:solidFill>
                <a:latin typeface=".VnArial" pitchFamily="34" charset="0"/>
              </a:rPr>
              <a:t>Văn</a:t>
            </a:r>
            <a:r>
              <a:rPr lang="en-US" altLang="en-US" sz="6600" b="1" i="1" dirty="0" smtClean="0">
                <a:solidFill>
                  <a:srgbClr val="0000FF"/>
                </a:solidFill>
                <a:latin typeface=".VnArial" pitchFamily="34" charset="0"/>
              </a:rPr>
              <a:t> An</a:t>
            </a:r>
            <a:endParaRPr lang="en-US" altLang="en-US" sz="6600" b="1" i="1" dirty="0">
              <a:solidFill>
                <a:srgbClr val="0000FF"/>
              </a:solidFill>
              <a:latin typeface=".VnArial" pitchFamily="34" charset="0"/>
            </a:endParaRPr>
          </a:p>
        </p:txBody>
      </p:sp>
    </p:spTree>
    <p:extLst>
      <p:ext uri="{BB962C8B-B14F-4D97-AF65-F5344CB8AC3E}">
        <p14:creationId xmlns:p14="http://schemas.microsoft.com/office/powerpoint/2010/main" val="3654371129"/>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repeatCount="2000" fill="hold" grpId="0" nodeType="afterEffect">
                                  <p:stCondLst>
                                    <p:cond delay="0"/>
                                  </p:stCondLst>
                                  <p:childTnLst>
                                    <p:set>
                                      <p:cBhvr>
                                        <p:cTn id="6" dur="1" fill="hold">
                                          <p:stCondLst>
                                            <p:cond delay="0"/>
                                          </p:stCondLst>
                                        </p:cTn>
                                        <p:tgtEl>
                                          <p:spTgt spid="3075"/>
                                        </p:tgtEl>
                                        <p:attrNameLst>
                                          <p:attrName>style.visibility</p:attrName>
                                        </p:attrNameLst>
                                      </p:cBhvr>
                                      <p:to>
                                        <p:strVal val="visible"/>
                                      </p:to>
                                    </p:set>
                                    <p:anim calcmode="lin" valueType="num">
                                      <p:cBhvr>
                                        <p:cTn id="7" dur="2000" fill="hold"/>
                                        <p:tgtEl>
                                          <p:spTgt spid="3075"/>
                                        </p:tgtEl>
                                        <p:attrNameLst>
                                          <p:attrName>ppt_x</p:attrName>
                                        </p:attrNameLst>
                                      </p:cBhvr>
                                      <p:tavLst>
                                        <p:tav tm="0">
                                          <p:val>
                                            <p:strVal val="#ppt_x-.2"/>
                                          </p:val>
                                        </p:tav>
                                        <p:tav tm="100000">
                                          <p:val>
                                            <p:strVal val="#ppt_x"/>
                                          </p:val>
                                        </p:tav>
                                      </p:tavLst>
                                    </p:anim>
                                    <p:anim calcmode="lin" valueType="num">
                                      <p:cBhvr>
                                        <p:cTn id="8" dur="2000" fill="hold"/>
                                        <p:tgtEl>
                                          <p:spTgt spid="3075"/>
                                        </p:tgtEl>
                                        <p:attrNameLst>
                                          <p:attrName>ppt_y</p:attrName>
                                        </p:attrNameLst>
                                      </p:cBhvr>
                                      <p:tavLst>
                                        <p:tav tm="0">
                                          <p:val>
                                            <p:strVal val="#ppt_y"/>
                                          </p:val>
                                        </p:tav>
                                        <p:tav tm="100000">
                                          <p:val>
                                            <p:strVal val="#ppt_y"/>
                                          </p:val>
                                        </p:tav>
                                      </p:tavLst>
                                    </p:anim>
                                    <p:animEffect transition="in" filter="wipe(right)" prLst="gradientSize: 0.1">
                                      <p:cBhvr>
                                        <p:cTn id="9" dur="2000"/>
                                        <p:tgtEl>
                                          <p:spTgt spid="3075"/>
                                        </p:tgtEl>
                                      </p:cBhvr>
                                    </p:animEffect>
                                  </p:childTnLst>
                                  <p:subTnLst>
                                    <p:audio>
                                      <p:cMediaNode>
                                        <p:cTn display="0" masterRel="sameClick">
                                          <p:stCondLst>
                                            <p:cond evt="begin" delay="0">
                                              <p:tn val="5"/>
                                            </p:cond>
                                          </p:stCondLst>
                                          <p:endCondLst>
                                            <p:cond evt="onStopAudio" delay="0">
                                              <p:tgtEl>
                                                <p:sldTgt/>
                                              </p:tgtEl>
                                            </p:cond>
                                          </p:endCondLst>
                                        </p:cTn>
                                        <p:tgtEl>
                                          <p:sndTgt r:embed="rId2" name="Em yeu truong em.wav"/>
                                        </p:tgtEl>
                                      </p:cMediaNode>
                                    </p:audio>
                                  </p:subTnLst>
                                </p:cTn>
                              </p:par>
                              <p:par>
                                <p:cTn id="10" presetID="55" presetClass="entr" presetSubtype="0" fill="hold" grpId="0" nodeType="withEffect">
                                  <p:stCondLst>
                                    <p:cond delay="0"/>
                                  </p:stCondLst>
                                  <p:childTnLst>
                                    <p:set>
                                      <p:cBhvr>
                                        <p:cTn id="11" dur="1" fill="hold">
                                          <p:stCondLst>
                                            <p:cond delay="0"/>
                                          </p:stCondLst>
                                        </p:cTn>
                                        <p:tgtEl>
                                          <p:spTgt spid="3079"/>
                                        </p:tgtEl>
                                        <p:attrNameLst>
                                          <p:attrName>style.visibility</p:attrName>
                                        </p:attrNameLst>
                                      </p:cBhvr>
                                      <p:to>
                                        <p:strVal val="visible"/>
                                      </p:to>
                                    </p:set>
                                    <p:anim calcmode="lin" valueType="num">
                                      <p:cBhvr>
                                        <p:cTn id="12" dur="1000" fill="hold"/>
                                        <p:tgtEl>
                                          <p:spTgt spid="3079"/>
                                        </p:tgtEl>
                                        <p:attrNameLst>
                                          <p:attrName>ppt_w</p:attrName>
                                        </p:attrNameLst>
                                      </p:cBhvr>
                                      <p:tavLst>
                                        <p:tav tm="0">
                                          <p:val>
                                            <p:strVal val="#ppt_w*0.70"/>
                                          </p:val>
                                        </p:tav>
                                        <p:tav tm="100000">
                                          <p:val>
                                            <p:strVal val="#ppt_w"/>
                                          </p:val>
                                        </p:tav>
                                      </p:tavLst>
                                    </p:anim>
                                    <p:anim calcmode="lin" valueType="num">
                                      <p:cBhvr>
                                        <p:cTn id="13" dur="1000" fill="hold"/>
                                        <p:tgtEl>
                                          <p:spTgt spid="3079"/>
                                        </p:tgtEl>
                                        <p:attrNameLst>
                                          <p:attrName>ppt_h</p:attrName>
                                        </p:attrNameLst>
                                      </p:cBhvr>
                                      <p:tavLst>
                                        <p:tav tm="0">
                                          <p:val>
                                            <p:strVal val="#ppt_h"/>
                                          </p:val>
                                        </p:tav>
                                        <p:tav tm="100000">
                                          <p:val>
                                            <p:strVal val="#ppt_h"/>
                                          </p:val>
                                        </p:tav>
                                      </p:tavLst>
                                    </p:anim>
                                    <p:animEffect transition="in" filter="fade">
                                      <p:cBhvr>
                                        <p:cTn id="14" dur="1000"/>
                                        <p:tgtEl>
                                          <p:spTgt spid="3079"/>
                                        </p:tgtEl>
                                      </p:cBhvr>
                                    </p:animEffect>
                                  </p:childTnLst>
                                </p:cTn>
                              </p:par>
                              <p:par>
                                <p:cTn id="15" presetID="2" presetClass="entr" presetSubtype="2" repeatCount="10000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18000" fill="hold"/>
                                        <p:tgtEl>
                                          <p:spTgt spid="7"/>
                                        </p:tgtEl>
                                        <p:attrNameLst>
                                          <p:attrName>ppt_x</p:attrName>
                                        </p:attrNameLst>
                                      </p:cBhvr>
                                      <p:tavLst>
                                        <p:tav tm="0">
                                          <p:val>
                                            <p:strVal val="1+#ppt_w/2"/>
                                          </p:val>
                                        </p:tav>
                                        <p:tav tm="100000">
                                          <p:val>
                                            <p:strVal val="#ppt_x"/>
                                          </p:val>
                                        </p:tav>
                                      </p:tavLst>
                                    </p:anim>
                                    <p:anim calcmode="lin" valueType="num">
                                      <p:cBhvr additive="base">
                                        <p:cTn id="18" dur="18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animBg="1"/>
      <p:bldP spid="3079" grpId="0" animBg="1"/>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32694" y="452706"/>
            <a:ext cx="8360706" cy="1200329"/>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dirty="0" err="1">
                <a:ln w="11430"/>
                <a:effectLst>
                  <a:outerShdw blurRad="50800" dist="39000" dir="5460000" algn="tl">
                    <a:srgbClr val="000000">
                      <a:alpha val="38000"/>
                    </a:srgbClr>
                  </a:outerShdw>
                </a:effectLst>
                <a:latin typeface="Times New Roman" pitchFamily="18" charset="0"/>
                <a:cs typeface="Times New Roman" pitchFamily="18" charset="0"/>
              </a:rPr>
              <a:t>Cái</a:t>
            </a:r>
            <a:r>
              <a:rPr lang="en-US" sz="7200" b="1" dirty="0">
                <a:ln w="11430"/>
                <a:effectLst>
                  <a:outerShdw blurRad="50800" dist="39000" dir="5460000" algn="tl">
                    <a:srgbClr val="000000">
                      <a:alpha val="38000"/>
                    </a:srgbClr>
                  </a:outerShdw>
                </a:effectLst>
                <a:latin typeface="Times New Roman" pitchFamily="18" charset="0"/>
                <a:cs typeface="Times New Roman" pitchFamily="18" charset="0"/>
              </a:rPr>
              <a:t> </a:t>
            </a:r>
            <a:r>
              <a:rPr lang="en-US" sz="7200" b="1" dirty="0" err="1">
                <a:ln w="11430"/>
                <a:effectLst>
                  <a:outerShdw blurRad="50800" dist="39000" dir="5460000" algn="tl">
                    <a:srgbClr val="000000">
                      <a:alpha val="38000"/>
                    </a:srgbClr>
                  </a:outerShdw>
                </a:effectLst>
                <a:latin typeface="Times New Roman" pitchFamily="18" charset="0"/>
                <a:cs typeface="Times New Roman" pitchFamily="18" charset="0"/>
              </a:rPr>
              <a:t>trống</a:t>
            </a:r>
            <a:r>
              <a:rPr lang="en-US" sz="7200" b="1" dirty="0">
                <a:ln w="11430"/>
                <a:effectLst>
                  <a:outerShdw blurRad="50800" dist="39000" dir="5460000" algn="tl">
                    <a:srgbClr val="000000">
                      <a:alpha val="38000"/>
                    </a:srgbClr>
                  </a:outerShdw>
                </a:effectLst>
                <a:latin typeface="Times New Roman" pitchFamily="18" charset="0"/>
                <a:cs typeface="Times New Roman" pitchFamily="18" charset="0"/>
              </a:rPr>
              <a:t> </a:t>
            </a:r>
            <a:r>
              <a:rPr lang="en-US" sz="7200" b="1" dirty="0" err="1">
                <a:ln w="11430"/>
                <a:effectLst>
                  <a:outerShdw blurRad="50800" dist="39000" dir="5460000" algn="tl">
                    <a:srgbClr val="000000">
                      <a:alpha val="38000"/>
                    </a:srgbClr>
                  </a:outerShdw>
                </a:effectLst>
                <a:latin typeface="Times New Roman" pitchFamily="18" charset="0"/>
                <a:cs typeface="Times New Roman" pitchFamily="18" charset="0"/>
              </a:rPr>
              <a:t>trường</a:t>
            </a:r>
            <a:r>
              <a:rPr lang="en-US" sz="7200" b="1" dirty="0">
                <a:ln w="11430"/>
                <a:effectLst>
                  <a:outerShdw blurRad="50800" dist="39000" dir="5460000" algn="tl">
                    <a:srgbClr val="000000">
                      <a:alpha val="38000"/>
                    </a:srgbClr>
                  </a:outerShdw>
                </a:effectLst>
                <a:latin typeface="Times New Roman" pitchFamily="18" charset="0"/>
                <a:cs typeface="Times New Roman" pitchFamily="18" charset="0"/>
              </a:rPr>
              <a:t> </a:t>
            </a:r>
            <a:r>
              <a:rPr lang="en-US" sz="7200" b="1" dirty="0" err="1">
                <a:ln w="11430"/>
                <a:effectLst>
                  <a:outerShdw blurRad="50800" dist="39000" dir="5460000" algn="tl">
                    <a:srgbClr val="000000">
                      <a:alpha val="38000"/>
                    </a:srgbClr>
                  </a:outerShdw>
                </a:effectLst>
                <a:latin typeface="Times New Roman" pitchFamily="18" charset="0"/>
                <a:cs typeface="Times New Roman" pitchFamily="18" charset="0"/>
              </a:rPr>
              <a:t>em</a:t>
            </a:r>
            <a:endParaRPr lang="en-US" sz="7200" b="1" dirty="0">
              <a:ln w="11430"/>
              <a:effectLst>
                <a:outerShdw blurRad="50800" dist="39000" dir="5460000" algn="tl">
                  <a:srgbClr val="000000">
                    <a:alpha val="38000"/>
                  </a:srgbClr>
                </a:outerShdw>
              </a:effectLst>
              <a:latin typeface="Times New Roman" pitchFamily="18" charset="0"/>
              <a:cs typeface="Times New Roman" pitchFamily="18" charset="0"/>
            </a:endParaRPr>
          </a:p>
        </p:txBody>
      </p:sp>
      <p:pic>
        <p:nvPicPr>
          <p:cNvPr id="4" name="Picture 3"/>
          <p:cNvPicPr>
            <a:picLocks noChangeAspect="1"/>
          </p:cNvPicPr>
          <p:nvPr/>
        </p:nvPicPr>
        <p:blipFill>
          <a:blip r:embed="rId5"/>
          <a:stretch>
            <a:fillRect/>
          </a:stretch>
        </p:blipFill>
        <p:spPr>
          <a:xfrm>
            <a:off x="3467100" y="1797555"/>
            <a:ext cx="5245100" cy="4831845"/>
          </a:xfrm>
          <a:prstGeom prst="ellipse">
            <a:avLst/>
          </a:prstGeom>
          <a:ln>
            <a:noFill/>
          </a:ln>
          <a:effectLst>
            <a:softEdge rad="112500"/>
          </a:effectLst>
        </p:spPr>
      </p:pic>
      <p:pic>
        <p:nvPicPr>
          <p:cNvPr id="3" name="tieng-trong-vao-lop-tieng-trong-truong-www.tiengdong.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8600" y="5981700"/>
            <a:ext cx="609600" cy="609600"/>
          </a:xfrm>
          <a:prstGeom prst="rect">
            <a:avLst/>
          </a:prstGeom>
        </p:spPr>
      </p:pic>
    </p:spTree>
    <p:extLst>
      <p:ext uri="{BB962C8B-B14F-4D97-AF65-F5344CB8AC3E}">
        <p14:creationId xmlns:p14="http://schemas.microsoft.com/office/powerpoint/2010/main" val="349331838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60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8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2785732" y="0"/>
            <a:ext cx="5613255" cy="830997"/>
          </a:xfrm>
          <a:prstGeom prst="rect">
            <a:avLst/>
          </a:prstGeom>
          <a:noFill/>
        </p:spPr>
        <p:txBody>
          <a:bodyPr wrap="square" rtlCol="0">
            <a:spAutoFit/>
          </a:bodyPr>
          <a:lstStyle/>
          <a:p>
            <a:pPr algn="ctr"/>
            <a:r>
              <a:rPr lang="en-US" sz="4800" b="1" dirty="0" err="1">
                <a:solidFill>
                  <a:srgbClr val="0000FF"/>
                </a:solidFill>
                <a:latin typeface="Times New Roman" pitchFamily="18" charset="0"/>
                <a:cs typeface="Times New Roman" pitchFamily="18" charset="0"/>
              </a:rPr>
              <a:t>Cái</a:t>
            </a:r>
            <a:r>
              <a:rPr lang="en-US" sz="4800" b="1" dirty="0">
                <a:solidFill>
                  <a:srgbClr val="0000FF"/>
                </a:solidFill>
                <a:latin typeface="Times New Roman" pitchFamily="18" charset="0"/>
                <a:cs typeface="Times New Roman" pitchFamily="18" charset="0"/>
              </a:rPr>
              <a:t> </a:t>
            </a:r>
            <a:r>
              <a:rPr lang="en-US" sz="4800" b="1" dirty="0" err="1">
                <a:solidFill>
                  <a:srgbClr val="0000FF"/>
                </a:solidFill>
                <a:latin typeface="Times New Roman" pitchFamily="18" charset="0"/>
                <a:cs typeface="Times New Roman" pitchFamily="18" charset="0"/>
              </a:rPr>
              <a:t>trống</a:t>
            </a:r>
            <a:r>
              <a:rPr lang="en-US" sz="4800" b="1" dirty="0">
                <a:solidFill>
                  <a:srgbClr val="0000FF"/>
                </a:solidFill>
                <a:latin typeface="Times New Roman" pitchFamily="18" charset="0"/>
                <a:cs typeface="Times New Roman" pitchFamily="18" charset="0"/>
              </a:rPr>
              <a:t> </a:t>
            </a:r>
            <a:r>
              <a:rPr lang="en-US" sz="4800" b="1" dirty="0" err="1">
                <a:solidFill>
                  <a:srgbClr val="0000FF"/>
                </a:solidFill>
                <a:latin typeface="Times New Roman" pitchFamily="18" charset="0"/>
                <a:cs typeface="Times New Roman" pitchFamily="18" charset="0"/>
              </a:rPr>
              <a:t>trường</a:t>
            </a:r>
            <a:r>
              <a:rPr lang="en-US" sz="4800" b="1" dirty="0">
                <a:solidFill>
                  <a:srgbClr val="0000FF"/>
                </a:solidFill>
                <a:latin typeface="Times New Roman" pitchFamily="18" charset="0"/>
                <a:cs typeface="Times New Roman" pitchFamily="18" charset="0"/>
              </a:rPr>
              <a:t> </a:t>
            </a:r>
            <a:r>
              <a:rPr lang="en-US" sz="4800" b="1" dirty="0" err="1">
                <a:solidFill>
                  <a:srgbClr val="0000FF"/>
                </a:solidFill>
                <a:latin typeface="Times New Roman" pitchFamily="18" charset="0"/>
                <a:cs typeface="Times New Roman" pitchFamily="18" charset="0"/>
              </a:rPr>
              <a:t>em</a:t>
            </a:r>
            <a:endParaRPr lang="vi-VN" sz="4800" b="1" dirty="0">
              <a:solidFill>
                <a:srgbClr val="0000FF"/>
              </a:solidFill>
              <a:latin typeface="Times New Roman" pitchFamily="18" charset="0"/>
              <a:cs typeface="Times New Roman" pitchFamily="18" charset="0"/>
            </a:endParaRPr>
          </a:p>
        </p:txBody>
      </p:sp>
      <p:sp>
        <p:nvSpPr>
          <p:cNvPr id="3" name="TextBox 2"/>
          <p:cNvSpPr txBox="1"/>
          <p:nvPr/>
        </p:nvSpPr>
        <p:spPr>
          <a:xfrm>
            <a:off x="149412" y="793404"/>
            <a:ext cx="5540187" cy="5632311"/>
          </a:xfrm>
          <a:prstGeom prst="rect">
            <a:avLst/>
          </a:prstGeom>
          <a:noFill/>
        </p:spPr>
        <p:txBody>
          <a:bodyPr wrap="square" rtlCol="0">
            <a:spAutoFit/>
          </a:bodyPr>
          <a:lstStyle/>
          <a:p>
            <a:r>
              <a:rPr lang="en-US" sz="4000" b="1" dirty="0" err="1">
                <a:latin typeface="Times New Roman" pitchFamily="18" charset="0"/>
                <a:cs typeface="Times New Roman" pitchFamily="18" charset="0"/>
              </a:rPr>
              <a:t>Cái</a:t>
            </a:r>
            <a:r>
              <a:rPr lang="en-US" sz="4000" b="1" dirty="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trống</a:t>
            </a:r>
            <a:r>
              <a:rPr lang="en-US" sz="4000" b="1" dirty="0" smtClean="0">
                <a:latin typeface="Times New Roman" pitchFamily="18" charset="0"/>
                <a:cs typeface="Times New Roman" pitchFamily="18" charset="0"/>
              </a:rPr>
              <a:t> </a:t>
            </a:r>
            <a:r>
              <a:rPr lang="en-US" sz="4000" b="1" dirty="0" err="1">
                <a:latin typeface="Times New Roman" pitchFamily="18" charset="0"/>
                <a:cs typeface="Times New Roman" pitchFamily="18" charset="0"/>
              </a:rPr>
              <a:t>trường</a:t>
            </a:r>
            <a:r>
              <a:rPr lang="en-US" sz="4000" b="1" dirty="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em</a:t>
            </a:r>
            <a:r>
              <a:rPr lang="en-US" sz="4000" b="1" dirty="0" smtClean="0">
                <a:latin typeface="Times New Roman" pitchFamily="18" charset="0"/>
                <a:cs typeface="Times New Roman" pitchFamily="18" charset="0"/>
              </a:rPr>
              <a:t> </a:t>
            </a:r>
            <a:endParaRPr lang="en-US" sz="4000" b="1" dirty="0" smtClean="0">
              <a:solidFill>
                <a:srgbClr val="FF0000"/>
              </a:solidFill>
              <a:latin typeface="Times New Roman" pitchFamily="18" charset="0"/>
              <a:cs typeface="Times New Roman" pitchFamily="18" charset="0"/>
            </a:endParaRPr>
          </a:p>
          <a:p>
            <a:r>
              <a:rPr lang="en-US" sz="4000" b="1" dirty="0" err="1" smtClean="0">
                <a:latin typeface="Times New Roman" pitchFamily="18" charset="0"/>
                <a:cs typeface="Times New Roman" pitchFamily="18" charset="0"/>
              </a:rPr>
              <a:t>Mùa</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hè</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cũng</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nghỉ</a:t>
            </a:r>
            <a:r>
              <a:rPr lang="en-US" sz="4000" b="1" dirty="0" smtClean="0">
                <a:latin typeface="Times New Roman" pitchFamily="18" charset="0"/>
                <a:cs typeface="Times New Roman" pitchFamily="18" charset="0"/>
              </a:rPr>
              <a:t> </a:t>
            </a:r>
            <a:endParaRPr lang="en-US" sz="4000" b="1" dirty="0" smtClean="0">
              <a:solidFill>
                <a:srgbClr val="FF0000"/>
              </a:solidFill>
              <a:latin typeface="Times New Roman" pitchFamily="18" charset="0"/>
              <a:cs typeface="Times New Roman" pitchFamily="18" charset="0"/>
            </a:endParaRPr>
          </a:p>
          <a:p>
            <a:r>
              <a:rPr lang="en-US" sz="4000" b="1" dirty="0" err="1" smtClean="0">
                <a:latin typeface="Times New Roman" pitchFamily="18" charset="0"/>
                <a:cs typeface="Times New Roman" pitchFamily="18" charset="0"/>
              </a:rPr>
              <a:t>Suốt</a:t>
            </a:r>
            <a:r>
              <a:rPr lang="en-US" sz="4000" b="1" dirty="0" smtClean="0">
                <a:latin typeface="Times New Roman" pitchFamily="18" charset="0"/>
                <a:cs typeface="Times New Roman" pitchFamily="18" charset="0"/>
              </a:rPr>
              <a:t> </a:t>
            </a:r>
            <a:r>
              <a:rPr lang="en-US" sz="4000" b="1" dirty="0" err="1">
                <a:latin typeface="Times New Roman" pitchFamily="18" charset="0"/>
                <a:cs typeface="Times New Roman" pitchFamily="18" charset="0"/>
              </a:rPr>
              <a:t>ba</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tháng</a:t>
            </a:r>
            <a:r>
              <a:rPr lang="en-US" sz="4000" b="1" dirty="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liền</a:t>
            </a:r>
            <a:r>
              <a:rPr lang="en-US" sz="4000" b="1" dirty="0" smtClean="0">
                <a:latin typeface="Times New Roman" pitchFamily="18" charset="0"/>
                <a:cs typeface="Times New Roman" pitchFamily="18" charset="0"/>
              </a:rPr>
              <a:t> </a:t>
            </a:r>
            <a:endParaRPr lang="en-US" sz="4000" b="1" dirty="0">
              <a:solidFill>
                <a:srgbClr val="FF0000"/>
              </a:solidFill>
              <a:latin typeface="Times New Roman" pitchFamily="18" charset="0"/>
              <a:cs typeface="Times New Roman" pitchFamily="18" charset="0"/>
            </a:endParaRPr>
          </a:p>
          <a:p>
            <a:r>
              <a:rPr lang="en-US" sz="4000" b="1" dirty="0" err="1">
                <a:latin typeface="Times New Roman" pitchFamily="18" charset="0"/>
                <a:cs typeface="Times New Roman" pitchFamily="18" charset="0"/>
              </a:rPr>
              <a:t>Trống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nằm</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ngẫm</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nghĩ</a:t>
            </a:r>
            <a:r>
              <a:rPr lang="en-US" sz="4000" b="1" dirty="0" smtClean="0">
                <a:latin typeface="Times New Roman" pitchFamily="18" charset="0"/>
                <a:cs typeface="Times New Roman" pitchFamily="18" charset="0"/>
              </a:rPr>
              <a:t>.</a:t>
            </a:r>
            <a:endParaRPr lang="en-US" sz="4000" b="1" dirty="0">
              <a:latin typeface="Times New Roman" pitchFamily="18" charset="0"/>
              <a:cs typeface="Times New Roman" pitchFamily="18" charset="0"/>
            </a:endParaRPr>
          </a:p>
          <a:p>
            <a:endParaRPr lang="en-US" sz="4000" b="1" dirty="0">
              <a:latin typeface="Times New Roman" pitchFamily="18" charset="0"/>
              <a:cs typeface="Times New Roman" pitchFamily="18" charset="0"/>
            </a:endParaRPr>
          </a:p>
          <a:p>
            <a:r>
              <a:rPr lang="en-US" sz="4000" b="1" dirty="0" err="1">
                <a:latin typeface="Times New Roman" pitchFamily="18" charset="0"/>
                <a:cs typeface="Times New Roman" pitchFamily="18" charset="0"/>
              </a:rPr>
              <a:t>Buồn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không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hả</a:t>
            </a:r>
            <a:r>
              <a:rPr lang="en-US" sz="4000" b="1" dirty="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trống</a:t>
            </a:r>
            <a:r>
              <a:rPr lang="en-US" sz="4000" b="1" dirty="0" smtClean="0">
                <a:latin typeface="Times New Roman" pitchFamily="18" charset="0"/>
                <a:cs typeface="Times New Roman" pitchFamily="18" charset="0"/>
              </a:rPr>
              <a:t> </a:t>
            </a:r>
            <a:endParaRPr lang="en-US" sz="4000" b="1" dirty="0">
              <a:solidFill>
                <a:srgbClr val="FF0000"/>
              </a:solidFill>
              <a:latin typeface="Times New Roman" pitchFamily="18" charset="0"/>
              <a:cs typeface="Times New Roman" pitchFamily="18" charset="0"/>
            </a:endParaRPr>
          </a:p>
          <a:p>
            <a:r>
              <a:rPr lang="en-US" sz="4000" b="1" dirty="0" err="1">
                <a:latin typeface="Times New Roman" pitchFamily="18" charset="0"/>
                <a:cs typeface="Times New Roman" pitchFamily="18" charset="0"/>
              </a:rPr>
              <a:t>Trong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những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ngày</a:t>
            </a:r>
            <a:r>
              <a:rPr lang="en-US" sz="4000" b="1" dirty="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hè</a:t>
            </a:r>
            <a:r>
              <a:rPr lang="en-US" sz="4000" b="1" dirty="0" smtClean="0">
                <a:latin typeface="Times New Roman" pitchFamily="18" charset="0"/>
                <a:cs typeface="Times New Roman" pitchFamily="18" charset="0"/>
              </a:rPr>
              <a:t> </a:t>
            </a:r>
            <a:endParaRPr lang="en-US" sz="4000" b="1" dirty="0">
              <a:solidFill>
                <a:srgbClr val="FF0000"/>
              </a:solidFill>
              <a:latin typeface="Times New Roman" pitchFamily="18" charset="0"/>
              <a:cs typeface="Times New Roman" pitchFamily="18" charset="0"/>
            </a:endParaRPr>
          </a:p>
          <a:p>
            <a:r>
              <a:rPr lang="en-US" sz="4000" b="1" dirty="0" err="1">
                <a:latin typeface="Times New Roman" pitchFamily="18" charset="0"/>
                <a:cs typeface="Times New Roman" pitchFamily="18" charset="0"/>
              </a:rPr>
              <a:t>Bọn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mình</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đi</a:t>
            </a:r>
            <a:r>
              <a:rPr lang="en-US" sz="4000" b="1" dirty="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vắng</a:t>
            </a:r>
            <a:r>
              <a:rPr lang="en-US" sz="4000" b="1" dirty="0" smtClean="0">
                <a:latin typeface="Times New Roman" pitchFamily="18" charset="0"/>
                <a:cs typeface="Times New Roman" pitchFamily="18" charset="0"/>
              </a:rPr>
              <a:t> </a:t>
            </a:r>
            <a:endParaRPr lang="en-US" sz="4000" b="1" dirty="0">
              <a:solidFill>
                <a:srgbClr val="FF0000"/>
              </a:solidFill>
              <a:latin typeface="Times New Roman" pitchFamily="18" charset="0"/>
              <a:cs typeface="Times New Roman" pitchFamily="18" charset="0"/>
            </a:endParaRPr>
          </a:p>
          <a:p>
            <a:r>
              <a:rPr lang="en-US" sz="4000" b="1" dirty="0" err="1">
                <a:latin typeface="Times New Roman" pitchFamily="18" charset="0"/>
                <a:cs typeface="Times New Roman" pitchFamily="18" charset="0"/>
              </a:rPr>
              <a:t>Chỉ</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còn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tiếng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ve</a:t>
            </a:r>
            <a:r>
              <a:rPr lang="en-US" sz="4000" b="1" dirty="0" smtClean="0">
                <a:latin typeface="Times New Roman" pitchFamily="18" charset="0"/>
                <a:cs typeface="Times New Roman" pitchFamily="18" charset="0"/>
              </a:rPr>
              <a:t>?</a:t>
            </a:r>
            <a:endParaRPr lang="en-US" sz="4000" b="1" dirty="0">
              <a:solidFill>
                <a:srgbClr val="FF0000"/>
              </a:solidFill>
              <a:latin typeface="Times New Roman" pitchFamily="18" charset="0"/>
              <a:cs typeface="Times New Roman" pitchFamily="18" charset="0"/>
            </a:endParaRPr>
          </a:p>
        </p:txBody>
      </p:sp>
      <p:sp>
        <p:nvSpPr>
          <p:cNvPr id="4" name="TextBox 3"/>
          <p:cNvSpPr txBox="1"/>
          <p:nvPr/>
        </p:nvSpPr>
        <p:spPr>
          <a:xfrm>
            <a:off x="6348010" y="830997"/>
            <a:ext cx="6428190" cy="6140142"/>
          </a:xfrm>
          <a:prstGeom prst="rect">
            <a:avLst/>
          </a:prstGeom>
          <a:noFill/>
        </p:spPr>
        <p:txBody>
          <a:bodyPr wrap="square" rtlCol="0">
            <a:spAutoFit/>
          </a:bodyPr>
          <a:lstStyle/>
          <a:p>
            <a:r>
              <a:rPr lang="en-US" sz="4000" b="1" dirty="0" err="1" smtClean="0">
                <a:latin typeface="Times New Roman" pitchFamily="18" charset="0"/>
                <a:cs typeface="Times New Roman" pitchFamily="18" charset="0"/>
              </a:rPr>
              <a:t>Cái</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trống</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lặng</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im</a:t>
            </a:r>
            <a:r>
              <a:rPr lang="en-US" sz="4000" b="1" dirty="0" smtClean="0">
                <a:latin typeface="Times New Roman" pitchFamily="18" charset="0"/>
                <a:cs typeface="Times New Roman" pitchFamily="18" charset="0"/>
              </a:rPr>
              <a:t> </a:t>
            </a:r>
          </a:p>
          <a:p>
            <a:r>
              <a:rPr lang="en-US" sz="4000" b="1" dirty="0" err="1" smtClean="0">
                <a:latin typeface="Times New Roman" pitchFamily="18" charset="0"/>
                <a:cs typeface="Times New Roman" pitchFamily="18" charset="0"/>
              </a:rPr>
              <a:t>Nghiêng</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đầu</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trên</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giá</a:t>
            </a:r>
            <a:r>
              <a:rPr lang="en-US" sz="4000" b="1" dirty="0" smtClean="0">
                <a:latin typeface="Times New Roman" pitchFamily="18" charset="0"/>
                <a:cs typeface="Times New Roman" pitchFamily="18" charset="0"/>
              </a:rPr>
              <a:t> </a:t>
            </a:r>
            <a:endParaRPr lang="en-US" sz="4000" b="1" dirty="0" smtClean="0">
              <a:solidFill>
                <a:srgbClr val="FF0000"/>
              </a:solidFill>
              <a:latin typeface="Times New Roman" pitchFamily="18" charset="0"/>
              <a:cs typeface="Times New Roman" pitchFamily="18" charset="0"/>
            </a:endParaRPr>
          </a:p>
          <a:p>
            <a:r>
              <a:rPr lang="en-US" sz="4000" b="1" dirty="0" err="1" smtClean="0">
                <a:latin typeface="Times New Roman" pitchFamily="18" charset="0"/>
                <a:cs typeface="Times New Roman" pitchFamily="18" charset="0"/>
              </a:rPr>
              <a:t>Chắc</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thấy</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chúng</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em</a:t>
            </a:r>
            <a:endParaRPr lang="en-US" sz="4000" b="1" dirty="0" smtClean="0">
              <a:solidFill>
                <a:srgbClr val="FF0000"/>
              </a:solidFill>
              <a:latin typeface="Times New Roman" pitchFamily="18" charset="0"/>
              <a:cs typeface="Times New Roman" pitchFamily="18" charset="0"/>
            </a:endParaRPr>
          </a:p>
          <a:p>
            <a:r>
              <a:rPr lang="en-US" sz="4000" b="1" dirty="0" err="1" smtClean="0">
                <a:latin typeface="Times New Roman" pitchFamily="18" charset="0"/>
                <a:cs typeface="Times New Roman" pitchFamily="18" charset="0"/>
              </a:rPr>
              <a:t>Nó</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mừng</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vui</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quá</a:t>
            </a:r>
            <a:r>
              <a:rPr lang="en-US" sz="4000" b="1" dirty="0" smtClean="0">
                <a:latin typeface="Times New Roman" pitchFamily="18" charset="0"/>
                <a:cs typeface="Times New Roman" pitchFamily="18" charset="0"/>
              </a:rPr>
              <a:t>.</a:t>
            </a:r>
            <a:endParaRPr lang="en-US" sz="4000" b="1" dirty="0" smtClean="0">
              <a:solidFill>
                <a:srgbClr val="FF0000"/>
              </a:solidFill>
              <a:latin typeface="Times New Roman" pitchFamily="18" charset="0"/>
              <a:cs typeface="Times New Roman" pitchFamily="18" charset="0"/>
            </a:endParaRPr>
          </a:p>
          <a:p>
            <a:endParaRPr lang="en-US" sz="4000" b="1" dirty="0" smtClean="0">
              <a:latin typeface="Times New Roman" pitchFamily="18" charset="0"/>
              <a:cs typeface="Times New Roman" pitchFamily="18" charset="0"/>
            </a:endParaRPr>
          </a:p>
          <a:p>
            <a:r>
              <a:rPr lang="en-US" sz="4000" b="1" dirty="0" err="1" smtClean="0">
                <a:latin typeface="Times New Roman" pitchFamily="18" charset="0"/>
                <a:cs typeface="Times New Roman" pitchFamily="18" charset="0"/>
              </a:rPr>
              <a:t>Kìa</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trống</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đang</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gọi</a:t>
            </a:r>
            <a:r>
              <a:rPr lang="en-US" sz="4000" b="1" dirty="0" smtClean="0">
                <a:latin typeface="Times New Roman" pitchFamily="18" charset="0"/>
                <a:cs typeface="Times New Roman" pitchFamily="18" charset="0"/>
              </a:rPr>
              <a:t>:</a:t>
            </a:r>
            <a:endParaRPr lang="en-US" sz="4000" b="1" dirty="0" smtClean="0">
              <a:solidFill>
                <a:srgbClr val="FF0000"/>
              </a:solidFill>
              <a:latin typeface="Times New Roman" pitchFamily="18" charset="0"/>
              <a:cs typeface="Times New Roman" pitchFamily="18" charset="0"/>
            </a:endParaRPr>
          </a:p>
          <a:p>
            <a:r>
              <a:rPr lang="en-US" sz="4000" b="1" dirty="0" err="1" smtClean="0">
                <a:latin typeface="Times New Roman" pitchFamily="18" charset="0"/>
                <a:cs typeface="Times New Roman" pitchFamily="18" charset="0"/>
              </a:rPr>
              <a:t>Tùng!Tùng!Tùng</a:t>
            </a:r>
            <a:r>
              <a:rPr lang="en-US" sz="4000" b="1" dirty="0" smtClean="0">
                <a:latin typeface="Times New Roman" pitchFamily="18" charset="0"/>
                <a:cs typeface="Times New Roman" pitchFamily="18" charset="0"/>
              </a:rPr>
              <a:t>!</a:t>
            </a:r>
            <a:r>
              <a:rPr lang="en-US" sz="4000" b="1" dirty="0">
                <a:solidFill>
                  <a:srgbClr val="FF0000"/>
                </a:solidFill>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Tùng</a:t>
            </a:r>
            <a:r>
              <a:rPr lang="en-US" sz="4000" b="1" dirty="0" smtClean="0">
                <a:latin typeface="Times New Roman" pitchFamily="18" charset="0"/>
                <a:cs typeface="Times New Roman" pitchFamily="18" charset="0"/>
              </a:rPr>
              <a:t>!</a:t>
            </a:r>
            <a:endParaRPr lang="en-US" sz="4000" b="1" dirty="0" smtClean="0">
              <a:solidFill>
                <a:srgbClr val="FF0000"/>
              </a:solidFill>
              <a:latin typeface="Times New Roman" pitchFamily="18" charset="0"/>
              <a:cs typeface="Times New Roman" pitchFamily="18" charset="0"/>
            </a:endParaRPr>
          </a:p>
          <a:p>
            <a:r>
              <a:rPr lang="en-US" sz="4000" b="1" dirty="0" err="1" smtClean="0">
                <a:latin typeface="Times New Roman" pitchFamily="18" charset="0"/>
                <a:cs typeface="Times New Roman" pitchFamily="18" charset="0"/>
              </a:rPr>
              <a:t>Vào</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năm</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học</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mới</a:t>
            </a:r>
            <a:r>
              <a:rPr lang="en-US" sz="4000" b="1" dirty="0" smtClean="0">
                <a:latin typeface="Times New Roman" pitchFamily="18" charset="0"/>
                <a:cs typeface="Times New Roman" pitchFamily="18" charset="0"/>
              </a:rPr>
              <a:t> </a:t>
            </a:r>
            <a:endParaRPr lang="en-US" sz="4000" b="1" dirty="0" smtClean="0">
              <a:solidFill>
                <a:srgbClr val="FF0000"/>
              </a:solidFill>
              <a:latin typeface="Times New Roman" pitchFamily="18" charset="0"/>
              <a:cs typeface="Times New Roman" pitchFamily="18" charset="0"/>
            </a:endParaRPr>
          </a:p>
          <a:p>
            <a:r>
              <a:rPr lang="en-US" sz="4000" b="1" dirty="0" err="1" smtClean="0">
                <a:latin typeface="Times New Roman" pitchFamily="18" charset="0"/>
                <a:cs typeface="Times New Roman" pitchFamily="18" charset="0"/>
              </a:rPr>
              <a:t>Giọng</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vang</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tưng</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bừng</a:t>
            </a:r>
            <a:r>
              <a:rPr lang="en-US" sz="4000" b="1" dirty="0" smtClean="0">
                <a:latin typeface="Times New Roman" pitchFamily="18" charset="0"/>
                <a:cs typeface="Times New Roman" pitchFamily="18" charset="0"/>
              </a:rPr>
              <a:t>.</a:t>
            </a:r>
            <a:endParaRPr lang="en-US" sz="4000" b="1" dirty="0" smtClean="0">
              <a:solidFill>
                <a:srgbClr val="FF0000"/>
              </a:solidFill>
              <a:latin typeface="Times New Roman" pitchFamily="18" charset="0"/>
              <a:cs typeface="Times New Roman" pitchFamily="18" charset="0"/>
            </a:endParaRPr>
          </a:p>
          <a:p>
            <a:pPr algn="ctr">
              <a:spcBef>
                <a:spcPts val="600"/>
              </a:spcBef>
            </a:pPr>
            <a:r>
              <a:rPr lang="en-US" sz="2800" dirty="0" smtClean="0">
                <a:latin typeface="Times New Roman" pitchFamily="18" charset="0"/>
                <a:cs typeface="Times New Roman" pitchFamily="18" charset="0"/>
              </a:rPr>
              <a:t>                      THANH HÀO</a:t>
            </a:r>
            <a:endParaRPr lang="en-US" sz="2800" dirty="0">
              <a:latin typeface="Times New Roman" pitchFamily="18" charset="0"/>
              <a:cs typeface="Times New Roman" pitchFamily="18" charset="0"/>
            </a:endParaRPr>
          </a:p>
        </p:txBody>
      </p:sp>
      <p:pic>
        <p:nvPicPr>
          <p:cNvPr id="5" name="Cái trống trường e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664286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par>
                          <p:cTn id="14" fill="hold">
                            <p:stCondLst>
                              <p:cond delay="500"/>
                            </p:stCondLst>
                            <p:childTnLst>
                              <p:par>
                                <p:cTn id="15" presetID="1" presetClass="mediacall" presetSubtype="0" fill="hold" nodeType="afterEffect">
                                  <p:stCondLst>
                                    <p:cond delay="0"/>
                                  </p:stCondLst>
                                  <p:childTnLst>
                                    <p:cmd type="call" cmd="playFrom(0.0)">
                                      <p:cBhvr>
                                        <p:cTn id="16" dur="298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5"/>
                </p:tgtEl>
              </p:cMediaNode>
            </p:audio>
          </p:childTnLst>
        </p:cTn>
      </p:par>
    </p:tnLst>
    <p:bldLst>
      <p:bldP spid="2" grpId="0"/>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6960" t="33161" r="15276" b="24826"/>
          <a:stretch/>
        </p:blipFill>
        <p:spPr bwMode="auto">
          <a:xfrm>
            <a:off x="520700" y="495300"/>
            <a:ext cx="4102100" cy="48641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181600" y="911413"/>
            <a:ext cx="6609024" cy="4031873"/>
          </a:xfrm>
          <a:prstGeom prst="rect">
            <a:avLst/>
          </a:prstGeom>
        </p:spPr>
        <p:txBody>
          <a:bodyPr wrap="square">
            <a:spAutoFit/>
          </a:bodyPr>
          <a:lstStyle/>
          <a:p>
            <a:r>
              <a:rPr lang="en-US" dirty="0" smtClean="0"/>
              <a:t>    </a:t>
            </a:r>
            <a:r>
              <a:rPr lang="vi-VN" sz="3200" dirty="0" smtClean="0"/>
              <a:t>Nhà </a:t>
            </a:r>
            <a:r>
              <a:rPr lang="vi-VN" sz="3200" dirty="0"/>
              <a:t>thơ Thanh Hào tên thật là Nguyễn Văn Hào, sinh năm 1931 tại Bắc Biên, Ngọc Thuỵ, Long Biên (HN). Ông là Hội viên Hội Nhà văn Việt Nam, Hội viên Hội Nhà văn Hà Nội. Ông đã xuất bản được 14 đầu sách, nhiều tuyển tập in chung và nhiều giải thưởng về văn học...</a:t>
            </a:r>
            <a:endParaRPr lang="en-US" sz="3200" dirty="0"/>
          </a:p>
        </p:txBody>
      </p:sp>
    </p:spTree>
    <p:extLst>
      <p:ext uri="{BB962C8B-B14F-4D97-AF65-F5344CB8AC3E}">
        <p14:creationId xmlns:p14="http://schemas.microsoft.com/office/powerpoint/2010/main" val="18231480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85732" y="0"/>
            <a:ext cx="5613255" cy="830997"/>
          </a:xfrm>
          <a:prstGeom prst="rect">
            <a:avLst/>
          </a:prstGeom>
          <a:noFill/>
        </p:spPr>
        <p:txBody>
          <a:bodyPr wrap="square" rtlCol="0">
            <a:spAutoFit/>
          </a:bodyPr>
          <a:lstStyle/>
          <a:p>
            <a:pPr algn="ctr"/>
            <a:r>
              <a:rPr lang="en-US" sz="4800" b="1" dirty="0" err="1">
                <a:solidFill>
                  <a:srgbClr val="0000FF"/>
                </a:solidFill>
                <a:latin typeface="Times New Roman" pitchFamily="18" charset="0"/>
                <a:cs typeface="Times New Roman" pitchFamily="18" charset="0"/>
              </a:rPr>
              <a:t>Cái</a:t>
            </a:r>
            <a:r>
              <a:rPr lang="en-US" sz="4800" b="1" dirty="0">
                <a:solidFill>
                  <a:srgbClr val="0000FF"/>
                </a:solidFill>
                <a:latin typeface="Times New Roman" pitchFamily="18" charset="0"/>
                <a:cs typeface="Times New Roman" pitchFamily="18" charset="0"/>
              </a:rPr>
              <a:t> </a:t>
            </a:r>
            <a:r>
              <a:rPr lang="en-US" sz="4800" b="1" dirty="0" err="1">
                <a:solidFill>
                  <a:srgbClr val="0000FF"/>
                </a:solidFill>
                <a:latin typeface="Times New Roman" pitchFamily="18" charset="0"/>
                <a:cs typeface="Times New Roman" pitchFamily="18" charset="0"/>
              </a:rPr>
              <a:t>trống</a:t>
            </a:r>
            <a:r>
              <a:rPr lang="en-US" sz="4800" b="1" dirty="0">
                <a:solidFill>
                  <a:srgbClr val="0000FF"/>
                </a:solidFill>
                <a:latin typeface="Times New Roman" pitchFamily="18" charset="0"/>
                <a:cs typeface="Times New Roman" pitchFamily="18" charset="0"/>
              </a:rPr>
              <a:t> </a:t>
            </a:r>
            <a:r>
              <a:rPr lang="en-US" sz="4800" b="1" dirty="0" err="1">
                <a:solidFill>
                  <a:srgbClr val="0000FF"/>
                </a:solidFill>
                <a:latin typeface="Times New Roman" pitchFamily="18" charset="0"/>
                <a:cs typeface="Times New Roman" pitchFamily="18" charset="0"/>
              </a:rPr>
              <a:t>trường</a:t>
            </a:r>
            <a:r>
              <a:rPr lang="en-US" sz="4800" b="1" dirty="0">
                <a:solidFill>
                  <a:srgbClr val="0000FF"/>
                </a:solidFill>
                <a:latin typeface="Times New Roman" pitchFamily="18" charset="0"/>
                <a:cs typeface="Times New Roman" pitchFamily="18" charset="0"/>
              </a:rPr>
              <a:t> </a:t>
            </a:r>
            <a:r>
              <a:rPr lang="en-US" sz="4800" b="1" dirty="0" err="1">
                <a:solidFill>
                  <a:srgbClr val="0000FF"/>
                </a:solidFill>
                <a:latin typeface="Times New Roman" pitchFamily="18" charset="0"/>
                <a:cs typeface="Times New Roman" pitchFamily="18" charset="0"/>
              </a:rPr>
              <a:t>em</a:t>
            </a:r>
            <a:endParaRPr lang="vi-VN" sz="4800" b="1" dirty="0">
              <a:solidFill>
                <a:srgbClr val="0000FF"/>
              </a:solidFill>
              <a:latin typeface="Times New Roman" pitchFamily="18" charset="0"/>
              <a:cs typeface="Times New Roman" pitchFamily="18" charset="0"/>
            </a:endParaRPr>
          </a:p>
        </p:txBody>
      </p:sp>
      <p:sp>
        <p:nvSpPr>
          <p:cNvPr id="3" name="TextBox 2"/>
          <p:cNvSpPr txBox="1"/>
          <p:nvPr/>
        </p:nvSpPr>
        <p:spPr>
          <a:xfrm>
            <a:off x="149412" y="793404"/>
            <a:ext cx="5540187" cy="5632311"/>
          </a:xfrm>
          <a:prstGeom prst="rect">
            <a:avLst/>
          </a:prstGeom>
          <a:noFill/>
        </p:spPr>
        <p:txBody>
          <a:bodyPr wrap="square" rtlCol="0">
            <a:spAutoFit/>
          </a:bodyPr>
          <a:lstStyle/>
          <a:p>
            <a:r>
              <a:rPr lang="en-US" sz="4000" b="1" dirty="0" err="1">
                <a:latin typeface="Times New Roman" pitchFamily="18" charset="0"/>
                <a:cs typeface="Times New Roman" pitchFamily="18" charset="0"/>
              </a:rPr>
              <a:t>Cái</a:t>
            </a:r>
            <a:r>
              <a:rPr lang="en-US" sz="4000" b="1" dirty="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trống</a:t>
            </a:r>
            <a:r>
              <a:rPr lang="en-US" sz="4000" b="1" dirty="0" smtClean="0">
                <a:latin typeface="Times New Roman" pitchFamily="18" charset="0"/>
                <a:cs typeface="Times New Roman" pitchFamily="18" charset="0"/>
              </a:rPr>
              <a:t> </a:t>
            </a:r>
            <a:r>
              <a:rPr lang="en-US" sz="4000" b="1" dirty="0" err="1">
                <a:latin typeface="Times New Roman" pitchFamily="18" charset="0"/>
                <a:cs typeface="Times New Roman" pitchFamily="18" charset="0"/>
              </a:rPr>
              <a:t>trường</a:t>
            </a:r>
            <a:r>
              <a:rPr lang="en-US" sz="4000" b="1" dirty="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em</a:t>
            </a:r>
            <a:r>
              <a:rPr lang="en-US" sz="4000" b="1" dirty="0" smtClean="0">
                <a:latin typeface="Times New Roman" pitchFamily="18" charset="0"/>
                <a:cs typeface="Times New Roman" pitchFamily="18" charset="0"/>
              </a:rPr>
              <a:t> </a:t>
            </a:r>
            <a:endParaRPr lang="en-US" sz="4000" b="1" dirty="0" smtClean="0">
              <a:solidFill>
                <a:srgbClr val="FF0000"/>
              </a:solidFill>
              <a:latin typeface="Times New Roman" pitchFamily="18" charset="0"/>
              <a:cs typeface="Times New Roman" pitchFamily="18" charset="0"/>
            </a:endParaRPr>
          </a:p>
          <a:p>
            <a:r>
              <a:rPr lang="en-US" sz="4000" b="1" dirty="0" err="1" smtClean="0">
                <a:latin typeface="Times New Roman" pitchFamily="18" charset="0"/>
                <a:cs typeface="Times New Roman" pitchFamily="18" charset="0"/>
              </a:rPr>
              <a:t>Mùa</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hè</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cũng</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nghỉ</a:t>
            </a:r>
            <a:r>
              <a:rPr lang="en-US" sz="4000" b="1" dirty="0" smtClean="0">
                <a:latin typeface="Times New Roman" pitchFamily="18" charset="0"/>
                <a:cs typeface="Times New Roman" pitchFamily="18" charset="0"/>
              </a:rPr>
              <a:t> </a:t>
            </a:r>
            <a:endParaRPr lang="en-US" sz="4000" b="1" dirty="0" smtClean="0">
              <a:solidFill>
                <a:srgbClr val="FF0000"/>
              </a:solidFill>
              <a:latin typeface="Times New Roman" pitchFamily="18" charset="0"/>
              <a:cs typeface="Times New Roman" pitchFamily="18" charset="0"/>
            </a:endParaRPr>
          </a:p>
          <a:p>
            <a:r>
              <a:rPr lang="en-US" sz="4000" b="1" dirty="0" err="1" smtClean="0">
                <a:latin typeface="Times New Roman" pitchFamily="18" charset="0"/>
                <a:cs typeface="Times New Roman" pitchFamily="18" charset="0"/>
              </a:rPr>
              <a:t>Suốt</a:t>
            </a:r>
            <a:r>
              <a:rPr lang="en-US" sz="4000" b="1" dirty="0" smtClean="0">
                <a:latin typeface="Times New Roman" pitchFamily="18" charset="0"/>
                <a:cs typeface="Times New Roman" pitchFamily="18" charset="0"/>
              </a:rPr>
              <a:t> </a:t>
            </a:r>
            <a:r>
              <a:rPr lang="en-US" sz="4000" b="1" dirty="0" err="1">
                <a:latin typeface="Times New Roman" pitchFamily="18" charset="0"/>
                <a:cs typeface="Times New Roman" pitchFamily="18" charset="0"/>
              </a:rPr>
              <a:t>ba</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tháng</a:t>
            </a:r>
            <a:r>
              <a:rPr lang="en-US" sz="4000" b="1" dirty="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liền</a:t>
            </a:r>
            <a:r>
              <a:rPr lang="en-US" sz="4000" b="1" dirty="0" smtClean="0">
                <a:latin typeface="Times New Roman" pitchFamily="18" charset="0"/>
                <a:cs typeface="Times New Roman" pitchFamily="18" charset="0"/>
              </a:rPr>
              <a:t> </a:t>
            </a:r>
            <a:endParaRPr lang="en-US" sz="4000" b="1" dirty="0">
              <a:solidFill>
                <a:srgbClr val="FF0000"/>
              </a:solidFill>
              <a:latin typeface="Times New Roman" pitchFamily="18" charset="0"/>
              <a:cs typeface="Times New Roman" pitchFamily="18" charset="0"/>
            </a:endParaRPr>
          </a:p>
          <a:p>
            <a:r>
              <a:rPr lang="en-US" sz="4000" b="1" dirty="0" err="1">
                <a:latin typeface="Times New Roman" pitchFamily="18" charset="0"/>
                <a:cs typeface="Times New Roman" pitchFamily="18" charset="0"/>
              </a:rPr>
              <a:t>Trống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nằm</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ngẫm</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nghĩ</a:t>
            </a:r>
            <a:r>
              <a:rPr lang="en-US" sz="4000" b="1" dirty="0" smtClean="0">
                <a:latin typeface="Times New Roman" pitchFamily="18" charset="0"/>
                <a:cs typeface="Times New Roman" pitchFamily="18" charset="0"/>
              </a:rPr>
              <a:t>.</a:t>
            </a:r>
            <a:endParaRPr lang="en-US" sz="4000" b="1" dirty="0">
              <a:latin typeface="Times New Roman" pitchFamily="18" charset="0"/>
              <a:cs typeface="Times New Roman" pitchFamily="18" charset="0"/>
            </a:endParaRPr>
          </a:p>
          <a:p>
            <a:endParaRPr lang="en-US" sz="4000" b="1" dirty="0">
              <a:latin typeface="Times New Roman" pitchFamily="18" charset="0"/>
              <a:cs typeface="Times New Roman" pitchFamily="18" charset="0"/>
            </a:endParaRPr>
          </a:p>
          <a:p>
            <a:r>
              <a:rPr lang="en-US" sz="4000" b="1" dirty="0" err="1">
                <a:latin typeface="Times New Roman" pitchFamily="18" charset="0"/>
                <a:cs typeface="Times New Roman" pitchFamily="18" charset="0"/>
              </a:rPr>
              <a:t>Buồn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không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hả</a:t>
            </a:r>
            <a:r>
              <a:rPr lang="en-US" sz="4000" b="1" dirty="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trống</a:t>
            </a:r>
            <a:r>
              <a:rPr lang="en-US" sz="4000" b="1" dirty="0" smtClean="0">
                <a:latin typeface="Times New Roman" pitchFamily="18" charset="0"/>
                <a:cs typeface="Times New Roman" pitchFamily="18" charset="0"/>
              </a:rPr>
              <a:t> </a:t>
            </a:r>
            <a:endParaRPr lang="en-US" sz="4000" b="1" dirty="0">
              <a:solidFill>
                <a:srgbClr val="FF0000"/>
              </a:solidFill>
              <a:latin typeface="Times New Roman" pitchFamily="18" charset="0"/>
              <a:cs typeface="Times New Roman" pitchFamily="18" charset="0"/>
            </a:endParaRPr>
          </a:p>
          <a:p>
            <a:r>
              <a:rPr lang="en-US" sz="4000" b="1" dirty="0" err="1">
                <a:latin typeface="Times New Roman" pitchFamily="18" charset="0"/>
                <a:cs typeface="Times New Roman" pitchFamily="18" charset="0"/>
              </a:rPr>
              <a:t>Trong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những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ngày</a:t>
            </a:r>
            <a:r>
              <a:rPr lang="en-US" sz="4000" b="1" dirty="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hè</a:t>
            </a:r>
            <a:r>
              <a:rPr lang="en-US" sz="4000" b="1" dirty="0" smtClean="0">
                <a:latin typeface="Times New Roman" pitchFamily="18" charset="0"/>
                <a:cs typeface="Times New Roman" pitchFamily="18" charset="0"/>
              </a:rPr>
              <a:t> </a:t>
            </a:r>
            <a:endParaRPr lang="en-US" sz="4000" b="1" dirty="0">
              <a:solidFill>
                <a:srgbClr val="FF0000"/>
              </a:solidFill>
              <a:latin typeface="Times New Roman" pitchFamily="18" charset="0"/>
              <a:cs typeface="Times New Roman" pitchFamily="18" charset="0"/>
            </a:endParaRPr>
          </a:p>
          <a:p>
            <a:r>
              <a:rPr lang="en-US" sz="4000" b="1" dirty="0" err="1">
                <a:latin typeface="Times New Roman" pitchFamily="18" charset="0"/>
                <a:cs typeface="Times New Roman" pitchFamily="18" charset="0"/>
              </a:rPr>
              <a:t>Bọn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mình</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đi</a:t>
            </a:r>
            <a:r>
              <a:rPr lang="en-US" sz="4000" b="1" dirty="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vắng</a:t>
            </a:r>
            <a:r>
              <a:rPr lang="en-US" sz="4000" b="1" dirty="0" smtClean="0">
                <a:latin typeface="Times New Roman" pitchFamily="18" charset="0"/>
                <a:cs typeface="Times New Roman" pitchFamily="18" charset="0"/>
              </a:rPr>
              <a:t> </a:t>
            </a:r>
            <a:endParaRPr lang="en-US" sz="4000" b="1" dirty="0">
              <a:solidFill>
                <a:srgbClr val="FF0000"/>
              </a:solidFill>
              <a:latin typeface="Times New Roman" pitchFamily="18" charset="0"/>
              <a:cs typeface="Times New Roman" pitchFamily="18" charset="0"/>
            </a:endParaRPr>
          </a:p>
          <a:p>
            <a:r>
              <a:rPr lang="en-US" sz="4000" b="1" dirty="0" err="1">
                <a:latin typeface="Times New Roman" pitchFamily="18" charset="0"/>
                <a:cs typeface="Times New Roman" pitchFamily="18" charset="0"/>
              </a:rPr>
              <a:t>Chỉ</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còn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tiếng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ve</a:t>
            </a:r>
            <a:r>
              <a:rPr lang="en-US" sz="4000" b="1" dirty="0" smtClean="0">
                <a:latin typeface="Times New Roman" pitchFamily="18" charset="0"/>
                <a:cs typeface="Times New Roman" pitchFamily="18" charset="0"/>
              </a:rPr>
              <a:t>?</a:t>
            </a:r>
            <a:endParaRPr lang="en-US" sz="4000" b="1" dirty="0">
              <a:solidFill>
                <a:srgbClr val="FF0000"/>
              </a:solidFill>
              <a:latin typeface="Times New Roman" pitchFamily="18" charset="0"/>
              <a:cs typeface="Times New Roman" pitchFamily="18" charset="0"/>
            </a:endParaRPr>
          </a:p>
        </p:txBody>
      </p:sp>
      <p:sp>
        <p:nvSpPr>
          <p:cNvPr id="4" name="TextBox 3"/>
          <p:cNvSpPr txBox="1"/>
          <p:nvPr/>
        </p:nvSpPr>
        <p:spPr>
          <a:xfrm>
            <a:off x="6348010" y="830997"/>
            <a:ext cx="6428190" cy="6140142"/>
          </a:xfrm>
          <a:prstGeom prst="rect">
            <a:avLst/>
          </a:prstGeom>
          <a:noFill/>
        </p:spPr>
        <p:txBody>
          <a:bodyPr wrap="square" rtlCol="0">
            <a:spAutoFit/>
          </a:bodyPr>
          <a:lstStyle/>
          <a:p>
            <a:r>
              <a:rPr lang="en-US" sz="4000" b="1" dirty="0" err="1" smtClean="0">
                <a:latin typeface="Times New Roman" pitchFamily="18" charset="0"/>
                <a:cs typeface="Times New Roman" pitchFamily="18" charset="0"/>
              </a:rPr>
              <a:t>Cái</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trống</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lặng</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im</a:t>
            </a:r>
            <a:r>
              <a:rPr lang="en-US" sz="4000" b="1" dirty="0" smtClean="0">
                <a:latin typeface="Times New Roman" pitchFamily="18" charset="0"/>
                <a:cs typeface="Times New Roman" pitchFamily="18" charset="0"/>
              </a:rPr>
              <a:t> </a:t>
            </a:r>
          </a:p>
          <a:p>
            <a:r>
              <a:rPr lang="en-US" sz="4000" b="1" dirty="0" err="1" smtClean="0">
                <a:latin typeface="Times New Roman" pitchFamily="18" charset="0"/>
                <a:cs typeface="Times New Roman" pitchFamily="18" charset="0"/>
              </a:rPr>
              <a:t>Nghiêng</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đầu</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trên</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giá</a:t>
            </a:r>
            <a:r>
              <a:rPr lang="en-US" sz="4000" b="1" dirty="0" smtClean="0">
                <a:latin typeface="Times New Roman" pitchFamily="18" charset="0"/>
                <a:cs typeface="Times New Roman" pitchFamily="18" charset="0"/>
              </a:rPr>
              <a:t> </a:t>
            </a:r>
            <a:endParaRPr lang="en-US" sz="4000" b="1" dirty="0" smtClean="0">
              <a:solidFill>
                <a:srgbClr val="FF0000"/>
              </a:solidFill>
              <a:latin typeface="Times New Roman" pitchFamily="18" charset="0"/>
              <a:cs typeface="Times New Roman" pitchFamily="18" charset="0"/>
            </a:endParaRPr>
          </a:p>
          <a:p>
            <a:r>
              <a:rPr lang="en-US" sz="4000" b="1" dirty="0" err="1" smtClean="0">
                <a:latin typeface="Times New Roman" pitchFamily="18" charset="0"/>
                <a:cs typeface="Times New Roman" pitchFamily="18" charset="0"/>
              </a:rPr>
              <a:t>Chắc</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thấy</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chúng</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em</a:t>
            </a:r>
            <a:endParaRPr lang="en-US" sz="4000" b="1" dirty="0" smtClean="0">
              <a:solidFill>
                <a:srgbClr val="FF0000"/>
              </a:solidFill>
              <a:latin typeface="Times New Roman" pitchFamily="18" charset="0"/>
              <a:cs typeface="Times New Roman" pitchFamily="18" charset="0"/>
            </a:endParaRPr>
          </a:p>
          <a:p>
            <a:r>
              <a:rPr lang="en-US" sz="4000" b="1" dirty="0" err="1" smtClean="0">
                <a:latin typeface="Times New Roman" pitchFamily="18" charset="0"/>
                <a:cs typeface="Times New Roman" pitchFamily="18" charset="0"/>
              </a:rPr>
              <a:t>Nó</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mừng</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vui</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quá</a:t>
            </a:r>
            <a:r>
              <a:rPr lang="en-US" sz="4000" b="1" dirty="0" smtClean="0">
                <a:latin typeface="Times New Roman" pitchFamily="18" charset="0"/>
                <a:cs typeface="Times New Roman" pitchFamily="18" charset="0"/>
              </a:rPr>
              <a:t>.</a:t>
            </a:r>
            <a:endParaRPr lang="en-US" sz="4000" b="1" dirty="0" smtClean="0">
              <a:solidFill>
                <a:srgbClr val="FF0000"/>
              </a:solidFill>
              <a:latin typeface="Times New Roman" pitchFamily="18" charset="0"/>
              <a:cs typeface="Times New Roman" pitchFamily="18" charset="0"/>
            </a:endParaRPr>
          </a:p>
          <a:p>
            <a:endParaRPr lang="en-US" sz="4000" b="1" dirty="0" smtClean="0">
              <a:latin typeface="Times New Roman" pitchFamily="18" charset="0"/>
              <a:cs typeface="Times New Roman" pitchFamily="18" charset="0"/>
            </a:endParaRPr>
          </a:p>
          <a:p>
            <a:r>
              <a:rPr lang="en-US" sz="4000" b="1" dirty="0" err="1" smtClean="0">
                <a:latin typeface="Times New Roman" pitchFamily="18" charset="0"/>
                <a:cs typeface="Times New Roman" pitchFamily="18" charset="0"/>
              </a:rPr>
              <a:t>Kìa</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trống</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đang</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gọi</a:t>
            </a:r>
            <a:r>
              <a:rPr lang="en-US" sz="4000" b="1" dirty="0" smtClean="0">
                <a:latin typeface="Times New Roman" pitchFamily="18" charset="0"/>
                <a:cs typeface="Times New Roman" pitchFamily="18" charset="0"/>
              </a:rPr>
              <a:t>:</a:t>
            </a:r>
            <a:endParaRPr lang="en-US" sz="4000" b="1" dirty="0" smtClean="0">
              <a:solidFill>
                <a:srgbClr val="FF0000"/>
              </a:solidFill>
              <a:latin typeface="Times New Roman" pitchFamily="18" charset="0"/>
              <a:cs typeface="Times New Roman" pitchFamily="18" charset="0"/>
            </a:endParaRPr>
          </a:p>
          <a:p>
            <a:r>
              <a:rPr lang="en-US" sz="4000" b="1" dirty="0" err="1" smtClean="0">
                <a:latin typeface="Times New Roman" pitchFamily="18" charset="0"/>
                <a:cs typeface="Times New Roman" pitchFamily="18" charset="0"/>
              </a:rPr>
              <a:t>Tùng!Tùng!Tùng</a:t>
            </a:r>
            <a:r>
              <a:rPr lang="en-US" sz="4000" b="1" dirty="0" smtClean="0">
                <a:latin typeface="Times New Roman" pitchFamily="18" charset="0"/>
                <a:cs typeface="Times New Roman" pitchFamily="18" charset="0"/>
              </a:rPr>
              <a:t>!</a:t>
            </a:r>
            <a:r>
              <a:rPr lang="en-US" sz="4000" b="1" dirty="0">
                <a:solidFill>
                  <a:srgbClr val="FF0000"/>
                </a:solidFill>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Tùng</a:t>
            </a:r>
            <a:r>
              <a:rPr lang="en-US" sz="4000" b="1" dirty="0" smtClean="0">
                <a:latin typeface="Times New Roman" pitchFamily="18" charset="0"/>
                <a:cs typeface="Times New Roman" pitchFamily="18" charset="0"/>
              </a:rPr>
              <a:t>!</a:t>
            </a:r>
            <a:endParaRPr lang="en-US" sz="4000" b="1" dirty="0" smtClean="0">
              <a:solidFill>
                <a:srgbClr val="FF0000"/>
              </a:solidFill>
              <a:latin typeface="Times New Roman" pitchFamily="18" charset="0"/>
              <a:cs typeface="Times New Roman" pitchFamily="18" charset="0"/>
            </a:endParaRPr>
          </a:p>
          <a:p>
            <a:r>
              <a:rPr lang="en-US" sz="4000" b="1" dirty="0" err="1" smtClean="0">
                <a:latin typeface="Times New Roman" pitchFamily="18" charset="0"/>
                <a:cs typeface="Times New Roman" pitchFamily="18" charset="0"/>
              </a:rPr>
              <a:t>Vào</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năm</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học</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mới</a:t>
            </a:r>
            <a:r>
              <a:rPr lang="en-US" sz="4000" b="1" dirty="0" smtClean="0">
                <a:latin typeface="Times New Roman" pitchFamily="18" charset="0"/>
                <a:cs typeface="Times New Roman" pitchFamily="18" charset="0"/>
              </a:rPr>
              <a:t> </a:t>
            </a:r>
            <a:endParaRPr lang="en-US" sz="4000" b="1" dirty="0" smtClean="0">
              <a:solidFill>
                <a:srgbClr val="FF0000"/>
              </a:solidFill>
              <a:latin typeface="Times New Roman" pitchFamily="18" charset="0"/>
              <a:cs typeface="Times New Roman" pitchFamily="18" charset="0"/>
            </a:endParaRPr>
          </a:p>
          <a:p>
            <a:r>
              <a:rPr lang="en-US" sz="4000" b="1" dirty="0" err="1" smtClean="0">
                <a:latin typeface="Times New Roman" pitchFamily="18" charset="0"/>
                <a:cs typeface="Times New Roman" pitchFamily="18" charset="0"/>
              </a:rPr>
              <a:t>Giọng</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vang</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tưng</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bừng</a:t>
            </a:r>
            <a:r>
              <a:rPr lang="en-US" sz="4000" b="1" dirty="0" smtClean="0">
                <a:latin typeface="Times New Roman" pitchFamily="18" charset="0"/>
                <a:cs typeface="Times New Roman" pitchFamily="18" charset="0"/>
              </a:rPr>
              <a:t>.</a:t>
            </a:r>
            <a:endParaRPr lang="en-US" sz="4000" b="1" dirty="0" smtClean="0">
              <a:solidFill>
                <a:srgbClr val="FF0000"/>
              </a:solidFill>
              <a:latin typeface="Times New Roman" pitchFamily="18" charset="0"/>
              <a:cs typeface="Times New Roman" pitchFamily="18" charset="0"/>
            </a:endParaRPr>
          </a:p>
          <a:p>
            <a:pPr algn="ctr">
              <a:spcBef>
                <a:spcPts val="600"/>
              </a:spcBef>
            </a:pPr>
            <a:r>
              <a:rPr lang="en-US" sz="2800" dirty="0" smtClean="0">
                <a:latin typeface="Times New Roman" pitchFamily="18" charset="0"/>
                <a:cs typeface="Times New Roman" pitchFamily="18" charset="0"/>
              </a:rPr>
              <a:t>                      THANH HÀO</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1569301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85732" y="-63500"/>
            <a:ext cx="5613255" cy="830997"/>
          </a:xfrm>
          <a:prstGeom prst="rect">
            <a:avLst/>
          </a:prstGeom>
          <a:noFill/>
        </p:spPr>
        <p:txBody>
          <a:bodyPr wrap="square" rtlCol="0">
            <a:spAutoFit/>
          </a:bodyPr>
          <a:lstStyle/>
          <a:p>
            <a:pPr algn="ctr"/>
            <a:r>
              <a:rPr lang="en-US" sz="4800" b="1" dirty="0" err="1">
                <a:latin typeface="Times New Roman" pitchFamily="18" charset="0"/>
                <a:cs typeface="Times New Roman" pitchFamily="18" charset="0"/>
              </a:rPr>
              <a:t>Cái</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trống</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trường</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em</a:t>
            </a:r>
            <a:endParaRPr lang="vi-VN" sz="4800" b="1" dirty="0">
              <a:latin typeface="Times New Roman" pitchFamily="18" charset="0"/>
              <a:cs typeface="Times New Roman" pitchFamily="18" charset="0"/>
            </a:endParaRPr>
          </a:p>
        </p:txBody>
      </p:sp>
      <p:sp>
        <p:nvSpPr>
          <p:cNvPr id="3" name="TextBox 2"/>
          <p:cNvSpPr txBox="1"/>
          <p:nvPr/>
        </p:nvSpPr>
        <p:spPr>
          <a:xfrm>
            <a:off x="149412" y="793404"/>
            <a:ext cx="5933888" cy="2554545"/>
          </a:xfrm>
          <a:prstGeom prst="rect">
            <a:avLst/>
          </a:prstGeom>
          <a:noFill/>
        </p:spPr>
        <p:txBody>
          <a:bodyPr wrap="square" rtlCol="0">
            <a:spAutoFit/>
          </a:bodyPr>
          <a:lstStyle/>
          <a:p>
            <a:r>
              <a:rPr lang="en-US" sz="4000" b="1" dirty="0" err="1">
                <a:latin typeface="Times New Roman" pitchFamily="18" charset="0"/>
                <a:cs typeface="Times New Roman" pitchFamily="18" charset="0"/>
              </a:rPr>
              <a:t>Cái</a:t>
            </a:r>
            <a:r>
              <a:rPr lang="en-US" sz="4000" b="1" dirty="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trống</a:t>
            </a:r>
            <a:r>
              <a:rPr lang="en-US" sz="4000" b="1" dirty="0" smtClean="0">
                <a:solidFill>
                  <a:srgbClr val="FF0000"/>
                </a:solidFill>
                <a:latin typeface="Times New Roman" pitchFamily="18" charset="0"/>
                <a:cs typeface="Times New Roman" pitchFamily="18" charset="0"/>
              </a:rPr>
              <a:t>/</a:t>
            </a:r>
            <a:r>
              <a:rPr lang="en-US" sz="4000" b="1" dirty="0" smtClean="0">
                <a:latin typeface="Times New Roman" pitchFamily="18" charset="0"/>
                <a:cs typeface="Times New Roman" pitchFamily="18" charset="0"/>
              </a:rPr>
              <a:t>  </a:t>
            </a:r>
            <a:r>
              <a:rPr lang="en-US" sz="4000" b="1" dirty="0" err="1">
                <a:latin typeface="Times New Roman" pitchFamily="18" charset="0"/>
                <a:cs typeface="Times New Roman" pitchFamily="18" charset="0"/>
              </a:rPr>
              <a:t>trường</a:t>
            </a:r>
            <a:r>
              <a:rPr lang="en-US" sz="4000" b="1" dirty="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em</a:t>
            </a:r>
            <a:r>
              <a:rPr lang="en-US" sz="4000" b="1" dirty="0" smtClean="0">
                <a:latin typeface="Times New Roman" pitchFamily="18" charset="0"/>
                <a:cs typeface="Times New Roman" pitchFamily="18" charset="0"/>
              </a:rPr>
              <a:t> </a:t>
            </a:r>
            <a:r>
              <a:rPr lang="en-US" sz="4000" b="1" dirty="0" smtClean="0">
                <a:solidFill>
                  <a:srgbClr val="FF0000"/>
                </a:solidFill>
                <a:latin typeface="Times New Roman" pitchFamily="18" charset="0"/>
                <a:cs typeface="Times New Roman" pitchFamily="18" charset="0"/>
              </a:rPr>
              <a:t>/</a:t>
            </a:r>
            <a:endParaRPr lang="en-US" sz="4000" b="1" dirty="0">
              <a:solidFill>
                <a:srgbClr val="FF0000"/>
              </a:solidFill>
              <a:latin typeface="Times New Roman" pitchFamily="18" charset="0"/>
              <a:cs typeface="Times New Roman" pitchFamily="18" charset="0"/>
            </a:endParaRPr>
          </a:p>
          <a:p>
            <a:r>
              <a:rPr lang="en-US" sz="4000" b="1" dirty="0" err="1">
                <a:latin typeface="Times New Roman" pitchFamily="18" charset="0"/>
                <a:cs typeface="Times New Roman" pitchFamily="18" charset="0"/>
              </a:rPr>
              <a:t>Mùa</a:t>
            </a:r>
            <a:r>
              <a:rPr lang="en-US" sz="4000" b="1" dirty="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hè</a:t>
            </a:r>
            <a:r>
              <a:rPr lang="en-US" sz="4000" b="1" dirty="0" smtClean="0">
                <a:solidFill>
                  <a:srgbClr val="FF0000"/>
                </a:solidFill>
                <a:latin typeface="Times New Roman" pitchFamily="18" charset="0"/>
                <a:cs typeface="Times New Roman" pitchFamily="18" charset="0"/>
              </a:rPr>
              <a:t>/</a:t>
            </a:r>
            <a:r>
              <a:rPr lang="en-US" sz="4000" b="1" dirty="0" smtClean="0">
                <a:latin typeface="Times New Roman" pitchFamily="18" charset="0"/>
                <a:cs typeface="Times New Roman" pitchFamily="18" charset="0"/>
              </a:rPr>
              <a:t> </a:t>
            </a:r>
            <a:r>
              <a:rPr lang="en-US" sz="4000" b="1" dirty="0" err="1">
                <a:latin typeface="Times New Roman" pitchFamily="18" charset="0"/>
                <a:cs typeface="Times New Roman" pitchFamily="18" charset="0"/>
              </a:rPr>
              <a:t>cũng</a:t>
            </a:r>
            <a:r>
              <a:rPr lang="en-US" sz="4000" b="1" dirty="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nghỉ</a:t>
            </a:r>
            <a:r>
              <a:rPr lang="en-US" sz="4000" b="1" dirty="0" smtClean="0">
                <a:latin typeface="Times New Roman" pitchFamily="18" charset="0"/>
                <a:cs typeface="Times New Roman" pitchFamily="18" charset="0"/>
              </a:rPr>
              <a:t> </a:t>
            </a:r>
            <a:r>
              <a:rPr lang="en-US" sz="4000" b="1" dirty="0" smtClean="0">
                <a:solidFill>
                  <a:srgbClr val="FF0000"/>
                </a:solidFill>
                <a:latin typeface="Times New Roman" pitchFamily="18" charset="0"/>
                <a:cs typeface="Times New Roman" pitchFamily="18" charset="0"/>
              </a:rPr>
              <a:t>/</a:t>
            </a:r>
            <a:endParaRPr lang="en-US" sz="4000" b="1" dirty="0">
              <a:solidFill>
                <a:srgbClr val="FF0000"/>
              </a:solidFill>
              <a:latin typeface="Times New Roman" pitchFamily="18" charset="0"/>
              <a:cs typeface="Times New Roman" pitchFamily="18" charset="0"/>
            </a:endParaRPr>
          </a:p>
          <a:p>
            <a:r>
              <a:rPr lang="en-US" sz="4000" b="1" dirty="0" err="1" smtClean="0">
                <a:latin typeface="Times New Roman" pitchFamily="18" charset="0"/>
                <a:cs typeface="Times New Roman" pitchFamily="18" charset="0"/>
              </a:rPr>
              <a:t>Suốt</a:t>
            </a:r>
            <a:r>
              <a:rPr lang="en-US" sz="4000" b="1" dirty="0" smtClean="0">
                <a:solidFill>
                  <a:srgbClr val="FF0000"/>
                </a:solidFill>
                <a:latin typeface="Times New Roman" pitchFamily="18" charset="0"/>
                <a:cs typeface="Times New Roman" pitchFamily="18" charset="0"/>
              </a:rPr>
              <a:t>/</a:t>
            </a:r>
            <a:r>
              <a:rPr lang="en-US" sz="4000" b="1" dirty="0" smtClean="0">
                <a:latin typeface="Times New Roman" pitchFamily="18" charset="0"/>
                <a:cs typeface="Times New Roman" pitchFamily="18" charset="0"/>
              </a:rPr>
              <a:t> </a:t>
            </a:r>
            <a:r>
              <a:rPr lang="en-US" sz="4000" b="1" dirty="0" err="1">
                <a:latin typeface="Times New Roman" pitchFamily="18" charset="0"/>
                <a:cs typeface="Times New Roman" pitchFamily="18" charset="0"/>
              </a:rPr>
              <a:t>ba</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tháng</a:t>
            </a:r>
            <a:r>
              <a:rPr lang="en-US" sz="4000" b="1" dirty="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liền</a:t>
            </a:r>
            <a:r>
              <a:rPr lang="en-US" sz="4000" b="1" dirty="0" smtClean="0">
                <a:latin typeface="Times New Roman" pitchFamily="18" charset="0"/>
                <a:cs typeface="Times New Roman" pitchFamily="18" charset="0"/>
              </a:rPr>
              <a:t> </a:t>
            </a:r>
            <a:r>
              <a:rPr lang="en-US" sz="4000" b="1" dirty="0" smtClean="0">
                <a:solidFill>
                  <a:srgbClr val="FF0000"/>
                </a:solidFill>
                <a:latin typeface="Times New Roman" pitchFamily="18" charset="0"/>
                <a:cs typeface="Times New Roman" pitchFamily="18" charset="0"/>
              </a:rPr>
              <a:t>/</a:t>
            </a:r>
            <a:endParaRPr lang="en-US" sz="4000" b="1" dirty="0">
              <a:solidFill>
                <a:srgbClr val="FF0000"/>
              </a:solidFill>
              <a:latin typeface="Times New Roman" pitchFamily="18" charset="0"/>
              <a:cs typeface="Times New Roman" pitchFamily="18" charset="0"/>
            </a:endParaRPr>
          </a:p>
          <a:p>
            <a:r>
              <a:rPr lang="en-US" sz="4000" b="1" dirty="0" err="1" smtClean="0">
                <a:latin typeface="Times New Roman" pitchFamily="18" charset="0"/>
                <a:cs typeface="Times New Roman" pitchFamily="18" charset="0"/>
              </a:rPr>
              <a:t>Trống</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nằm</a:t>
            </a:r>
            <a:r>
              <a:rPr lang="en-US" sz="4000" b="1" dirty="0" smtClean="0">
                <a:solidFill>
                  <a:srgbClr val="FF0000"/>
                </a:solidFill>
                <a:latin typeface="Times New Roman" pitchFamily="18" charset="0"/>
                <a:cs typeface="Times New Roman" pitchFamily="18" charset="0"/>
              </a:rPr>
              <a:t>/</a:t>
            </a:r>
            <a:r>
              <a:rPr lang="en-US" sz="4000" b="1" dirty="0" smtClean="0">
                <a:latin typeface="Times New Roman" pitchFamily="18" charset="0"/>
                <a:cs typeface="Times New Roman" pitchFamily="18" charset="0"/>
              </a:rPr>
              <a:t> </a:t>
            </a:r>
            <a:r>
              <a:rPr lang="en-US" sz="4000" b="1" dirty="0" err="1">
                <a:latin typeface="Times New Roman" pitchFamily="18" charset="0"/>
                <a:cs typeface="Times New Roman" pitchFamily="18" charset="0"/>
              </a:rPr>
              <a:t>ngẫm</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nghĩ</a:t>
            </a:r>
            <a:r>
              <a:rPr lang="en-US" sz="4000" b="1" dirty="0" smtClean="0">
                <a:latin typeface="Times New Roman" pitchFamily="18" charset="0"/>
                <a:cs typeface="Times New Roman" pitchFamily="18" charset="0"/>
              </a:rPr>
              <a:t>.</a:t>
            </a:r>
            <a:r>
              <a:rPr lang="en-US" sz="4000" b="1" dirty="0" smtClean="0">
                <a:solidFill>
                  <a:srgbClr val="FF0000"/>
                </a:solidFill>
                <a:latin typeface="Times New Roman" pitchFamily="18" charset="0"/>
                <a:cs typeface="Times New Roman" pitchFamily="18" charset="0"/>
              </a:rPr>
              <a:t>//</a:t>
            </a:r>
            <a:endParaRPr lang="en-US" sz="4000" b="1" dirty="0">
              <a:solidFill>
                <a:srgbClr val="FF0000"/>
              </a:solidFill>
              <a:latin typeface="Times New Roman" pitchFamily="18" charset="0"/>
              <a:cs typeface="Times New Roman" pitchFamily="18" charset="0"/>
            </a:endParaRPr>
          </a:p>
        </p:txBody>
      </p:sp>
      <p:sp>
        <p:nvSpPr>
          <p:cNvPr id="4" name="TextBox 3"/>
          <p:cNvSpPr txBox="1"/>
          <p:nvPr/>
        </p:nvSpPr>
        <p:spPr>
          <a:xfrm>
            <a:off x="6436910" y="792897"/>
            <a:ext cx="6428190" cy="3600986"/>
          </a:xfrm>
          <a:prstGeom prst="rect">
            <a:avLst/>
          </a:prstGeom>
          <a:noFill/>
        </p:spPr>
        <p:txBody>
          <a:bodyPr wrap="square" rtlCol="0">
            <a:spAutoFit/>
          </a:bodyPr>
          <a:lstStyle/>
          <a:p>
            <a:r>
              <a:rPr lang="en-US" sz="4000" b="1" dirty="0" err="1" smtClean="0">
                <a:latin typeface="Times New Roman" pitchFamily="18" charset="0"/>
                <a:cs typeface="Times New Roman" pitchFamily="18" charset="0"/>
              </a:rPr>
              <a:t>Cái</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trống</a:t>
            </a:r>
            <a:r>
              <a:rPr lang="en-US" sz="4000" b="1" dirty="0" smtClean="0">
                <a:solidFill>
                  <a:srgbClr val="FF0000"/>
                </a:solidFill>
                <a:latin typeface="Times New Roman" pitchFamily="18" charset="0"/>
                <a:cs typeface="Times New Roman" pitchFamily="18" charset="0"/>
              </a:rPr>
              <a:t>/</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lặng</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im</a:t>
            </a:r>
            <a:r>
              <a:rPr lang="en-US" sz="4000" b="1" dirty="0" smtClean="0">
                <a:latin typeface="Times New Roman" pitchFamily="18" charset="0"/>
                <a:cs typeface="Times New Roman" pitchFamily="18" charset="0"/>
              </a:rPr>
              <a:t> </a:t>
            </a:r>
            <a:r>
              <a:rPr lang="en-US" sz="4000" b="1" dirty="0" smtClean="0">
                <a:solidFill>
                  <a:srgbClr val="FF0000"/>
                </a:solidFill>
                <a:latin typeface="Times New Roman" pitchFamily="18" charset="0"/>
                <a:cs typeface="Times New Roman" pitchFamily="18" charset="0"/>
              </a:rPr>
              <a:t>/</a:t>
            </a:r>
          </a:p>
          <a:p>
            <a:r>
              <a:rPr lang="en-US" sz="4000" b="1" dirty="0" err="1" smtClean="0">
                <a:latin typeface="Times New Roman" pitchFamily="18" charset="0"/>
                <a:cs typeface="Times New Roman" pitchFamily="18" charset="0"/>
              </a:rPr>
              <a:t>Nghiêng</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đầu</a:t>
            </a:r>
            <a:r>
              <a:rPr lang="en-US" sz="4000" b="1" dirty="0" smtClean="0">
                <a:solidFill>
                  <a:srgbClr val="FF0000"/>
                </a:solidFill>
                <a:latin typeface="Times New Roman" pitchFamily="18" charset="0"/>
                <a:cs typeface="Times New Roman" pitchFamily="18" charset="0"/>
              </a:rPr>
              <a:t>/</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trên</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giá</a:t>
            </a:r>
            <a:r>
              <a:rPr lang="en-US" sz="4000" b="1" dirty="0" smtClean="0">
                <a:latin typeface="Times New Roman" pitchFamily="18" charset="0"/>
                <a:cs typeface="Times New Roman" pitchFamily="18" charset="0"/>
              </a:rPr>
              <a:t> </a:t>
            </a:r>
            <a:r>
              <a:rPr lang="en-US" sz="4000" b="1" dirty="0" smtClean="0">
                <a:solidFill>
                  <a:srgbClr val="FF0000"/>
                </a:solidFill>
                <a:latin typeface="Times New Roman" pitchFamily="18" charset="0"/>
                <a:cs typeface="Times New Roman" pitchFamily="18" charset="0"/>
              </a:rPr>
              <a:t>/</a:t>
            </a:r>
          </a:p>
          <a:p>
            <a:r>
              <a:rPr lang="en-US" sz="4000" b="1" dirty="0" err="1" smtClean="0">
                <a:latin typeface="Times New Roman" pitchFamily="18" charset="0"/>
                <a:cs typeface="Times New Roman" pitchFamily="18" charset="0"/>
              </a:rPr>
              <a:t>Chắc</a:t>
            </a:r>
            <a:r>
              <a:rPr lang="en-US" sz="4000" b="1" dirty="0" smtClean="0">
                <a:solidFill>
                  <a:srgbClr val="FF0000"/>
                </a:solidFill>
                <a:latin typeface="Times New Roman" pitchFamily="18" charset="0"/>
                <a:cs typeface="Times New Roman" pitchFamily="18" charset="0"/>
              </a:rPr>
              <a:t>/</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thấy</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chúng</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em</a:t>
            </a:r>
            <a:r>
              <a:rPr lang="en-US" sz="4000" b="1" dirty="0" smtClean="0">
                <a:latin typeface="Times New Roman" pitchFamily="18" charset="0"/>
                <a:cs typeface="Times New Roman" pitchFamily="18" charset="0"/>
              </a:rPr>
              <a:t> </a:t>
            </a:r>
            <a:r>
              <a:rPr lang="en-US" sz="4000" b="1" dirty="0" smtClean="0">
                <a:solidFill>
                  <a:srgbClr val="FF0000"/>
                </a:solidFill>
                <a:latin typeface="Times New Roman" pitchFamily="18" charset="0"/>
                <a:cs typeface="Times New Roman" pitchFamily="18" charset="0"/>
              </a:rPr>
              <a:t>/</a:t>
            </a:r>
          </a:p>
          <a:p>
            <a:r>
              <a:rPr lang="en-US" sz="4000" b="1" dirty="0" err="1" smtClean="0">
                <a:latin typeface="Times New Roman" pitchFamily="18" charset="0"/>
                <a:cs typeface="Times New Roman" pitchFamily="18" charset="0"/>
              </a:rPr>
              <a:t>Nó</a:t>
            </a:r>
            <a:r>
              <a:rPr lang="en-US" sz="4000" b="1" dirty="0" smtClean="0">
                <a:solidFill>
                  <a:srgbClr val="FF0000"/>
                </a:solidFill>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mừng</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vui</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quá</a:t>
            </a:r>
            <a:r>
              <a:rPr lang="en-US" sz="4000" b="1" dirty="0" smtClean="0">
                <a:latin typeface="Times New Roman" pitchFamily="18" charset="0"/>
                <a:cs typeface="Times New Roman" pitchFamily="18" charset="0"/>
              </a:rPr>
              <a:t>.</a:t>
            </a:r>
            <a:r>
              <a:rPr lang="en-US" sz="4000" b="1" dirty="0" smtClean="0">
                <a:solidFill>
                  <a:srgbClr val="FF0000"/>
                </a:solidFill>
                <a:latin typeface="Times New Roman" pitchFamily="18" charset="0"/>
                <a:cs typeface="Times New Roman" pitchFamily="18" charset="0"/>
              </a:rPr>
              <a:t>//</a:t>
            </a:r>
          </a:p>
          <a:p>
            <a:endParaRPr lang="en-US" sz="4000" b="1" dirty="0" smtClean="0">
              <a:latin typeface="Times New Roman" pitchFamily="18" charset="0"/>
              <a:cs typeface="Times New Roman" pitchFamily="18" charset="0"/>
            </a:endParaRPr>
          </a:p>
          <a:p>
            <a:endParaRPr lang="en-US" sz="2800" dirty="0">
              <a:latin typeface="Times New Roman" pitchFamily="18" charset="0"/>
              <a:cs typeface="Times New Roman" pitchFamily="18" charset="0"/>
            </a:endParaRPr>
          </a:p>
        </p:txBody>
      </p:sp>
      <p:sp>
        <p:nvSpPr>
          <p:cNvPr id="5" name="TextBox 4"/>
          <p:cNvSpPr txBox="1"/>
          <p:nvPr/>
        </p:nvSpPr>
        <p:spPr>
          <a:xfrm>
            <a:off x="149412" y="3054004"/>
            <a:ext cx="5933888" cy="3170099"/>
          </a:xfrm>
          <a:prstGeom prst="rect">
            <a:avLst/>
          </a:prstGeom>
          <a:noFill/>
        </p:spPr>
        <p:txBody>
          <a:bodyPr wrap="square" rtlCol="0">
            <a:spAutoFit/>
          </a:bodyPr>
          <a:lstStyle/>
          <a:p>
            <a:endParaRPr lang="en-US" sz="4000" b="1" dirty="0">
              <a:latin typeface="Times New Roman" pitchFamily="18" charset="0"/>
              <a:cs typeface="Times New Roman" pitchFamily="18" charset="0"/>
            </a:endParaRPr>
          </a:p>
          <a:p>
            <a:r>
              <a:rPr lang="en-US" sz="4000" b="1" dirty="0" err="1">
                <a:latin typeface="Times New Roman" pitchFamily="18" charset="0"/>
                <a:cs typeface="Times New Roman" pitchFamily="18" charset="0"/>
              </a:rPr>
              <a:t>Buồn</a:t>
            </a:r>
            <a:r>
              <a:rPr lang="en-US" sz="4000" b="1" dirty="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không</a:t>
            </a:r>
            <a:r>
              <a:rPr lang="en-US" sz="4000" b="1" dirty="0" smtClean="0">
                <a:solidFill>
                  <a:srgbClr val="FF0000"/>
                </a:solidFill>
                <a:latin typeface="Times New Roman" pitchFamily="18" charset="0"/>
                <a:cs typeface="Times New Roman" pitchFamily="18" charset="0"/>
              </a:rPr>
              <a:t>/ </a:t>
            </a:r>
            <a:r>
              <a:rPr lang="en-US" sz="4000" b="1" dirty="0" err="1">
                <a:latin typeface="Times New Roman" pitchFamily="18" charset="0"/>
                <a:cs typeface="Times New Roman" pitchFamily="18" charset="0"/>
              </a:rPr>
              <a:t>hả</a:t>
            </a:r>
            <a:r>
              <a:rPr lang="en-US" sz="4000" b="1" dirty="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trống</a:t>
            </a:r>
            <a:r>
              <a:rPr lang="en-US" sz="4000" b="1" dirty="0" smtClean="0">
                <a:latin typeface="Times New Roman" pitchFamily="18" charset="0"/>
                <a:cs typeface="Times New Roman" pitchFamily="18" charset="0"/>
              </a:rPr>
              <a:t> </a:t>
            </a:r>
            <a:r>
              <a:rPr lang="en-US" sz="4000" b="1" dirty="0" smtClean="0">
                <a:solidFill>
                  <a:srgbClr val="FF0000"/>
                </a:solidFill>
                <a:latin typeface="Times New Roman" pitchFamily="18" charset="0"/>
                <a:cs typeface="Times New Roman" pitchFamily="18" charset="0"/>
              </a:rPr>
              <a:t>/</a:t>
            </a:r>
            <a:endParaRPr lang="en-US" sz="4000" b="1" dirty="0">
              <a:solidFill>
                <a:srgbClr val="FF0000"/>
              </a:solidFill>
              <a:latin typeface="Times New Roman" pitchFamily="18" charset="0"/>
              <a:cs typeface="Times New Roman" pitchFamily="18" charset="0"/>
            </a:endParaRPr>
          </a:p>
          <a:p>
            <a:r>
              <a:rPr lang="en-US" sz="4000" b="1" dirty="0" err="1" smtClean="0">
                <a:latin typeface="Times New Roman" pitchFamily="18" charset="0"/>
                <a:cs typeface="Times New Roman" pitchFamily="18" charset="0"/>
              </a:rPr>
              <a:t>Trong</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những</a:t>
            </a:r>
            <a:r>
              <a:rPr lang="en-US" sz="4000" b="1" dirty="0" smtClean="0">
                <a:solidFill>
                  <a:srgbClr val="FF0000"/>
                </a:solidFill>
                <a:latin typeface="Times New Roman" pitchFamily="18" charset="0"/>
                <a:cs typeface="Times New Roman" pitchFamily="18" charset="0"/>
              </a:rPr>
              <a:t>/</a:t>
            </a:r>
            <a:r>
              <a:rPr lang="en-US" sz="4000" b="1" dirty="0" smtClean="0">
                <a:latin typeface="Times New Roman" pitchFamily="18" charset="0"/>
                <a:cs typeface="Times New Roman" pitchFamily="18" charset="0"/>
              </a:rPr>
              <a:t> </a:t>
            </a:r>
            <a:r>
              <a:rPr lang="en-US" sz="4000" b="1" dirty="0" err="1">
                <a:latin typeface="Times New Roman" pitchFamily="18" charset="0"/>
                <a:cs typeface="Times New Roman" pitchFamily="18" charset="0"/>
              </a:rPr>
              <a:t>ngày</a:t>
            </a:r>
            <a:r>
              <a:rPr lang="en-US" sz="4000" b="1" dirty="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hè</a:t>
            </a:r>
            <a:r>
              <a:rPr lang="en-US" sz="4000" b="1" dirty="0" smtClean="0">
                <a:latin typeface="Times New Roman" pitchFamily="18" charset="0"/>
                <a:cs typeface="Times New Roman" pitchFamily="18" charset="0"/>
              </a:rPr>
              <a:t> </a:t>
            </a:r>
            <a:r>
              <a:rPr lang="en-US" sz="4000" b="1" dirty="0" smtClean="0">
                <a:solidFill>
                  <a:srgbClr val="FF0000"/>
                </a:solidFill>
                <a:latin typeface="Times New Roman" pitchFamily="18" charset="0"/>
                <a:cs typeface="Times New Roman" pitchFamily="18" charset="0"/>
              </a:rPr>
              <a:t>/</a:t>
            </a:r>
            <a:endParaRPr lang="en-US" sz="4000" b="1" dirty="0">
              <a:solidFill>
                <a:srgbClr val="FF0000"/>
              </a:solidFill>
              <a:latin typeface="Times New Roman" pitchFamily="18" charset="0"/>
              <a:cs typeface="Times New Roman" pitchFamily="18" charset="0"/>
            </a:endParaRPr>
          </a:p>
          <a:p>
            <a:r>
              <a:rPr lang="en-US" sz="4000" b="1" dirty="0" err="1">
                <a:latin typeface="Times New Roman" pitchFamily="18" charset="0"/>
                <a:cs typeface="Times New Roman" pitchFamily="18" charset="0"/>
              </a:rPr>
              <a:t>Bọn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mình</a:t>
            </a:r>
            <a:r>
              <a:rPr lang="en-US" sz="4000" b="1" dirty="0">
                <a:latin typeface="Times New Roman" pitchFamily="18" charset="0"/>
                <a:cs typeface="Times New Roman" pitchFamily="18" charset="0"/>
              </a:rPr>
              <a:t> </a:t>
            </a:r>
            <a:r>
              <a:rPr lang="en-US" sz="4000" b="1" dirty="0" smtClean="0">
                <a:solidFill>
                  <a:srgbClr val="FF0000"/>
                </a:solidFill>
                <a:latin typeface="Times New Roman" pitchFamily="18" charset="0"/>
                <a:cs typeface="Times New Roman" pitchFamily="18" charset="0"/>
              </a:rPr>
              <a:t>/</a:t>
            </a:r>
            <a:r>
              <a:rPr lang="en-US" sz="4000" b="1" dirty="0" err="1" smtClean="0">
                <a:latin typeface="Times New Roman" pitchFamily="18" charset="0"/>
                <a:cs typeface="Times New Roman" pitchFamily="18" charset="0"/>
              </a:rPr>
              <a:t>đi</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vắng</a:t>
            </a:r>
            <a:r>
              <a:rPr lang="en-US" sz="4000" b="1" dirty="0" smtClean="0">
                <a:latin typeface="Times New Roman" pitchFamily="18" charset="0"/>
                <a:cs typeface="Times New Roman" pitchFamily="18" charset="0"/>
              </a:rPr>
              <a:t> </a:t>
            </a:r>
            <a:r>
              <a:rPr lang="en-US" sz="4000" b="1" dirty="0" smtClean="0">
                <a:solidFill>
                  <a:srgbClr val="FF0000"/>
                </a:solidFill>
                <a:latin typeface="Times New Roman" pitchFamily="18" charset="0"/>
                <a:cs typeface="Times New Roman" pitchFamily="18" charset="0"/>
              </a:rPr>
              <a:t>/</a:t>
            </a:r>
            <a:endParaRPr lang="en-US" sz="4000" b="1" dirty="0">
              <a:solidFill>
                <a:srgbClr val="FF0000"/>
              </a:solidFill>
              <a:latin typeface="Times New Roman" pitchFamily="18" charset="0"/>
              <a:cs typeface="Times New Roman" pitchFamily="18" charset="0"/>
            </a:endParaRPr>
          </a:p>
          <a:p>
            <a:r>
              <a:rPr lang="en-US" sz="4000" b="1" dirty="0" err="1">
                <a:latin typeface="Times New Roman" pitchFamily="18" charset="0"/>
                <a:cs typeface="Times New Roman" pitchFamily="18" charset="0"/>
              </a:rPr>
              <a:t>Chỉ</a:t>
            </a:r>
            <a:r>
              <a:rPr lang="en-US" sz="4000" b="1" dirty="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còn</a:t>
            </a:r>
            <a:r>
              <a:rPr lang="en-US" sz="4000" b="1" dirty="0" smtClean="0">
                <a:solidFill>
                  <a:srgbClr val="FF0000"/>
                </a:solidFill>
                <a:latin typeface="Times New Roman" pitchFamily="18" charset="0"/>
                <a:cs typeface="Times New Roman" pitchFamily="18" charset="0"/>
              </a:rPr>
              <a:t>/</a:t>
            </a:r>
            <a:r>
              <a:rPr lang="en-US" sz="4000" b="1" dirty="0" smtClean="0">
                <a:latin typeface="Times New Roman" pitchFamily="18" charset="0"/>
                <a:cs typeface="Times New Roman" pitchFamily="18" charset="0"/>
              </a:rPr>
              <a:t> </a:t>
            </a:r>
            <a:r>
              <a:rPr lang="en-US" sz="4000" b="1" dirty="0" err="1">
                <a:latin typeface="Times New Roman" pitchFamily="18" charset="0"/>
                <a:cs typeface="Times New Roman" pitchFamily="18" charset="0"/>
              </a:rPr>
              <a:t>tiếng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ve</a:t>
            </a:r>
            <a:r>
              <a:rPr lang="en-US" sz="4000" b="1" dirty="0" smtClean="0">
                <a:latin typeface="Times New Roman" pitchFamily="18" charset="0"/>
                <a:cs typeface="Times New Roman" pitchFamily="18" charset="0"/>
              </a:rPr>
              <a:t>?</a:t>
            </a:r>
            <a:r>
              <a:rPr lang="en-US" sz="4000" b="1" dirty="0" smtClean="0">
                <a:solidFill>
                  <a:srgbClr val="FF0000"/>
                </a:solidFill>
                <a:latin typeface="Times New Roman" pitchFamily="18" charset="0"/>
                <a:cs typeface="Times New Roman" pitchFamily="18" charset="0"/>
              </a:rPr>
              <a:t>//</a:t>
            </a:r>
            <a:endParaRPr lang="en-US" sz="4000" b="1" dirty="0">
              <a:solidFill>
                <a:srgbClr val="FF0000"/>
              </a:solidFill>
              <a:latin typeface="Times New Roman" pitchFamily="18" charset="0"/>
              <a:cs typeface="Times New Roman" pitchFamily="18" charset="0"/>
            </a:endParaRPr>
          </a:p>
        </p:txBody>
      </p:sp>
      <p:sp>
        <p:nvSpPr>
          <p:cNvPr id="6" name="TextBox 5"/>
          <p:cNvSpPr txBox="1"/>
          <p:nvPr/>
        </p:nvSpPr>
        <p:spPr>
          <a:xfrm>
            <a:off x="6348010" y="3066197"/>
            <a:ext cx="6428190" cy="3785652"/>
          </a:xfrm>
          <a:prstGeom prst="rect">
            <a:avLst/>
          </a:prstGeom>
          <a:noFill/>
        </p:spPr>
        <p:txBody>
          <a:bodyPr wrap="square" rtlCol="0">
            <a:spAutoFit/>
          </a:bodyPr>
          <a:lstStyle/>
          <a:p>
            <a:endParaRPr lang="en-US" sz="4000" b="1" dirty="0" smtClean="0">
              <a:latin typeface="Times New Roman" pitchFamily="18" charset="0"/>
              <a:cs typeface="Times New Roman" pitchFamily="18" charset="0"/>
            </a:endParaRPr>
          </a:p>
          <a:p>
            <a:r>
              <a:rPr lang="en-US" sz="4000" b="1" dirty="0" err="1" smtClean="0">
                <a:latin typeface="Times New Roman" pitchFamily="18" charset="0"/>
                <a:cs typeface="Times New Roman" pitchFamily="18" charset="0"/>
              </a:rPr>
              <a:t>Kìa</a:t>
            </a:r>
            <a:r>
              <a:rPr lang="en-US" sz="4000" b="1" dirty="0" smtClean="0">
                <a:solidFill>
                  <a:srgbClr val="FF0000"/>
                </a:solidFill>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trống</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đang</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gọi</a:t>
            </a:r>
            <a:r>
              <a:rPr lang="en-US" sz="4000" b="1" dirty="0" smtClean="0">
                <a:latin typeface="Times New Roman" pitchFamily="18" charset="0"/>
                <a:cs typeface="Times New Roman" pitchFamily="18" charset="0"/>
              </a:rPr>
              <a:t>:</a:t>
            </a:r>
            <a:r>
              <a:rPr lang="en-US" sz="4000" b="1" dirty="0" smtClean="0">
                <a:solidFill>
                  <a:srgbClr val="FF0000"/>
                </a:solidFill>
                <a:latin typeface="Times New Roman" pitchFamily="18" charset="0"/>
                <a:cs typeface="Times New Roman" pitchFamily="18" charset="0"/>
              </a:rPr>
              <a:t>/</a:t>
            </a:r>
          </a:p>
          <a:p>
            <a:r>
              <a:rPr lang="en-US" sz="3800" b="1" dirty="0" err="1" smtClean="0">
                <a:latin typeface="Times New Roman" pitchFamily="18" charset="0"/>
                <a:cs typeface="Times New Roman" pitchFamily="18" charset="0"/>
              </a:rPr>
              <a:t>Tùng</a:t>
            </a:r>
            <a:r>
              <a:rPr lang="en-US" sz="3800" b="1" dirty="0" smtClean="0">
                <a:latin typeface="Times New Roman" pitchFamily="18" charset="0"/>
                <a:cs typeface="Times New Roman" pitchFamily="18" charset="0"/>
              </a:rPr>
              <a:t>!</a:t>
            </a:r>
            <a:r>
              <a:rPr lang="en-US" sz="3800" b="1" dirty="0" smtClean="0">
                <a:solidFill>
                  <a:srgbClr val="FF0000"/>
                </a:solidFill>
                <a:latin typeface="Times New Roman" pitchFamily="18" charset="0"/>
                <a:cs typeface="Times New Roman" pitchFamily="18" charset="0"/>
              </a:rPr>
              <a:t>/</a:t>
            </a:r>
            <a:r>
              <a:rPr lang="en-US" sz="3800" b="1" dirty="0" err="1" smtClean="0">
                <a:latin typeface="Times New Roman" pitchFamily="18" charset="0"/>
                <a:cs typeface="Times New Roman" pitchFamily="18" charset="0"/>
              </a:rPr>
              <a:t>Tùng</a:t>
            </a:r>
            <a:r>
              <a:rPr lang="en-US" sz="3800" b="1" dirty="0" smtClean="0">
                <a:latin typeface="Times New Roman" pitchFamily="18" charset="0"/>
                <a:cs typeface="Times New Roman" pitchFamily="18" charset="0"/>
              </a:rPr>
              <a:t>!</a:t>
            </a:r>
            <a:r>
              <a:rPr lang="en-US" sz="3800" b="1" dirty="0" smtClean="0">
                <a:solidFill>
                  <a:srgbClr val="FF0000"/>
                </a:solidFill>
                <a:latin typeface="Times New Roman" pitchFamily="18" charset="0"/>
                <a:cs typeface="Times New Roman" pitchFamily="18" charset="0"/>
              </a:rPr>
              <a:t>/</a:t>
            </a:r>
            <a:r>
              <a:rPr lang="en-US" sz="3800" b="1" dirty="0" err="1" smtClean="0">
                <a:latin typeface="Times New Roman" pitchFamily="18" charset="0"/>
                <a:cs typeface="Times New Roman" pitchFamily="18" charset="0"/>
              </a:rPr>
              <a:t>Tùng</a:t>
            </a:r>
            <a:r>
              <a:rPr lang="en-US" sz="3800" b="1" dirty="0" smtClean="0">
                <a:latin typeface="Times New Roman" pitchFamily="18" charset="0"/>
                <a:cs typeface="Times New Roman" pitchFamily="18" charset="0"/>
              </a:rPr>
              <a:t>!</a:t>
            </a:r>
            <a:r>
              <a:rPr lang="en-US" sz="3800" b="1" dirty="0" smtClean="0">
                <a:solidFill>
                  <a:srgbClr val="FF0000"/>
                </a:solidFill>
                <a:latin typeface="Times New Roman" pitchFamily="18" charset="0"/>
                <a:cs typeface="Times New Roman" pitchFamily="18" charset="0"/>
              </a:rPr>
              <a:t>/</a:t>
            </a:r>
            <a:r>
              <a:rPr lang="en-US" sz="3800" b="1" dirty="0" err="1" smtClean="0">
                <a:latin typeface="Times New Roman" pitchFamily="18" charset="0"/>
                <a:cs typeface="Times New Roman" pitchFamily="18" charset="0"/>
              </a:rPr>
              <a:t>Tùng</a:t>
            </a:r>
            <a:r>
              <a:rPr lang="en-US" sz="3800" b="1" dirty="0" smtClean="0">
                <a:latin typeface="Times New Roman" pitchFamily="18" charset="0"/>
                <a:cs typeface="Times New Roman" pitchFamily="18" charset="0"/>
              </a:rPr>
              <a:t>!</a:t>
            </a:r>
            <a:r>
              <a:rPr lang="en-US" sz="3800" b="1" dirty="0" smtClean="0">
                <a:solidFill>
                  <a:srgbClr val="FF0000"/>
                </a:solidFill>
                <a:latin typeface="Times New Roman" pitchFamily="18" charset="0"/>
                <a:cs typeface="Times New Roman" pitchFamily="18" charset="0"/>
              </a:rPr>
              <a:t>//</a:t>
            </a:r>
          </a:p>
          <a:p>
            <a:r>
              <a:rPr lang="en-US" sz="4000" b="1" dirty="0" err="1" smtClean="0">
                <a:latin typeface="Times New Roman" pitchFamily="18" charset="0"/>
                <a:cs typeface="Times New Roman" pitchFamily="18" charset="0"/>
              </a:rPr>
              <a:t>Vào</a:t>
            </a:r>
            <a:r>
              <a:rPr lang="en-US" sz="4000" b="1" dirty="0" smtClean="0">
                <a:solidFill>
                  <a:srgbClr val="FF0000"/>
                </a:solidFill>
                <a:latin typeface="Times New Roman" pitchFamily="18" charset="0"/>
                <a:cs typeface="Times New Roman" pitchFamily="18" charset="0"/>
              </a:rPr>
              <a:t>/</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năm</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học</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mới</a:t>
            </a:r>
            <a:r>
              <a:rPr lang="en-US" sz="4000" b="1" dirty="0" smtClean="0">
                <a:latin typeface="Times New Roman" pitchFamily="18" charset="0"/>
                <a:cs typeface="Times New Roman" pitchFamily="18" charset="0"/>
              </a:rPr>
              <a:t> </a:t>
            </a:r>
            <a:r>
              <a:rPr lang="en-US" sz="4000" b="1" dirty="0" smtClean="0">
                <a:solidFill>
                  <a:srgbClr val="FF0000"/>
                </a:solidFill>
                <a:latin typeface="Times New Roman" pitchFamily="18" charset="0"/>
                <a:cs typeface="Times New Roman" pitchFamily="18" charset="0"/>
              </a:rPr>
              <a:t>/</a:t>
            </a:r>
          </a:p>
          <a:p>
            <a:r>
              <a:rPr lang="en-US" sz="4000" b="1" dirty="0" err="1" smtClean="0">
                <a:latin typeface="Times New Roman" pitchFamily="18" charset="0"/>
                <a:cs typeface="Times New Roman" pitchFamily="18" charset="0"/>
              </a:rPr>
              <a:t>Giọng</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vang</a:t>
            </a:r>
            <a:r>
              <a:rPr lang="en-US" sz="4000" b="1" dirty="0" smtClean="0">
                <a:solidFill>
                  <a:srgbClr val="FF0000"/>
                </a:solidFill>
                <a:latin typeface="Times New Roman" pitchFamily="18" charset="0"/>
                <a:cs typeface="Times New Roman" pitchFamily="18" charset="0"/>
              </a:rPr>
              <a:t>/</a:t>
            </a:r>
            <a:r>
              <a:rPr lang="en-US" sz="4000" b="1" dirty="0" err="1" smtClean="0">
                <a:latin typeface="Times New Roman" pitchFamily="18" charset="0"/>
                <a:cs typeface="Times New Roman" pitchFamily="18" charset="0"/>
              </a:rPr>
              <a:t>tưng</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bừng</a:t>
            </a:r>
            <a:r>
              <a:rPr lang="en-US" sz="4000" b="1" dirty="0" smtClean="0">
                <a:latin typeface="Times New Roman" pitchFamily="18" charset="0"/>
                <a:cs typeface="Times New Roman" pitchFamily="18" charset="0"/>
              </a:rPr>
              <a:t>.</a:t>
            </a:r>
            <a:r>
              <a:rPr lang="en-US" sz="4000" b="1" dirty="0" smtClean="0">
                <a:solidFill>
                  <a:srgbClr val="FF0000"/>
                </a:solidFill>
                <a:latin typeface="Times New Roman" pitchFamily="18" charset="0"/>
                <a:cs typeface="Times New Roman" pitchFamily="18" charset="0"/>
              </a:rPr>
              <a:t>//             </a:t>
            </a:r>
          </a:p>
          <a:p>
            <a:r>
              <a:rPr lang="en-US" sz="4000" b="1" dirty="0">
                <a:solidFill>
                  <a:srgbClr val="FF0000"/>
                </a:solidFill>
                <a:latin typeface="Times New Roman" pitchFamily="18" charset="0"/>
                <a:cs typeface="Times New Roman" pitchFamily="18" charset="0"/>
              </a:rPr>
              <a:t> </a:t>
            </a:r>
            <a:r>
              <a:rPr lang="en-US" sz="4000" b="1" dirty="0" smtClean="0">
                <a:solidFill>
                  <a:srgbClr val="FF0000"/>
                </a:solidFill>
                <a:latin typeface="Times New Roman" pitchFamily="18" charset="0"/>
                <a:cs typeface="Times New Roman" pitchFamily="18" charset="0"/>
              </a:rPr>
              <a:t>                        </a:t>
            </a:r>
            <a:r>
              <a:rPr lang="en-US" sz="2800" dirty="0" smtClean="0">
                <a:latin typeface="Times New Roman" pitchFamily="18" charset="0"/>
                <a:cs typeface="Times New Roman" pitchFamily="18" charset="0"/>
              </a:rPr>
              <a:t>THANH HÀO</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1534873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85732" y="-63500"/>
            <a:ext cx="5613255" cy="830997"/>
          </a:xfrm>
          <a:prstGeom prst="rect">
            <a:avLst/>
          </a:prstGeom>
          <a:noFill/>
        </p:spPr>
        <p:txBody>
          <a:bodyPr wrap="square" rtlCol="0">
            <a:spAutoFit/>
          </a:bodyPr>
          <a:lstStyle/>
          <a:p>
            <a:pPr algn="ctr"/>
            <a:r>
              <a:rPr lang="en-US" sz="4800" b="1" dirty="0" err="1">
                <a:latin typeface="Times New Roman" pitchFamily="18" charset="0"/>
                <a:cs typeface="Times New Roman" pitchFamily="18" charset="0"/>
              </a:rPr>
              <a:t>Cái</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trống</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trường</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em</a:t>
            </a:r>
            <a:endParaRPr lang="vi-VN" sz="4800" b="1" dirty="0">
              <a:latin typeface="Times New Roman" pitchFamily="18" charset="0"/>
              <a:cs typeface="Times New Roman" pitchFamily="18" charset="0"/>
            </a:endParaRPr>
          </a:p>
        </p:txBody>
      </p:sp>
      <p:sp>
        <p:nvSpPr>
          <p:cNvPr id="3" name="TextBox 2"/>
          <p:cNvSpPr txBox="1"/>
          <p:nvPr/>
        </p:nvSpPr>
        <p:spPr>
          <a:xfrm>
            <a:off x="149412" y="793404"/>
            <a:ext cx="5933888" cy="2554545"/>
          </a:xfrm>
          <a:prstGeom prst="rect">
            <a:avLst/>
          </a:prstGeom>
          <a:noFill/>
        </p:spPr>
        <p:txBody>
          <a:bodyPr wrap="square" rtlCol="0">
            <a:spAutoFit/>
          </a:bodyPr>
          <a:lstStyle/>
          <a:p>
            <a:r>
              <a:rPr lang="en-US" sz="4000" b="1" dirty="0" err="1">
                <a:latin typeface="Times New Roman" pitchFamily="18" charset="0"/>
                <a:cs typeface="Times New Roman" pitchFamily="18" charset="0"/>
              </a:rPr>
              <a:t>Cái</a:t>
            </a:r>
            <a:r>
              <a:rPr lang="en-US" sz="4000" b="1" dirty="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trống</a:t>
            </a:r>
            <a:r>
              <a:rPr lang="en-US" sz="4000" b="1" dirty="0" smtClean="0">
                <a:solidFill>
                  <a:srgbClr val="FF0000"/>
                </a:solidFill>
                <a:latin typeface="Times New Roman" pitchFamily="18" charset="0"/>
                <a:cs typeface="Times New Roman" pitchFamily="18" charset="0"/>
              </a:rPr>
              <a:t>/</a:t>
            </a:r>
            <a:r>
              <a:rPr lang="en-US" sz="4000" b="1" dirty="0" smtClean="0">
                <a:latin typeface="Times New Roman" pitchFamily="18" charset="0"/>
                <a:cs typeface="Times New Roman" pitchFamily="18" charset="0"/>
              </a:rPr>
              <a:t>  </a:t>
            </a:r>
            <a:r>
              <a:rPr lang="en-US" sz="4000" b="1" dirty="0" err="1">
                <a:latin typeface="Times New Roman" pitchFamily="18" charset="0"/>
                <a:cs typeface="Times New Roman" pitchFamily="18" charset="0"/>
              </a:rPr>
              <a:t>trường</a:t>
            </a:r>
            <a:r>
              <a:rPr lang="en-US" sz="4000" b="1" dirty="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em</a:t>
            </a:r>
            <a:r>
              <a:rPr lang="en-US" sz="4000" b="1" dirty="0" smtClean="0">
                <a:latin typeface="Times New Roman" pitchFamily="18" charset="0"/>
                <a:cs typeface="Times New Roman" pitchFamily="18" charset="0"/>
              </a:rPr>
              <a:t> </a:t>
            </a:r>
            <a:r>
              <a:rPr lang="en-US" sz="4000" b="1" dirty="0" smtClean="0">
                <a:solidFill>
                  <a:srgbClr val="FF0000"/>
                </a:solidFill>
                <a:latin typeface="Times New Roman" pitchFamily="18" charset="0"/>
                <a:cs typeface="Times New Roman" pitchFamily="18" charset="0"/>
              </a:rPr>
              <a:t>/</a:t>
            </a:r>
            <a:endParaRPr lang="en-US" sz="4000" b="1" dirty="0">
              <a:solidFill>
                <a:srgbClr val="FF0000"/>
              </a:solidFill>
              <a:latin typeface="Times New Roman" pitchFamily="18" charset="0"/>
              <a:cs typeface="Times New Roman" pitchFamily="18" charset="0"/>
            </a:endParaRPr>
          </a:p>
          <a:p>
            <a:r>
              <a:rPr lang="en-US" sz="4000" b="1" dirty="0" err="1">
                <a:latin typeface="Times New Roman" pitchFamily="18" charset="0"/>
                <a:cs typeface="Times New Roman" pitchFamily="18" charset="0"/>
              </a:rPr>
              <a:t>Mùa</a:t>
            </a:r>
            <a:r>
              <a:rPr lang="en-US" sz="4000" b="1" dirty="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hè</a:t>
            </a:r>
            <a:r>
              <a:rPr lang="en-US" sz="4000" b="1" dirty="0" smtClean="0">
                <a:solidFill>
                  <a:srgbClr val="FF0000"/>
                </a:solidFill>
                <a:latin typeface="Times New Roman" pitchFamily="18" charset="0"/>
                <a:cs typeface="Times New Roman" pitchFamily="18" charset="0"/>
              </a:rPr>
              <a:t>/</a:t>
            </a:r>
            <a:r>
              <a:rPr lang="en-US" sz="4000" b="1" dirty="0" smtClean="0">
                <a:latin typeface="Times New Roman" pitchFamily="18" charset="0"/>
                <a:cs typeface="Times New Roman" pitchFamily="18" charset="0"/>
              </a:rPr>
              <a:t> </a:t>
            </a:r>
            <a:r>
              <a:rPr lang="en-US" sz="4000" b="1" dirty="0" err="1">
                <a:latin typeface="Times New Roman" pitchFamily="18" charset="0"/>
                <a:cs typeface="Times New Roman" pitchFamily="18" charset="0"/>
              </a:rPr>
              <a:t>cũng</a:t>
            </a:r>
            <a:r>
              <a:rPr lang="en-US" sz="4000" b="1" dirty="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nghỉ</a:t>
            </a:r>
            <a:r>
              <a:rPr lang="en-US" sz="4000" b="1" dirty="0" smtClean="0">
                <a:latin typeface="Times New Roman" pitchFamily="18" charset="0"/>
                <a:cs typeface="Times New Roman" pitchFamily="18" charset="0"/>
              </a:rPr>
              <a:t> </a:t>
            </a:r>
            <a:r>
              <a:rPr lang="en-US" sz="4000" b="1" dirty="0" smtClean="0">
                <a:solidFill>
                  <a:srgbClr val="FF0000"/>
                </a:solidFill>
                <a:latin typeface="Times New Roman" pitchFamily="18" charset="0"/>
                <a:cs typeface="Times New Roman" pitchFamily="18" charset="0"/>
              </a:rPr>
              <a:t>/</a:t>
            </a:r>
            <a:endParaRPr lang="en-US" sz="4000" b="1" dirty="0">
              <a:solidFill>
                <a:srgbClr val="FF0000"/>
              </a:solidFill>
              <a:latin typeface="Times New Roman" pitchFamily="18" charset="0"/>
              <a:cs typeface="Times New Roman" pitchFamily="18" charset="0"/>
            </a:endParaRPr>
          </a:p>
          <a:p>
            <a:r>
              <a:rPr lang="en-US" sz="4000" b="1" dirty="0" err="1" smtClean="0">
                <a:latin typeface="Times New Roman" pitchFamily="18" charset="0"/>
                <a:cs typeface="Times New Roman" pitchFamily="18" charset="0"/>
              </a:rPr>
              <a:t>Suốt</a:t>
            </a:r>
            <a:r>
              <a:rPr lang="en-US" sz="4000" b="1" dirty="0" smtClean="0">
                <a:solidFill>
                  <a:srgbClr val="FF0000"/>
                </a:solidFill>
                <a:latin typeface="Times New Roman" pitchFamily="18" charset="0"/>
                <a:cs typeface="Times New Roman" pitchFamily="18" charset="0"/>
              </a:rPr>
              <a:t>/</a:t>
            </a:r>
            <a:r>
              <a:rPr lang="en-US" sz="4000" b="1" dirty="0" smtClean="0">
                <a:latin typeface="Times New Roman" pitchFamily="18" charset="0"/>
                <a:cs typeface="Times New Roman" pitchFamily="18" charset="0"/>
              </a:rPr>
              <a:t> </a:t>
            </a:r>
            <a:r>
              <a:rPr lang="en-US" sz="4000" b="1" dirty="0" err="1">
                <a:latin typeface="Times New Roman" pitchFamily="18" charset="0"/>
                <a:cs typeface="Times New Roman" pitchFamily="18" charset="0"/>
              </a:rPr>
              <a:t>ba</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tháng</a:t>
            </a:r>
            <a:r>
              <a:rPr lang="en-US" sz="4000" b="1" dirty="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liền</a:t>
            </a:r>
            <a:r>
              <a:rPr lang="en-US" sz="4000" b="1" dirty="0" smtClean="0">
                <a:latin typeface="Times New Roman" pitchFamily="18" charset="0"/>
                <a:cs typeface="Times New Roman" pitchFamily="18" charset="0"/>
              </a:rPr>
              <a:t> </a:t>
            </a:r>
            <a:r>
              <a:rPr lang="en-US" sz="4000" b="1" dirty="0" smtClean="0">
                <a:solidFill>
                  <a:srgbClr val="FF0000"/>
                </a:solidFill>
                <a:latin typeface="Times New Roman" pitchFamily="18" charset="0"/>
                <a:cs typeface="Times New Roman" pitchFamily="18" charset="0"/>
              </a:rPr>
              <a:t>/</a:t>
            </a:r>
            <a:endParaRPr lang="en-US" sz="4000" b="1" dirty="0">
              <a:solidFill>
                <a:srgbClr val="FF0000"/>
              </a:solidFill>
              <a:latin typeface="Times New Roman" pitchFamily="18" charset="0"/>
              <a:cs typeface="Times New Roman" pitchFamily="18" charset="0"/>
            </a:endParaRPr>
          </a:p>
          <a:p>
            <a:r>
              <a:rPr lang="en-US" sz="4000" b="1" dirty="0" err="1" smtClean="0">
                <a:latin typeface="Times New Roman" pitchFamily="18" charset="0"/>
                <a:cs typeface="Times New Roman" pitchFamily="18" charset="0"/>
              </a:rPr>
              <a:t>Trống</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nằm</a:t>
            </a:r>
            <a:r>
              <a:rPr lang="en-US" sz="4000" b="1" dirty="0" smtClean="0">
                <a:solidFill>
                  <a:srgbClr val="FF0000"/>
                </a:solidFill>
                <a:latin typeface="Times New Roman" pitchFamily="18" charset="0"/>
                <a:cs typeface="Times New Roman" pitchFamily="18" charset="0"/>
              </a:rPr>
              <a:t>/</a:t>
            </a:r>
            <a:r>
              <a:rPr lang="en-US" sz="4000" b="1" dirty="0" smtClean="0">
                <a:latin typeface="Times New Roman" pitchFamily="18" charset="0"/>
                <a:cs typeface="Times New Roman" pitchFamily="18" charset="0"/>
              </a:rPr>
              <a:t> </a:t>
            </a:r>
            <a:r>
              <a:rPr lang="en-US" sz="4000" b="1" dirty="0" err="1">
                <a:latin typeface="Times New Roman" pitchFamily="18" charset="0"/>
                <a:cs typeface="Times New Roman" pitchFamily="18" charset="0"/>
              </a:rPr>
              <a:t>ngẫm</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nghĩ</a:t>
            </a:r>
            <a:r>
              <a:rPr lang="en-US" sz="4000" b="1" dirty="0" smtClean="0">
                <a:latin typeface="Times New Roman" pitchFamily="18" charset="0"/>
                <a:cs typeface="Times New Roman" pitchFamily="18" charset="0"/>
              </a:rPr>
              <a:t>.</a:t>
            </a:r>
            <a:r>
              <a:rPr lang="en-US" sz="4000" b="1" dirty="0" smtClean="0">
                <a:solidFill>
                  <a:srgbClr val="FF0000"/>
                </a:solidFill>
                <a:latin typeface="Times New Roman" pitchFamily="18" charset="0"/>
                <a:cs typeface="Times New Roman" pitchFamily="18" charset="0"/>
              </a:rPr>
              <a:t>//</a:t>
            </a:r>
            <a:endParaRPr lang="en-US" sz="4000" b="1" dirty="0">
              <a:solidFill>
                <a:srgbClr val="FF0000"/>
              </a:solidFill>
              <a:latin typeface="Times New Roman" pitchFamily="18" charset="0"/>
              <a:cs typeface="Times New Roman" pitchFamily="18" charset="0"/>
            </a:endParaRPr>
          </a:p>
        </p:txBody>
      </p:sp>
      <p:sp>
        <p:nvSpPr>
          <p:cNvPr id="4" name="TextBox 3"/>
          <p:cNvSpPr txBox="1"/>
          <p:nvPr/>
        </p:nvSpPr>
        <p:spPr>
          <a:xfrm>
            <a:off x="6436910" y="792897"/>
            <a:ext cx="6428190" cy="3600986"/>
          </a:xfrm>
          <a:prstGeom prst="rect">
            <a:avLst/>
          </a:prstGeom>
          <a:noFill/>
        </p:spPr>
        <p:txBody>
          <a:bodyPr wrap="square" rtlCol="0">
            <a:spAutoFit/>
          </a:bodyPr>
          <a:lstStyle/>
          <a:p>
            <a:r>
              <a:rPr lang="en-US" sz="4000" b="1" dirty="0" err="1" smtClean="0">
                <a:latin typeface="Times New Roman" pitchFamily="18" charset="0"/>
                <a:cs typeface="Times New Roman" pitchFamily="18" charset="0"/>
              </a:rPr>
              <a:t>Cái</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trống</a:t>
            </a:r>
            <a:r>
              <a:rPr lang="en-US" sz="4000" b="1" dirty="0" smtClean="0">
                <a:solidFill>
                  <a:srgbClr val="FF0000"/>
                </a:solidFill>
                <a:latin typeface="Times New Roman" pitchFamily="18" charset="0"/>
                <a:cs typeface="Times New Roman" pitchFamily="18" charset="0"/>
              </a:rPr>
              <a:t>/</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lặng</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im</a:t>
            </a:r>
            <a:r>
              <a:rPr lang="en-US" sz="4000" b="1" dirty="0" smtClean="0">
                <a:latin typeface="Times New Roman" pitchFamily="18" charset="0"/>
                <a:cs typeface="Times New Roman" pitchFamily="18" charset="0"/>
              </a:rPr>
              <a:t> </a:t>
            </a:r>
            <a:r>
              <a:rPr lang="en-US" sz="4000" b="1" dirty="0" smtClean="0">
                <a:solidFill>
                  <a:srgbClr val="FF0000"/>
                </a:solidFill>
                <a:latin typeface="Times New Roman" pitchFamily="18" charset="0"/>
                <a:cs typeface="Times New Roman" pitchFamily="18" charset="0"/>
              </a:rPr>
              <a:t>/</a:t>
            </a:r>
          </a:p>
          <a:p>
            <a:r>
              <a:rPr lang="en-US" sz="4000" b="1" dirty="0" err="1" smtClean="0">
                <a:latin typeface="Times New Roman" pitchFamily="18" charset="0"/>
                <a:cs typeface="Times New Roman" pitchFamily="18" charset="0"/>
              </a:rPr>
              <a:t>Nghiêng</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đầu</a:t>
            </a:r>
            <a:r>
              <a:rPr lang="en-US" sz="4000" b="1" dirty="0" smtClean="0">
                <a:solidFill>
                  <a:srgbClr val="FF0000"/>
                </a:solidFill>
                <a:latin typeface="Times New Roman" pitchFamily="18" charset="0"/>
                <a:cs typeface="Times New Roman" pitchFamily="18" charset="0"/>
              </a:rPr>
              <a:t>/</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trên</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giá</a:t>
            </a:r>
            <a:r>
              <a:rPr lang="en-US" sz="4000" b="1" dirty="0" smtClean="0">
                <a:latin typeface="Times New Roman" pitchFamily="18" charset="0"/>
                <a:cs typeface="Times New Roman" pitchFamily="18" charset="0"/>
              </a:rPr>
              <a:t> </a:t>
            </a:r>
            <a:r>
              <a:rPr lang="en-US" sz="4000" b="1" dirty="0" smtClean="0">
                <a:solidFill>
                  <a:srgbClr val="FF0000"/>
                </a:solidFill>
                <a:latin typeface="Times New Roman" pitchFamily="18" charset="0"/>
                <a:cs typeface="Times New Roman" pitchFamily="18" charset="0"/>
              </a:rPr>
              <a:t>/</a:t>
            </a:r>
          </a:p>
          <a:p>
            <a:r>
              <a:rPr lang="en-US" sz="4000" b="1" dirty="0" err="1" smtClean="0">
                <a:latin typeface="Times New Roman" pitchFamily="18" charset="0"/>
                <a:cs typeface="Times New Roman" pitchFamily="18" charset="0"/>
              </a:rPr>
              <a:t>Chắc</a:t>
            </a:r>
            <a:r>
              <a:rPr lang="en-US" sz="4000" b="1" dirty="0" smtClean="0">
                <a:solidFill>
                  <a:srgbClr val="FF0000"/>
                </a:solidFill>
                <a:latin typeface="Times New Roman" pitchFamily="18" charset="0"/>
                <a:cs typeface="Times New Roman" pitchFamily="18" charset="0"/>
              </a:rPr>
              <a:t>/</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thấy</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chúng</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em</a:t>
            </a:r>
            <a:r>
              <a:rPr lang="en-US" sz="4000" b="1" dirty="0" smtClean="0">
                <a:latin typeface="Times New Roman" pitchFamily="18" charset="0"/>
                <a:cs typeface="Times New Roman" pitchFamily="18" charset="0"/>
              </a:rPr>
              <a:t> </a:t>
            </a:r>
            <a:r>
              <a:rPr lang="en-US" sz="4000" b="1" dirty="0" smtClean="0">
                <a:solidFill>
                  <a:srgbClr val="FF0000"/>
                </a:solidFill>
                <a:latin typeface="Times New Roman" pitchFamily="18" charset="0"/>
                <a:cs typeface="Times New Roman" pitchFamily="18" charset="0"/>
              </a:rPr>
              <a:t>/</a:t>
            </a:r>
          </a:p>
          <a:p>
            <a:r>
              <a:rPr lang="en-US" sz="4000" b="1" dirty="0" err="1" smtClean="0">
                <a:solidFill>
                  <a:srgbClr val="0000FF"/>
                </a:solidFill>
                <a:latin typeface="Times New Roman" pitchFamily="18" charset="0"/>
                <a:cs typeface="Times New Roman" pitchFamily="18" charset="0"/>
              </a:rPr>
              <a:t>Nó</a:t>
            </a:r>
            <a:r>
              <a:rPr lang="en-US" sz="4000" b="1" dirty="0" smtClean="0">
                <a:solidFill>
                  <a:srgbClr val="FF0000"/>
                </a:solidFill>
                <a:latin typeface="Times New Roman" pitchFamily="18" charset="0"/>
                <a:cs typeface="Times New Roman" pitchFamily="18" charset="0"/>
              </a:rPr>
              <a:t>/</a:t>
            </a:r>
            <a:r>
              <a:rPr lang="en-US" sz="4000" b="1" dirty="0" smtClean="0">
                <a:solidFill>
                  <a:srgbClr val="0000FF"/>
                </a:solidFill>
                <a:latin typeface="Times New Roman" pitchFamily="18" charset="0"/>
                <a:cs typeface="Times New Roman" pitchFamily="18" charset="0"/>
              </a:rPr>
              <a:t> </a:t>
            </a:r>
            <a:r>
              <a:rPr lang="en-US" sz="4000" b="1" dirty="0" err="1" smtClean="0">
                <a:solidFill>
                  <a:srgbClr val="0000FF"/>
                </a:solidFill>
                <a:latin typeface="Times New Roman" pitchFamily="18" charset="0"/>
                <a:cs typeface="Times New Roman" pitchFamily="18" charset="0"/>
              </a:rPr>
              <a:t>mừng</a:t>
            </a:r>
            <a:r>
              <a:rPr lang="en-US" sz="4000" b="1" dirty="0" smtClean="0">
                <a:solidFill>
                  <a:srgbClr val="0000FF"/>
                </a:solidFill>
                <a:latin typeface="Times New Roman" pitchFamily="18" charset="0"/>
                <a:cs typeface="Times New Roman" pitchFamily="18" charset="0"/>
              </a:rPr>
              <a:t> </a:t>
            </a:r>
            <a:r>
              <a:rPr lang="en-US" sz="4000" b="1" dirty="0" err="1" smtClean="0">
                <a:solidFill>
                  <a:srgbClr val="0000FF"/>
                </a:solidFill>
                <a:latin typeface="Times New Roman" pitchFamily="18" charset="0"/>
                <a:cs typeface="Times New Roman" pitchFamily="18" charset="0"/>
              </a:rPr>
              <a:t>vui</a:t>
            </a:r>
            <a:r>
              <a:rPr lang="en-US" sz="4000" b="1" dirty="0" smtClean="0">
                <a:solidFill>
                  <a:srgbClr val="0000FF"/>
                </a:solidFill>
                <a:latin typeface="Times New Roman" pitchFamily="18" charset="0"/>
                <a:cs typeface="Times New Roman" pitchFamily="18" charset="0"/>
              </a:rPr>
              <a:t> </a:t>
            </a:r>
            <a:r>
              <a:rPr lang="en-US" sz="4000" b="1" dirty="0" err="1" smtClean="0">
                <a:solidFill>
                  <a:srgbClr val="0000FF"/>
                </a:solidFill>
                <a:latin typeface="Times New Roman" pitchFamily="18" charset="0"/>
                <a:cs typeface="Times New Roman" pitchFamily="18" charset="0"/>
              </a:rPr>
              <a:t>quá</a:t>
            </a:r>
            <a:r>
              <a:rPr lang="en-US" sz="4000" b="1" dirty="0" smtClean="0">
                <a:solidFill>
                  <a:srgbClr val="0000FF"/>
                </a:solidFill>
                <a:latin typeface="Times New Roman" pitchFamily="18" charset="0"/>
                <a:cs typeface="Times New Roman" pitchFamily="18" charset="0"/>
              </a:rPr>
              <a:t>.</a:t>
            </a:r>
            <a:r>
              <a:rPr lang="en-US" sz="4000" b="1" dirty="0" smtClean="0">
                <a:solidFill>
                  <a:srgbClr val="FF0000"/>
                </a:solidFill>
                <a:latin typeface="Times New Roman" pitchFamily="18" charset="0"/>
                <a:cs typeface="Times New Roman" pitchFamily="18" charset="0"/>
              </a:rPr>
              <a:t>//</a:t>
            </a:r>
          </a:p>
          <a:p>
            <a:endParaRPr lang="en-US" sz="4000" b="1" dirty="0" smtClean="0">
              <a:latin typeface="Times New Roman" pitchFamily="18" charset="0"/>
              <a:cs typeface="Times New Roman" pitchFamily="18" charset="0"/>
            </a:endParaRPr>
          </a:p>
          <a:p>
            <a:endParaRPr lang="en-US" sz="2800" dirty="0">
              <a:latin typeface="Times New Roman" pitchFamily="18" charset="0"/>
              <a:cs typeface="Times New Roman" pitchFamily="18" charset="0"/>
            </a:endParaRPr>
          </a:p>
        </p:txBody>
      </p:sp>
      <p:sp>
        <p:nvSpPr>
          <p:cNvPr id="5" name="TextBox 4"/>
          <p:cNvSpPr txBox="1"/>
          <p:nvPr/>
        </p:nvSpPr>
        <p:spPr>
          <a:xfrm>
            <a:off x="149412" y="3054004"/>
            <a:ext cx="5933888" cy="3170099"/>
          </a:xfrm>
          <a:prstGeom prst="rect">
            <a:avLst/>
          </a:prstGeom>
          <a:noFill/>
        </p:spPr>
        <p:txBody>
          <a:bodyPr wrap="square" rtlCol="0">
            <a:spAutoFit/>
          </a:bodyPr>
          <a:lstStyle/>
          <a:p>
            <a:endParaRPr lang="en-US" sz="4000" b="1" dirty="0">
              <a:latin typeface="Times New Roman" pitchFamily="18" charset="0"/>
              <a:cs typeface="Times New Roman" pitchFamily="18" charset="0"/>
            </a:endParaRPr>
          </a:p>
          <a:p>
            <a:r>
              <a:rPr lang="en-US" sz="4000" b="1" dirty="0" err="1">
                <a:solidFill>
                  <a:srgbClr val="0000FF"/>
                </a:solidFill>
                <a:latin typeface="Times New Roman" pitchFamily="18" charset="0"/>
                <a:cs typeface="Times New Roman" pitchFamily="18" charset="0"/>
              </a:rPr>
              <a:t>Buồn</a:t>
            </a:r>
            <a:r>
              <a:rPr lang="en-US" sz="4000" b="1" dirty="0">
                <a:solidFill>
                  <a:srgbClr val="0000FF"/>
                </a:solidFill>
                <a:latin typeface="Times New Roman" pitchFamily="18" charset="0"/>
                <a:cs typeface="Times New Roman" pitchFamily="18" charset="0"/>
              </a:rPr>
              <a:t> </a:t>
            </a:r>
            <a:r>
              <a:rPr lang="en-US" sz="4000" b="1" dirty="0" err="1" smtClean="0">
                <a:solidFill>
                  <a:srgbClr val="0000FF"/>
                </a:solidFill>
                <a:latin typeface="Times New Roman" pitchFamily="18" charset="0"/>
                <a:cs typeface="Times New Roman" pitchFamily="18" charset="0"/>
              </a:rPr>
              <a:t>không</a:t>
            </a:r>
            <a:r>
              <a:rPr lang="en-US" sz="4000" b="1" dirty="0" smtClean="0">
                <a:solidFill>
                  <a:srgbClr val="FF0000"/>
                </a:solidFill>
                <a:latin typeface="Times New Roman" pitchFamily="18" charset="0"/>
                <a:cs typeface="Times New Roman" pitchFamily="18" charset="0"/>
              </a:rPr>
              <a:t>/</a:t>
            </a:r>
            <a:r>
              <a:rPr lang="en-US" sz="4000" b="1" dirty="0" smtClean="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hả</a:t>
            </a:r>
            <a:r>
              <a:rPr lang="en-US" sz="4000" b="1" dirty="0">
                <a:solidFill>
                  <a:srgbClr val="0000FF"/>
                </a:solidFill>
                <a:latin typeface="Times New Roman" pitchFamily="18" charset="0"/>
                <a:cs typeface="Times New Roman" pitchFamily="18" charset="0"/>
              </a:rPr>
              <a:t> </a:t>
            </a:r>
            <a:r>
              <a:rPr lang="en-US" sz="4000" b="1" dirty="0" err="1" smtClean="0">
                <a:solidFill>
                  <a:srgbClr val="0000FF"/>
                </a:solidFill>
                <a:latin typeface="Times New Roman" pitchFamily="18" charset="0"/>
                <a:cs typeface="Times New Roman" pitchFamily="18" charset="0"/>
              </a:rPr>
              <a:t>trống</a:t>
            </a:r>
            <a:r>
              <a:rPr lang="en-US" sz="4000" b="1" dirty="0" smtClean="0">
                <a:solidFill>
                  <a:srgbClr val="0000FF"/>
                </a:solidFill>
                <a:latin typeface="Times New Roman" pitchFamily="18" charset="0"/>
                <a:cs typeface="Times New Roman" pitchFamily="18" charset="0"/>
              </a:rPr>
              <a:t> </a:t>
            </a:r>
            <a:r>
              <a:rPr lang="en-US" sz="4000" b="1" dirty="0" smtClean="0">
                <a:solidFill>
                  <a:srgbClr val="FF0000"/>
                </a:solidFill>
                <a:latin typeface="Times New Roman" pitchFamily="18" charset="0"/>
                <a:cs typeface="Times New Roman" pitchFamily="18" charset="0"/>
              </a:rPr>
              <a:t>/</a:t>
            </a:r>
            <a:endParaRPr lang="en-US" sz="4000" b="1" dirty="0">
              <a:solidFill>
                <a:srgbClr val="FF0000"/>
              </a:solidFill>
              <a:latin typeface="Times New Roman" pitchFamily="18" charset="0"/>
              <a:cs typeface="Times New Roman" pitchFamily="18" charset="0"/>
            </a:endParaRPr>
          </a:p>
          <a:p>
            <a:r>
              <a:rPr lang="en-US" sz="4000" b="1" dirty="0" err="1" smtClean="0">
                <a:latin typeface="Times New Roman" pitchFamily="18" charset="0"/>
                <a:cs typeface="Times New Roman" pitchFamily="18" charset="0"/>
              </a:rPr>
              <a:t>Trong</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những</a:t>
            </a:r>
            <a:r>
              <a:rPr lang="en-US" sz="4000" b="1" dirty="0" smtClean="0">
                <a:solidFill>
                  <a:srgbClr val="FF0000"/>
                </a:solidFill>
                <a:latin typeface="Times New Roman" pitchFamily="18" charset="0"/>
                <a:cs typeface="Times New Roman" pitchFamily="18" charset="0"/>
              </a:rPr>
              <a:t>/</a:t>
            </a:r>
            <a:r>
              <a:rPr lang="en-US" sz="4000" b="1" dirty="0" smtClean="0">
                <a:latin typeface="Times New Roman" pitchFamily="18" charset="0"/>
                <a:cs typeface="Times New Roman" pitchFamily="18" charset="0"/>
              </a:rPr>
              <a:t> </a:t>
            </a:r>
            <a:r>
              <a:rPr lang="en-US" sz="4000" b="1" dirty="0" err="1">
                <a:latin typeface="Times New Roman" pitchFamily="18" charset="0"/>
                <a:cs typeface="Times New Roman" pitchFamily="18" charset="0"/>
              </a:rPr>
              <a:t>ngày</a:t>
            </a:r>
            <a:r>
              <a:rPr lang="en-US" sz="4000" b="1" dirty="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hè</a:t>
            </a:r>
            <a:r>
              <a:rPr lang="en-US" sz="4000" b="1" dirty="0" smtClean="0">
                <a:latin typeface="Times New Roman" pitchFamily="18" charset="0"/>
                <a:cs typeface="Times New Roman" pitchFamily="18" charset="0"/>
              </a:rPr>
              <a:t> </a:t>
            </a:r>
            <a:r>
              <a:rPr lang="en-US" sz="4000" b="1" dirty="0" smtClean="0">
                <a:solidFill>
                  <a:srgbClr val="FF0000"/>
                </a:solidFill>
                <a:latin typeface="Times New Roman" pitchFamily="18" charset="0"/>
                <a:cs typeface="Times New Roman" pitchFamily="18" charset="0"/>
              </a:rPr>
              <a:t>/</a:t>
            </a:r>
            <a:endParaRPr lang="en-US" sz="4000" b="1" dirty="0">
              <a:solidFill>
                <a:srgbClr val="FF0000"/>
              </a:solidFill>
              <a:latin typeface="Times New Roman" pitchFamily="18" charset="0"/>
              <a:cs typeface="Times New Roman" pitchFamily="18" charset="0"/>
            </a:endParaRPr>
          </a:p>
          <a:p>
            <a:r>
              <a:rPr lang="en-US" sz="4000" b="1" dirty="0" err="1">
                <a:latin typeface="Times New Roman" pitchFamily="18" charset="0"/>
                <a:cs typeface="Times New Roman" pitchFamily="18" charset="0"/>
              </a:rPr>
              <a:t>Bọn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mình</a:t>
            </a:r>
            <a:r>
              <a:rPr lang="en-US" sz="4000" b="1" dirty="0">
                <a:latin typeface="Times New Roman" pitchFamily="18" charset="0"/>
                <a:cs typeface="Times New Roman" pitchFamily="18" charset="0"/>
              </a:rPr>
              <a:t> </a:t>
            </a:r>
            <a:r>
              <a:rPr lang="en-US" sz="4000" b="1" dirty="0" smtClean="0">
                <a:solidFill>
                  <a:srgbClr val="FF0000"/>
                </a:solidFill>
                <a:latin typeface="Times New Roman" pitchFamily="18" charset="0"/>
                <a:cs typeface="Times New Roman" pitchFamily="18" charset="0"/>
              </a:rPr>
              <a:t>/</a:t>
            </a:r>
            <a:r>
              <a:rPr lang="en-US" sz="4000" b="1" dirty="0" err="1" smtClean="0">
                <a:latin typeface="Times New Roman" pitchFamily="18" charset="0"/>
                <a:cs typeface="Times New Roman" pitchFamily="18" charset="0"/>
              </a:rPr>
              <a:t>đi</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vắng</a:t>
            </a:r>
            <a:r>
              <a:rPr lang="en-US" sz="4000" b="1" dirty="0" smtClean="0">
                <a:latin typeface="Times New Roman" pitchFamily="18" charset="0"/>
                <a:cs typeface="Times New Roman" pitchFamily="18" charset="0"/>
              </a:rPr>
              <a:t> </a:t>
            </a:r>
            <a:r>
              <a:rPr lang="en-US" sz="4000" b="1" dirty="0" smtClean="0">
                <a:solidFill>
                  <a:srgbClr val="FF0000"/>
                </a:solidFill>
                <a:latin typeface="Times New Roman" pitchFamily="18" charset="0"/>
                <a:cs typeface="Times New Roman" pitchFamily="18" charset="0"/>
              </a:rPr>
              <a:t>/</a:t>
            </a:r>
            <a:endParaRPr lang="en-US" sz="4000" b="1" dirty="0">
              <a:solidFill>
                <a:srgbClr val="FF0000"/>
              </a:solidFill>
              <a:latin typeface="Times New Roman" pitchFamily="18" charset="0"/>
              <a:cs typeface="Times New Roman" pitchFamily="18" charset="0"/>
            </a:endParaRPr>
          </a:p>
          <a:p>
            <a:r>
              <a:rPr lang="en-US" sz="4000" b="1" dirty="0" err="1">
                <a:latin typeface="Times New Roman" pitchFamily="18" charset="0"/>
                <a:cs typeface="Times New Roman" pitchFamily="18" charset="0"/>
              </a:rPr>
              <a:t>Chỉ</a:t>
            </a:r>
            <a:r>
              <a:rPr lang="en-US" sz="4000" b="1" dirty="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còn</a:t>
            </a:r>
            <a:r>
              <a:rPr lang="en-US" sz="4000" b="1" dirty="0" smtClean="0">
                <a:solidFill>
                  <a:srgbClr val="FF0000"/>
                </a:solidFill>
                <a:latin typeface="Times New Roman" pitchFamily="18" charset="0"/>
                <a:cs typeface="Times New Roman" pitchFamily="18" charset="0"/>
              </a:rPr>
              <a:t>/</a:t>
            </a:r>
            <a:r>
              <a:rPr lang="en-US" sz="4000" b="1" dirty="0" smtClean="0">
                <a:latin typeface="Times New Roman" pitchFamily="18" charset="0"/>
                <a:cs typeface="Times New Roman" pitchFamily="18" charset="0"/>
              </a:rPr>
              <a:t> </a:t>
            </a:r>
            <a:r>
              <a:rPr lang="en-US" sz="4000" b="1" dirty="0" err="1">
                <a:latin typeface="Times New Roman" pitchFamily="18" charset="0"/>
                <a:cs typeface="Times New Roman" pitchFamily="18" charset="0"/>
              </a:rPr>
              <a:t>tiếng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ve</a:t>
            </a:r>
            <a:r>
              <a:rPr lang="en-US" sz="4000" b="1" dirty="0" smtClean="0">
                <a:latin typeface="Times New Roman" pitchFamily="18" charset="0"/>
                <a:cs typeface="Times New Roman" pitchFamily="18" charset="0"/>
              </a:rPr>
              <a:t>?</a:t>
            </a:r>
            <a:r>
              <a:rPr lang="en-US" sz="4000" b="1" dirty="0" smtClean="0">
                <a:solidFill>
                  <a:srgbClr val="FF0000"/>
                </a:solidFill>
                <a:latin typeface="Times New Roman" pitchFamily="18" charset="0"/>
                <a:cs typeface="Times New Roman" pitchFamily="18" charset="0"/>
              </a:rPr>
              <a:t>//</a:t>
            </a:r>
            <a:endParaRPr lang="en-US" sz="4000" b="1" dirty="0">
              <a:solidFill>
                <a:srgbClr val="FF0000"/>
              </a:solidFill>
              <a:latin typeface="Times New Roman" pitchFamily="18" charset="0"/>
              <a:cs typeface="Times New Roman" pitchFamily="18" charset="0"/>
            </a:endParaRPr>
          </a:p>
        </p:txBody>
      </p:sp>
      <p:sp>
        <p:nvSpPr>
          <p:cNvPr id="6" name="TextBox 5"/>
          <p:cNvSpPr txBox="1"/>
          <p:nvPr/>
        </p:nvSpPr>
        <p:spPr>
          <a:xfrm>
            <a:off x="6348010" y="3066197"/>
            <a:ext cx="6428190" cy="3785652"/>
          </a:xfrm>
          <a:prstGeom prst="rect">
            <a:avLst/>
          </a:prstGeom>
          <a:noFill/>
        </p:spPr>
        <p:txBody>
          <a:bodyPr wrap="square" rtlCol="0">
            <a:spAutoFit/>
          </a:bodyPr>
          <a:lstStyle/>
          <a:p>
            <a:endParaRPr lang="en-US" sz="4000" b="1" dirty="0" smtClean="0">
              <a:latin typeface="Times New Roman" pitchFamily="18" charset="0"/>
              <a:cs typeface="Times New Roman" pitchFamily="18" charset="0"/>
            </a:endParaRPr>
          </a:p>
          <a:p>
            <a:r>
              <a:rPr lang="en-US" sz="4000" b="1" dirty="0" err="1" smtClean="0">
                <a:latin typeface="Times New Roman" pitchFamily="18" charset="0"/>
                <a:cs typeface="Times New Roman" pitchFamily="18" charset="0"/>
              </a:rPr>
              <a:t>Kìa</a:t>
            </a:r>
            <a:r>
              <a:rPr lang="en-US" sz="4000" b="1" dirty="0" smtClean="0">
                <a:solidFill>
                  <a:srgbClr val="FF0000"/>
                </a:solidFill>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trống</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đang</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gọi</a:t>
            </a:r>
            <a:r>
              <a:rPr lang="en-US" sz="4000" b="1" dirty="0" smtClean="0">
                <a:latin typeface="Times New Roman" pitchFamily="18" charset="0"/>
                <a:cs typeface="Times New Roman" pitchFamily="18" charset="0"/>
              </a:rPr>
              <a:t>:</a:t>
            </a:r>
            <a:r>
              <a:rPr lang="en-US" sz="4000" b="1" dirty="0" smtClean="0">
                <a:solidFill>
                  <a:srgbClr val="FF0000"/>
                </a:solidFill>
                <a:latin typeface="Times New Roman" pitchFamily="18" charset="0"/>
                <a:cs typeface="Times New Roman" pitchFamily="18" charset="0"/>
              </a:rPr>
              <a:t>/</a:t>
            </a:r>
          </a:p>
          <a:p>
            <a:r>
              <a:rPr lang="en-US" sz="3800" b="1" dirty="0" err="1" smtClean="0">
                <a:solidFill>
                  <a:srgbClr val="0000FF"/>
                </a:solidFill>
                <a:latin typeface="Times New Roman" pitchFamily="18" charset="0"/>
                <a:cs typeface="Times New Roman" pitchFamily="18" charset="0"/>
              </a:rPr>
              <a:t>Tùng</a:t>
            </a:r>
            <a:r>
              <a:rPr lang="en-US" sz="3800" b="1" dirty="0" smtClean="0">
                <a:solidFill>
                  <a:srgbClr val="0000FF"/>
                </a:solidFill>
                <a:latin typeface="Times New Roman" pitchFamily="18" charset="0"/>
                <a:cs typeface="Times New Roman" pitchFamily="18" charset="0"/>
              </a:rPr>
              <a:t>!</a:t>
            </a:r>
            <a:r>
              <a:rPr lang="en-US" sz="3800" b="1" dirty="0" smtClean="0">
                <a:solidFill>
                  <a:srgbClr val="FF0000"/>
                </a:solidFill>
                <a:latin typeface="Times New Roman" pitchFamily="18" charset="0"/>
                <a:cs typeface="Times New Roman" pitchFamily="18" charset="0"/>
              </a:rPr>
              <a:t>/</a:t>
            </a:r>
            <a:r>
              <a:rPr lang="en-US" sz="3800" b="1" dirty="0" err="1" smtClean="0">
                <a:solidFill>
                  <a:srgbClr val="0000FF"/>
                </a:solidFill>
                <a:latin typeface="Times New Roman" pitchFamily="18" charset="0"/>
                <a:cs typeface="Times New Roman" pitchFamily="18" charset="0"/>
              </a:rPr>
              <a:t>Tùng</a:t>
            </a:r>
            <a:r>
              <a:rPr lang="en-US" sz="3800" b="1" dirty="0" smtClean="0">
                <a:solidFill>
                  <a:srgbClr val="0000FF"/>
                </a:solidFill>
                <a:latin typeface="Times New Roman" pitchFamily="18" charset="0"/>
                <a:cs typeface="Times New Roman" pitchFamily="18" charset="0"/>
              </a:rPr>
              <a:t>!</a:t>
            </a:r>
            <a:r>
              <a:rPr lang="en-US" sz="3800" b="1" dirty="0" smtClean="0">
                <a:solidFill>
                  <a:srgbClr val="FF0000"/>
                </a:solidFill>
                <a:latin typeface="Times New Roman" pitchFamily="18" charset="0"/>
                <a:cs typeface="Times New Roman" pitchFamily="18" charset="0"/>
              </a:rPr>
              <a:t>/</a:t>
            </a:r>
            <a:r>
              <a:rPr lang="en-US" sz="3800" b="1" dirty="0" err="1" smtClean="0">
                <a:solidFill>
                  <a:srgbClr val="0000FF"/>
                </a:solidFill>
                <a:latin typeface="Times New Roman" pitchFamily="18" charset="0"/>
                <a:cs typeface="Times New Roman" pitchFamily="18" charset="0"/>
              </a:rPr>
              <a:t>Tùng</a:t>
            </a:r>
            <a:r>
              <a:rPr lang="en-US" sz="3800" b="1" dirty="0" smtClean="0">
                <a:solidFill>
                  <a:srgbClr val="0000FF"/>
                </a:solidFill>
                <a:latin typeface="Times New Roman" pitchFamily="18" charset="0"/>
                <a:cs typeface="Times New Roman" pitchFamily="18" charset="0"/>
              </a:rPr>
              <a:t>!</a:t>
            </a:r>
            <a:r>
              <a:rPr lang="en-US" sz="3800" b="1" dirty="0" smtClean="0">
                <a:solidFill>
                  <a:srgbClr val="FF0000"/>
                </a:solidFill>
                <a:latin typeface="Times New Roman" pitchFamily="18" charset="0"/>
                <a:cs typeface="Times New Roman" pitchFamily="18" charset="0"/>
              </a:rPr>
              <a:t>/</a:t>
            </a:r>
            <a:r>
              <a:rPr lang="en-US" sz="3800" b="1" dirty="0" err="1" smtClean="0">
                <a:solidFill>
                  <a:srgbClr val="0000FF"/>
                </a:solidFill>
                <a:latin typeface="Times New Roman" pitchFamily="18" charset="0"/>
                <a:cs typeface="Times New Roman" pitchFamily="18" charset="0"/>
              </a:rPr>
              <a:t>Tùng</a:t>
            </a:r>
            <a:r>
              <a:rPr lang="en-US" sz="3800" b="1" dirty="0" smtClean="0">
                <a:solidFill>
                  <a:srgbClr val="0000FF"/>
                </a:solidFill>
                <a:latin typeface="Times New Roman" pitchFamily="18" charset="0"/>
                <a:cs typeface="Times New Roman" pitchFamily="18" charset="0"/>
              </a:rPr>
              <a:t>!</a:t>
            </a:r>
            <a:r>
              <a:rPr lang="en-US" sz="3800" b="1" dirty="0" smtClean="0">
                <a:solidFill>
                  <a:srgbClr val="FF0000"/>
                </a:solidFill>
                <a:latin typeface="Times New Roman" pitchFamily="18" charset="0"/>
                <a:cs typeface="Times New Roman" pitchFamily="18" charset="0"/>
              </a:rPr>
              <a:t>//</a:t>
            </a:r>
          </a:p>
          <a:p>
            <a:r>
              <a:rPr lang="en-US" sz="4000" b="1" dirty="0" err="1" smtClean="0">
                <a:latin typeface="Times New Roman" pitchFamily="18" charset="0"/>
                <a:cs typeface="Times New Roman" pitchFamily="18" charset="0"/>
              </a:rPr>
              <a:t>Vào</a:t>
            </a:r>
            <a:r>
              <a:rPr lang="en-US" sz="4000" b="1" dirty="0" smtClean="0">
                <a:solidFill>
                  <a:srgbClr val="FF0000"/>
                </a:solidFill>
                <a:latin typeface="Times New Roman" pitchFamily="18" charset="0"/>
                <a:cs typeface="Times New Roman" pitchFamily="18" charset="0"/>
              </a:rPr>
              <a:t>/</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năm</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học</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mới</a:t>
            </a:r>
            <a:r>
              <a:rPr lang="en-US" sz="4000" b="1" dirty="0" smtClean="0">
                <a:latin typeface="Times New Roman" pitchFamily="18" charset="0"/>
                <a:cs typeface="Times New Roman" pitchFamily="18" charset="0"/>
              </a:rPr>
              <a:t> </a:t>
            </a:r>
            <a:r>
              <a:rPr lang="en-US" sz="4000" b="1" dirty="0" smtClean="0">
                <a:solidFill>
                  <a:srgbClr val="FF0000"/>
                </a:solidFill>
                <a:latin typeface="Times New Roman" pitchFamily="18" charset="0"/>
                <a:cs typeface="Times New Roman" pitchFamily="18" charset="0"/>
              </a:rPr>
              <a:t>/</a:t>
            </a:r>
          </a:p>
          <a:p>
            <a:r>
              <a:rPr lang="en-US" sz="4000" b="1" dirty="0" err="1" smtClean="0">
                <a:latin typeface="Times New Roman" pitchFamily="18" charset="0"/>
                <a:cs typeface="Times New Roman" pitchFamily="18" charset="0"/>
              </a:rPr>
              <a:t>Giọng</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vang</a:t>
            </a:r>
            <a:r>
              <a:rPr lang="en-US" sz="4000" b="1" dirty="0" smtClean="0">
                <a:solidFill>
                  <a:srgbClr val="FF0000"/>
                </a:solidFill>
                <a:latin typeface="Times New Roman" pitchFamily="18" charset="0"/>
                <a:cs typeface="Times New Roman" pitchFamily="18" charset="0"/>
              </a:rPr>
              <a:t>/</a:t>
            </a:r>
            <a:r>
              <a:rPr lang="en-US" sz="4000" b="1" dirty="0" err="1" smtClean="0">
                <a:latin typeface="Times New Roman" pitchFamily="18" charset="0"/>
                <a:cs typeface="Times New Roman" pitchFamily="18" charset="0"/>
              </a:rPr>
              <a:t>tưng</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bừng</a:t>
            </a:r>
            <a:r>
              <a:rPr lang="en-US" sz="4000" b="1" dirty="0" smtClean="0">
                <a:latin typeface="Times New Roman" pitchFamily="18" charset="0"/>
                <a:cs typeface="Times New Roman" pitchFamily="18" charset="0"/>
              </a:rPr>
              <a:t>.</a:t>
            </a:r>
            <a:r>
              <a:rPr lang="en-US" sz="4000" b="1" dirty="0" smtClean="0">
                <a:solidFill>
                  <a:srgbClr val="FF0000"/>
                </a:solidFill>
                <a:latin typeface="Times New Roman" pitchFamily="18" charset="0"/>
                <a:cs typeface="Times New Roman" pitchFamily="18" charset="0"/>
              </a:rPr>
              <a:t>//             </a:t>
            </a:r>
          </a:p>
          <a:p>
            <a:r>
              <a:rPr lang="en-US" sz="4000" b="1" dirty="0">
                <a:solidFill>
                  <a:srgbClr val="FF0000"/>
                </a:solidFill>
                <a:latin typeface="Times New Roman" pitchFamily="18" charset="0"/>
                <a:cs typeface="Times New Roman" pitchFamily="18" charset="0"/>
              </a:rPr>
              <a:t> </a:t>
            </a:r>
            <a:r>
              <a:rPr lang="en-US" sz="4000" b="1" dirty="0" smtClean="0">
                <a:solidFill>
                  <a:srgbClr val="FF0000"/>
                </a:solidFill>
                <a:latin typeface="Times New Roman" pitchFamily="18" charset="0"/>
                <a:cs typeface="Times New Roman" pitchFamily="18" charset="0"/>
              </a:rPr>
              <a:t>                        </a:t>
            </a:r>
            <a:r>
              <a:rPr lang="en-US" sz="2800" dirty="0" smtClean="0">
                <a:latin typeface="Times New Roman" pitchFamily="18" charset="0"/>
                <a:cs typeface="Times New Roman" pitchFamily="18" charset="0"/>
              </a:rPr>
              <a:t>THANH HÀO</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3388412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85732" y="-63500"/>
            <a:ext cx="5613255" cy="830997"/>
          </a:xfrm>
          <a:prstGeom prst="rect">
            <a:avLst/>
          </a:prstGeom>
          <a:noFill/>
        </p:spPr>
        <p:txBody>
          <a:bodyPr wrap="square" rtlCol="0">
            <a:spAutoFit/>
          </a:bodyPr>
          <a:lstStyle/>
          <a:p>
            <a:pPr algn="ctr"/>
            <a:r>
              <a:rPr lang="en-US" sz="4800" b="1" dirty="0" err="1">
                <a:latin typeface="Times New Roman" pitchFamily="18" charset="0"/>
                <a:cs typeface="Times New Roman" pitchFamily="18" charset="0"/>
              </a:rPr>
              <a:t>Cái</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trống</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trường</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em</a:t>
            </a:r>
            <a:endParaRPr lang="vi-VN" sz="4800" b="1" dirty="0">
              <a:latin typeface="Times New Roman" pitchFamily="18" charset="0"/>
              <a:cs typeface="Times New Roman" pitchFamily="18" charset="0"/>
            </a:endParaRPr>
          </a:p>
        </p:txBody>
      </p:sp>
      <p:sp>
        <p:nvSpPr>
          <p:cNvPr id="3" name="TextBox 2"/>
          <p:cNvSpPr txBox="1"/>
          <p:nvPr/>
        </p:nvSpPr>
        <p:spPr>
          <a:xfrm>
            <a:off x="149412" y="793404"/>
            <a:ext cx="5933888" cy="2554545"/>
          </a:xfrm>
          <a:prstGeom prst="rect">
            <a:avLst/>
          </a:prstGeom>
          <a:noFill/>
        </p:spPr>
        <p:txBody>
          <a:bodyPr wrap="square" rtlCol="0">
            <a:spAutoFit/>
          </a:bodyPr>
          <a:lstStyle/>
          <a:p>
            <a:r>
              <a:rPr lang="en-US" sz="4000" b="1" dirty="0" err="1">
                <a:latin typeface="Times New Roman" pitchFamily="18" charset="0"/>
                <a:cs typeface="Times New Roman" pitchFamily="18" charset="0"/>
              </a:rPr>
              <a:t>Cái</a:t>
            </a:r>
            <a:r>
              <a:rPr lang="en-US" sz="4000" b="1" dirty="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trống</a:t>
            </a:r>
            <a:r>
              <a:rPr lang="en-US" sz="4000" b="1" dirty="0" smtClean="0">
                <a:solidFill>
                  <a:srgbClr val="FF0000"/>
                </a:solidFill>
                <a:latin typeface="Times New Roman" pitchFamily="18" charset="0"/>
                <a:cs typeface="Times New Roman" pitchFamily="18" charset="0"/>
              </a:rPr>
              <a:t>/</a:t>
            </a:r>
            <a:r>
              <a:rPr lang="en-US" sz="4000" b="1" dirty="0" smtClean="0">
                <a:latin typeface="Times New Roman" pitchFamily="18" charset="0"/>
                <a:cs typeface="Times New Roman" pitchFamily="18" charset="0"/>
              </a:rPr>
              <a:t>  </a:t>
            </a:r>
            <a:r>
              <a:rPr lang="en-US" sz="4000" b="1" dirty="0" err="1">
                <a:latin typeface="Times New Roman" pitchFamily="18" charset="0"/>
                <a:cs typeface="Times New Roman" pitchFamily="18" charset="0"/>
              </a:rPr>
              <a:t>trường</a:t>
            </a:r>
            <a:r>
              <a:rPr lang="en-US" sz="4000" b="1" dirty="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em</a:t>
            </a:r>
            <a:r>
              <a:rPr lang="en-US" sz="4000" b="1" dirty="0" smtClean="0">
                <a:latin typeface="Times New Roman" pitchFamily="18" charset="0"/>
                <a:cs typeface="Times New Roman" pitchFamily="18" charset="0"/>
              </a:rPr>
              <a:t> </a:t>
            </a:r>
            <a:r>
              <a:rPr lang="en-US" sz="4000" b="1" dirty="0" smtClean="0">
                <a:solidFill>
                  <a:srgbClr val="FF0000"/>
                </a:solidFill>
                <a:latin typeface="Times New Roman" pitchFamily="18" charset="0"/>
                <a:cs typeface="Times New Roman" pitchFamily="18" charset="0"/>
              </a:rPr>
              <a:t>/</a:t>
            </a:r>
            <a:endParaRPr lang="en-US" sz="4000" b="1" dirty="0">
              <a:solidFill>
                <a:srgbClr val="FF0000"/>
              </a:solidFill>
              <a:latin typeface="Times New Roman" pitchFamily="18" charset="0"/>
              <a:cs typeface="Times New Roman" pitchFamily="18" charset="0"/>
            </a:endParaRPr>
          </a:p>
          <a:p>
            <a:r>
              <a:rPr lang="en-US" sz="4000" b="1" dirty="0" err="1">
                <a:latin typeface="Times New Roman" pitchFamily="18" charset="0"/>
                <a:cs typeface="Times New Roman" pitchFamily="18" charset="0"/>
              </a:rPr>
              <a:t>Mùa</a:t>
            </a:r>
            <a:r>
              <a:rPr lang="en-US" sz="4000" b="1" dirty="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hè</a:t>
            </a:r>
            <a:r>
              <a:rPr lang="en-US" sz="4000" b="1" dirty="0" smtClean="0">
                <a:solidFill>
                  <a:srgbClr val="FF0000"/>
                </a:solidFill>
                <a:latin typeface="Times New Roman" pitchFamily="18" charset="0"/>
                <a:cs typeface="Times New Roman" pitchFamily="18" charset="0"/>
              </a:rPr>
              <a:t>/</a:t>
            </a:r>
            <a:r>
              <a:rPr lang="en-US" sz="4000" b="1" dirty="0" smtClean="0">
                <a:latin typeface="Times New Roman" pitchFamily="18" charset="0"/>
                <a:cs typeface="Times New Roman" pitchFamily="18" charset="0"/>
              </a:rPr>
              <a:t> </a:t>
            </a:r>
            <a:r>
              <a:rPr lang="en-US" sz="4000" b="1" dirty="0" err="1">
                <a:latin typeface="Times New Roman" pitchFamily="18" charset="0"/>
                <a:cs typeface="Times New Roman" pitchFamily="18" charset="0"/>
              </a:rPr>
              <a:t>cũng</a:t>
            </a:r>
            <a:r>
              <a:rPr lang="en-US" sz="4000" b="1" dirty="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nghỉ</a:t>
            </a:r>
            <a:r>
              <a:rPr lang="en-US" sz="4000" b="1" dirty="0" smtClean="0">
                <a:latin typeface="Times New Roman" pitchFamily="18" charset="0"/>
                <a:cs typeface="Times New Roman" pitchFamily="18" charset="0"/>
              </a:rPr>
              <a:t> </a:t>
            </a:r>
            <a:r>
              <a:rPr lang="en-US" sz="4000" b="1" dirty="0" smtClean="0">
                <a:solidFill>
                  <a:srgbClr val="FF0000"/>
                </a:solidFill>
                <a:latin typeface="Times New Roman" pitchFamily="18" charset="0"/>
                <a:cs typeface="Times New Roman" pitchFamily="18" charset="0"/>
              </a:rPr>
              <a:t>/</a:t>
            </a:r>
            <a:endParaRPr lang="en-US" sz="4000" b="1" dirty="0">
              <a:solidFill>
                <a:srgbClr val="FF0000"/>
              </a:solidFill>
              <a:latin typeface="Times New Roman" pitchFamily="18" charset="0"/>
              <a:cs typeface="Times New Roman" pitchFamily="18" charset="0"/>
            </a:endParaRPr>
          </a:p>
          <a:p>
            <a:r>
              <a:rPr lang="en-US" sz="4000" b="1" dirty="0" err="1" smtClean="0">
                <a:latin typeface="Times New Roman" pitchFamily="18" charset="0"/>
                <a:cs typeface="Times New Roman" pitchFamily="18" charset="0"/>
              </a:rPr>
              <a:t>Suốt</a:t>
            </a:r>
            <a:r>
              <a:rPr lang="en-US" sz="4000" b="1" dirty="0" smtClean="0">
                <a:solidFill>
                  <a:srgbClr val="FF0000"/>
                </a:solidFill>
                <a:latin typeface="Times New Roman" pitchFamily="18" charset="0"/>
                <a:cs typeface="Times New Roman" pitchFamily="18" charset="0"/>
              </a:rPr>
              <a:t>/</a:t>
            </a:r>
            <a:r>
              <a:rPr lang="en-US" sz="4000" b="1" dirty="0" smtClean="0">
                <a:latin typeface="Times New Roman" pitchFamily="18" charset="0"/>
                <a:cs typeface="Times New Roman" pitchFamily="18" charset="0"/>
              </a:rPr>
              <a:t> </a:t>
            </a:r>
            <a:r>
              <a:rPr lang="en-US" sz="4000" b="1" dirty="0" err="1">
                <a:latin typeface="Times New Roman" pitchFamily="18" charset="0"/>
                <a:cs typeface="Times New Roman" pitchFamily="18" charset="0"/>
              </a:rPr>
              <a:t>ba</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tháng</a:t>
            </a:r>
            <a:r>
              <a:rPr lang="en-US" sz="4000" b="1" dirty="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liền</a:t>
            </a:r>
            <a:r>
              <a:rPr lang="en-US" sz="4000" b="1" dirty="0" smtClean="0">
                <a:latin typeface="Times New Roman" pitchFamily="18" charset="0"/>
                <a:cs typeface="Times New Roman" pitchFamily="18" charset="0"/>
              </a:rPr>
              <a:t> </a:t>
            </a:r>
            <a:r>
              <a:rPr lang="en-US" sz="4000" b="1" dirty="0" smtClean="0">
                <a:solidFill>
                  <a:srgbClr val="FF0000"/>
                </a:solidFill>
                <a:latin typeface="Times New Roman" pitchFamily="18" charset="0"/>
                <a:cs typeface="Times New Roman" pitchFamily="18" charset="0"/>
              </a:rPr>
              <a:t>/</a:t>
            </a:r>
            <a:endParaRPr lang="en-US" sz="4000" b="1" dirty="0">
              <a:solidFill>
                <a:srgbClr val="FF0000"/>
              </a:solidFill>
              <a:latin typeface="Times New Roman" pitchFamily="18" charset="0"/>
              <a:cs typeface="Times New Roman" pitchFamily="18" charset="0"/>
            </a:endParaRPr>
          </a:p>
          <a:p>
            <a:r>
              <a:rPr lang="en-US" sz="4000" b="1" dirty="0" err="1" smtClean="0">
                <a:latin typeface="Times New Roman" pitchFamily="18" charset="0"/>
                <a:cs typeface="Times New Roman" pitchFamily="18" charset="0"/>
              </a:rPr>
              <a:t>Trống</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nằm</a:t>
            </a:r>
            <a:r>
              <a:rPr lang="en-US" sz="4000" b="1" dirty="0" smtClean="0">
                <a:solidFill>
                  <a:srgbClr val="FF0000"/>
                </a:solidFill>
                <a:latin typeface="Times New Roman" pitchFamily="18" charset="0"/>
                <a:cs typeface="Times New Roman" pitchFamily="18" charset="0"/>
              </a:rPr>
              <a:t>/</a:t>
            </a:r>
            <a:r>
              <a:rPr lang="en-US" sz="4000" b="1" dirty="0" smtClean="0">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ngẫm</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nghĩ</a:t>
            </a:r>
            <a:r>
              <a:rPr lang="en-US" sz="4000" b="1" dirty="0" smtClean="0">
                <a:latin typeface="Times New Roman" pitchFamily="18" charset="0"/>
                <a:cs typeface="Times New Roman" pitchFamily="18" charset="0"/>
              </a:rPr>
              <a:t>.</a:t>
            </a:r>
            <a:r>
              <a:rPr lang="en-US" sz="4000" b="1" dirty="0" smtClean="0">
                <a:solidFill>
                  <a:srgbClr val="FF0000"/>
                </a:solidFill>
                <a:latin typeface="Times New Roman" pitchFamily="18" charset="0"/>
                <a:cs typeface="Times New Roman" pitchFamily="18" charset="0"/>
              </a:rPr>
              <a:t>//</a:t>
            </a:r>
            <a:endParaRPr lang="en-US" sz="4000" b="1" dirty="0">
              <a:solidFill>
                <a:srgbClr val="FF0000"/>
              </a:solidFill>
              <a:latin typeface="Times New Roman" pitchFamily="18" charset="0"/>
              <a:cs typeface="Times New Roman" pitchFamily="18" charset="0"/>
            </a:endParaRPr>
          </a:p>
        </p:txBody>
      </p:sp>
      <p:sp>
        <p:nvSpPr>
          <p:cNvPr id="4" name="TextBox 3"/>
          <p:cNvSpPr txBox="1"/>
          <p:nvPr/>
        </p:nvSpPr>
        <p:spPr>
          <a:xfrm>
            <a:off x="6436910" y="792897"/>
            <a:ext cx="6428190" cy="3600986"/>
          </a:xfrm>
          <a:prstGeom prst="rect">
            <a:avLst/>
          </a:prstGeom>
          <a:noFill/>
        </p:spPr>
        <p:txBody>
          <a:bodyPr wrap="square" rtlCol="0">
            <a:spAutoFit/>
          </a:bodyPr>
          <a:lstStyle/>
          <a:p>
            <a:r>
              <a:rPr lang="en-US" sz="4000" b="1" dirty="0" err="1" smtClean="0">
                <a:latin typeface="Times New Roman" pitchFamily="18" charset="0"/>
                <a:cs typeface="Times New Roman" pitchFamily="18" charset="0"/>
              </a:rPr>
              <a:t>Cái</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trống</a:t>
            </a:r>
            <a:r>
              <a:rPr lang="en-US" sz="4000" b="1" dirty="0" smtClean="0">
                <a:solidFill>
                  <a:srgbClr val="FF0000"/>
                </a:solidFill>
                <a:latin typeface="Times New Roman" pitchFamily="18" charset="0"/>
                <a:cs typeface="Times New Roman" pitchFamily="18" charset="0"/>
              </a:rPr>
              <a:t>/</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lặng</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im</a:t>
            </a:r>
            <a:r>
              <a:rPr lang="en-US" sz="4000" b="1" dirty="0" smtClean="0">
                <a:latin typeface="Times New Roman" pitchFamily="18" charset="0"/>
                <a:cs typeface="Times New Roman" pitchFamily="18" charset="0"/>
              </a:rPr>
              <a:t> </a:t>
            </a:r>
            <a:r>
              <a:rPr lang="en-US" sz="4000" b="1" dirty="0" smtClean="0">
                <a:solidFill>
                  <a:srgbClr val="FF0000"/>
                </a:solidFill>
                <a:latin typeface="Times New Roman" pitchFamily="18" charset="0"/>
                <a:cs typeface="Times New Roman" pitchFamily="18" charset="0"/>
              </a:rPr>
              <a:t>/</a:t>
            </a:r>
          </a:p>
          <a:p>
            <a:r>
              <a:rPr lang="en-US" sz="4000" b="1" dirty="0" err="1" smtClean="0">
                <a:latin typeface="Times New Roman" pitchFamily="18" charset="0"/>
                <a:cs typeface="Times New Roman" pitchFamily="18" charset="0"/>
              </a:rPr>
              <a:t>Nghiêng</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đầu</a:t>
            </a:r>
            <a:r>
              <a:rPr lang="en-US" sz="4000" b="1" dirty="0" smtClean="0">
                <a:solidFill>
                  <a:srgbClr val="FF0000"/>
                </a:solidFill>
                <a:latin typeface="Times New Roman" pitchFamily="18" charset="0"/>
                <a:cs typeface="Times New Roman" pitchFamily="18" charset="0"/>
              </a:rPr>
              <a:t>/</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trên</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giá</a:t>
            </a:r>
            <a:r>
              <a:rPr lang="en-US" sz="4000" b="1" dirty="0" smtClean="0">
                <a:latin typeface="Times New Roman" pitchFamily="18" charset="0"/>
                <a:cs typeface="Times New Roman" pitchFamily="18" charset="0"/>
              </a:rPr>
              <a:t> </a:t>
            </a:r>
            <a:r>
              <a:rPr lang="en-US" sz="4000" b="1" dirty="0" smtClean="0">
                <a:solidFill>
                  <a:srgbClr val="FF0000"/>
                </a:solidFill>
                <a:latin typeface="Times New Roman" pitchFamily="18" charset="0"/>
                <a:cs typeface="Times New Roman" pitchFamily="18" charset="0"/>
              </a:rPr>
              <a:t>/</a:t>
            </a:r>
          </a:p>
          <a:p>
            <a:r>
              <a:rPr lang="en-US" sz="4000" b="1" dirty="0" err="1" smtClean="0">
                <a:latin typeface="Times New Roman" pitchFamily="18" charset="0"/>
                <a:cs typeface="Times New Roman" pitchFamily="18" charset="0"/>
              </a:rPr>
              <a:t>Chắc</a:t>
            </a:r>
            <a:r>
              <a:rPr lang="en-US" sz="4000" b="1" dirty="0" smtClean="0">
                <a:solidFill>
                  <a:srgbClr val="FF0000"/>
                </a:solidFill>
                <a:latin typeface="Times New Roman" pitchFamily="18" charset="0"/>
                <a:cs typeface="Times New Roman" pitchFamily="18" charset="0"/>
              </a:rPr>
              <a:t>/</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thấy</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chúng</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em</a:t>
            </a:r>
            <a:r>
              <a:rPr lang="en-US" sz="4000" b="1" dirty="0" smtClean="0">
                <a:latin typeface="Times New Roman" pitchFamily="18" charset="0"/>
                <a:cs typeface="Times New Roman" pitchFamily="18" charset="0"/>
              </a:rPr>
              <a:t> </a:t>
            </a:r>
            <a:r>
              <a:rPr lang="en-US" sz="4000" b="1" dirty="0" smtClean="0">
                <a:solidFill>
                  <a:srgbClr val="FF0000"/>
                </a:solidFill>
                <a:latin typeface="Times New Roman" pitchFamily="18" charset="0"/>
                <a:cs typeface="Times New Roman" pitchFamily="18" charset="0"/>
              </a:rPr>
              <a:t>/</a:t>
            </a:r>
          </a:p>
          <a:p>
            <a:r>
              <a:rPr lang="en-US" sz="4000" b="1" dirty="0" err="1" smtClean="0">
                <a:solidFill>
                  <a:srgbClr val="0000FF"/>
                </a:solidFill>
                <a:latin typeface="Times New Roman" pitchFamily="18" charset="0"/>
                <a:cs typeface="Times New Roman" pitchFamily="18" charset="0"/>
              </a:rPr>
              <a:t>Nó</a:t>
            </a:r>
            <a:r>
              <a:rPr lang="en-US" sz="4000" b="1" dirty="0" smtClean="0">
                <a:solidFill>
                  <a:srgbClr val="FF0000"/>
                </a:solidFill>
                <a:latin typeface="Times New Roman" pitchFamily="18" charset="0"/>
                <a:cs typeface="Times New Roman" pitchFamily="18" charset="0"/>
              </a:rPr>
              <a:t>/</a:t>
            </a:r>
            <a:r>
              <a:rPr lang="en-US" sz="4000" b="1" dirty="0" smtClean="0">
                <a:solidFill>
                  <a:srgbClr val="0000FF"/>
                </a:solidFill>
                <a:latin typeface="Times New Roman" pitchFamily="18" charset="0"/>
                <a:cs typeface="Times New Roman" pitchFamily="18" charset="0"/>
              </a:rPr>
              <a:t> </a:t>
            </a:r>
            <a:r>
              <a:rPr lang="en-US" sz="4000" b="1" dirty="0" err="1" smtClean="0">
                <a:solidFill>
                  <a:srgbClr val="0000FF"/>
                </a:solidFill>
                <a:latin typeface="Times New Roman" pitchFamily="18" charset="0"/>
                <a:cs typeface="Times New Roman" pitchFamily="18" charset="0"/>
              </a:rPr>
              <a:t>mừng</a:t>
            </a:r>
            <a:r>
              <a:rPr lang="en-US" sz="4000" b="1" dirty="0" smtClean="0">
                <a:solidFill>
                  <a:srgbClr val="0000FF"/>
                </a:solidFill>
                <a:latin typeface="Times New Roman" pitchFamily="18" charset="0"/>
                <a:cs typeface="Times New Roman" pitchFamily="18" charset="0"/>
              </a:rPr>
              <a:t> </a:t>
            </a:r>
            <a:r>
              <a:rPr lang="en-US" sz="4000" b="1" dirty="0" err="1" smtClean="0">
                <a:solidFill>
                  <a:srgbClr val="0000FF"/>
                </a:solidFill>
                <a:latin typeface="Times New Roman" pitchFamily="18" charset="0"/>
                <a:cs typeface="Times New Roman" pitchFamily="18" charset="0"/>
              </a:rPr>
              <a:t>vui</a:t>
            </a:r>
            <a:r>
              <a:rPr lang="en-US" sz="4000" b="1" dirty="0" smtClean="0">
                <a:solidFill>
                  <a:srgbClr val="0000FF"/>
                </a:solidFill>
                <a:latin typeface="Times New Roman" pitchFamily="18" charset="0"/>
                <a:cs typeface="Times New Roman" pitchFamily="18" charset="0"/>
              </a:rPr>
              <a:t> </a:t>
            </a:r>
            <a:r>
              <a:rPr lang="en-US" sz="4000" b="1" dirty="0" err="1" smtClean="0">
                <a:solidFill>
                  <a:srgbClr val="0000FF"/>
                </a:solidFill>
                <a:latin typeface="Times New Roman" pitchFamily="18" charset="0"/>
                <a:cs typeface="Times New Roman" pitchFamily="18" charset="0"/>
              </a:rPr>
              <a:t>quá</a:t>
            </a:r>
            <a:r>
              <a:rPr lang="en-US" sz="4000" b="1" dirty="0" smtClean="0">
                <a:solidFill>
                  <a:srgbClr val="0000FF"/>
                </a:solidFill>
                <a:latin typeface="Times New Roman" pitchFamily="18" charset="0"/>
                <a:cs typeface="Times New Roman" pitchFamily="18" charset="0"/>
              </a:rPr>
              <a:t>.</a:t>
            </a:r>
            <a:r>
              <a:rPr lang="en-US" sz="4000" b="1" dirty="0" smtClean="0">
                <a:solidFill>
                  <a:srgbClr val="FF0000"/>
                </a:solidFill>
                <a:latin typeface="Times New Roman" pitchFamily="18" charset="0"/>
                <a:cs typeface="Times New Roman" pitchFamily="18" charset="0"/>
              </a:rPr>
              <a:t>//</a:t>
            </a:r>
          </a:p>
          <a:p>
            <a:endParaRPr lang="en-US" sz="4000" b="1" dirty="0" smtClean="0">
              <a:latin typeface="Times New Roman" pitchFamily="18" charset="0"/>
              <a:cs typeface="Times New Roman" pitchFamily="18" charset="0"/>
            </a:endParaRPr>
          </a:p>
          <a:p>
            <a:endParaRPr lang="en-US" sz="2800" dirty="0">
              <a:latin typeface="Times New Roman" pitchFamily="18" charset="0"/>
              <a:cs typeface="Times New Roman" pitchFamily="18" charset="0"/>
            </a:endParaRPr>
          </a:p>
        </p:txBody>
      </p:sp>
      <p:sp>
        <p:nvSpPr>
          <p:cNvPr id="5" name="TextBox 4"/>
          <p:cNvSpPr txBox="1"/>
          <p:nvPr/>
        </p:nvSpPr>
        <p:spPr>
          <a:xfrm>
            <a:off x="149412" y="3054004"/>
            <a:ext cx="5933888" cy="3170099"/>
          </a:xfrm>
          <a:prstGeom prst="rect">
            <a:avLst/>
          </a:prstGeom>
          <a:noFill/>
        </p:spPr>
        <p:txBody>
          <a:bodyPr wrap="square" rtlCol="0">
            <a:spAutoFit/>
          </a:bodyPr>
          <a:lstStyle/>
          <a:p>
            <a:endParaRPr lang="en-US" sz="4000" b="1" dirty="0">
              <a:latin typeface="Times New Roman" pitchFamily="18" charset="0"/>
              <a:cs typeface="Times New Roman" pitchFamily="18" charset="0"/>
            </a:endParaRPr>
          </a:p>
          <a:p>
            <a:r>
              <a:rPr lang="en-US" sz="4000" b="1" dirty="0" err="1">
                <a:solidFill>
                  <a:srgbClr val="0000FF"/>
                </a:solidFill>
                <a:latin typeface="Times New Roman" pitchFamily="18" charset="0"/>
                <a:cs typeface="Times New Roman" pitchFamily="18" charset="0"/>
              </a:rPr>
              <a:t>Buồn</a:t>
            </a:r>
            <a:r>
              <a:rPr lang="en-US" sz="4000" b="1" dirty="0">
                <a:solidFill>
                  <a:srgbClr val="0000FF"/>
                </a:solidFill>
                <a:latin typeface="Times New Roman" pitchFamily="18" charset="0"/>
                <a:cs typeface="Times New Roman" pitchFamily="18" charset="0"/>
              </a:rPr>
              <a:t> </a:t>
            </a:r>
            <a:r>
              <a:rPr lang="en-US" sz="4000" b="1" dirty="0" err="1" smtClean="0">
                <a:solidFill>
                  <a:srgbClr val="0000FF"/>
                </a:solidFill>
                <a:latin typeface="Times New Roman" pitchFamily="18" charset="0"/>
                <a:cs typeface="Times New Roman" pitchFamily="18" charset="0"/>
              </a:rPr>
              <a:t>không</a:t>
            </a:r>
            <a:r>
              <a:rPr lang="en-US" sz="4000" b="1" dirty="0" smtClean="0">
                <a:solidFill>
                  <a:srgbClr val="FF0000"/>
                </a:solidFill>
                <a:latin typeface="Times New Roman" pitchFamily="18" charset="0"/>
                <a:cs typeface="Times New Roman" pitchFamily="18" charset="0"/>
              </a:rPr>
              <a:t>/</a:t>
            </a:r>
            <a:r>
              <a:rPr lang="en-US" sz="4000" b="1" dirty="0" smtClean="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hả</a:t>
            </a:r>
            <a:r>
              <a:rPr lang="en-US" sz="4000" b="1" dirty="0">
                <a:solidFill>
                  <a:srgbClr val="0000FF"/>
                </a:solidFill>
                <a:latin typeface="Times New Roman" pitchFamily="18" charset="0"/>
                <a:cs typeface="Times New Roman" pitchFamily="18" charset="0"/>
              </a:rPr>
              <a:t> </a:t>
            </a:r>
            <a:r>
              <a:rPr lang="en-US" sz="4000" b="1" dirty="0" err="1" smtClean="0">
                <a:solidFill>
                  <a:srgbClr val="0000FF"/>
                </a:solidFill>
                <a:latin typeface="Times New Roman" pitchFamily="18" charset="0"/>
                <a:cs typeface="Times New Roman" pitchFamily="18" charset="0"/>
              </a:rPr>
              <a:t>trống</a:t>
            </a:r>
            <a:r>
              <a:rPr lang="en-US" sz="4000" b="1" dirty="0" smtClean="0">
                <a:solidFill>
                  <a:srgbClr val="0000FF"/>
                </a:solidFill>
                <a:latin typeface="Times New Roman" pitchFamily="18" charset="0"/>
                <a:cs typeface="Times New Roman" pitchFamily="18" charset="0"/>
              </a:rPr>
              <a:t> </a:t>
            </a:r>
            <a:r>
              <a:rPr lang="en-US" sz="4000" b="1" dirty="0" smtClean="0">
                <a:solidFill>
                  <a:srgbClr val="FF0000"/>
                </a:solidFill>
                <a:latin typeface="Times New Roman" pitchFamily="18" charset="0"/>
                <a:cs typeface="Times New Roman" pitchFamily="18" charset="0"/>
              </a:rPr>
              <a:t>/</a:t>
            </a:r>
            <a:endParaRPr lang="en-US" sz="4000" b="1" dirty="0">
              <a:solidFill>
                <a:srgbClr val="FF0000"/>
              </a:solidFill>
              <a:latin typeface="Times New Roman" pitchFamily="18" charset="0"/>
              <a:cs typeface="Times New Roman" pitchFamily="18" charset="0"/>
            </a:endParaRPr>
          </a:p>
          <a:p>
            <a:r>
              <a:rPr lang="en-US" sz="4000" b="1" dirty="0" err="1" smtClean="0">
                <a:latin typeface="Times New Roman" pitchFamily="18" charset="0"/>
                <a:cs typeface="Times New Roman" pitchFamily="18" charset="0"/>
              </a:rPr>
              <a:t>Trong</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những</a:t>
            </a:r>
            <a:r>
              <a:rPr lang="en-US" sz="4000" b="1" dirty="0" smtClean="0">
                <a:solidFill>
                  <a:srgbClr val="FF0000"/>
                </a:solidFill>
                <a:latin typeface="Times New Roman" pitchFamily="18" charset="0"/>
                <a:cs typeface="Times New Roman" pitchFamily="18" charset="0"/>
              </a:rPr>
              <a:t>/ </a:t>
            </a:r>
            <a:r>
              <a:rPr lang="en-US" sz="4000" b="1" dirty="0" err="1">
                <a:latin typeface="Times New Roman" pitchFamily="18" charset="0"/>
                <a:cs typeface="Times New Roman" pitchFamily="18" charset="0"/>
              </a:rPr>
              <a:t>ngày</a:t>
            </a:r>
            <a:r>
              <a:rPr lang="en-US" sz="4000" b="1" dirty="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hè</a:t>
            </a:r>
            <a:r>
              <a:rPr lang="en-US" sz="4000" b="1" dirty="0" smtClean="0">
                <a:latin typeface="Times New Roman" pitchFamily="18" charset="0"/>
                <a:cs typeface="Times New Roman" pitchFamily="18" charset="0"/>
              </a:rPr>
              <a:t> </a:t>
            </a:r>
            <a:r>
              <a:rPr lang="en-US" sz="4000" b="1" dirty="0" smtClean="0">
                <a:solidFill>
                  <a:srgbClr val="FF0000"/>
                </a:solidFill>
                <a:latin typeface="Times New Roman" pitchFamily="18" charset="0"/>
                <a:cs typeface="Times New Roman" pitchFamily="18" charset="0"/>
              </a:rPr>
              <a:t>/</a:t>
            </a:r>
            <a:endParaRPr lang="en-US" sz="4000" b="1" dirty="0">
              <a:solidFill>
                <a:srgbClr val="FF0000"/>
              </a:solidFill>
              <a:latin typeface="Times New Roman" pitchFamily="18" charset="0"/>
              <a:cs typeface="Times New Roman" pitchFamily="18" charset="0"/>
            </a:endParaRPr>
          </a:p>
          <a:p>
            <a:r>
              <a:rPr lang="en-US" sz="4000" b="1" dirty="0" err="1">
                <a:latin typeface="Times New Roman" pitchFamily="18" charset="0"/>
                <a:cs typeface="Times New Roman" pitchFamily="18" charset="0"/>
              </a:rPr>
              <a:t>Bọn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mình</a:t>
            </a:r>
            <a:r>
              <a:rPr lang="en-US" sz="4000" b="1" dirty="0">
                <a:latin typeface="Times New Roman" pitchFamily="18" charset="0"/>
                <a:cs typeface="Times New Roman" pitchFamily="18" charset="0"/>
              </a:rPr>
              <a:t> </a:t>
            </a:r>
            <a:r>
              <a:rPr lang="en-US" sz="4000" b="1" dirty="0" smtClean="0">
                <a:solidFill>
                  <a:srgbClr val="FF0000"/>
                </a:solidFill>
                <a:latin typeface="Times New Roman" pitchFamily="18" charset="0"/>
                <a:cs typeface="Times New Roman" pitchFamily="18" charset="0"/>
              </a:rPr>
              <a:t>/</a:t>
            </a:r>
            <a:r>
              <a:rPr lang="en-US" sz="4000" b="1" dirty="0" err="1" smtClean="0">
                <a:latin typeface="Times New Roman" pitchFamily="18" charset="0"/>
                <a:cs typeface="Times New Roman" pitchFamily="18" charset="0"/>
              </a:rPr>
              <a:t>đi</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vắng</a:t>
            </a:r>
            <a:r>
              <a:rPr lang="en-US" sz="4000" b="1" dirty="0" smtClean="0">
                <a:latin typeface="Times New Roman" pitchFamily="18" charset="0"/>
                <a:cs typeface="Times New Roman" pitchFamily="18" charset="0"/>
              </a:rPr>
              <a:t> </a:t>
            </a:r>
            <a:r>
              <a:rPr lang="en-US" sz="4000" b="1" dirty="0" smtClean="0">
                <a:solidFill>
                  <a:srgbClr val="FF0000"/>
                </a:solidFill>
                <a:latin typeface="Times New Roman" pitchFamily="18" charset="0"/>
                <a:cs typeface="Times New Roman" pitchFamily="18" charset="0"/>
              </a:rPr>
              <a:t>/</a:t>
            </a:r>
            <a:endParaRPr lang="en-US" sz="4000" b="1" dirty="0">
              <a:solidFill>
                <a:srgbClr val="FF0000"/>
              </a:solidFill>
              <a:latin typeface="Times New Roman" pitchFamily="18" charset="0"/>
              <a:cs typeface="Times New Roman" pitchFamily="18" charset="0"/>
            </a:endParaRPr>
          </a:p>
          <a:p>
            <a:r>
              <a:rPr lang="en-US" sz="4000" b="1" dirty="0" err="1">
                <a:latin typeface="Times New Roman" pitchFamily="18" charset="0"/>
                <a:cs typeface="Times New Roman" pitchFamily="18" charset="0"/>
              </a:rPr>
              <a:t>Chỉ</a:t>
            </a:r>
            <a:r>
              <a:rPr lang="en-US" sz="4000" b="1" dirty="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còn</a:t>
            </a:r>
            <a:r>
              <a:rPr lang="en-US" sz="4000" b="1" dirty="0" smtClean="0">
                <a:solidFill>
                  <a:srgbClr val="FF0000"/>
                </a:solidFill>
                <a:latin typeface="Times New Roman" pitchFamily="18" charset="0"/>
                <a:cs typeface="Times New Roman" pitchFamily="18" charset="0"/>
              </a:rPr>
              <a:t>/</a:t>
            </a:r>
            <a:r>
              <a:rPr lang="en-US" sz="4000" b="1" dirty="0" smtClean="0">
                <a:latin typeface="Times New Roman" pitchFamily="18" charset="0"/>
                <a:cs typeface="Times New Roman" pitchFamily="18" charset="0"/>
              </a:rPr>
              <a:t> </a:t>
            </a:r>
            <a:r>
              <a:rPr lang="en-US" sz="4000" b="1" dirty="0" err="1">
                <a:latin typeface="Times New Roman" pitchFamily="18" charset="0"/>
                <a:cs typeface="Times New Roman" pitchFamily="18" charset="0"/>
              </a:rPr>
              <a:t>tiếng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ve</a:t>
            </a:r>
            <a:r>
              <a:rPr lang="en-US" sz="4000" b="1" dirty="0" smtClean="0">
                <a:latin typeface="Times New Roman" pitchFamily="18" charset="0"/>
                <a:cs typeface="Times New Roman" pitchFamily="18" charset="0"/>
              </a:rPr>
              <a:t>?</a:t>
            </a:r>
            <a:r>
              <a:rPr lang="en-US" sz="4000" b="1" dirty="0" smtClean="0">
                <a:solidFill>
                  <a:srgbClr val="FF0000"/>
                </a:solidFill>
                <a:latin typeface="Times New Roman" pitchFamily="18" charset="0"/>
                <a:cs typeface="Times New Roman" pitchFamily="18" charset="0"/>
              </a:rPr>
              <a:t>//</a:t>
            </a:r>
            <a:endParaRPr lang="en-US" sz="4000" b="1" dirty="0">
              <a:solidFill>
                <a:srgbClr val="FF0000"/>
              </a:solidFill>
              <a:latin typeface="Times New Roman" pitchFamily="18" charset="0"/>
              <a:cs typeface="Times New Roman" pitchFamily="18" charset="0"/>
            </a:endParaRPr>
          </a:p>
        </p:txBody>
      </p:sp>
      <p:sp>
        <p:nvSpPr>
          <p:cNvPr id="6" name="TextBox 5"/>
          <p:cNvSpPr txBox="1"/>
          <p:nvPr/>
        </p:nvSpPr>
        <p:spPr>
          <a:xfrm>
            <a:off x="6348010" y="3066197"/>
            <a:ext cx="6428190" cy="3785652"/>
          </a:xfrm>
          <a:prstGeom prst="rect">
            <a:avLst/>
          </a:prstGeom>
          <a:noFill/>
        </p:spPr>
        <p:txBody>
          <a:bodyPr wrap="square" rtlCol="0">
            <a:spAutoFit/>
          </a:bodyPr>
          <a:lstStyle/>
          <a:p>
            <a:endParaRPr lang="en-US" sz="4000" b="1" dirty="0" smtClean="0">
              <a:latin typeface="Times New Roman" pitchFamily="18" charset="0"/>
              <a:cs typeface="Times New Roman" pitchFamily="18" charset="0"/>
            </a:endParaRPr>
          </a:p>
          <a:p>
            <a:r>
              <a:rPr lang="en-US" sz="4000" b="1" dirty="0" err="1" smtClean="0">
                <a:latin typeface="Times New Roman" pitchFamily="18" charset="0"/>
                <a:cs typeface="Times New Roman" pitchFamily="18" charset="0"/>
              </a:rPr>
              <a:t>Kìa</a:t>
            </a:r>
            <a:r>
              <a:rPr lang="en-US" sz="4000" b="1" dirty="0" smtClean="0">
                <a:solidFill>
                  <a:srgbClr val="FF0000"/>
                </a:solidFill>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trống</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đang</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gọi</a:t>
            </a:r>
            <a:r>
              <a:rPr lang="en-US" sz="4000" b="1" dirty="0" smtClean="0">
                <a:latin typeface="Times New Roman" pitchFamily="18" charset="0"/>
                <a:cs typeface="Times New Roman" pitchFamily="18" charset="0"/>
              </a:rPr>
              <a:t>:</a:t>
            </a:r>
            <a:r>
              <a:rPr lang="en-US" sz="4000" b="1" dirty="0" smtClean="0">
                <a:solidFill>
                  <a:srgbClr val="FF0000"/>
                </a:solidFill>
                <a:latin typeface="Times New Roman" pitchFamily="18" charset="0"/>
                <a:cs typeface="Times New Roman" pitchFamily="18" charset="0"/>
              </a:rPr>
              <a:t>/</a:t>
            </a:r>
          </a:p>
          <a:p>
            <a:r>
              <a:rPr lang="en-US" sz="3800" b="1" dirty="0" err="1" smtClean="0">
                <a:solidFill>
                  <a:srgbClr val="0000FF"/>
                </a:solidFill>
                <a:latin typeface="Times New Roman" pitchFamily="18" charset="0"/>
                <a:cs typeface="Times New Roman" pitchFamily="18" charset="0"/>
              </a:rPr>
              <a:t>Tùng</a:t>
            </a:r>
            <a:r>
              <a:rPr lang="en-US" sz="3800" b="1" dirty="0" smtClean="0">
                <a:solidFill>
                  <a:srgbClr val="0000FF"/>
                </a:solidFill>
                <a:latin typeface="Times New Roman" pitchFamily="18" charset="0"/>
                <a:cs typeface="Times New Roman" pitchFamily="18" charset="0"/>
              </a:rPr>
              <a:t>!</a:t>
            </a:r>
            <a:r>
              <a:rPr lang="en-US" sz="3800" b="1" dirty="0" smtClean="0">
                <a:solidFill>
                  <a:srgbClr val="FF0000"/>
                </a:solidFill>
                <a:latin typeface="Times New Roman" pitchFamily="18" charset="0"/>
                <a:cs typeface="Times New Roman" pitchFamily="18" charset="0"/>
              </a:rPr>
              <a:t>/</a:t>
            </a:r>
            <a:r>
              <a:rPr lang="en-US" sz="3800" b="1" dirty="0" err="1" smtClean="0">
                <a:solidFill>
                  <a:srgbClr val="0000FF"/>
                </a:solidFill>
                <a:latin typeface="Times New Roman" pitchFamily="18" charset="0"/>
                <a:cs typeface="Times New Roman" pitchFamily="18" charset="0"/>
              </a:rPr>
              <a:t>Tùng</a:t>
            </a:r>
            <a:r>
              <a:rPr lang="en-US" sz="3800" b="1" dirty="0" smtClean="0">
                <a:solidFill>
                  <a:srgbClr val="0000FF"/>
                </a:solidFill>
                <a:latin typeface="Times New Roman" pitchFamily="18" charset="0"/>
                <a:cs typeface="Times New Roman" pitchFamily="18" charset="0"/>
              </a:rPr>
              <a:t>!</a:t>
            </a:r>
            <a:r>
              <a:rPr lang="en-US" sz="3800" b="1" dirty="0" smtClean="0">
                <a:solidFill>
                  <a:srgbClr val="FF0000"/>
                </a:solidFill>
                <a:latin typeface="Times New Roman" pitchFamily="18" charset="0"/>
                <a:cs typeface="Times New Roman" pitchFamily="18" charset="0"/>
              </a:rPr>
              <a:t>/</a:t>
            </a:r>
            <a:r>
              <a:rPr lang="en-US" sz="3800" b="1" dirty="0" err="1" smtClean="0">
                <a:solidFill>
                  <a:srgbClr val="0000FF"/>
                </a:solidFill>
                <a:latin typeface="Times New Roman" pitchFamily="18" charset="0"/>
                <a:cs typeface="Times New Roman" pitchFamily="18" charset="0"/>
              </a:rPr>
              <a:t>Tùng</a:t>
            </a:r>
            <a:r>
              <a:rPr lang="en-US" sz="3800" b="1" dirty="0" smtClean="0">
                <a:solidFill>
                  <a:srgbClr val="0000FF"/>
                </a:solidFill>
                <a:latin typeface="Times New Roman" pitchFamily="18" charset="0"/>
                <a:cs typeface="Times New Roman" pitchFamily="18" charset="0"/>
              </a:rPr>
              <a:t>!</a:t>
            </a:r>
            <a:r>
              <a:rPr lang="en-US" sz="3800" b="1" dirty="0" smtClean="0">
                <a:solidFill>
                  <a:srgbClr val="FF0000"/>
                </a:solidFill>
                <a:latin typeface="Times New Roman" pitchFamily="18" charset="0"/>
                <a:cs typeface="Times New Roman" pitchFamily="18" charset="0"/>
              </a:rPr>
              <a:t>/</a:t>
            </a:r>
            <a:r>
              <a:rPr lang="en-US" sz="3800" b="1" dirty="0" err="1" smtClean="0">
                <a:solidFill>
                  <a:srgbClr val="0000FF"/>
                </a:solidFill>
                <a:latin typeface="Times New Roman" pitchFamily="18" charset="0"/>
                <a:cs typeface="Times New Roman" pitchFamily="18" charset="0"/>
              </a:rPr>
              <a:t>Tùng</a:t>
            </a:r>
            <a:r>
              <a:rPr lang="en-US" sz="3800" b="1" dirty="0" smtClean="0">
                <a:solidFill>
                  <a:srgbClr val="0000FF"/>
                </a:solidFill>
                <a:latin typeface="Times New Roman" pitchFamily="18" charset="0"/>
                <a:cs typeface="Times New Roman" pitchFamily="18" charset="0"/>
              </a:rPr>
              <a:t>!</a:t>
            </a:r>
            <a:r>
              <a:rPr lang="en-US" sz="3800" b="1" dirty="0" smtClean="0">
                <a:solidFill>
                  <a:srgbClr val="FF0000"/>
                </a:solidFill>
                <a:latin typeface="Times New Roman" pitchFamily="18" charset="0"/>
                <a:cs typeface="Times New Roman" pitchFamily="18" charset="0"/>
              </a:rPr>
              <a:t>//</a:t>
            </a:r>
          </a:p>
          <a:p>
            <a:r>
              <a:rPr lang="en-US" sz="4000" b="1" dirty="0" err="1" smtClean="0">
                <a:latin typeface="Times New Roman" pitchFamily="18" charset="0"/>
                <a:cs typeface="Times New Roman" pitchFamily="18" charset="0"/>
              </a:rPr>
              <a:t>Vào</a:t>
            </a:r>
            <a:r>
              <a:rPr lang="en-US" sz="4000" b="1" dirty="0" smtClean="0">
                <a:solidFill>
                  <a:srgbClr val="FF0000"/>
                </a:solidFill>
                <a:latin typeface="Times New Roman" pitchFamily="18" charset="0"/>
                <a:cs typeface="Times New Roman" pitchFamily="18" charset="0"/>
              </a:rPr>
              <a:t>/</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năm</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học</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mới</a:t>
            </a:r>
            <a:r>
              <a:rPr lang="en-US" sz="4000" b="1" dirty="0" smtClean="0">
                <a:latin typeface="Times New Roman" pitchFamily="18" charset="0"/>
                <a:cs typeface="Times New Roman" pitchFamily="18" charset="0"/>
              </a:rPr>
              <a:t> </a:t>
            </a:r>
            <a:r>
              <a:rPr lang="en-US" sz="4000" b="1" dirty="0" smtClean="0">
                <a:solidFill>
                  <a:srgbClr val="FF0000"/>
                </a:solidFill>
                <a:latin typeface="Times New Roman" pitchFamily="18" charset="0"/>
                <a:cs typeface="Times New Roman" pitchFamily="18" charset="0"/>
              </a:rPr>
              <a:t>/</a:t>
            </a:r>
          </a:p>
          <a:p>
            <a:r>
              <a:rPr lang="en-US" sz="4000" b="1" dirty="0" err="1" smtClean="0">
                <a:latin typeface="Times New Roman" pitchFamily="18" charset="0"/>
                <a:cs typeface="Times New Roman" pitchFamily="18" charset="0"/>
              </a:rPr>
              <a:t>Giọng</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vang</a:t>
            </a:r>
            <a:r>
              <a:rPr lang="en-US" sz="4000" b="1" dirty="0" smtClean="0">
                <a:solidFill>
                  <a:srgbClr val="FF0000"/>
                </a:solidFill>
                <a:latin typeface="Times New Roman" pitchFamily="18" charset="0"/>
                <a:cs typeface="Times New Roman" pitchFamily="18" charset="0"/>
              </a:rPr>
              <a:t>/</a:t>
            </a:r>
            <a:r>
              <a:rPr lang="en-US" sz="4000" b="1" dirty="0" err="1" smtClean="0">
                <a:solidFill>
                  <a:srgbClr val="0000FF"/>
                </a:solidFill>
                <a:latin typeface="Times New Roman" pitchFamily="18" charset="0"/>
                <a:cs typeface="Times New Roman" pitchFamily="18" charset="0"/>
              </a:rPr>
              <a:t>tưng</a:t>
            </a:r>
            <a:r>
              <a:rPr lang="en-US" sz="4000" b="1" dirty="0" smtClean="0">
                <a:solidFill>
                  <a:srgbClr val="0000FF"/>
                </a:solidFill>
                <a:latin typeface="Times New Roman" pitchFamily="18" charset="0"/>
                <a:cs typeface="Times New Roman" pitchFamily="18" charset="0"/>
              </a:rPr>
              <a:t> </a:t>
            </a:r>
            <a:r>
              <a:rPr lang="en-US" sz="4000" b="1" dirty="0" err="1" smtClean="0">
                <a:solidFill>
                  <a:srgbClr val="0000FF"/>
                </a:solidFill>
                <a:latin typeface="Times New Roman" pitchFamily="18" charset="0"/>
                <a:cs typeface="Times New Roman" pitchFamily="18" charset="0"/>
              </a:rPr>
              <a:t>bừng</a:t>
            </a:r>
            <a:r>
              <a:rPr lang="en-US" sz="4000" b="1" dirty="0" smtClean="0">
                <a:latin typeface="Times New Roman" pitchFamily="18" charset="0"/>
                <a:cs typeface="Times New Roman" pitchFamily="18" charset="0"/>
              </a:rPr>
              <a:t>.</a:t>
            </a:r>
            <a:r>
              <a:rPr lang="en-US" sz="4000" b="1" dirty="0" smtClean="0">
                <a:solidFill>
                  <a:srgbClr val="FF0000"/>
                </a:solidFill>
                <a:latin typeface="Times New Roman" pitchFamily="18" charset="0"/>
                <a:cs typeface="Times New Roman" pitchFamily="18" charset="0"/>
              </a:rPr>
              <a:t>//             </a:t>
            </a:r>
          </a:p>
          <a:p>
            <a:r>
              <a:rPr lang="en-US" sz="4000" b="1" dirty="0">
                <a:solidFill>
                  <a:srgbClr val="FF0000"/>
                </a:solidFill>
                <a:latin typeface="Times New Roman" pitchFamily="18" charset="0"/>
                <a:cs typeface="Times New Roman" pitchFamily="18" charset="0"/>
              </a:rPr>
              <a:t> </a:t>
            </a:r>
            <a:r>
              <a:rPr lang="en-US" sz="4000" b="1" dirty="0" smtClean="0">
                <a:solidFill>
                  <a:srgbClr val="FF0000"/>
                </a:solidFill>
                <a:latin typeface="Times New Roman" pitchFamily="18" charset="0"/>
                <a:cs typeface="Times New Roman" pitchFamily="18" charset="0"/>
              </a:rPr>
              <a:t>                        </a:t>
            </a:r>
            <a:r>
              <a:rPr lang="en-US" sz="2800" dirty="0" smtClean="0">
                <a:latin typeface="Times New Roman" pitchFamily="18" charset="0"/>
                <a:cs typeface="Times New Roman" pitchFamily="18" charset="0"/>
              </a:rPr>
              <a:t>THANH HÀO</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3143739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831" t="18056" r="3953" b="10417"/>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p:cNvSpPr/>
          <p:nvPr/>
        </p:nvSpPr>
        <p:spPr>
          <a:xfrm>
            <a:off x="2374900" y="5016500"/>
            <a:ext cx="889000" cy="10287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841364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r="-17000"/>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52474" y="658615"/>
            <a:ext cx="3962826" cy="4975743"/>
          </a:xfrm>
          <a:prstGeom prst="rect">
            <a:avLst/>
          </a:prstGeom>
        </p:spPr>
      </p:pic>
    </p:spTree>
    <p:extLst>
      <p:ext uri="{BB962C8B-B14F-4D97-AF65-F5344CB8AC3E}">
        <p14:creationId xmlns:p14="http://schemas.microsoft.com/office/powerpoint/2010/main" val="1739692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85732" y="-63500"/>
            <a:ext cx="5613255" cy="830997"/>
          </a:xfrm>
          <a:prstGeom prst="rect">
            <a:avLst/>
          </a:prstGeom>
          <a:noFill/>
        </p:spPr>
        <p:txBody>
          <a:bodyPr wrap="square" rtlCol="0">
            <a:spAutoFit/>
          </a:bodyPr>
          <a:lstStyle/>
          <a:p>
            <a:pPr algn="ctr"/>
            <a:r>
              <a:rPr lang="en-US" sz="4800" b="1" dirty="0" err="1">
                <a:latin typeface="Times New Roman" pitchFamily="18" charset="0"/>
                <a:cs typeface="Times New Roman" pitchFamily="18" charset="0"/>
              </a:rPr>
              <a:t>Cái</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trống</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trường</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em</a:t>
            </a:r>
            <a:endParaRPr lang="vi-VN" sz="4800" b="1" dirty="0">
              <a:latin typeface="Times New Roman" pitchFamily="18" charset="0"/>
              <a:cs typeface="Times New Roman" pitchFamily="18" charset="0"/>
            </a:endParaRPr>
          </a:p>
        </p:txBody>
      </p:sp>
      <p:sp>
        <p:nvSpPr>
          <p:cNvPr id="3" name="TextBox 2"/>
          <p:cNvSpPr txBox="1"/>
          <p:nvPr/>
        </p:nvSpPr>
        <p:spPr>
          <a:xfrm>
            <a:off x="149412" y="793404"/>
            <a:ext cx="5933888" cy="2554545"/>
          </a:xfrm>
          <a:prstGeom prst="rect">
            <a:avLst/>
          </a:prstGeom>
          <a:noFill/>
        </p:spPr>
        <p:txBody>
          <a:bodyPr wrap="square" rtlCol="0">
            <a:spAutoFit/>
          </a:bodyPr>
          <a:lstStyle/>
          <a:p>
            <a:r>
              <a:rPr lang="en-US" sz="4000" b="1" dirty="0" err="1">
                <a:latin typeface="Times New Roman" pitchFamily="18" charset="0"/>
                <a:cs typeface="Times New Roman" pitchFamily="18" charset="0"/>
              </a:rPr>
              <a:t>Cái</a:t>
            </a:r>
            <a:r>
              <a:rPr lang="en-US" sz="4000" b="1" dirty="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trống</a:t>
            </a:r>
            <a:r>
              <a:rPr lang="en-US" sz="4000" b="1" dirty="0" smtClean="0">
                <a:solidFill>
                  <a:srgbClr val="FF0000"/>
                </a:solidFill>
                <a:latin typeface="Times New Roman" pitchFamily="18" charset="0"/>
                <a:cs typeface="Times New Roman" pitchFamily="18" charset="0"/>
              </a:rPr>
              <a:t>/</a:t>
            </a:r>
            <a:r>
              <a:rPr lang="en-US" sz="4000" b="1" dirty="0" smtClean="0">
                <a:latin typeface="Times New Roman" pitchFamily="18" charset="0"/>
                <a:cs typeface="Times New Roman" pitchFamily="18" charset="0"/>
              </a:rPr>
              <a:t>  </a:t>
            </a:r>
            <a:r>
              <a:rPr lang="en-US" sz="4000" b="1" dirty="0" err="1">
                <a:latin typeface="Times New Roman" pitchFamily="18" charset="0"/>
                <a:cs typeface="Times New Roman" pitchFamily="18" charset="0"/>
              </a:rPr>
              <a:t>trường</a:t>
            </a:r>
            <a:r>
              <a:rPr lang="en-US" sz="4000" b="1" dirty="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em</a:t>
            </a:r>
            <a:r>
              <a:rPr lang="en-US" sz="4000" b="1" dirty="0" smtClean="0">
                <a:latin typeface="Times New Roman" pitchFamily="18" charset="0"/>
                <a:cs typeface="Times New Roman" pitchFamily="18" charset="0"/>
              </a:rPr>
              <a:t> </a:t>
            </a:r>
            <a:r>
              <a:rPr lang="en-US" sz="4000" b="1" dirty="0" smtClean="0">
                <a:solidFill>
                  <a:srgbClr val="FF0000"/>
                </a:solidFill>
                <a:latin typeface="Times New Roman" pitchFamily="18" charset="0"/>
                <a:cs typeface="Times New Roman" pitchFamily="18" charset="0"/>
              </a:rPr>
              <a:t>/</a:t>
            </a:r>
            <a:endParaRPr lang="en-US" sz="4000" b="1" dirty="0">
              <a:solidFill>
                <a:srgbClr val="FF0000"/>
              </a:solidFill>
              <a:latin typeface="Times New Roman" pitchFamily="18" charset="0"/>
              <a:cs typeface="Times New Roman" pitchFamily="18" charset="0"/>
            </a:endParaRPr>
          </a:p>
          <a:p>
            <a:r>
              <a:rPr lang="en-US" sz="4000" b="1" dirty="0" err="1">
                <a:latin typeface="Times New Roman" pitchFamily="18" charset="0"/>
                <a:cs typeface="Times New Roman" pitchFamily="18" charset="0"/>
              </a:rPr>
              <a:t>Mùa</a:t>
            </a:r>
            <a:r>
              <a:rPr lang="en-US" sz="4000" b="1" dirty="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hè</a:t>
            </a:r>
            <a:r>
              <a:rPr lang="en-US" sz="4000" b="1" dirty="0" smtClean="0">
                <a:solidFill>
                  <a:srgbClr val="FF0000"/>
                </a:solidFill>
                <a:latin typeface="Times New Roman" pitchFamily="18" charset="0"/>
                <a:cs typeface="Times New Roman" pitchFamily="18" charset="0"/>
              </a:rPr>
              <a:t>/</a:t>
            </a:r>
            <a:r>
              <a:rPr lang="en-US" sz="4000" b="1" dirty="0" smtClean="0">
                <a:latin typeface="Times New Roman" pitchFamily="18" charset="0"/>
                <a:cs typeface="Times New Roman" pitchFamily="18" charset="0"/>
              </a:rPr>
              <a:t> </a:t>
            </a:r>
            <a:r>
              <a:rPr lang="en-US" sz="4000" b="1" dirty="0" err="1">
                <a:latin typeface="Times New Roman" pitchFamily="18" charset="0"/>
                <a:cs typeface="Times New Roman" pitchFamily="18" charset="0"/>
              </a:rPr>
              <a:t>cũng</a:t>
            </a:r>
            <a:r>
              <a:rPr lang="en-US" sz="4000" b="1" dirty="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nghỉ</a:t>
            </a:r>
            <a:r>
              <a:rPr lang="en-US" sz="4000" b="1" dirty="0" smtClean="0">
                <a:latin typeface="Times New Roman" pitchFamily="18" charset="0"/>
                <a:cs typeface="Times New Roman" pitchFamily="18" charset="0"/>
              </a:rPr>
              <a:t> </a:t>
            </a:r>
            <a:r>
              <a:rPr lang="en-US" sz="4000" b="1" dirty="0" smtClean="0">
                <a:solidFill>
                  <a:srgbClr val="FF0000"/>
                </a:solidFill>
                <a:latin typeface="Times New Roman" pitchFamily="18" charset="0"/>
                <a:cs typeface="Times New Roman" pitchFamily="18" charset="0"/>
              </a:rPr>
              <a:t>/</a:t>
            </a:r>
            <a:endParaRPr lang="en-US" sz="4000" b="1" dirty="0">
              <a:solidFill>
                <a:srgbClr val="FF0000"/>
              </a:solidFill>
              <a:latin typeface="Times New Roman" pitchFamily="18" charset="0"/>
              <a:cs typeface="Times New Roman" pitchFamily="18" charset="0"/>
            </a:endParaRPr>
          </a:p>
          <a:p>
            <a:r>
              <a:rPr lang="en-US" sz="4000" b="1" dirty="0" err="1" smtClean="0">
                <a:latin typeface="Times New Roman" pitchFamily="18" charset="0"/>
                <a:cs typeface="Times New Roman" pitchFamily="18" charset="0"/>
              </a:rPr>
              <a:t>Suốt</a:t>
            </a:r>
            <a:r>
              <a:rPr lang="en-US" sz="4000" b="1" dirty="0" smtClean="0">
                <a:solidFill>
                  <a:srgbClr val="FF0000"/>
                </a:solidFill>
                <a:latin typeface="Times New Roman" pitchFamily="18" charset="0"/>
                <a:cs typeface="Times New Roman" pitchFamily="18" charset="0"/>
              </a:rPr>
              <a:t>/</a:t>
            </a:r>
            <a:r>
              <a:rPr lang="en-US" sz="4000" b="1" dirty="0" smtClean="0">
                <a:latin typeface="Times New Roman" pitchFamily="18" charset="0"/>
                <a:cs typeface="Times New Roman" pitchFamily="18" charset="0"/>
              </a:rPr>
              <a:t> </a:t>
            </a:r>
            <a:r>
              <a:rPr lang="en-US" sz="4000" b="1" dirty="0" err="1">
                <a:latin typeface="Times New Roman" pitchFamily="18" charset="0"/>
                <a:cs typeface="Times New Roman" pitchFamily="18" charset="0"/>
              </a:rPr>
              <a:t>ba</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tháng</a:t>
            </a:r>
            <a:r>
              <a:rPr lang="en-US" sz="4000" b="1" dirty="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liền</a:t>
            </a:r>
            <a:r>
              <a:rPr lang="en-US" sz="4000" b="1" dirty="0" smtClean="0">
                <a:latin typeface="Times New Roman" pitchFamily="18" charset="0"/>
                <a:cs typeface="Times New Roman" pitchFamily="18" charset="0"/>
              </a:rPr>
              <a:t> </a:t>
            </a:r>
            <a:r>
              <a:rPr lang="en-US" sz="4000" b="1" dirty="0" smtClean="0">
                <a:solidFill>
                  <a:srgbClr val="FF0000"/>
                </a:solidFill>
                <a:latin typeface="Times New Roman" pitchFamily="18" charset="0"/>
                <a:cs typeface="Times New Roman" pitchFamily="18" charset="0"/>
              </a:rPr>
              <a:t>/</a:t>
            </a:r>
            <a:endParaRPr lang="en-US" sz="4000" b="1" dirty="0">
              <a:solidFill>
                <a:srgbClr val="FF0000"/>
              </a:solidFill>
              <a:latin typeface="Times New Roman" pitchFamily="18" charset="0"/>
              <a:cs typeface="Times New Roman" pitchFamily="18" charset="0"/>
            </a:endParaRPr>
          </a:p>
          <a:p>
            <a:r>
              <a:rPr lang="en-US" sz="4000" b="1" dirty="0" err="1" smtClean="0">
                <a:latin typeface="Times New Roman" pitchFamily="18" charset="0"/>
                <a:cs typeface="Times New Roman" pitchFamily="18" charset="0"/>
              </a:rPr>
              <a:t>Trống</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nằm</a:t>
            </a:r>
            <a:r>
              <a:rPr lang="en-US" sz="4000" b="1" dirty="0" smtClean="0">
                <a:solidFill>
                  <a:srgbClr val="FF0000"/>
                </a:solidFill>
                <a:latin typeface="Times New Roman" pitchFamily="18" charset="0"/>
                <a:cs typeface="Times New Roman" pitchFamily="18" charset="0"/>
              </a:rPr>
              <a:t>/</a:t>
            </a:r>
            <a:r>
              <a:rPr lang="en-US" sz="4000" b="1" dirty="0" smtClean="0">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ngẫm</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nghĩ</a:t>
            </a:r>
            <a:r>
              <a:rPr lang="en-US" sz="4000" b="1" dirty="0" smtClean="0">
                <a:latin typeface="Times New Roman" pitchFamily="18" charset="0"/>
                <a:cs typeface="Times New Roman" pitchFamily="18" charset="0"/>
              </a:rPr>
              <a:t>.</a:t>
            </a:r>
            <a:r>
              <a:rPr lang="en-US" sz="4000" b="1" dirty="0" smtClean="0">
                <a:solidFill>
                  <a:srgbClr val="FF0000"/>
                </a:solidFill>
                <a:latin typeface="Times New Roman" pitchFamily="18" charset="0"/>
                <a:cs typeface="Times New Roman" pitchFamily="18" charset="0"/>
              </a:rPr>
              <a:t>//</a:t>
            </a:r>
            <a:endParaRPr lang="en-US" sz="4000" b="1" dirty="0">
              <a:solidFill>
                <a:srgbClr val="FF0000"/>
              </a:solidFill>
              <a:latin typeface="Times New Roman" pitchFamily="18" charset="0"/>
              <a:cs typeface="Times New Roman" pitchFamily="18" charset="0"/>
            </a:endParaRPr>
          </a:p>
        </p:txBody>
      </p:sp>
      <p:sp>
        <p:nvSpPr>
          <p:cNvPr id="4" name="TextBox 3"/>
          <p:cNvSpPr txBox="1"/>
          <p:nvPr/>
        </p:nvSpPr>
        <p:spPr>
          <a:xfrm>
            <a:off x="6436910" y="792897"/>
            <a:ext cx="6428190" cy="3600986"/>
          </a:xfrm>
          <a:prstGeom prst="rect">
            <a:avLst/>
          </a:prstGeom>
          <a:noFill/>
        </p:spPr>
        <p:txBody>
          <a:bodyPr wrap="square" rtlCol="0">
            <a:spAutoFit/>
          </a:bodyPr>
          <a:lstStyle/>
          <a:p>
            <a:r>
              <a:rPr lang="en-US" sz="4000" b="1" dirty="0" err="1" smtClean="0">
                <a:latin typeface="Times New Roman" pitchFamily="18" charset="0"/>
                <a:cs typeface="Times New Roman" pitchFamily="18" charset="0"/>
              </a:rPr>
              <a:t>Cái</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trống</a:t>
            </a:r>
            <a:r>
              <a:rPr lang="en-US" sz="4000" b="1" dirty="0" smtClean="0">
                <a:solidFill>
                  <a:srgbClr val="FF0000"/>
                </a:solidFill>
                <a:latin typeface="Times New Roman" pitchFamily="18" charset="0"/>
                <a:cs typeface="Times New Roman" pitchFamily="18" charset="0"/>
              </a:rPr>
              <a:t>/</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lặng</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im</a:t>
            </a:r>
            <a:r>
              <a:rPr lang="en-US" sz="4000" b="1" dirty="0" smtClean="0">
                <a:latin typeface="Times New Roman" pitchFamily="18" charset="0"/>
                <a:cs typeface="Times New Roman" pitchFamily="18" charset="0"/>
              </a:rPr>
              <a:t> </a:t>
            </a:r>
            <a:r>
              <a:rPr lang="en-US" sz="4000" b="1" dirty="0" smtClean="0">
                <a:solidFill>
                  <a:srgbClr val="FF0000"/>
                </a:solidFill>
                <a:latin typeface="Times New Roman" pitchFamily="18" charset="0"/>
                <a:cs typeface="Times New Roman" pitchFamily="18" charset="0"/>
              </a:rPr>
              <a:t>/</a:t>
            </a:r>
          </a:p>
          <a:p>
            <a:r>
              <a:rPr lang="en-US" sz="4000" b="1" dirty="0" err="1" smtClean="0">
                <a:latin typeface="Times New Roman" pitchFamily="18" charset="0"/>
                <a:cs typeface="Times New Roman" pitchFamily="18" charset="0"/>
              </a:rPr>
              <a:t>Nghiêng</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đầu</a:t>
            </a:r>
            <a:r>
              <a:rPr lang="en-US" sz="4000" b="1" dirty="0" smtClean="0">
                <a:solidFill>
                  <a:srgbClr val="FF0000"/>
                </a:solidFill>
                <a:latin typeface="Times New Roman" pitchFamily="18" charset="0"/>
                <a:cs typeface="Times New Roman" pitchFamily="18" charset="0"/>
              </a:rPr>
              <a:t>/</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trên</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giá</a:t>
            </a:r>
            <a:r>
              <a:rPr lang="en-US" sz="4000" b="1" dirty="0" smtClean="0">
                <a:latin typeface="Times New Roman" pitchFamily="18" charset="0"/>
                <a:cs typeface="Times New Roman" pitchFamily="18" charset="0"/>
              </a:rPr>
              <a:t> </a:t>
            </a:r>
            <a:r>
              <a:rPr lang="en-US" sz="4000" b="1" dirty="0" smtClean="0">
                <a:solidFill>
                  <a:srgbClr val="FF0000"/>
                </a:solidFill>
                <a:latin typeface="Times New Roman" pitchFamily="18" charset="0"/>
                <a:cs typeface="Times New Roman" pitchFamily="18" charset="0"/>
              </a:rPr>
              <a:t>/</a:t>
            </a:r>
          </a:p>
          <a:p>
            <a:r>
              <a:rPr lang="en-US" sz="4000" b="1" dirty="0" err="1" smtClean="0">
                <a:latin typeface="Times New Roman" pitchFamily="18" charset="0"/>
                <a:cs typeface="Times New Roman" pitchFamily="18" charset="0"/>
              </a:rPr>
              <a:t>Chắc</a:t>
            </a:r>
            <a:r>
              <a:rPr lang="en-US" sz="4000" b="1" dirty="0" smtClean="0">
                <a:solidFill>
                  <a:srgbClr val="FF0000"/>
                </a:solidFill>
                <a:latin typeface="Times New Roman" pitchFamily="18" charset="0"/>
                <a:cs typeface="Times New Roman" pitchFamily="18" charset="0"/>
              </a:rPr>
              <a:t>/</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thấy</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chúng</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em</a:t>
            </a:r>
            <a:r>
              <a:rPr lang="en-US" sz="4000" b="1" dirty="0" smtClean="0">
                <a:latin typeface="Times New Roman" pitchFamily="18" charset="0"/>
                <a:cs typeface="Times New Roman" pitchFamily="18" charset="0"/>
              </a:rPr>
              <a:t> </a:t>
            </a:r>
            <a:r>
              <a:rPr lang="en-US" sz="4000" b="1" dirty="0" smtClean="0">
                <a:solidFill>
                  <a:srgbClr val="FF0000"/>
                </a:solidFill>
                <a:latin typeface="Times New Roman" pitchFamily="18" charset="0"/>
                <a:cs typeface="Times New Roman" pitchFamily="18" charset="0"/>
              </a:rPr>
              <a:t>/</a:t>
            </a:r>
          </a:p>
          <a:p>
            <a:r>
              <a:rPr lang="en-US" sz="4000" b="1" dirty="0" err="1" smtClean="0">
                <a:solidFill>
                  <a:srgbClr val="0000FF"/>
                </a:solidFill>
                <a:latin typeface="Times New Roman" pitchFamily="18" charset="0"/>
                <a:cs typeface="Times New Roman" pitchFamily="18" charset="0"/>
              </a:rPr>
              <a:t>Nó</a:t>
            </a:r>
            <a:r>
              <a:rPr lang="en-US" sz="4000" b="1" dirty="0" smtClean="0">
                <a:solidFill>
                  <a:srgbClr val="FF0000"/>
                </a:solidFill>
                <a:latin typeface="Times New Roman" pitchFamily="18" charset="0"/>
                <a:cs typeface="Times New Roman" pitchFamily="18" charset="0"/>
              </a:rPr>
              <a:t>/</a:t>
            </a:r>
            <a:r>
              <a:rPr lang="en-US" sz="4000" b="1" dirty="0" smtClean="0">
                <a:solidFill>
                  <a:srgbClr val="0000FF"/>
                </a:solidFill>
                <a:latin typeface="Times New Roman" pitchFamily="18" charset="0"/>
                <a:cs typeface="Times New Roman" pitchFamily="18" charset="0"/>
              </a:rPr>
              <a:t> </a:t>
            </a:r>
            <a:r>
              <a:rPr lang="en-US" sz="4000" b="1" dirty="0" err="1" smtClean="0">
                <a:solidFill>
                  <a:srgbClr val="0000FF"/>
                </a:solidFill>
                <a:latin typeface="Times New Roman" pitchFamily="18" charset="0"/>
                <a:cs typeface="Times New Roman" pitchFamily="18" charset="0"/>
              </a:rPr>
              <a:t>mừng</a:t>
            </a:r>
            <a:r>
              <a:rPr lang="en-US" sz="4000" b="1" dirty="0" smtClean="0">
                <a:solidFill>
                  <a:srgbClr val="0000FF"/>
                </a:solidFill>
                <a:latin typeface="Times New Roman" pitchFamily="18" charset="0"/>
                <a:cs typeface="Times New Roman" pitchFamily="18" charset="0"/>
              </a:rPr>
              <a:t> </a:t>
            </a:r>
            <a:r>
              <a:rPr lang="en-US" sz="4000" b="1" dirty="0" err="1" smtClean="0">
                <a:solidFill>
                  <a:srgbClr val="0000FF"/>
                </a:solidFill>
                <a:latin typeface="Times New Roman" pitchFamily="18" charset="0"/>
                <a:cs typeface="Times New Roman" pitchFamily="18" charset="0"/>
              </a:rPr>
              <a:t>vui</a:t>
            </a:r>
            <a:r>
              <a:rPr lang="en-US" sz="4000" b="1" dirty="0" smtClean="0">
                <a:solidFill>
                  <a:srgbClr val="0000FF"/>
                </a:solidFill>
                <a:latin typeface="Times New Roman" pitchFamily="18" charset="0"/>
                <a:cs typeface="Times New Roman" pitchFamily="18" charset="0"/>
              </a:rPr>
              <a:t> </a:t>
            </a:r>
            <a:r>
              <a:rPr lang="en-US" sz="4000" b="1" dirty="0" err="1" smtClean="0">
                <a:solidFill>
                  <a:srgbClr val="0000FF"/>
                </a:solidFill>
                <a:latin typeface="Times New Roman" pitchFamily="18" charset="0"/>
                <a:cs typeface="Times New Roman" pitchFamily="18" charset="0"/>
              </a:rPr>
              <a:t>quá</a:t>
            </a:r>
            <a:r>
              <a:rPr lang="en-US" sz="4000" b="1" dirty="0" smtClean="0">
                <a:solidFill>
                  <a:srgbClr val="0000FF"/>
                </a:solidFill>
                <a:latin typeface="Times New Roman" pitchFamily="18" charset="0"/>
                <a:cs typeface="Times New Roman" pitchFamily="18" charset="0"/>
              </a:rPr>
              <a:t>.</a:t>
            </a:r>
            <a:r>
              <a:rPr lang="en-US" sz="4000" b="1" dirty="0" smtClean="0">
                <a:solidFill>
                  <a:srgbClr val="FF0000"/>
                </a:solidFill>
                <a:latin typeface="Times New Roman" pitchFamily="18" charset="0"/>
                <a:cs typeface="Times New Roman" pitchFamily="18" charset="0"/>
              </a:rPr>
              <a:t>//</a:t>
            </a:r>
          </a:p>
          <a:p>
            <a:endParaRPr lang="en-US" sz="4000" b="1" dirty="0" smtClean="0">
              <a:latin typeface="Times New Roman" pitchFamily="18" charset="0"/>
              <a:cs typeface="Times New Roman" pitchFamily="18" charset="0"/>
            </a:endParaRPr>
          </a:p>
          <a:p>
            <a:endParaRPr lang="en-US" sz="2800" dirty="0">
              <a:latin typeface="Times New Roman" pitchFamily="18" charset="0"/>
              <a:cs typeface="Times New Roman" pitchFamily="18" charset="0"/>
            </a:endParaRPr>
          </a:p>
        </p:txBody>
      </p:sp>
      <p:sp>
        <p:nvSpPr>
          <p:cNvPr id="5" name="TextBox 4"/>
          <p:cNvSpPr txBox="1"/>
          <p:nvPr/>
        </p:nvSpPr>
        <p:spPr>
          <a:xfrm>
            <a:off x="149412" y="3054004"/>
            <a:ext cx="5933888" cy="3170099"/>
          </a:xfrm>
          <a:prstGeom prst="rect">
            <a:avLst/>
          </a:prstGeom>
          <a:noFill/>
        </p:spPr>
        <p:txBody>
          <a:bodyPr wrap="square" rtlCol="0">
            <a:spAutoFit/>
          </a:bodyPr>
          <a:lstStyle/>
          <a:p>
            <a:endParaRPr lang="en-US" sz="4000" b="1" dirty="0">
              <a:latin typeface="Times New Roman" pitchFamily="18" charset="0"/>
              <a:cs typeface="Times New Roman" pitchFamily="18" charset="0"/>
            </a:endParaRPr>
          </a:p>
          <a:p>
            <a:r>
              <a:rPr lang="en-US" sz="4000" b="1" dirty="0" err="1">
                <a:solidFill>
                  <a:srgbClr val="0000FF"/>
                </a:solidFill>
                <a:latin typeface="Times New Roman" pitchFamily="18" charset="0"/>
                <a:cs typeface="Times New Roman" pitchFamily="18" charset="0"/>
              </a:rPr>
              <a:t>Buồn</a:t>
            </a:r>
            <a:r>
              <a:rPr lang="en-US" sz="4000" b="1" dirty="0">
                <a:solidFill>
                  <a:srgbClr val="0000FF"/>
                </a:solidFill>
                <a:latin typeface="Times New Roman" pitchFamily="18" charset="0"/>
                <a:cs typeface="Times New Roman" pitchFamily="18" charset="0"/>
              </a:rPr>
              <a:t> </a:t>
            </a:r>
            <a:r>
              <a:rPr lang="en-US" sz="4000" b="1" dirty="0" err="1" smtClean="0">
                <a:solidFill>
                  <a:srgbClr val="0000FF"/>
                </a:solidFill>
                <a:latin typeface="Times New Roman" pitchFamily="18" charset="0"/>
                <a:cs typeface="Times New Roman" pitchFamily="18" charset="0"/>
              </a:rPr>
              <a:t>không</a:t>
            </a:r>
            <a:r>
              <a:rPr lang="en-US" sz="4000" b="1" dirty="0" smtClean="0">
                <a:solidFill>
                  <a:srgbClr val="FF0000"/>
                </a:solidFill>
                <a:latin typeface="Times New Roman" pitchFamily="18" charset="0"/>
                <a:cs typeface="Times New Roman" pitchFamily="18" charset="0"/>
              </a:rPr>
              <a:t>/</a:t>
            </a:r>
            <a:r>
              <a:rPr lang="en-US" sz="4000" b="1" dirty="0" smtClean="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hả</a:t>
            </a:r>
            <a:r>
              <a:rPr lang="en-US" sz="4000" b="1" dirty="0">
                <a:solidFill>
                  <a:srgbClr val="0000FF"/>
                </a:solidFill>
                <a:latin typeface="Times New Roman" pitchFamily="18" charset="0"/>
                <a:cs typeface="Times New Roman" pitchFamily="18" charset="0"/>
              </a:rPr>
              <a:t> </a:t>
            </a:r>
            <a:r>
              <a:rPr lang="en-US" sz="4000" b="1" dirty="0" err="1" smtClean="0">
                <a:solidFill>
                  <a:srgbClr val="0000FF"/>
                </a:solidFill>
                <a:latin typeface="Times New Roman" pitchFamily="18" charset="0"/>
                <a:cs typeface="Times New Roman" pitchFamily="18" charset="0"/>
              </a:rPr>
              <a:t>trống</a:t>
            </a:r>
            <a:r>
              <a:rPr lang="en-US" sz="4000" b="1" dirty="0" smtClean="0">
                <a:solidFill>
                  <a:srgbClr val="0000FF"/>
                </a:solidFill>
                <a:latin typeface="Times New Roman" pitchFamily="18" charset="0"/>
                <a:cs typeface="Times New Roman" pitchFamily="18" charset="0"/>
              </a:rPr>
              <a:t> </a:t>
            </a:r>
            <a:r>
              <a:rPr lang="en-US" sz="4000" b="1" dirty="0" smtClean="0">
                <a:solidFill>
                  <a:srgbClr val="FF0000"/>
                </a:solidFill>
                <a:latin typeface="Times New Roman" pitchFamily="18" charset="0"/>
                <a:cs typeface="Times New Roman" pitchFamily="18" charset="0"/>
              </a:rPr>
              <a:t>/</a:t>
            </a:r>
            <a:endParaRPr lang="en-US" sz="4000" b="1" dirty="0">
              <a:solidFill>
                <a:srgbClr val="FF0000"/>
              </a:solidFill>
              <a:latin typeface="Times New Roman" pitchFamily="18" charset="0"/>
              <a:cs typeface="Times New Roman" pitchFamily="18" charset="0"/>
            </a:endParaRPr>
          </a:p>
          <a:p>
            <a:r>
              <a:rPr lang="en-US" sz="4000" b="1" dirty="0" err="1" smtClean="0">
                <a:latin typeface="Times New Roman" pitchFamily="18" charset="0"/>
                <a:cs typeface="Times New Roman" pitchFamily="18" charset="0"/>
              </a:rPr>
              <a:t>Trong</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những</a:t>
            </a:r>
            <a:r>
              <a:rPr lang="en-US" sz="4000" b="1" dirty="0" smtClean="0">
                <a:solidFill>
                  <a:srgbClr val="FF0000"/>
                </a:solidFill>
                <a:latin typeface="Times New Roman" pitchFamily="18" charset="0"/>
                <a:cs typeface="Times New Roman" pitchFamily="18" charset="0"/>
              </a:rPr>
              <a:t>/</a:t>
            </a:r>
            <a:r>
              <a:rPr lang="en-US" sz="4000" b="1" dirty="0" smtClean="0">
                <a:latin typeface="Times New Roman" pitchFamily="18" charset="0"/>
                <a:cs typeface="Times New Roman" pitchFamily="18" charset="0"/>
              </a:rPr>
              <a:t> </a:t>
            </a:r>
            <a:r>
              <a:rPr lang="en-US" sz="4000" b="1" dirty="0" err="1">
                <a:latin typeface="Times New Roman" pitchFamily="18" charset="0"/>
                <a:cs typeface="Times New Roman" pitchFamily="18" charset="0"/>
              </a:rPr>
              <a:t>ngày</a:t>
            </a:r>
            <a:r>
              <a:rPr lang="en-US" sz="4000" b="1" dirty="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hè</a:t>
            </a:r>
            <a:r>
              <a:rPr lang="en-US" sz="4000" b="1" dirty="0" smtClean="0">
                <a:latin typeface="Times New Roman" pitchFamily="18" charset="0"/>
                <a:cs typeface="Times New Roman" pitchFamily="18" charset="0"/>
              </a:rPr>
              <a:t> </a:t>
            </a:r>
            <a:r>
              <a:rPr lang="en-US" sz="4000" b="1" dirty="0" smtClean="0">
                <a:solidFill>
                  <a:srgbClr val="FF0000"/>
                </a:solidFill>
                <a:latin typeface="Times New Roman" pitchFamily="18" charset="0"/>
                <a:cs typeface="Times New Roman" pitchFamily="18" charset="0"/>
              </a:rPr>
              <a:t>/</a:t>
            </a:r>
            <a:endParaRPr lang="en-US" sz="4000" b="1" dirty="0">
              <a:solidFill>
                <a:srgbClr val="FF0000"/>
              </a:solidFill>
              <a:latin typeface="Times New Roman" pitchFamily="18" charset="0"/>
              <a:cs typeface="Times New Roman" pitchFamily="18" charset="0"/>
            </a:endParaRPr>
          </a:p>
          <a:p>
            <a:r>
              <a:rPr lang="en-US" sz="4000" b="1" dirty="0" err="1">
                <a:latin typeface="Times New Roman" pitchFamily="18" charset="0"/>
                <a:cs typeface="Times New Roman" pitchFamily="18" charset="0"/>
              </a:rPr>
              <a:t>Bọn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mình</a:t>
            </a:r>
            <a:r>
              <a:rPr lang="en-US" sz="4000" b="1" dirty="0">
                <a:latin typeface="Times New Roman" pitchFamily="18" charset="0"/>
                <a:cs typeface="Times New Roman" pitchFamily="18" charset="0"/>
              </a:rPr>
              <a:t> </a:t>
            </a:r>
            <a:r>
              <a:rPr lang="en-US" sz="4000" b="1" dirty="0" smtClean="0">
                <a:solidFill>
                  <a:srgbClr val="FF0000"/>
                </a:solidFill>
                <a:latin typeface="Times New Roman" pitchFamily="18" charset="0"/>
                <a:cs typeface="Times New Roman" pitchFamily="18" charset="0"/>
              </a:rPr>
              <a:t>/</a:t>
            </a:r>
            <a:r>
              <a:rPr lang="en-US" sz="4000" b="1" dirty="0" err="1" smtClean="0">
                <a:latin typeface="Times New Roman" pitchFamily="18" charset="0"/>
                <a:cs typeface="Times New Roman" pitchFamily="18" charset="0"/>
              </a:rPr>
              <a:t>đi</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vắng</a:t>
            </a:r>
            <a:r>
              <a:rPr lang="en-US" sz="4000" b="1" dirty="0" smtClean="0">
                <a:latin typeface="Times New Roman" pitchFamily="18" charset="0"/>
                <a:cs typeface="Times New Roman" pitchFamily="18" charset="0"/>
              </a:rPr>
              <a:t> </a:t>
            </a:r>
            <a:r>
              <a:rPr lang="en-US" sz="4000" b="1" dirty="0" smtClean="0">
                <a:solidFill>
                  <a:srgbClr val="FF0000"/>
                </a:solidFill>
                <a:latin typeface="Times New Roman" pitchFamily="18" charset="0"/>
                <a:cs typeface="Times New Roman" pitchFamily="18" charset="0"/>
              </a:rPr>
              <a:t>/</a:t>
            </a:r>
            <a:endParaRPr lang="en-US" sz="4000" b="1" dirty="0">
              <a:solidFill>
                <a:srgbClr val="FF0000"/>
              </a:solidFill>
              <a:latin typeface="Times New Roman" pitchFamily="18" charset="0"/>
              <a:cs typeface="Times New Roman" pitchFamily="18" charset="0"/>
            </a:endParaRPr>
          </a:p>
          <a:p>
            <a:r>
              <a:rPr lang="en-US" sz="4000" b="1" dirty="0" err="1">
                <a:latin typeface="Times New Roman" pitchFamily="18" charset="0"/>
                <a:cs typeface="Times New Roman" pitchFamily="18" charset="0"/>
              </a:rPr>
              <a:t>Chỉ</a:t>
            </a:r>
            <a:r>
              <a:rPr lang="en-US" sz="4000" b="1" dirty="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còn</a:t>
            </a:r>
            <a:r>
              <a:rPr lang="en-US" sz="4000" b="1" dirty="0" smtClean="0">
                <a:solidFill>
                  <a:srgbClr val="FF0000"/>
                </a:solidFill>
                <a:latin typeface="Times New Roman" pitchFamily="18" charset="0"/>
                <a:cs typeface="Times New Roman" pitchFamily="18" charset="0"/>
              </a:rPr>
              <a:t>/</a:t>
            </a:r>
            <a:r>
              <a:rPr lang="en-US" sz="4000" b="1" dirty="0" smtClean="0">
                <a:latin typeface="Times New Roman" pitchFamily="18" charset="0"/>
                <a:cs typeface="Times New Roman" pitchFamily="18" charset="0"/>
              </a:rPr>
              <a:t> </a:t>
            </a:r>
            <a:r>
              <a:rPr lang="en-US" sz="4000" b="1" dirty="0" err="1">
                <a:latin typeface="Times New Roman" pitchFamily="18" charset="0"/>
                <a:cs typeface="Times New Roman" pitchFamily="18" charset="0"/>
              </a:rPr>
              <a:t>tiếng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ve</a:t>
            </a:r>
            <a:r>
              <a:rPr lang="en-US" sz="4000" b="1" dirty="0" smtClean="0">
                <a:latin typeface="Times New Roman" pitchFamily="18" charset="0"/>
                <a:cs typeface="Times New Roman" pitchFamily="18" charset="0"/>
              </a:rPr>
              <a:t>?</a:t>
            </a:r>
            <a:r>
              <a:rPr lang="en-US" sz="4000" b="1" dirty="0" smtClean="0">
                <a:solidFill>
                  <a:srgbClr val="FF0000"/>
                </a:solidFill>
                <a:latin typeface="Times New Roman" pitchFamily="18" charset="0"/>
                <a:cs typeface="Times New Roman" pitchFamily="18" charset="0"/>
              </a:rPr>
              <a:t>//</a:t>
            </a:r>
            <a:endParaRPr lang="en-US" sz="4000" b="1" dirty="0">
              <a:solidFill>
                <a:srgbClr val="FF0000"/>
              </a:solidFill>
              <a:latin typeface="Times New Roman" pitchFamily="18" charset="0"/>
              <a:cs typeface="Times New Roman" pitchFamily="18" charset="0"/>
            </a:endParaRPr>
          </a:p>
        </p:txBody>
      </p:sp>
      <p:sp>
        <p:nvSpPr>
          <p:cNvPr id="6" name="TextBox 5"/>
          <p:cNvSpPr txBox="1"/>
          <p:nvPr/>
        </p:nvSpPr>
        <p:spPr>
          <a:xfrm>
            <a:off x="6348010" y="3066197"/>
            <a:ext cx="6428190" cy="3785652"/>
          </a:xfrm>
          <a:prstGeom prst="rect">
            <a:avLst/>
          </a:prstGeom>
          <a:noFill/>
        </p:spPr>
        <p:txBody>
          <a:bodyPr wrap="square" rtlCol="0">
            <a:spAutoFit/>
          </a:bodyPr>
          <a:lstStyle/>
          <a:p>
            <a:endParaRPr lang="en-US" sz="4000" b="1" dirty="0" smtClean="0">
              <a:latin typeface="Times New Roman" pitchFamily="18" charset="0"/>
              <a:cs typeface="Times New Roman" pitchFamily="18" charset="0"/>
            </a:endParaRPr>
          </a:p>
          <a:p>
            <a:r>
              <a:rPr lang="en-US" sz="4000" b="1" dirty="0" err="1" smtClean="0">
                <a:latin typeface="Times New Roman" pitchFamily="18" charset="0"/>
                <a:cs typeface="Times New Roman" pitchFamily="18" charset="0"/>
              </a:rPr>
              <a:t>Kìa</a:t>
            </a:r>
            <a:r>
              <a:rPr lang="en-US" sz="4000" b="1" dirty="0" smtClean="0">
                <a:solidFill>
                  <a:srgbClr val="FF0000"/>
                </a:solidFill>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trống</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đang</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gọi</a:t>
            </a:r>
            <a:r>
              <a:rPr lang="en-US" sz="4000" b="1" dirty="0" smtClean="0">
                <a:latin typeface="Times New Roman" pitchFamily="18" charset="0"/>
                <a:cs typeface="Times New Roman" pitchFamily="18" charset="0"/>
              </a:rPr>
              <a:t>:</a:t>
            </a:r>
            <a:r>
              <a:rPr lang="en-US" sz="4000" b="1" dirty="0" smtClean="0">
                <a:solidFill>
                  <a:srgbClr val="FF0000"/>
                </a:solidFill>
                <a:latin typeface="Times New Roman" pitchFamily="18" charset="0"/>
                <a:cs typeface="Times New Roman" pitchFamily="18" charset="0"/>
              </a:rPr>
              <a:t>/</a:t>
            </a:r>
          </a:p>
          <a:p>
            <a:r>
              <a:rPr lang="en-US" sz="3800" b="1" dirty="0" err="1" smtClean="0">
                <a:solidFill>
                  <a:srgbClr val="0000FF"/>
                </a:solidFill>
                <a:latin typeface="Times New Roman" pitchFamily="18" charset="0"/>
                <a:cs typeface="Times New Roman" pitchFamily="18" charset="0"/>
              </a:rPr>
              <a:t>Tùng</a:t>
            </a:r>
            <a:r>
              <a:rPr lang="en-US" sz="3800" b="1" dirty="0" smtClean="0">
                <a:solidFill>
                  <a:srgbClr val="0000FF"/>
                </a:solidFill>
                <a:latin typeface="Times New Roman" pitchFamily="18" charset="0"/>
                <a:cs typeface="Times New Roman" pitchFamily="18" charset="0"/>
              </a:rPr>
              <a:t>!</a:t>
            </a:r>
            <a:r>
              <a:rPr lang="en-US" sz="3800" b="1" dirty="0" smtClean="0">
                <a:solidFill>
                  <a:srgbClr val="FF0000"/>
                </a:solidFill>
                <a:latin typeface="Times New Roman" pitchFamily="18" charset="0"/>
                <a:cs typeface="Times New Roman" pitchFamily="18" charset="0"/>
              </a:rPr>
              <a:t>/</a:t>
            </a:r>
            <a:r>
              <a:rPr lang="en-US" sz="3800" b="1" dirty="0" err="1" smtClean="0">
                <a:solidFill>
                  <a:srgbClr val="0000FF"/>
                </a:solidFill>
                <a:latin typeface="Times New Roman" pitchFamily="18" charset="0"/>
                <a:cs typeface="Times New Roman" pitchFamily="18" charset="0"/>
              </a:rPr>
              <a:t>Tùng</a:t>
            </a:r>
            <a:r>
              <a:rPr lang="en-US" sz="3800" b="1" dirty="0" smtClean="0">
                <a:solidFill>
                  <a:srgbClr val="0000FF"/>
                </a:solidFill>
                <a:latin typeface="Times New Roman" pitchFamily="18" charset="0"/>
                <a:cs typeface="Times New Roman" pitchFamily="18" charset="0"/>
              </a:rPr>
              <a:t>!</a:t>
            </a:r>
            <a:r>
              <a:rPr lang="en-US" sz="3800" b="1" dirty="0" smtClean="0">
                <a:solidFill>
                  <a:srgbClr val="FF0000"/>
                </a:solidFill>
                <a:latin typeface="Times New Roman" pitchFamily="18" charset="0"/>
                <a:cs typeface="Times New Roman" pitchFamily="18" charset="0"/>
              </a:rPr>
              <a:t>/</a:t>
            </a:r>
            <a:r>
              <a:rPr lang="en-US" sz="3800" b="1" dirty="0" err="1" smtClean="0">
                <a:solidFill>
                  <a:srgbClr val="0000FF"/>
                </a:solidFill>
                <a:latin typeface="Times New Roman" pitchFamily="18" charset="0"/>
                <a:cs typeface="Times New Roman" pitchFamily="18" charset="0"/>
              </a:rPr>
              <a:t>Tùng</a:t>
            </a:r>
            <a:r>
              <a:rPr lang="en-US" sz="3800" b="1" dirty="0" smtClean="0">
                <a:solidFill>
                  <a:srgbClr val="0000FF"/>
                </a:solidFill>
                <a:latin typeface="Times New Roman" pitchFamily="18" charset="0"/>
                <a:cs typeface="Times New Roman" pitchFamily="18" charset="0"/>
              </a:rPr>
              <a:t>!</a:t>
            </a:r>
            <a:r>
              <a:rPr lang="en-US" sz="3800" b="1" dirty="0" smtClean="0">
                <a:solidFill>
                  <a:srgbClr val="FF0000"/>
                </a:solidFill>
                <a:latin typeface="Times New Roman" pitchFamily="18" charset="0"/>
                <a:cs typeface="Times New Roman" pitchFamily="18" charset="0"/>
              </a:rPr>
              <a:t>/</a:t>
            </a:r>
            <a:r>
              <a:rPr lang="en-US" sz="3800" b="1" dirty="0" err="1" smtClean="0">
                <a:solidFill>
                  <a:srgbClr val="0000FF"/>
                </a:solidFill>
                <a:latin typeface="Times New Roman" pitchFamily="18" charset="0"/>
                <a:cs typeface="Times New Roman" pitchFamily="18" charset="0"/>
              </a:rPr>
              <a:t>Tùng</a:t>
            </a:r>
            <a:r>
              <a:rPr lang="en-US" sz="3800" b="1" dirty="0" smtClean="0">
                <a:solidFill>
                  <a:srgbClr val="0000FF"/>
                </a:solidFill>
                <a:latin typeface="Times New Roman" pitchFamily="18" charset="0"/>
                <a:cs typeface="Times New Roman" pitchFamily="18" charset="0"/>
              </a:rPr>
              <a:t>!</a:t>
            </a:r>
            <a:r>
              <a:rPr lang="en-US" sz="3800" b="1" dirty="0" smtClean="0">
                <a:solidFill>
                  <a:srgbClr val="FF0000"/>
                </a:solidFill>
                <a:latin typeface="Times New Roman" pitchFamily="18" charset="0"/>
                <a:cs typeface="Times New Roman" pitchFamily="18" charset="0"/>
              </a:rPr>
              <a:t>//</a:t>
            </a:r>
          </a:p>
          <a:p>
            <a:r>
              <a:rPr lang="en-US" sz="4000" b="1" dirty="0" err="1" smtClean="0">
                <a:latin typeface="Times New Roman" pitchFamily="18" charset="0"/>
                <a:cs typeface="Times New Roman" pitchFamily="18" charset="0"/>
              </a:rPr>
              <a:t>Vào</a:t>
            </a:r>
            <a:r>
              <a:rPr lang="en-US" sz="4000" b="1" dirty="0" smtClean="0">
                <a:solidFill>
                  <a:srgbClr val="FF0000"/>
                </a:solidFill>
                <a:latin typeface="Times New Roman" pitchFamily="18" charset="0"/>
                <a:cs typeface="Times New Roman" pitchFamily="18" charset="0"/>
              </a:rPr>
              <a:t>/</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năm</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học</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mới</a:t>
            </a:r>
            <a:r>
              <a:rPr lang="en-US" sz="4000" b="1" dirty="0" smtClean="0">
                <a:latin typeface="Times New Roman" pitchFamily="18" charset="0"/>
                <a:cs typeface="Times New Roman" pitchFamily="18" charset="0"/>
              </a:rPr>
              <a:t> </a:t>
            </a:r>
            <a:r>
              <a:rPr lang="en-US" sz="4000" b="1" dirty="0" smtClean="0">
                <a:solidFill>
                  <a:srgbClr val="FF0000"/>
                </a:solidFill>
                <a:latin typeface="Times New Roman" pitchFamily="18" charset="0"/>
                <a:cs typeface="Times New Roman" pitchFamily="18" charset="0"/>
              </a:rPr>
              <a:t>/</a:t>
            </a:r>
          </a:p>
          <a:p>
            <a:r>
              <a:rPr lang="en-US" sz="4000" b="1" dirty="0" err="1" smtClean="0">
                <a:latin typeface="Times New Roman" pitchFamily="18" charset="0"/>
                <a:cs typeface="Times New Roman" pitchFamily="18" charset="0"/>
              </a:rPr>
              <a:t>Giọng</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vang</a:t>
            </a:r>
            <a:r>
              <a:rPr lang="en-US" sz="4000" b="1" dirty="0" smtClean="0">
                <a:solidFill>
                  <a:srgbClr val="FF0000"/>
                </a:solidFill>
                <a:latin typeface="Times New Roman" pitchFamily="18" charset="0"/>
                <a:cs typeface="Times New Roman" pitchFamily="18" charset="0"/>
              </a:rPr>
              <a:t>/</a:t>
            </a:r>
            <a:r>
              <a:rPr lang="en-US" sz="4000" b="1" dirty="0" err="1" smtClean="0">
                <a:solidFill>
                  <a:srgbClr val="0000FF"/>
                </a:solidFill>
                <a:latin typeface="Times New Roman" pitchFamily="18" charset="0"/>
                <a:cs typeface="Times New Roman" pitchFamily="18" charset="0"/>
              </a:rPr>
              <a:t>tưng</a:t>
            </a:r>
            <a:r>
              <a:rPr lang="en-US" sz="4000" b="1" dirty="0" smtClean="0">
                <a:solidFill>
                  <a:srgbClr val="0000FF"/>
                </a:solidFill>
                <a:latin typeface="Times New Roman" pitchFamily="18" charset="0"/>
                <a:cs typeface="Times New Roman" pitchFamily="18" charset="0"/>
              </a:rPr>
              <a:t> </a:t>
            </a:r>
            <a:r>
              <a:rPr lang="en-US" sz="4000" b="1" dirty="0" err="1" smtClean="0">
                <a:solidFill>
                  <a:srgbClr val="0000FF"/>
                </a:solidFill>
                <a:latin typeface="Times New Roman" pitchFamily="18" charset="0"/>
                <a:cs typeface="Times New Roman" pitchFamily="18" charset="0"/>
              </a:rPr>
              <a:t>bừng</a:t>
            </a:r>
            <a:r>
              <a:rPr lang="en-US" sz="4000" b="1" dirty="0" smtClean="0">
                <a:latin typeface="Times New Roman" pitchFamily="18" charset="0"/>
                <a:cs typeface="Times New Roman" pitchFamily="18" charset="0"/>
              </a:rPr>
              <a:t>.</a:t>
            </a:r>
            <a:r>
              <a:rPr lang="en-US" sz="4000" b="1" dirty="0" smtClean="0">
                <a:solidFill>
                  <a:srgbClr val="FF0000"/>
                </a:solidFill>
                <a:latin typeface="Times New Roman" pitchFamily="18" charset="0"/>
                <a:cs typeface="Times New Roman" pitchFamily="18" charset="0"/>
              </a:rPr>
              <a:t>//             </a:t>
            </a:r>
          </a:p>
          <a:p>
            <a:r>
              <a:rPr lang="en-US" sz="4000" b="1" dirty="0">
                <a:solidFill>
                  <a:srgbClr val="FF0000"/>
                </a:solidFill>
                <a:latin typeface="Times New Roman" pitchFamily="18" charset="0"/>
                <a:cs typeface="Times New Roman" pitchFamily="18" charset="0"/>
              </a:rPr>
              <a:t> </a:t>
            </a:r>
            <a:r>
              <a:rPr lang="en-US" sz="4000" b="1" dirty="0" smtClean="0">
                <a:solidFill>
                  <a:srgbClr val="FF0000"/>
                </a:solidFill>
                <a:latin typeface="Times New Roman" pitchFamily="18" charset="0"/>
                <a:cs typeface="Times New Roman" pitchFamily="18" charset="0"/>
              </a:rPr>
              <a:t>                        </a:t>
            </a:r>
            <a:r>
              <a:rPr lang="en-US" sz="2800" dirty="0" smtClean="0">
                <a:latin typeface="Times New Roman" pitchFamily="18" charset="0"/>
                <a:cs typeface="Times New Roman" pitchFamily="18" charset="0"/>
              </a:rPr>
              <a:t>THANH HÀO</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514340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2" name="TextBox 1"/>
          <p:cNvSpPr txBox="1"/>
          <p:nvPr/>
        </p:nvSpPr>
        <p:spPr>
          <a:xfrm>
            <a:off x="3530600" y="2093037"/>
            <a:ext cx="6413499" cy="1323439"/>
          </a:xfrm>
          <a:prstGeom prst="rect">
            <a:avLst/>
          </a:prstGeom>
          <a:noFill/>
        </p:spPr>
        <p:txBody>
          <a:bodyPr wrap="square" rtlCol="0">
            <a:spAutoFit/>
          </a:bodyPr>
          <a:lstStyle/>
          <a:p>
            <a:pPr algn="ctr"/>
            <a:r>
              <a:rPr lang="en-US" sz="80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KHỞI ĐỘNG</a:t>
            </a:r>
            <a:endParaRPr lang="en-US" sz="8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23853310"/>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ÀI HÁT - TIẾNG TRỐNG TRƯỜNG EM- ÂM NHẠC LỚP 1- SÁCH CHÂN TRỜI SÁNG TẠ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24571" y="4311491"/>
            <a:ext cx="609600" cy="609600"/>
          </a:xfrm>
          <a:prstGeom prst="rect">
            <a:avLst/>
          </a:prstGeom>
        </p:spPr>
      </p:pic>
      <p:pic>
        <p:nvPicPr>
          <p:cNvPr id="4" name="Picture 3"/>
          <p:cNvPicPr>
            <a:picLocks noChangeAspect="1"/>
          </p:cNvPicPr>
          <p:nvPr/>
        </p:nvPicPr>
        <p:blipFill rotWithShape="1">
          <a:blip r:embed="rId6"/>
          <a:srcRect/>
          <a:stretch/>
        </p:blipFill>
        <p:spPr>
          <a:xfrm>
            <a:off x="1879600" y="139700"/>
            <a:ext cx="7239000" cy="6057899"/>
          </a:xfrm>
          <a:prstGeom prst="ellipse">
            <a:avLst/>
          </a:prstGeom>
          <a:ln>
            <a:noFill/>
          </a:ln>
          <a:effectLst>
            <a:softEdge rad="112500"/>
          </a:effectLst>
        </p:spPr>
      </p:pic>
    </p:spTree>
    <p:extLst>
      <p:ext uri="{BB962C8B-B14F-4D97-AF65-F5344CB8AC3E}">
        <p14:creationId xmlns:p14="http://schemas.microsoft.com/office/powerpoint/2010/main" val="255732445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021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4037623" y="2223556"/>
            <a:ext cx="4416594" cy="1446550"/>
          </a:xfrm>
          <a:prstGeom prst="rect">
            <a:avLst/>
          </a:prstGeom>
          <a:noFill/>
        </p:spPr>
        <p:txBody>
          <a:bodyPr wrap="none" lIns="91440" tIns="45720" rIns="91440" bIns="45720">
            <a:spAutoFit/>
          </a:bodyPr>
          <a:lstStyle/>
          <a:p>
            <a:pPr algn="ctr"/>
            <a:r>
              <a:rPr lang="en-US" sz="88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anose="02020603050405020304" pitchFamily="18" charset="0"/>
                <a:cs typeface="Times New Roman" panose="02020603050405020304" pitchFamily="18" charset="0"/>
              </a:rPr>
              <a:t>Đọc</a:t>
            </a:r>
            <a:r>
              <a:rPr lang="en-US" sz="8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anose="02020603050405020304" pitchFamily="18" charset="0"/>
                <a:cs typeface="Times New Roman" panose="02020603050405020304" pitchFamily="18" charset="0"/>
              </a:rPr>
              <a:t> </a:t>
            </a:r>
            <a:r>
              <a:rPr lang="en-US" sz="88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anose="02020603050405020304" pitchFamily="18" charset="0"/>
                <a:cs typeface="Times New Roman" panose="02020603050405020304" pitchFamily="18" charset="0"/>
              </a:rPr>
              <a:t>hiểu</a:t>
            </a:r>
            <a:endParaRPr lang="en-US" sz="8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4370392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set>
                                      <p:cBhvr>
                                        <p:cTn id="7" dur="227" fill="hold">
                                          <p:stCondLst>
                                            <p:cond delay="0"/>
                                          </p:stCondLst>
                                        </p:cTn>
                                        <p:tgtEl>
                                          <p:spTgt spid="2"/>
                                        </p:tgtEl>
                                        <p:attrNameLst>
                                          <p:attrName>style.rotation</p:attrName>
                                        </p:attrNameLst>
                                      </p:cBhvr>
                                      <p:to>
                                        <p:strVal val="-45.0"/>
                                      </p:to>
                                    </p:set>
                                    <p:anim calcmode="lin" valueType="num">
                                      <p:cBhvr>
                                        <p:cTn id="8" dur="227" fill="hold">
                                          <p:stCondLst>
                                            <p:cond delay="227"/>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2"/>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r="-17000"/>
          </a:stretch>
        </a:blipFill>
        <a:effectLst/>
      </p:bgPr>
    </p:bg>
    <p:spTree>
      <p:nvGrpSpPr>
        <p:cNvPr id="1" name=""/>
        <p:cNvGrpSpPr/>
        <p:nvPr/>
      </p:nvGrpSpPr>
      <p:grpSpPr>
        <a:xfrm>
          <a:off x="0" y="0"/>
          <a:ext cx="0" cy="0"/>
          <a:chOff x="0" y="0"/>
          <a:chExt cx="0" cy="0"/>
        </a:xfrm>
      </p:grpSpPr>
      <p:sp>
        <p:nvSpPr>
          <p:cNvPr id="4" name="TextBox 3"/>
          <p:cNvSpPr txBox="1"/>
          <p:nvPr/>
        </p:nvSpPr>
        <p:spPr>
          <a:xfrm>
            <a:off x="745156" y="0"/>
            <a:ext cx="6946164" cy="707886"/>
          </a:xfrm>
          <a:prstGeom prst="rect">
            <a:avLst/>
          </a:prstGeom>
          <a:noFill/>
        </p:spPr>
        <p:txBody>
          <a:bodyPr wrap="square" rtlCol="0">
            <a:spAutoFit/>
          </a:bodyPr>
          <a:lstStyle/>
          <a:p>
            <a:r>
              <a:rPr lang="en-US" sz="3600" b="1" dirty="0">
                <a:solidFill>
                  <a:srgbClr val="0000FF"/>
                </a:solidFill>
                <a:latin typeface="Times New Roman" pitchFamily="18" charset="0"/>
                <a:cs typeface="Times New Roman" pitchFamily="18" charset="0"/>
              </a:rPr>
              <a:t>1. </a:t>
            </a:r>
            <a:r>
              <a:rPr lang="en-US" sz="4000" b="1" dirty="0" err="1">
                <a:solidFill>
                  <a:srgbClr val="0000FF"/>
                </a:solidFill>
                <a:latin typeface="Times New Roman" pitchFamily="18" charset="0"/>
                <a:cs typeface="Times New Roman" pitchFamily="18" charset="0"/>
              </a:rPr>
              <a:t>Bài</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thơ</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là</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lời</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của</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ai</a:t>
            </a:r>
            <a:r>
              <a:rPr lang="en-US" sz="4000" b="1" dirty="0">
                <a:solidFill>
                  <a:srgbClr val="0000FF"/>
                </a:solidFill>
                <a:latin typeface="Times New Roman" pitchFamily="18" charset="0"/>
                <a:cs typeface="Times New Roman" pitchFamily="18" charset="0"/>
              </a:rPr>
              <a:t>?</a:t>
            </a:r>
            <a:endParaRPr lang="vi-VN" sz="4000" b="1" dirty="0">
              <a:solidFill>
                <a:srgbClr val="0000FF"/>
              </a:solidFill>
              <a:latin typeface="Times New Roman" pitchFamily="18" charset="0"/>
              <a:cs typeface="Times New Roman" pitchFamily="18" charset="0"/>
            </a:endParaRPr>
          </a:p>
        </p:txBody>
      </p:sp>
      <p:sp>
        <p:nvSpPr>
          <p:cNvPr id="7" name="Rounded Rectangle 6"/>
          <p:cNvSpPr/>
          <p:nvPr/>
        </p:nvSpPr>
        <p:spPr>
          <a:xfrm>
            <a:off x="745156" y="984170"/>
            <a:ext cx="10926143" cy="1076802"/>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en-US" sz="4000" dirty="0" smtClean="0">
                <a:solidFill>
                  <a:srgbClr val="FF0000"/>
                </a:solidFill>
                <a:latin typeface="Times New Roman" pitchFamily="18" charset="0"/>
                <a:cs typeface="Times New Roman" pitchFamily="18" charset="0"/>
              </a:rPr>
              <a:t>  </a:t>
            </a:r>
            <a:r>
              <a:rPr lang="en-US" sz="4000" b="1" dirty="0" err="1">
                <a:solidFill>
                  <a:schemeClr val="tx1"/>
                </a:solidFill>
                <a:latin typeface="Times New Roman" pitchFamily="18" charset="0"/>
                <a:cs typeface="Times New Roman" pitchFamily="18" charset="0"/>
              </a:rPr>
              <a:t>B</a:t>
            </a:r>
            <a:r>
              <a:rPr lang="en-US" sz="4000" b="1" dirty="0" err="1" smtClean="0">
                <a:solidFill>
                  <a:schemeClr val="tx1"/>
                </a:solidFill>
                <a:latin typeface="Times New Roman" pitchFamily="18" charset="0"/>
                <a:cs typeface="Times New Roman" pitchFamily="18" charset="0"/>
              </a:rPr>
              <a:t>ài</a:t>
            </a:r>
            <a:r>
              <a:rPr lang="en-US" sz="4000" b="1" dirty="0" smtClean="0">
                <a:solidFill>
                  <a:schemeClr val="tx1"/>
                </a:solidFill>
                <a:latin typeface="Times New Roman" pitchFamily="18" charset="0"/>
                <a:cs typeface="Times New Roman" pitchFamily="18" charset="0"/>
              </a:rPr>
              <a:t> </a:t>
            </a:r>
            <a:r>
              <a:rPr lang="en-US" sz="4000" b="1" dirty="0" err="1" smtClean="0">
                <a:solidFill>
                  <a:schemeClr val="tx1"/>
                </a:solidFill>
                <a:latin typeface="Times New Roman" pitchFamily="18" charset="0"/>
                <a:cs typeface="Times New Roman" pitchFamily="18" charset="0"/>
              </a:rPr>
              <a:t>thơ</a:t>
            </a:r>
            <a:r>
              <a:rPr lang="en-US" sz="4000" b="1" dirty="0" smtClean="0">
                <a:solidFill>
                  <a:schemeClr val="tx1"/>
                </a:solidFill>
                <a:latin typeface="Times New Roman" pitchFamily="18" charset="0"/>
                <a:cs typeface="Times New Roman" pitchFamily="18" charset="0"/>
              </a:rPr>
              <a:t> </a:t>
            </a:r>
            <a:r>
              <a:rPr lang="en-US" sz="4000" b="1" dirty="0" err="1" smtClean="0">
                <a:solidFill>
                  <a:schemeClr val="tx1"/>
                </a:solidFill>
                <a:latin typeface="Times New Roman" pitchFamily="18" charset="0"/>
                <a:cs typeface="Times New Roman" pitchFamily="18" charset="0"/>
              </a:rPr>
              <a:t>là</a:t>
            </a:r>
            <a:r>
              <a:rPr lang="en-US" sz="4000" b="1" dirty="0" smtClean="0">
                <a:solidFill>
                  <a:schemeClr val="tx1"/>
                </a:solidFill>
                <a:latin typeface="Times New Roman" pitchFamily="18" charset="0"/>
                <a:cs typeface="Times New Roman" pitchFamily="18" charset="0"/>
              </a:rPr>
              <a:t> </a:t>
            </a:r>
            <a:r>
              <a:rPr lang="en-US" sz="4000" b="1" dirty="0" err="1">
                <a:solidFill>
                  <a:schemeClr val="tx1"/>
                </a:solidFill>
                <a:latin typeface="Times New Roman" pitchFamily="18" charset="0"/>
                <a:cs typeface="Times New Roman" pitchFamily="18" charset="0"/>
              </a:rPr>
              <a:t>lời</a:t>
            </a:r>
            <a:r>
              <a:rPr lang="en-US" sz="4000" b="1" dirty="0">
                <a:solidFill>
                  <a:schemeClr val="tx1"/>
                </a:solidFill>
                <a:latin typeface="Times New Roman" pitchFamily="18" charset="0"/>
                <a:cs typeface="Times New Roman" pitchFamily="18" charset="0"/>
              </a:rPr>
              <a:t> </a:t>
            </a:r>
            <a:r>
              <a:rPr lang="en-US" sz="4000" b="1" dirty="0" err="1">
                <a:solidFill>
                  <a:schemeClr val="tx1"/>
                </a:solidFill>
                <a:latin typeface="Times New Roman" pitchFamily="18" charset="0"/>
                <a:cs typeface="Times New Roman" pitchFamily="18" charset="0"/>
              </a:rPr>
              <a:t>của</a:t>
            </a:r>
            <a:r>
              <a:rPr lang="en-US" sz="4000" b="1" dirty="0">
                <a:solidFill>
                  <a:schemeClr val="tx1"/>
                </a:solidFill>
                <a:latin typeface="Times New Roman" pitchFamily="18" charset="0"/>
                <a:cs typeface="Times New Roman" pitchFamily="18" charset="0"/>
              </a:rPr>
              <a:t> </a:t>
            </a:r>
            <a:r>
              <a:rPr lang="en-US" sz="4000" b="1" dirty="0" err="1">
                <a:solidFill>
                  <a:schemeClr val="tx1"/>
                </a:solidFill>
                <a:latin typeface="Times New Roman" pitchFamily="18" charset="0"/>
                <a:cs typeface="Times New Roman" pitchFamily="18" charset="0"/>
              </a:rPr>
              <a:t>một</a:t>
            </a:r>
            <a:r>
              <a:rPr lang="en-US" sz="4000" b="1" dirty="0">
                <a:solidFill>
                  <a:schemeClr val="tx1"/>
                </a:solidFill>
                <a:latin typeface="Times New Roman" pitchFamily="18" charset="0"/>
                <a:cs typeface="Times New Roman" pitchFamily="18" charset="0"/>
              </a:rPr>
              <a:t> </a:t>
            </a:r>
            <a:r>
              <a:rPr lang="en-US" sz="4000" b="1" dirty="0" err="1">
                <a:solidFill>
                  <a:schemeClr val="tx1"/>
                </a:solidFill>
                <a:latin typeface="Times New Roman" pitchFamily="18" charset="0"/>
                <a:cs typeface="Times New Roman" pitchFamily="18" charset="0"/>
              </a:rPr>
              <a:t>bạn</a:t>
            </a:r>
            <a:r>
              <a:rPr lang="en-US" sz="4000" b="1" dirty="0">
                <a:solidFill>
                  <a:schemeClr val="tx1"/>
                </a:solidFill>
                <a:latin typeface="Times New Roman" pitchFamily="18" charset="0"/>
                <a:cs typeface="Times New Roman" pitchFamily="18" charset="0"/>
              </a:rPr>
              <a:t> </a:t>
            </a:r>
            <a:r>
              <a:rPr lang="en-US" sz="4000" b="1" dirty="0" err="1">
                <a:solidFill>
                  <a:schemeClr val="tx1"/>
                </a:solidFill>
                <a:latin typeface="Times New Roman" pitchFamily="18" charset="0"/>
                <a:cs typeface="Times New Roman" pitchFamily="18" charset="0"/>
              </a:rPr>
              <a:t>học</a:t>
            </a:r>
            <a:r>
              <a:rPr lang="en-US" sz="4000" b="1" dirty="0">
                <a:solidFill>
                  <a:schemeClr val="tx1"/>
                </a:solidFill>
                <a:latin typeface="Times New Roman" pitchFamily="18" charset="0"/>
                <a:cs typeface="Times New Roman" pitchFamily="18" charset="0"/>
              </a:rPr>
              <a:t> </a:t>
            </a:r>
            <a:r>
              <a:rPr lang="en-US" sz="4000" b="1" dirty="0" err="1">
                <a:solidFill>
                  <a:schemeClr val="tx1"/>
                </a:solidFill>
                <a:latin typeface="Times New Roman" pitchFamily="18" charset="0"/>
                <a:cs typeface="Times New Roman" pitchFamily="18" charset="0"/>
              </a:rPr>
              <a:t>sinh</a:t>
            </a:r>
            <a:r>
              <a:rPr lang="en-US" sz="4000" b="1" dirty="0">
                <a:solidFill>
                  <a:schemeClr val="tx1"/>
                </a:solidFill>
                <a:latin typeface="Times New Roman" pitchFamily="18" charset="0"/>
                <a:cs typeface="Times New Roman" pitchFamily="18" charset="0"/>
              </a:rPr>
              <a:t> </a:t>
            </a:r>
            <a:r>
              <a:rPr lang="en-US" sz="4000" b="1" dirty="0" err="1" smtClean="0">
                <a:solidFill>
                  <a:schemeClr val="tx1"/>
                </a:solidFill>
                <a:latin typeface="Times New Roman" pitchFamily="18" charset="0"/>
                <a:cs typeface="Times New Roman" pitchFamily="18" charset="0"/>
              </a:rPr>
              <a:t>nói</a:t>
            </a:r>
            <a:r>
              <a:rPr lang="en-US" sz="4000" b="1" dirty="0" smtClean="0">
                <a:solidFill>
                  <a:schemeClr val="tx1"/>
                </a:solidFill>
                <a:latin typeface="Times New Roman" pitchFamily="18" charset="0"/>
                <a:cs typeface="Times New Roman" pitchFamily="18" charset="0"/>
              </a:rPr>
              <a:t> </a:t>
            </a:r>
            <a:r>
              <a:rPr lang="en-US" sz="4000" b="1" dirty="0" err="1" smtClean="0">
                <a:solidFill>
                  <a:schemeClr val="tx1"/>
                </a:solidFill>
                <a:latin typeface="Times New Roman" pitchFamily="18" charset="0"/>
                <a:cs typeface="Times New Roman" pitchFamily="18" charset="0"/>
              </a:rPr>
              <a:t>với</a:t>
            </a:r>
            <a:r>
              <a:rPr lang="en-US" sz="4000" b="1" dirty="0" smtClean="0">
                <a:solidFill>
                  <a:schemeClr val="tx1"/>
                </a:solidFill>
                <a:latin typeface="Times New Roman" pitchFamily="18" charset="0"/>
                <a:cs typeface="Times New Roman" pitchFamily="18" charset="0"/>
              </a:rPr>
              <a:t> </a:t>
            </a:r>
            <a:r>
              <a:rPr lang="en-US" sz="4000" b="1" dirty="0" err="1">
                <a:solidFill>
                  <a:schemeClr val="tx1"/>
                </a:solidFill>
                <a:latin typeface="Times New Roman" pitchFamily="18" charset="0"/>
                <a:cs typeface="Times New Roman" pitchFamily="18" charset="0"/>
              </a:rPr>
              <a:t>trống</a:t>
            </a:r>
            <a:r>
              <a:rPr lang="en-US" sz="4000" b="1" dirty="0">
                <a:solidFill>
                  <a:schemeClr val="tx1"/>
                </a:solidFill>
                <a:latin typeface="Times New Roman" pitchFamily="18" charset="0"/>
                <a:cs typeface="Times New Roman" pitchFamily="18" charset="0"/>
              </a:rPr>
              <a:t> </a:t>
            </a:r>
            <a:r>
              <a:rPr lang="en-US" sz="4000" b="1" dirty="0" err="1" smtClean="0">
                <a:solidFill>
                  <a:schemeClr val="tx1"/>
                </a:solidFill>
                <a:latin typeface="Times New Roman" pitchFamily="18" charset="0"/>
                <a:cs typeface="Times New Roman" pitchFamily="18" charset="0"/>
              </a:rPr>
              <a:t>trường</a:t>
            </a:r>
            <a:r>
              <a:rPr lang="en-US" sz="4000" b="1" dirty="0" smtClean="0">
                <a:solidFill>
                  <a:schemeClr val="tx1"/>
                </a:solidFill>
                <a:latin typeface="Times New Roman" pitchFamily="18" charset="0"/>
                <a:cs typeface="Times New Roman" pitchFamily="18" charset="0"/>
              </a:rPr>
              <a:t>.</a:t>
            </a:r>
            <a:endParaRPr lang="vi-VN" sz="4000" b="1" dirty="0">
              <a:solidFill>
                <a:schemeClr val="tx1"/>
              </a:solidFill>
              <a:latin typeface="Times New Roman" pitchFamily="18" charset="0"/>
              <a:cs typeface="Times New Roman" pitchFamily="18"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17856"/>
          <a:stretch/>
        </p:blipFill>
        <p:spPr>
          <a:xfrm>
            <a:off x="-289229" y="-50801"/>
            <a:ext cx="1437847" cy="1181101"/>
          </a:xfrm>
          <a:prstGeom prst="rect">
            <a:avLst/>
          </a:prstGeom>
        </p:spPr>
      </p:pic>
    </p:spTree>
    <p:extLst>
      <p:ext uri="{BB962C8B-B14F-4D97-AF65-F5344CB8AC3E}">
        <p14:creationId xmlns:p14="http://schemas.microsoft.com/office/powerpoint/2010/main" val="17908054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13517" y="180889"/>
            <a:ext cx="11397483" cy="1200329"/>
          </a:xfrm>
          <a:prstGeom prst="rect">
            <a:avLst/>
          </a:prstGeom>
          <a:noFill/>
        </p:spPr>
        <p:txBody>
          <a:bodyPr wrap="square" rtlCol="0">
            <a:spAutoFit/>
          </a:bodyPr>
          <a:lstStyle/>
          <a:p>
            <a:r>
              <a:rPr lang="en-US" sz="3600" b="1" dirty="0" smtClean="0">
                <a:solidFill>
                  <a:srgbClr val="0000FF"/>
                </a:solidFill>
                <a:latin typeface="Times New Roman" pitchFamily="18" charset="0"/>
                <a:cs typeface="Times New Roman" pitchFamily="18" charset="0"/>
              </a:rPr>
              <a:t>     2</a:t>
            </a:r>
            <a:r>
              <a:rPr lang="en-US" sz="3600" b="1" dirty="0">
                <a:solidFill>
                  <a:srgbClr val="0000FF"/>
                </a:solidFill>
                <a:latin typeface="Times New Roman" pitchFamily="18" charset="0"/>
                <a:cs typeface="Times New Roman" pitchFamily="18" charset="0"/>
              </a:rPr>
              <a:t>. Ở </a:t>
            </a:r>
            <a:r>
              <a:rPr lang="en-US" sz="3600" b="1" dirty="0" err="1">
                <a:solidFill>
                  <a:srgbClr val="0000FF"/>
                </a:solidFill>
                <a:latin typeface="Times New Roman" pitchFamily="18" charset="0"/>
                <a:cs typeface="Times New Roman" pitchFamily="18" charset="0"/>
              </a:rPr>
              <a:t>khổ</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thơ</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thứ</a:t>
            </a:r>
            <a:r>
              <a:rPr lang="en-US" sz="3600" b="1" dirty="0">
                <a:solidFill>
                  <a:srgbClr val="0000FF"/>
                </a:solidFill>
                <a:latin typeface="Times New Roman" pitchFamily="18" charset="0"/>
                <a:cs typeface="Times New Roman" pitchFamily="18" charset="0"/>
              </a:rPr>
              <a:t> 2, </a:t>
            </a:r>
            <a:r>
              <a:rPr lang="en-US" sz="3600" b="1" dirty="0" err="1">
                <a:solidFill>
                  <a:srgbClr val="0000FF"/>
                </a:solidFill>
                <a:latin typeface="Times New Roman" pitchFamily="18" charset="0"/>
                <a:cs typeface="Times New Roman" pitchFamily="18" charset="0"/>
              </a:rPr>
              <a:t>bạn</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học</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sinh</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xưng</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hô</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trò</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chuyện</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thân</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mật</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như</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thế</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nào</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với</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cái</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trống</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trường</a:t>
            </a:r>
            <a:r>
              <a:rPr lang="en-US" sz="3600" b="1" dirty="0">
                <a:solidFill>
                  <a:srgbClr val="0000FF"/>
                </a:solidFill>
                <a:latin typeface="Times New Roman" pitchFamily="18" charset="0"/>
                <a:cs typeface="Times New Roman" pitchFamily="18" charset="0"/>
              </a:rPr>
              <a:t>?</a:t>
            </a:r>
            <a:endParaRPr lang="vi-VN" sz="3600" b="1" dirty="0">
              <a:solidFill>
                <a:srgbClr val="0000FF"/>
              </a:solidFill>
              <a:latin typeface="Times New Roman" pitchFamily="18" charset="0"/>
              <a:cs typeface="Times New Roman" pitchFamily="18" charset="0"/>
            </a:endParaRPr>
          </a:p>
        </p:txBody>
      </p:sp>
      <p:sp>
        <p:nvSpPr>
          <p:cNvPr id="8" name="Rounded Rectangle 7"/>
          <p:cNvSpPr/>
          <p:nvPr/>
        </p:nvSpPr>
        <p:spPr>
          <a:xfrm>
            <a:off x="221578" y="4368779"/>
            <a:ext cx="11589421" cy="2276859"/>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en-US" sz="3200" dirty="0" smtClean="0">
                <a:solidFill>
                  <a:srgbClr val="FF0000"/>
                </a:solidFill>
                <a:latin typeface="Times New Roman" pitchFamily="18" charset="0"/>
                <a:cs typeface="Times New Roman" pitchFamily="18" charset="0"/>
              </a:rPr>
              <a:t>     </a:t>
            </a:r>
            <a:r>
              <a:rPr lang="en-US" sz="4000" b="1" dirty="0" err="1" smtClean="0">
                <a:solidFill>
                  <a:schemeClr val="tx1"/>
                </a:solidFill>
                <a:latin typeface="Times New Roman" pitchFamily="18" charset="0"/>
                <a:cs typeface="Times New Roman" pitchFamily="18" charset="0"/>
              </a:rPr>
              <a:t>Bạn</a:t>
            </a:r>
            <a:r>
              <a:rPr lang="en-US" sz="4000" b="1" dirty="0" smtClean="0">
                <a:solidFill>
                  <a:schemeClr val="tx1"/>
                </a:solidFill>
                <a:latin typeface="Times New Roman" pitchFamily="18" charset="0"/>
                <a:cs typeface="Times New Roman" pitchFamily="18" charset="0"/>
              </a:rPr>
              <a:t> </a:t>
            </a:r>
            <a:r>
              <a:rPr lang="en-US" sz="4000" b="1" dirty="0" err="1">
                <a:solidFill>
                  <a:schemeClr val="tx1"/>
                </a:solidFill>
                <a:latin typeface="Times New Roman" pitchFamily="18" charset="0"/>
                <a:cs typeface="Times New Roman" pitchFamily="18" charset="0"/>
              </a:rPr>
              <a:t>nói</a:t>
            </a:r>
            <a:r>
              <a:rPr lang="en-US" sz="4000" b="1" dirty="0">
                <a:solidFill>
                  <a:schemeClr val="tx1"/>
                </a:solidFill>
                <a:latin typeface="Times New Roman" pitchFamily="18" charset="0"/>
                <a:cs typeface="Times New Roman" pitchFamily="18" charset="0"/>
              </a:rPr>
              <a:t> </a:t>
            </a:r>
            <a:r>
              <a:rPr lang="en-US" sz="4000" b="1" dirty="0" err="1">
                <a:solidFill>
                  <a:schemeClr val="tx1"/>
                </a:solidFill>
                <a:latin typeface="Times New Roman" pitchFamily="18" charset="0"/>
                <a:cs typeface="Times New Roman" pitchFamily="18" charset="0"/>
              </a:rPr>
              <a:t>với</a:t>
            </a:r>
            <a:r>
              <a:rPr lang="en-US" sz="4000" b="1" dirty="0">
                <a:solidFill>
                  <a:schemeClr val="tx1"/>
                </a:solidFill>
                <a:latin typeface="Times New Roman" pitchFamily="18" charset="0"/>
                <a:cs typeface="Times New Roman" pitchFamily="18" charset="0"/>
              </a:rPr>
              <a:t> </a:t>
            </a:r>
            <a:r>
              <a:rPr lang="en-US" sz="4000" b="1" dirty="0" err="1">
                <a:solidFill>
                  <a:schemeClr val="tx1"/>
                </a:solidFill>
                <a:latin typeface="Times New Roman" pitchFamily="18" charset="0"/>
                <a:cs typeface="Times New Roman" pitchFamily="18" charset="0"/>
              </a:rPr>
              <a:t>trống</a:t>
            </a:r>
            <a:r>
              <a:rPr lang="en-US" sz="4000" b="1" dirty="0">
                <a:solidFill>
                  <a:schemeClr val="tx1"/>
                </a:solidFill>
                <a:latin typeface="Times New Roman" pitchFamily="18" charset="0"/>
                <a:cs typeface="Times New Roman" pitchFamily="18" charset="0"/>
              </a:rPr>
              <a:t> </a:t>
            </a:r>
            <a:r>
              <a:rPr lang="en-US" sz="4000" b="1" dirty="0" err="1">
                <a:solidFill>
                  <a:schemeClr val="tx1"/>
                </a:solidFill>
                <a:latin typeface="Times New Roman" pitchFamily="18" charset="0"/>
                <a:cs typeface="Times New Roman" pitchFamily="18" charset="0"/>
              </a:rPr>
              <a:t>trường</a:t>
            </a:r>
            <a:r>
              <a:rPr lang="en-US" sz="4000" b="1" dirty="0">
                <a:solidFill>
                  <a:schemeClr val="tx1"/>
                </a:solidFill>
                <a:latin typeface="Times New Roman" pitchFamily="18" charset="0"/>
                <a:cs typeface="Times New Roman" pitchFamily="18" charset="0"/>
              </a:rPr>
              <a:t> </a:t>
            </a:r>
            <a:r>
              <a:rPr lang="en-US" sz="4000" b="1" dirty="0" err="1">
                <a:solidFill>
                  <a:schemeClr val="tx1"/>
                </a:solidFill>
                <a:latin typeface="Times New Roman" pitchFamily="18" charset="0"/>
                <a:cs typeface="Times New Roman" pitchFamily="18" charset="0"/>
              </a:rPr>
              <a:t>như</a:t>
            </a:r>
            <a:r>
              <a:rPr lang="en-US" sz="4000" b="1" dirty="0">
                <a:solidFill>
                  <a:schemeClr val="tx1"/>
                </a:solidFill>
                <a:latin typeface="Times New Roman" pitchFamily="18" charset="0"/>
                <a:cs typeface="Times New Roman" pitchFamily="18" charset="0"/>
              </a:rPr>
              <a:t> </a:t>
            </a:r>
            <a:r>
              <a:rPr lang="en-US" sz="4000" b="1" dirty="0" err="1">
                <a:solidFill>
                  <a:schemeClr val="tx1"/>
                </a:solidFill>
                <a:latin typeface="Times New Roman" pitchFamily="18" charset="0"/>
                <a:cs typeface="Times New Roman" pitchFamily="18" charset="0"/>
              </a:rPr>
              <a:t>nói</a:t>
            </a:r>
            <a:r>
              <a:rPr lang="en-US" sz="4000" b="1" dirty="0">
                <a:solidFill>
                  <a:schemeClr val="tx1"/>
                </a:solidFill>
                <a:latin typeface="Times New Roman" pitchFamily="18" charset="0"/>
                <a:cs typeface="Times New Roman" pitchFamily="18" charset="0"/>
              </a:rPr>
              <a:t> </a:t>
            </a:r>
            <a:r>
              <a:rPr lang="en-US" sz="4000" b="1" dirty="0" err="1" smtClean="0">
                <a:solidFill>
                  <a:schemeClr val="tx1"/>
                </a:solidFill>
                <a:latin typeface="Times New Roman" pitchFamily="18" charset="0"/>
                <a:cs typeface="Times New Roman" pitchFamily="18" charset="0"/>
              </a:rPr>
              <a:t>với</a:t>
            </a:r>
            <a:r>
              <a:rPr lang="en-US" sz="4000" b="1" dirty="0" smtClean="0">
                <a:solidFill>
                  <a:schemeClr val="tx1"/>
                </a:solidFill>
                <a:latin typeface="Times New Roman" pitchFamily="18" charset="0"/>
                <a:cs typeface="Times New Roman" pitchFamily="18" charset="0"/>
              </a:rPr>
              <a:t> </a:t>
            </a:r>
            <a:r>
              <a:rPr lang="en-US" sz="4000" b="1" dirty="0" err="1">
                <a:solidFill>
                  <a:schemeClr val="tx1"/>
                </a:solidFill>
                <a:latin typeface="Times New Roman" pitchFamily="18" charset="0"/>
                <a:cs typeface="Times New Roman" pitchFamily="18" charset="0"/>
              </a:rPr>
              <a:t>một</a:t>
            </a:r>
            <a:r>
              <a:rPr lang="en-US" sz="4000" b="1" dirty="0">
                <a:solidFill>
                  <a:schemeClr val="tx1"/>
                </a:solidFill>
                <a:latin typeface="Times New Roman" pitchFamily="18" charset="0"/>
                <a:cs typeface="Times New Roman" pitchFamily="18" charset="0"/>
              </a:rPr>
              <a:t> </a:t>
            </a:r>
            <a:r>
              <a:rPr lang="en-US" sz="4000" b="1" dirty="0" err="1">
                <a:solidFill>
                  <a:schemeClr val="tx1"/>
                </a:solidFill>
                <a:latin typeface="Times New Roman" pitchFamily="18" charset="0"/>
                <a:cs typeface="Times New Roman" pitchFamily="18" charset="0"/>
              </a:rPr>
              <a:t>người</a:t>
            </a:r>
            <a:r>
              <a:rPr lang="en-US" sz="4000" b="1" dirty="0">
                <a:solidFill>
                  <a:schemeClr val="tx1"/>
                </a:solidFill>
                <a:latin typeface="Times New Roman" pitchFamily="18" charset="0"/>
                <a:cs typeface="Times New Roman" pitchFamily="18" charset="0"/>
              </a:rPr>
              <a:t> </a:t>
            </a:r>
            <a:r>
              <a:rPr lang="en-US" sz="4000" b="1" dirty="0" err="1">
                <a:solidFill>
                  <a:schemeClr val="tx1"/>
                </a:solidFill>
                <a:latin typeface="Times New Roman" pitchFamily="18" charset="0"/>
                <a:cs typeface="Times New Roman" pitchFamily="18" charset="0"/>
              </a:rPr>
              <a:t>bạn</a:t>
            </a:r>
            <a:r>
              <a:rPr lang="en-US" sz="4000" b="1" dirty="0">
                <a:solidFill>
                  <a:schemeClr val="tx1"/>
                </a:solidFill>
                <a:latin typeface="Times New Roman" pitchFamily="18" charset="0"/>
                <a:cs typeface="Times New Roman" pitchFamily="18" charset="0"/>
              </a:rPr>
              <a:t> </a:t>
            </a:r>
            <a:r>
              <a:rPr lang="en-US" sz="4000" b="1" dirty="0" err="1">
                <a:solidFill>
                  <a:schemeClr val="tx1"/>
                </a:solidFill>
                <a:latin typeface="Times New Roman" pitchFamily="18" charset="0"/>
                <a:cs typeface="Times New Roman" pitchFamily="18" charset="0"/>
              </a:rPr>
              <a:t>thân</a:t>
            </a:r>
            <a:r>
              <a:rPr lang="en-US" sz="4000" b="1" dirty="0">
                <a:solidFill>
                  <a:schemeClr val="tx1"/>
                </a:solidFill>
                <a:latin typeface="Times New Roman" pitchFamily="18" charset="0"/>
                <a:cs typeface="Times New Roman" pitchFamily="18" charset="0"/>
              </a:rPr>
              <a:t> </a:t>
            </a:r>
            <a:r>
              <a:rPr lang="en-US" sz="4000" b="1" dirty="0" err="1">
                <a:solidFill>
                  <a:schemeClr val="tx1"/>
                </a:solidFill>
                <a:latin typeface="Times New Roman" pitchFamily="18" charset="0"/>
                <a:cs typeface="Times New Roman" pitchFamily="18" charset="0"/>
              </a:rPr>
              <a:t>thiết</a:t>
            </a:r>
            <a:r>
              <a:rPr lang="en-US" sz="4000" b="1" dirty="0">
                <a:solidFill>
                  <a:schemeClr val="tx1"/>
                </a:solidFill>
                <a:latin typeface="Times New Roman" pitchFamily="18" charset="0"/>
                <a:cs typeface="Times New Roman" pitchFamily="18" charset="0"/>
              </a:rPr>
              <a:t>, </a:t>
            </a:r>
            <a:r>
              <a:rPr lang="en-US" sz="4000" b="1" dirty="0" err="1">
                <a:solidFill>
                  <a:schemeClr val="tx1"/>
                </a:solidFill>
                <a:latin typeface="Times New Roman" pitchFamily="18" charset="0"/>
                <a:cs typeface="Times New Roman" pitchFamily="18" charset="0"/>
              </a:rPr>
              <a:t>xưng</a:t>
            </a:r>
            <a:r>
              <a:rPr lang="en-US" sz="4000" b="1" dirty="0">
                <a:solidFill>
                  <a:schemeClr val="tx1"/>
                </a:solidFill>
                <a:latin typeface="Times New Roman" pitchFamily="18" charset="0"/>
                <a:cs typeface="Times New Roman" pitchFamily="18" charset="0"/>
              </a:rPr>
              <a:t> “</a:t>
            </a:r>
            <a:r>
              <a:rPr lang="en-US" sz="4000" b="1" dirty="0" err="1">
                <a:solidFill>
                  <a:schemeClr val="tx1"/>
                </a:solidFill>
                <a:latin typeface="Times New Roman" pitchFamily="18" charset="0"/>
                <a:cs typeface="Times New Roman" pitchFamily="18" charset="0"/>
              </a:rPr>
              <a:t>bọn</a:t>
            </a:r>
            <a:r>
              <a:rPr lang="en-US" sz="4000" b="1" dirty="0">
                <a:solidFill>
                  <a:schemeClr val="tx1"/>
                </a:solidFill>
                <a:latin typeface="Times New Roman" pitchFamily="18" charset="0"/>
                <a:cs typeface="Times New Roman" pitchFamily="18" charset="0"/>
              </a:rPr>
              <a:t> </a:t>
            </a:r>
            <a:r>
              <a:rPr lang="en-US" sz="4000" b="1" dirty="0" err="1">
                <a:solidFill>
                  <a:schemeClr val="tx1"/>
                </a:solidFill>
                <a:latin typeface="Times New Roman" pitchFamily="18" charset="0"/>
                <a:cs typeface="Times New Roman" pitchFamily="18" charset="0"/>
              </a:rPr>
              <a:t>mình</a:t>
            </a:r>
            <a:r>
              <a:rPr lang="en-US" sz="4000" b="1" dirty="0">
                <a:solidFill>
                  <a:schemeClr val="tx1"/>
                </a:solidFill>
                <a:latin typeface="Times New Roman" pitchFamily="18" charset="0"/>
                <a:cs typeface="Times New Roman" pitchFamily="18" charset="0"/>
              </a:rPr>
              <a:t>”, </a:t>
            </a:r>
            <a:r>
              <a:rPr lang="en-US" sz="4000" b="1" dirty="0" err="1">
                <a:solidFill>
                  <a:schemeClr val="tx1"/>
                </a:solidFill>
                <a:latin typeface="Times New Roman" pitchFamily="18" charset="0"/>
                <a:cs typeface="Times New Roman" pitchFamily="18" charset="0"/>
              </a:rPr>
              <a:t>hỏi</a:t>
            </a:r>
            <a:r>
              <a:rPr lang="en-US" sz="4000" b="1" dirty="0">
                <a:solidFill>
                  <a:schemeClr val="tx1"/>
                </a:solidFill>
                <a:latin typeface="Times New Roman" pitchFamily="18" charset="0"/>
                <a:cs typeface="Times New Roman" pitchFamily="18" charset="0"/>
              </a:rPr>
              <a:t> </a:t>
            </a:r>
            <a:r>
              <a:rPr lang="en-US" sz="4000" b="1" dirty="0" err="1">
                <a:solidFill>
                  <a:schemeClr val="tx1"/>
                </a:solidFill>
                <a:latin typeface="Times New Roman" pitchFamily="18" charset="0"/>
                <a:cs typeface="Times New Roman" pitchFamily="18" charset="0"/>
              </a:rPr>
              <a:t>rất</a:t>
            </a:r>
            <a:r>
              <a:rPr lang="en-US" sz="4000" b="1" dirty="0">
                <a:solidFill>
                  <a:schemeClr val="tx1"/>
                </a:solidFill>
                <a:latin typeface="Times New Roman" pitchFamily="18" charset="0"/>
                <a:cs typeface="Times New Roman" pitchFamily="18" charset="0"/>
              </a:rPr>
              <a:t> </a:t>
            </a:r>
            <a:r>
              <a:rPr lang="en-US" sz="4000" b="1" dirty="0" err="1">
                <a:solidFill>
                  <a:schemeClr val="tx1"/>
                </a:solidFill>
                <a:latin typeface="Times New Roman" pitchFamily="18" charset="0"/>
                <a:cs typeface="Times New Roman" pitchFamily="18" charset="0"/>
              </a:rPr>
              <a:t>thân</a:t>
            </a:r>
            <a:r>
              <a:rPr lang="en-US" sz="4000" b="1" dirty="0">
                <a:solidFill>
                  <a:schemeClr val="tx1"/>
                </a:solidFill>
                <a:latin typeface="Times New Roman" pitchFamily="18" charset="0"/>
                <a:cs typeface="Times New Roman" pitchFamily="18" charset="0"/>
              </a:rPr>
              <a:t> </a:t>
            </a:r>
            <a:r>
              <a:rPr lang="en-US" sz="4000" b="1" dirty="0" err="1" smtClean="0">
                <a:solidFill>
                  <a:schemeClr val="tx1"/>
                </a:solidFill>
                <a:latin typeface="Times New Roman" pitchFamily="18" charset="0"/>
                <a:cs typeface="Times New Roman" pitchFamily="18" charset="0"/>
              </a:rPr>
              <a:t>ái</a:t>
            </a:r>
            <a:r>
              <a:rPr lang="en-US" sz="4000" b="1" dirty="0" smtClean="0">
                <a:solidFill>
                  <a:schemeClr val="tx1"/>
                </a:solidFill>
                <a:latin typeface="Times New Roman" pitchFamily="18" charset="0"/>
                <a:cs typeface="Times New Roman" pitchFamily="18" charset="0"/>
              </a:rPr>
              <a:t> </a:t>
            </a:r>
            <a:r>
              <a:rPr lang="en-US" sz="4000" b="1" dirty="0">
                <a:solidFill>
                  <a:schemeClr val="tx1"/>
                </a:solidFill>
                <a:latin typeface="Times New Roman" pitchFamily="18" charset="0"/>
                <a:cs typeface="Times New Roman" pitchFamily="18" charset="0"/>
              </a:rPr>
              <a:t>“</a:t>
            </a:r>
            <a:r>
              <a:rPr lang="en-US" sz="4000" b="1" dirty="0" err="1">
                <a:solidFill>
                  <a:schemeClr val="tx1"/>
                </a:solidFill>
                <a:latin typeface="Times New Roman" pitchFamily="18" charset="0"/>
                <a:cs typeface="Times New Roman" pitchFamily="18" charset="0"/>
              </a:rPr>
              <a:t>Buồn</a:t>
            </a:r>
            <a:r>
              <a:rPr lang="en-US" sz="4000" b="1" dirty="0">
                <a:solidFill>
                  <a:schemeClr val="tx1"/>
                </a:solidFill>
                <a:latin typeface="Times New Roman" pitchFamily="18" charset="0"/>
                <a:cs typeface="Times New Roman" pitchFamily="18" charset="0"/>
              </a:rPr>
              <a:t> </a:t>
            </a:r>
            <a:r>
              <a:rPr lang="en-US" sz="4000" b="1" dirty="0" err="1">
                <a:solidFill>
                  <a:schemeClr val="tx1"/>
                </a:solidFill>
                <a:latin typeface="Times New Roman" pitchFamily="18" charset="0"/>
                <a:cs typeface="Times New Roman" pitchFamily="18" charset="0"/>
              </a:rPr>
              <a:t>không</a:t>
            </a:r>
            <a:r>
              <a:rPr lang="en-US" sz="4000" b="1" dirty="0">
                <a:solidFill>
                  <a:schemeClr val="tx1"/>
                </a:solidFill>
                <a:latin typeface="Times New Roman" pitchFamily="18" charset="0"/>
                <a:cs typeface="Times New Roman" pitchFamily="18" charset="0"/>
              </a:rPr>
              <a:t> </a:t>
            </a:r>
            <a:r>
              <a:rPr lang="en-US" sz="4000" b="1" dirty="0" err="1">
                <a:solidFill>
                  <a:schemeClr val="tx1"/>
                </a:solidFill>
                <a:latin typeface="Times New Roman" pitchFamily="18" charset="0"/>
                <a:cs typeface="Times New Roman" pitchFamily="18" charset="0"/>
              </a:rPr>
              <a:t>hả</a:t>
            </a:r>
            <a:r>
              <a:rPr lang="en-US" sz="4000" b="1" dirty="0">
                <a:solidFill>
                  <a:schemeClr val="tx1"/>
                </a:solidFill>
                <a:latin typeface="Times New Roman" pitchFamily="18" charset="0"/>
                <a:cs typeface="Times New Roman" pitchFamily="18" charset="0"/>
              </a:rPr>
              <a:t> </a:t>
            </a:r>
            <a:r>
              <a:rPr lang="en-US" sz="4000" b="1" dirty="0" err="1">
                <a:solidFill>
                  <a:schemeClr val="tx1"/>
                </a:solidFill>
                <a:latin typeface="Times New Roman" pitchFamily="18" charset="0"/>
                <a:cs typeface="Times New Roman" pitchFamily="18" charset="0"/>
              </a:rPr>
              <a:t>trống</a:t>
            </a:r>
            <a:r>
              <a:rPr lang="en-US" sz="4000" b="1" dirty="0" smtClean="0">
                <a:solidFill>
                  <a:schemeClr val="tx1"/>
                </a:solidFill>
                <a:latin typeface="Times New Roman" pitchFamily="18" charset="0"/>
                <a:cs typeface="Times New Roman" pitchFamily="18" charset="0"/>
              </a:rPr>
              <a:t>”.</a:t>
            </a:r>
            <a:endParaRPr lang="vi-VN" sz="4000" b="1" dirty="0">
              <a:solidFill>
                <a:schemeClr val="tx1"/>
              </a:solidFill>
              <a:latin typeface="Times New Roman" pitchFamily="18" charset="0"/>
              <a:cs typeface="Times New Roman" pitchFamily="18"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20746" y="-134407"/>
            <a:ext cx="1264707" cy="1264707"/>
          </a:xfrm>
          <a:prstGeom prst="rect">
            <a:avLst/>
          </a:prstGeom>
        </p:spPr>
      </p:pic>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b="9681"/>
          <a:stretch/>
        </p:blipFill>
        <p:spPr>
          <a:xfrm>
            <a:off x="-416230" y="-168347"/>
            <a:ext cx="1437847" cy="1298647"/>
          </a:xfrm>
          <a:prstGeom prst="rect">
            <a:avLst/>
          </a:prstGeom>
        </p:spPr>
      </p:pic>
      <p:sp>
        <p:nvSpPr>
          <p:cNvPr id="3" name="Rectangle 2"/>
          <p:cNvSpPr/>
          <p:nvPr/>
        </p:nvSpPr>
        <p:spPr>
          <a:xfrm>
            <a:off x="2247900" y="1579940"/>
            <a:ext cx="6096000" cy="2308324"/>
          </a:xfrm>
          <a:prstGeom prst="rect">
            <a:avLst/>
          </a:prstGeom>
        </p:spPr>
        <p:txBody>
          <a:bodyPr>
            <a:spAutoFit/>
          </a:bodyPr>
          <a:lstStyle/>
          <a:p>
            <a:r>
              <a:rPr lang="en-US" sz="3600" b="1">
                <a:latin typeface="Times New Roman" pitchFamily="18" charset="0"/>
                <a:cs typeface="Times New Roman" pitchFamily="18" charset="0"/>
              </a:rPr>
              <a:t>Buồn không hả </a:t>
            </a:r>
            <a:r>
              <a:rPr lang="en-US" sz="3600" b="1" smtClean="0">
                <a:latin typeface="Times New Roman" pitchFamily="18" charset="0"/>
                <a:cs typeface="Times New Roman" pitchFamily="18" charset="0"/>
              </a:rPr>
              <a:t>trống</a:t>
            </a:r>
            <a:endParaRPr lang="en-US" sz="3600" b="1">
              <a:solidFill>
                <a:srgbClr val="FF0000"/>
              </a:solidFill>
              <a:latin typeface="Times New Roman" pitchFamily="18" charset="0"/>
              <a:cs typeface="Times New Roman" pitchFamily="18" charset="0"/>
            </a:endParaRPr>
          </a:p>
          <a:p>
            <a:r>
              <a:rPr lang="en-US" sz="3600" b="1">
                <a:latin typeface="Times New Roman" pitchFamily="18" charset="0"/>
                <a:cs typeface="Times New Roman" pitchFamily="18" charset="0"/>
              </a:rPr>
              <a:t>Trong những ngày </a:t>
            </a:r>
            <a:r>
              <a:rPr lang="en-US" sz="3600" b="1" smtClean="0">
                <a:latin typeface="Times New Roman" pitchFamily="18" charset="0"/>
                <a:cs typeface="Times New Roman" pitchFamily="18" charset="0"/>
              </a:rPr>
              <a:t>hè</a:t>
            </a:r>
            <a:endParaRPr lang="en-US" sz="3600" b="1">
              <a:solidFill>
                <a:srgbClr val="FF0000"/>
              </a:solidFill>
              <a:latin typeface="Times New Roman" pitchFamily="18" charset="0"/>
              <a:cs typeface="Times New Roman" pitchFamily="18" charset="0"/>
            </a:endParaRPr>
          </a:p>
          <a:p>
            <a:r>
              <a:rPr lang="en-US" sz="3600" b="1">
                <a:latin typeface="Times New Roman" pitchFamily="18" charset="0"/>
                <a:cs typeface="Times New Roman" pitchFamily="18" charset="0"/>
              </a:rPr>
              <a:t>Bọn mình đi </a:t>
            </a:r>
            <a:r>
              <a:rPr lang="en-US" sz="3600" b="1" smtClean="0">
                <a:latin typeface="Times New Roman" pitchFamily="18" charset="0"/>
                <a:cs typeface="Times New Roman" pitchFamily="18" charset="0"/>
              </a:rPr>
              <a:t>vắng</a:t>
            </a:r>
            <a:endParaRPr lang="en-US" sz="3600" b="1">
              <a:solidFill>
                <a:srgbClr val="FF0000"/>
              </a:solidFill>
              <a:latin typeface="Times New Roman" pitchFamily="18" charset="0"/>
              <a:cs typeface="Times New Roman" pitchFamily="18" charset="0"/>
            </a:endParaRPr>
          </a:p>
          <a:p>
            <a:r>
              <a:rPr lang="en-US" sz="3600" b="1">
                <a:latin typeface="Times New Roman" pitchFamily="18" charset="0"/>
                <a:cs typeface="Times New Roman" pitchFamily="18" charset="0"/>
              </a:rPr>
              <a:t>Chỉ còn tiếng ve?</a:t>
            </a:r>
            <a:endParaRPr lang="vi-VN" sz="3600"/>
          </a:p>
        </p:txBody>
      </p:sp>
      <p:sp>
        <p:nvSpPr>
          <p:cNvPr id="9" name="Oval 8"/>
          <p:cNvSpPr/>
          <p:nvPr/>
        </p:nvSpPr>
        <p:spPr>
          <a:xfrm>
            <a:off x="2159000" y="2645202"/>
            <a:ext cx="2197100" cy="6731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13" name="Straight Connector 12"/>
          <p:cNvCxnSpPr/>
          <p:nvPr/>
        </p:nvCxnSpPr>
        <p:spPr>
          <a:xfrm>
            <a:off x="2374900" y="2159000"/>
            <a:ext cx="41402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4513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354866" y="613455"/>
            <a:ext cx="11176733" cy="1261884"/>
          </a:xfrm>
          <a:prstGeom prst="rect">
            <a:avLst/>
          </a:prstGeom>
          <a:noFill/>
        </p:spPr>
        <p:txBody>
          <a:bodyPr wrap="square" rtlCol="0">
            <a:spAutoFit/>
          </a:bodyPr>
          <a:lstStyle/>
          <a:p>
            <a:pPr>
              <a:spcBef>
                <a:spcPts val="600"/>
              </a:spcBef>
            </a:pPr>
            <a:r>
              <a:rPr lang="en-US" sz="4000" b="1" dirty="0">
                <a:solidFill>
                  <a:srgbClr val="0000FF"/>
                </a:solidFill>
                <a:latin typeface="Times New Roman" pitchFamily="18" charset="0"/>
                <a:cs typeface="Times New Roman" pitchFamily="18" charset="0"/>
              </a:rPr>
              <a:t> </a:t>
            </a:r>
            <a:r>
              <a:rPr lang="en-US" sz="3600" b="1" dirty="0" smtClean="0">
                <a:solidFill>
                  <a:srgbClr val="0000FF"/>
                </a:solidFill>
                <a:latin typeface="Times New Roman" pitchFamily="18" charset="0"/>
                <a:cs typeface="Times New Roman" pitchFamily="18" charset="0"/>
              </a:rPr>
              <a:t> 3. Qua </a:t>
            </a:r>
            <a:r>
              <a:rPr lang="en-US" sz="3600" b="1" dirty="0" err="1">
                <a:solidFill>
                  <a:srgbClr val="0000FF"/>
                </a:solidFill>
                <a:latin typeface="Times New Roman" pitchFamily="18" charset="0"/>
                <a:cs typeface="Times New Roman" pitchFamily="18" charset="0"/>
              </a:rPr>
              <a:t>lời</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bài</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thơ</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em</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thấy</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tình</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cảm</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của</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bạn</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học</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sinh</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với</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cái</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trống</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trường</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với</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ngôi</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trường</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như</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thế</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nào</a:t>
            </a:r>
            <a:r>
              <a:rPr lang="en-US" sz="3600" b="1" dirty="0">
                <a:solidFill>
                  <a:srgbClr val="0000FF"/>
                </a:solidFill>
                <a:latin typeface="Times New Roman" pitchFamily="18" charset="0"/>
                <a:cs typeface="Times New Roman" pitchFamily="18" charset="0"/>
              </a:rPr>
              <a:t>?</a:t>
            </a:r>
            <a:endParaRPr lang="vi-VN" sz="3600" b="1" dirty="0">
              <a:solidFill>
                <a:srgbClr val="0000FF"/>
              </a:solidFill>
              <a:latin typeface="Times New Roman" pitchFamily="18" charset="0"/>
              <a:cs typeface="Times New Roman" pitchFamily="18" charset="0"/>
            </a:endParaRPr>
          </a:p>
        </p:txBody>
      </p:sp>
      <p:sp>
        <p:nvSpPr>
          <p:cNvPr id="3" name="TextBox 2"/>
          <p:cNvSpPr txBox="1"/>
          <p:nvPr/>
        </p:nvSpPr>
        <p:spPr>
          <a:xfrm>
            <a:off x="481866" y="2520430"/>
            <a:ext cx="9704237" cy="1323439"/>
          </a:xfrm>
          <a:prstGeom prst="rect">
            <a:avLst/>
          </a:prstGeom>
          <a:noFill/>
        </p:spPr>
        <p:txBody>
          <a:bodyPr wrap="square" rtlCol="0">
            <a:spAutoFit/>
          </a:bodyPr>
          <a:lstStyle/>
          <a:p>
            <a:pPr>
              <a:spcBef>
                <a:spcPts val="600"/>
              </a:spcBef>
            </a:pPr>
            <a:r>
              <a:rPr lang="en-US" sz="44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Bạn</a:t>
            </a:r>
            <a:r>
              <a:rPr lang="en-US" sz="3600" b="1" dirty="0" smtClean="0">
                <a:latin typeface="Times New Roman" pitchFamily="18" charset="0"/>
                <a:cs typeface="Times New Roman" pitchFamily="18" charset="0"/>
              </a:rPr>
              <a:t> </a:t>
            </a:r>
            <a:r>
              <a:rPr lang="en-US" sz="3600" b="1" dirty="0" err="1">
                <a:latin typeface="Times New Roman" pitchFamily="18" charset="0"/>
                <a:cs typeface="Times New Roman" pitchFamily="18" charset="0"/>
              </a:rPr>
              <a:t>học</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sinh</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yêu</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quý</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gắn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bó</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với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cái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trống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trường</a:t>
            </a:r>
            <a:r>
              <a:rPr lang="en-US" sz="3600" b="1" dirty="0">
                <a:latin typeface="Times New Roman" pitchFamily="18" charset="0"/>
                <a:cs typeface="Times New Roman" pitchFamily="18" charset="0"/>
              </a:rPr>
              <a:t>. </a:t>
            </a:r>
            <a:r>
              <a:rPr lang="en-US" sz="3600" b="1" err="1">
                <a:latin typeface="Times New Roman" pitchFamily="18" charset="0"/>
                <a:cs typeface="Times New Roman" pitchFamily="18" charset="0"/>
              </a:rPr>
              <a:t>Bạn</a:t>
            </a:r>
            <a:r>
              <a:rPr lang="en-US" sz="3600" b="1">
                <a:latin typeface="Times New Roman" pitchFamily="18" charset="0"/>
                <a:cs typeface="Times New Roman" pitchFamily="18" charset="0"/>
              </a:rPr>
              <a:t> </a:t>
            </a:r>
            <a:r>
              <a:rPr lang="en-US" sz="3600" b="1" smtClean="0">
                <a:latin typeface="Times New Roman" pitchFamily="18" charset="0"/>
                <a:cs typeface="Times New Roman" pitchFamily="18" charset="0"/>
              </a:rPr>
              <a:t>rất yêu </a:t>
            </a:r>
            <a:r>
              <a:rPr lang="en-US" sz="3600" b="1" dirty="0" err="1">
                <a:latin typeface="Times New Roman" pitchFamily="18" charset="0"/>
                <a:cs typeface="Times New Roman" pitchFamily="18" charset="0"/>
              </a:rPr>
              <a:t>trường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yêu</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lớp</a:t>
            </a:r>
            <a:r>
              <a:rPr lang="en-US" sz="3600" b="1" dirty="0">
                <a:latin typeface="Times New Roman" pitchFamily="18" charset="0"/>
                <a:cs typeface="Times New Roman" pitchFamily="18" charset="0"/>
              </a:rPr>
              <a:t>.</a:t>
            </a:r>
            <a:endParaRPr lang="vi-VN" sz="3600" b="1" dirty="0">
              <a:latin typeface="Times New Roman" pitchFamily="18" charset="0"/>
              <a:cs typeface="Times New Roman" pitchFamily="18" charset="0"/>
            </a:endParaRPr>
          </a:p>
        </p:txBody>
      </p:sp>
      <p:sp>
        <p:nvSpPr>
          <p:cNvPr id="4" name="Rounded Rectangle 3"/>
          <p:cNvSpPr/>
          <p:nvPr/>
        </p:nvSpPr>
        <p:spPr>
          <a:xfrm>
            <a:off x="0" y="254749"/>
            <a:ext cx="12001500" cy="4774451"/>
          </a:xfrm>
          <a:prstGeom prst="roundRect">
            <a:avLst/>
          </a:prstGeom>
          <a:noFill/>
          <a:ln w="571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b="12631"/>
          <a:stretch/>
        </p:blipFill>
        <p:spPr>
          <a:xfrm>
            <a:off x="-364057" y="-193977"/>
            <a:ext cx="1437847" cy="1256228"/>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54696" y="2949906"/>
            <a:ext cx="1264707" cy="1264707"/>
          </a:xfrm>
          <a:prstGeom prst="rect">
            <a:avLst/>
          </a:prstGeom>
        </p:spPr>
      </p:pic>
    </p:spTree>
    <p:extLst>
      <p:ext uri="{BB962C8B-B14F-4D97-AF65-F5344CB8AC3E}">
        <p14:creationId xmlns:p14="http://schemas.microsoft.com/office/powerpoint/2010/main" val="3370009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3969730" y="2656920"/>
            <a:ext cx="4926620" cy="2067480"/>
          </a:xfrm>
          <a:prstGeom prst="rect">
            <a:avLst/>
          </a:prstGeom>
          <a:noFill/>
          <a:scene3d>
            <a:camera prst="orthographicFront"/>
            <a:lightRig rig="threePt" dir="t"/>
          </a:scene3d>
          <a:sp3d>
            <a:bevelT/>
          </a:sp3d>
        </p:spPr>
        <p:txBody>
          <a:bodyPr spcFirstLastPara="1" wrap="none" lIns="91440" tIns="45720" rIns="91440" bIns="45720" numCol="1">
            <a:prstTxWarp prst="textArchUp">
              <a:avLst/>
            </a:prstTxWarp>
            <a:spAutoFit/>
            <a:sp3d extrusionH="57150">
              <a:bevelT w="38100" h="38100"/>
            </a:sp3d>
          </a:bodyPr>
          <a:lstStyle/>
          <a:p>
            <a:pPr algn="ctr"/>
            <a:r>
              <a:rPr lang="en-US" sz="88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anose="02020603050405020304" pitchFamily="18" charset="0"/>
                <a:cs typeface="Times New Roman" panose="02020603050405020304" pitchFamily="18" charset="0"/>
              </a:rPr>
              <a:t>Luyện</a:t>
            </a:r>
            <a:r>
              <a:rPr lang="en-US" sz="8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anose="02020603050405020304" pitchFamily="18" charset="0"/>
                <a:cs typeface="Times New Roman" panose="02020603050405020304" pitchFamily="18" charset="0"/>
              </a:rPr>
              <a:t> </a:t>
            </a:r>
            <a:r>
              <a:rPr lang="en-US" sz="88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anose="02020603050405020304" pitchFamily="18" charset="0"/>
                <a:cs typeface="Times New Roman" panose="02020603050405020304" pitchFamily="18" charset="0"/>
              </a:rPr>
              <a:t>tập</a:t>
            </a:r>
            <a:endParaRPr lang="en-US" sz="8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236699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r="-17000"/>
          </a:stretch>
        </a:blipFill>
        <a:effectLst/>
      </p:bgPr>
    </p:bg>
    <p:spTree>
      <p:nvGrpSpPr>
        <p:cNvPr id="1" name=""/>
        <p:cNvGrpSpPr/>
        <p:nvPr/>
      </p:nvGrpSpPr>
      <p:grpSpPr>
        <a:xfrm>
          <a:off x="0" y="0"/>
          <a:ext cx="0" cy="0"/>
          <a:chOff x="0" y="0"/>
          <a:chExt cx="0" cy="0"/>
        </a:xfrm>
      </p:grpSpPr>
      <p:graphicFrame>
        <p:nvGraphicFramePr>
          <p:cNvPr id="21" name="Table 20"/>
          <p:cNvGraphicFramePr>
            <a:graphicFrameLocks noGrp="1"/>
          </p:cNvGraphicFramePr>
          <p:nvPr>
            <p:extLst>
              <p:ext uri="{D42A27DB-BD31-4B8C-83A1-F6EECF244321}">
                <p14:modId xmlns:p14="http://schemas.microsoft.com/office/powerpoint/2010/main" val="2315938197"/>
              </p:ext>
            </p:extLst>
          </p:nvPr>
        </p:nvGraphicFramePr>
        <p:xfrm>
          <a:off x="294150" y="4129048"/>
          <a:ext cx="11554949" cy="2648067"/>
        </p:xfrm>
        <a:graphic>
          <a:graphicData uri="http://schemas.openxmlformats.org/drawingml/2006/table">
            <a:tbl>
              <a:tblPr firstRow="1" bandRow="1">
                <a:tableStyleId>{5C22544A-7EE6-4342-B048-85BDC9FD1C3A}</a:tableStyleId>
              </a:tblPr>
              <a:tblGrid>
                <a:gridCol w="5204950">
                  <a:extLst>
                    <a:ext uri="{9D8B030D-6E8A-4147-A177-3AD203B41FA5}">
                      <a16:colId xmlns:a16="http://schemas.microsoft.com/office/drawing/2014/main" val="20000"/>
                    </a:ext>
                  </a:extLst>
                </a:gridCol>
                <a:gridCol w="3759200">
                  <a:extLst>
                    <a:ext uri="{9D8B030D-6E8A-4147-A177-3AD203B41FA5}">
                      <a16:colId xmlns:a16="http://schemas.microsoft.com/office/drawing/2014/main" val="20001"/>
                    </a:ext>
                  </a:extLst>
                </a:gridCol>
                <a:gridCol w="2590799">
                  <a:extLst>
                    <a:ext uri="{9D8B030D-6E8A-4147-A177-3AD203B41FA5}">
                      <a16:colId xmlns:a16="http://schemas.microsoft.com/office/drawing/2014/main" val="20002"/>
                    </a:ext>
                  </a:extLst>
                </a:gridCol>
              </a:tblGrid>
              <a:tr h="629031">
                <a:tc>
                  <a:txBody>
                    <a:bodyPr/>
                    <a:lstStyle/>
                    <a:p>
                      <a:pPr algn="ctr"/>
                      <a:r>
                        <a:rPr lang="en-US" sz="3200" dirty="0" err="1" smtClean="0">
                          <a:latin typeface="Times New Roman" pitchFamily="18" charset="0"/>
                          <a:cs typeface="Times New Roman" pitchFamily="18" charset="0"/>
                        </a:rPr>
                        <a:t>Câu</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hỏi</a:t>
                      </a:r>
                      <a:endParaRPr lang="vi-VN" sz="3200" dirty="0">
                        <a:latin typeface="Times New Roman" pitchFamily="18" charset="0"/>
                        <a:cs typeface="Times New Roman" pitchFamily="18" charset="0"/>
                      </a:endParaRPr>
                    </a:p>
                  </a:txBody>
                  <a:tcPr anchor="ctr">
                    <a:solidFill>
                      <a:schemeClr val="accent6">
                        <a:lumMod val="75000"/>
                      </a:schemeClr>
                    </a:solidFill>
                  </a:tcPr>
                </a:tc>
                <a:tc>
                  <a:txBody>
                    <a:bodyPr/>
                    <a:lstStyle/>
                    <a:p>
                      <a:pPr algn="ctr"/>
                      <a:r>
                        <a:rPr lang="en-US" sz="3200" dirty="0" err="1" smtClean="0">
                          <a:latin typeface="Times New Roman" pitchFamily="18" charset="0"/>
                          <a:cs typeface="Times New Roman" pitchFamily="18" charset="0"/>
                        </a:rPr>
                        <a:t>Vào</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mùa</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hè</a:t>
                      </a:r>
                      <a:endParaRPr lang="vi-VN" sz="3200" dirty="0">
                        <a:latin typeface="Times New Roman" pitchFamily="18" charset="0"/>
                        <a:cs typeface="Times New Roman" pitchFamily="18" charset="0"/>
                      </a:endParaRPr>
                    </a:p>
                  </a:txBody>
                  <a:tcPr anchor="ctr">
                    <a:solidFill>
                      <a:schemeClr val="accent6">
                        <a:lumMod val="75000"/>
                      </a:schemeClr>
                    </a:solidFill>
                  </a:tcPr>
                </a:tc>
                <a:tc>
                  <a:txBody>
                    <a:bodyPr/>
                    <a:lstStyle/>
                    <a:p>
                      <a:pPr algn="ctr"/>
                      <a:r>
                        <a:rPr lang="en-US" sz="3200" dirty="0" err="1" smtClean="0">
                          <a:latin typeface="Times New Roman" pitchFamily="18" charset="0"/>
                          <a:cs typeface="Times New Roman" pitchFamily="18" charset="0"/>
                        </a:rPr>
                        <a:t>Vào</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năm</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học</a:t>
                      </a:r>
                      <a:endParaRPr lang="vi-VN" sz="3200" dirty="0">
                        <a:latin typeface="Times New Roman" pitchFamily="18" charset="0"/>
                        <a:cs typeface="Times New Roman" pitchFamily="18" charset="0"/>
                      </a:endParaRPr>
                    </a:p>
                  </a:txBody>
                  <a:tcPr anchor="ctr">
                    <a:solidFill>
                      <a:schemeClr val="accent6">
                        <a:lumMod val="75000"/>
                      </a:schemeClr>
                    </a:solidFill>
                  </a:tcPr>
                </a:tc>
                <a:extLst>
                  <a:ext uri="{0D108BD9-81ED-4DB2-BD59-A6C34878D82A}">
                    <a16:rowId xmlns:a16="http://schemas.microsoft.com/office/drawing/2014/main" val="10000"/>
                  </a:ext>
                </a:extLst>
              </a:tr>
              <a:tr h="1096621">
                <a:tc>
                  <a:txBody>
                    <a:bodyPr/>
                    <a:lstStyle/>
                    <a:p>
                      <a:pPr algn="l"/>
                      <a:r>
                        <a:rPr lang="en-US" sz="3200" b="1" dirty="0" err="1" smtClean="0">
                          <a:latin typeface="Times New Roman" pitchFamily="18" charset="0"/>
                          <a:cs typeface="Times New Roman" pitchFamily="18" charset="0"/>
                        </a:rPr>
                        <a:t>Cái</a:t>
                      </a:r>
                      <a:r>
                        <a:rPr lang="en-US" sz="3200" b="1" baseline="0" dirty="0" smtClean="0">
                          <a:latin typeface="Times New Roman" pitchFamily="18" charset="0"/>
                          <a:cs typeface="Times New Roman" pitchFamily="18" charset="0"/>
                        </a:rPr>
                        <a:t> </a:t>
                      </a:r>
                      <a:r>
                        <a:rPr lang="en-US" sz="3200" b="1" baseline="0" dirty="0" err="1" smtClean="0">
                          <a:latin typeface="Times New Roman" pitchFamily="18" charset="0"/>
                          <a:cs typeface="Times New Roman" pitchFamily="18" charset="0"/>
                        </a:rPr>
                        <a:t>trống</a:t>
                      </a:r>
                      <a:r>
                        <a:rPr lang="en-US" sz="3200" b="1" baseline="0" dirty="0" smtClean="0">
                          <a:latin typeface="Times New Roman" pitchFamily="18" charset="0"/>
                          <a:cs typeface="Times New Roman" pitchFamily="18" charset="0"/>
                        </a:rPr>
                        <a:t> </a:t>
                      </a:r>
                      <a:r>
                        <a:rPr lang="en-US" sz="3200" b="1" baseline="0" dirty="0" err="1" smtClean="0">
                          <a:latin typeface="Times New Roman" pitchFamily="18" charset="0"/>
                          <a:cs typeface="Times New Roman" pitchFamily="18" charset="0"/>
                        </a:rPr>
                        <a:t>làm</a:t>
                      </a:r>
                      <a:r>
                        <a:rPr lang="en-US" sz="3200" b="1" baseline="0" dirty="0" smtClean="0">
                          <a:latin typeface="Times New Roman" pitchFamily="18" charset="0"/>
                          <a:cs typeface="Times New Roman" pitchFamily="18" charset="0"/>
                        </a:rPr>
                        <a:t> </a:t>
                      </a:r>
                      <a:r>
                        <a:rPr lang="en-US" sz="3200" b="1" baseline="0" dirty="0" err="1" smtClean="0">
                          <a:latin typeface="Times New Roman" pitchFamily="18" charset="0"/>
                          <a:cs typeface="Times New Roman" pitchFamily="18" charset="0"/>
                        </a:rPr>
                        <a:t>gì</a:t>
                      </a:r>
                      <a:r>
                        <a:rPr lang="en-US" sz="3200" b="1" baseline="0" dirty="0" smtClean="0">
                          <a:latin typeface="Times New Roman" pitchFamily="18" charset="0"/>
                          <a:cs typeface="Times New Roman" pitchFamily="18" charset="0"/>
                        </a:rPr>
                        <a:t> (</a:t>
                      </a:r>
                      <a:r>
                        <a:rPr lang="en-US" sz="3200" b="1" baseline="0" dirty="0" err="1" smtClean="0">
                          <a:latin typeface="Times New Roman" pitchFamily="18" charset="0"/>
                          <a:cs typeface="Times New Roman" pitchFamily="18" charset="0"/>
                        </a:rPr>
                        <a:t>Hoạt</a:t>
                      </a:r>
                      <a:r>
                        <a:rPr lang="en-US" sz="3200" b="1" baseline="0" dirty="0" smtClean="0">
                          <a:latin typeface="Times New Roman" pitchFamily="18" charset="0"/>
                          <a:cs typeface="Times New Roman" pitchFamily="18" charset="0"/>
                        </a:rPr>
                        <a:t> </a:t>
                      </a:r>
                      <a:r>
                        <a:rPr lang="en-US" sz="3200" b="1" baseline="0" dirty="0" err="1" smtClean="0">
                          <a:latin typeface="Times New Roman" pitchFamily="18" charset="0"/>
                          <a:cs typeface="Times New Roman" pitchFamily="18" charset="0"/>
                        </a:rPr>
                        <a:t>động</a:t>
                      </a:r>
                      <a:r>
                        <a:rPr lang="en-US" sz="3200" b="1" baseline="0" dirty="0" smtClean="0">
                          <a:latin typeface="Times New Roman" pitchFamily="18" charset="0"/>
                          <a:cs typeface="Times New Roman" pitchFamily="18" charset="0"/>
                        </a:rPr>
                        <a:t>)</a:t>
                      </a:r>
                      <a:endParaRPr lang="vi-VN" sz="3200" b="1" dirty="0">
                        <a:latin typeface="Times New Roman" pitchFamily="18" charset="0"/>
                        <a:cs typeface="Times New Roman" pitchFamily="18" charset="0"/>
                      </a:endParaRPr>
                    </a:p>
                  </a:txBody>
                  <a:tcPr anchor="ctr">
                    <a:solidFill>
                      <a:srgbClr val="00FFFF"/>
                    </a:solidFill>
                  </a:tcPr>
                </a:tc>
                <a:tc>
                  <a:txBody>
                    <a:bodyPr/>
                    <a:lstStyle/>
                    <a:p>
                      <a:pPr algn="ctr"/>
                      <a:endParaRPr lang="vi-VN" sz="2400" dirty="0">
                        <a:latin typeface="Times New Roman" pitchFamily="18" charset="0"/>
                        <a:cs typeface="Times New Roman" pitchFamily="18" charset="0"/>
                      </a:endParaRPr>
                    </a:p>
                  </a:txBody>
                  <a:tcPr anchor="ctr">
                    <a:solidFill>
                      <a:schemeClr val="accent6">
                        <a:lumMod val="40000"/>
                        <a:lumOff val="60000"/>
                      </a:schemeClr>
                    </a:solidFill>
                  </a:tcPr>
                </a:tc>
                <a:tc>
                  <a:txBody>
                    <a:bodyPr/>
                    <a:lstStyle/>
                    <a:p>
                      <a:pPr algn="ctr"/>
                      <a:endParaRPr lang="vi-VN" sz="2400" dirty="0">
                        <a:latin typeface="Times New Roman" pitchFamily="18" charset="0"/>
                        <a:cs typeface="Times New Roman" pitchFamily="18" charset="0"/>
                      </a:endParaRPr>
                    </a:p>
                  </a:txBody>
                  <a:tcPr anchor="ctr">
                    <a:solidFill>
                      <a:schemeClr val="accent6">
                        <a:lumMod val="40000"/>
                        <a:lumOff val="60000"/>
                      </a:schemeClr>
                    </a:solidFill>
                  </a:tcPr>
                </a:tc>
                <a:extLst>
                  <a:ext uri="{0D108BD9-81ED-4DB2-BD59-A6C34878D82A}">
                    <a16:rowId xmlns:a16="http://schemas.microsoft.com/office/drawing/2014/main" val="10001"/>
                  </a:ext>
                </a:extLst>
              </a:tr>
              <a:tr h="922415">
                <a:tc>
                  <a:txBody>
                    <a:bodyPr/>
                    <a:lstStyle/>
                    <a:p>
                      <a:pPr algn="l"/>
                      <a:r>
                        <a:rPr lang="en-US" sz="3200" b="1" dirty="0" err="1" smtClean="0">
                          <a:latin typeface="Times New Roman" pitchFamily="18" charset="0"/>
                          <a:cs typeface="Times New Roman" pitchFamily="18" charset="0"/>
                        </a:rPr>
                        <a:t>Cái</a:t>
                      </a:r>
                      <a:r>
                        <a:rPr lang="en-US" sz="3200" b="1" baseline="0" dirty="0" smtClean="0">
                          <a:latin typeface="Times New Roman" pitchFamily="18" charset="0"/>
                          <a:cs typeface="Times New Roman" pitchFamily="18" charset="0"/>
                        </a:rPr>
                        <a:t> </a:t>
                      </a:r>
                      <a:r>
                        <a:rPr lang="en-US" sz="3200" b="1" baseline="0" dirty="0" err="1" smtClean="0">
                          <a:latin typeface="Times New Roman" pitchFamily="18" charset="0"/>
                          <a:cs typeface="Times New Roman" pitchFamily="18" charset="0"/>
                        </a:rPr>
                        <a:t>trống</a:t>
                      </a:r>
                      <a:r>
                        <a:rPr lang="en-US" sz="3200" b="1" baseline="0" dirty="0" smtClean="0">
                          <a:latin typeface="Times New Roman" pitchFamily="18" charset="0"/>
                          <a:cs typeface="Times New Roman" pitchFamily="18" charset="0"/>
                        </a:rPr>
                        <a:t> </a:t>
                      </a:r>
                      <a:r>
                        <a:rPr lang="en-US" sz="3200" b="1" baseline="0" dirty="0" err="1" smtClean="0">
                          <a:latin typeface="Times New Roman" pitchFamily="18" charset="0"/>
                          <a:cs typeface="Times New Roman" pitchFamily="18" charset="0"/>
                        </a:rPr>
                        <a:t>thế</a:t>
                      </a:r>
                      <a:r>
                        <a:rPr lang="en-US" sz="3200" b="1" baseline="0" dirty="0" smtClean="0">
                          <a:latin typeface="Times New Roman" pitchFamily="18" charset="0"/>
                          <a:cs typeface="Times New Roman" pitchFamily="18" charset="0"/>
                        </a:rPr>
                        <a:t> </a:t>
                      </a:r>
                      <a:r>
                        <a:rPr lang="en-US" sz="3200" b="1" baseline="0" dirty="0" err="1" smtClean="0">
                          <a:latin typeface="Times New Roman" pitchFamily="18" charset="0"/>
                          <a:cs typeface="Times New Roman" pitchFamily="18" charset="0"/>
                        </a:rPr>
                        <a:t>nào</a:t>
                      </a:r>
                      <a:r>
                        <a:rPr lang="en-US" sz="3200" b="1" baseline="0" dirty="0" smtClean="0">
                          <a:latin typeface="Times New Roman" pitchFamily="18" charset="0"/>
                          <a:cs typeface="Times New Roman" pitchFamily="18" charset="0"/>
                        </a:rPr>
                        <a:t> (</a:t>
                      </a:r>
                      <a:r>
                        <a:rPr lang="en-US" sz="3200" b="1" baseline="0" dirty="0" err="1" smtClean="0">
                          <a:latin typeface="Times New Roman" pitchFamily="18" charset="0"/>
                          <a:cs typeface="Times New Roman" pitchFamily="18" charset="0"/>
                        </a:rPr>
                        <a:t>Cảm</a:t>
                      </a:r>
                      <a:r>
                        <a:rPr lang="en-US" sz="3200" b="1" baseline="0" dirty="0" smtClean="0">
                          <a:latin typeface="Times New Roman" pitchFamily="18" charset="0"/>
                          <a:cs typeface="Times New Roman" pitchFamily="18" charset="0"/>
                        </a:rPr>
                        <a:t> </a:t>
                      </a:r>
                      <a:r>
                        <a:rPr lang="en-US" sz="3200" b="1" baseline="0" dirty="0" err="1" smtClean="0">
                          <a:latin typeface="Times New Roman" pitchFamily="18" charset="0"/>
                          <a:cs typeface="Times New Roman" pitchFamily="18" charset="0"/>
                        </a:rPr>
                        <a:t>xúc</a:t>
                      </a:r>
                      <a:r>
                        <a:rPr lang="en-US" sz="3200" b="1" baseline="0" dirty="0" smtClean="0">
                          <a:latin typeface="Times New Roman" pitchFamily="18" charset="0"/>
                          <a:cs typeface="Times New Roman" pitchFamily="18" charset="0"/>
                        </a:rPr>
                        <a:t>)</a:t>
                      </a:r>
                      <a:endParaRPr lang="vi-VN" sz="3200" b="1" dirty="0">
                        <a:latin typeface="Times New Roman" pitchFamily="18" charset="0"/>
                        <a:cs typeface="Times New Roman" pitchFamily="18" charset="0"/>
                      </a:endParaRPr>
                    </a:p>
                  </a:txBody>
                  <a:tcPr anchor="ctr">
                    <a:solidFill>
                      <a:srgbClr val="00FFFF"/>
                    </a:solidFill>
                  </a:tcPr>
                </a:tc>
                <a:tc>
                  <a:txBody>
                    <a:bodyPr/>
                    <a:lstStyle/>
                    <a:p>
                      <a:pPr algn="ctr"/>
                      <a:endParaRPr lang="vi-VN" sz="2400" b="1" dirty="0">
                        <a:latin typeface="Times New Roman" pitchFamily="18" charset="0"/>
                        <a:cs typeface="Times New Roman" pitchFamily="18" charset="0"/>
                      </a:endParaRPr>
                    </a:p>
                  </a:txBody>
                  <a:tcPr anchor="ctr">
                    <a:solidFill>
                      <a:schemeClr val="accent6">
                        <a:lumMod val="40000"/>
                        <a:lumOff val="60000"/>
                      </a:schemeClr>
                    </a:solidFill>
                  </a:tcPr>
                </a:tc>
                <a:tc>
                  <a:txBody>
                    <a:bodyPr/>
                    <a:lstStyle/>
                    <a:p>
                      <a:pPr algn="ctr"/>
                      <a:endParaRPr lang="vi-VN" sz="2400" dirty="0">
                        <a:latin typeface="Times New Roman" pitchFamily="18" charset="0"/>
                        <a:cs typeface="Times New Roman" pitchFamily="18" charset="0"/>
                      </a:endParaRPr>
                    </a:p>
                  </a:txBody>
                  <a:tcPr anchor="ctr">
                    <a:solidFill>
                      <a:schemeClr val="accent6">
                        <a:lumMod val="40000"/>
                        <a:lumOff val="60000"/>
                      </a:schemeClr>
                    </a:solidFill>
                  </a:tcPr>
                </a:tc>
                <a:extLst>
                  <a:ext uri="{0D108BD9-81ED-4DB2-BD59-A6C34878D82A}">
                    <a16:rowId xmlns:a16="http://schemas.microsoft.com/office/drawing/2014/main" val="10002"/>
                  </a:ext>
                </a:extLst>
              </a:tr>
            </a:tbl>
          </a:graphicData>
        </a:graphic>
      </p:graphicFrame>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8289" y="1299718"/>
            <a:ext cx="1364348" cy="1282222"/>
          </a:xfrm>
          <a:prstGeom prst="rect">
            <a:avLst/>
          </a:prstGeom>
        </p:spPr>
      </p:pic>
      <p:sp>
        <p:nvSpPr>
          <p:cNvPr id="2" name="TextBox 1"/>
          <p:cNvSpPr txBox="1"/>
          <p:nvPr/>
        </p:nvSpPr>
        <p:spPr>
          <a:xfrm>
            <a:off x="570526" y="120365"/>
            <a:ext cx="11090000" cy="1200329"/>
          </a:xfrm>
          <a:prstGeom prst="rect">
            <a:avLst/>
          </a:prstGeom>
          <a:noFill/>
        </p:spPr>
        <p:txBody>
          <a:bodyPr wrap="square" rtlCol="0">
            <a:spAutoFit/>
          </a:bodyPr>
          <a:lstStyle/>
          <a:p>
            <a:r>
              <a:rPr lang="en-US" sz="3600" b="1" dirty="0" smtClean="0">
                <a:latin typeface="Times New Roman" pitchFamily="18" charset="0"/>
                <a:cs typeface="Times New Roman" pitchFamily="18" charset="0"/>
              </a:rPr>
              <a:t>1.Hãy </a:t>
            </a:r>
            <a:r>
              <a:rPr lang="en-US" sz="3600" b="1" dirty="0" err="1">
                <a:latin typeface="Times New Roman" pitchFamily="18" charset="0"/>
                <a:cs typeface="Times New Roman" pitchFamily="18" charset="0"/>
              </a:rPr>
              <a:t>sắp</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xếp</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các</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từ</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ngữ</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chỉ</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hoạt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động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cảm</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xúc</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của</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nhân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vật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trống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vào</a:t>
            </a:r>
            <a:r>
              <a:rPr lang="en-US" sz="3600" b="1" dirty="0">
                <a:latin typeface="Times New Roman" pitchFamily="18" charset="0"/>
                <a:cs typeface="Times New Roman" pitchFamily="18" charset="0"/>
              </a:rPr>
              <a:t> ô </a:t>
            </a:r>
            <a:r>
              <a:rPr lang="en-US" sz="3600" b="1" dirty="0" err="1">
                <a:latin typeface="Times New Roman" pitchFamily="18" charset="0"/>
                <a:cs typeface="Times New Roman" pitchFamily="18" charset="0"/>
              </a:rPr>
              <a:t>thích</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hợp</a:t>
            </a:r>
            <a:r>
              <a:rPr lang="en-US" sz="3600" b="1" dirty="0">
                <a:latin typeface="Times New Roman" pitchFamily="18" charset="0"/>
                <a:cs typeface="Times New Roman" pitchFamily="18" charset="0"/>
              </a:rPr>
              <a:t>:</a:t>
            </a:r>
            <a:endParaRPr lang="vi-VN" sz="3600" b="1" dirty="0">
              <a:latin typeface="Times New Roman" pitchFamily="18" charset="0"/>
              <a:cs typeface="Times New Roman" pitchFamily="18" charset="0"/>
            </a:endParaRPr>
          </a:p>
        </p:txBody>
      </p:sp>
      <p:sp>
        <p:nvSpPr>
          <p:cNvPr id="4" name="TextBox 3"/>
          <p:cNvSpPr txBox="1"/>
          <p:nvPr/>
        </p:nvSpPr>
        <p:spPr>
          <a:xfrm>
            <a:off x="1665569" y="1678586"/>
            <a:ext cx="1045577" cy="584775"/>
          </a:xfrm>
          <a:prstGeom prst="rect">
            <a:avLst/>
          </a:prstGeom>
          <a:noFill/>
        </p:spPr>
        <p:txBody>
          <a:bodyPr wrap="square" rtlCol="0">
            <a:spAutoFit/>
          </a:bodyPr>
          <a:lstStyle/>
          <a:p>
            <a:pPr algn="ctr"/>
            <a:r>
              <a:rPr lang="en-US" sz="3200" b="1" dirty="0" err="1">
                <a:solidFill>
                  <a:srgbClr val="0000FF"/>
                </a:solidFill>
                <a:latin typeface="Times New Roman" pitchFamily="18" charset="0"/>
                <a:cs typeface="Times New Roman" pitchFamily="18" charset="0"/>
              </a:rPr>
              <a:t>nằm</a:t>
            </a:r>
            <a:endParaRPr lang="vi-VN" sz="3200" b="1" dirty="0">
              <a:solidFill>
                <a:srgbClr val="0000FF"/>
              </a:solidFill>
              <a:latin typeface="Times New Roman" pitchFamily="18" charset="0"/>
              <a:cs typeface="Times New Roman" pitchFamily="18" charset="0"/>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43602" y="2569243"/>
            <a:ext cx="1364348" cy="1282222"/>
          </a:xfrm>
          <a:prstGeom prst="rect">
            <a:avLst/>
          </a:prstGeom>
        </p:spPr>
      </p:pic>
      <p:sp>
        <p:nvSpPr>
          <p:cNvPr id="14" name="TextBox 13"/>
          <p:cNvSpPr txBox="1"/>
          <p:nvPr/>
        </p:nvSpPr>
        <p:spPr>
          <a:xfrm>
            <a:off x="4943604" y="2715342"/>
            <a:ext cx="1264430" cy="954107"/>
          </a:xfrm>
          <a:prstGeom prst="rect">
            <a:avLst/>
          </a:prstGeom>
          <a:noFill/>
        </p:spPr>
        <p:txBody>
          <a:bodyPr wrap="square" rtlCol="0">
            <a:spAutoFit/>
          </a:bodyPr>
          <a:lstStyle/>
          <a:p>
            <a:pPr algn="ctr"/>
            <a:r>
              <a:rPr lang="en-US" sz="2800" b="1" dirty="0" err="1">
                <a:solidFill>
                  <a:srgbClr val="0000FF"/>
                </a:solidFill>
                <a:latin typeface="Times New Roman" pitchFamily="18" charset="0"/>
                <a:cs typeface="Times New Roman" pitchFamily="18" charset="0"/>
              </a:rPr>
              <a:t>ngẫm</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nghĩ</a:t>
            </a:r>
            <a:endParaRPr lang="vi-VN" sz="2800" b="1" dirty="0">
              <a:solidFill>
                <a:srgbClr val="0000FF"/>
              </a:solidFill>
              <a:latin typeface="Times New Roman" pitchFamily="18" charset="0"/>
              <a:cs typeface="Times New Roman" pitchFamily="18" charset="0"/>
            </a:endParaRPr>
          </a:p>
        </p:txBody>
      </p:sp>
      <p:sp>
        <p:nvSpPr>
          <p:cNvPr id="22" name="TextBox 21"/>
          <p:cNvSpPr txBox="1"/>
          <p:nvPr/>
        </p:nvSpPr>
        <p:spPr>
          <a:xfrm>
            <a:off x="5411737" y="4770294"/>
            <a:ext cx="2670545" cy="584775"/>
          </a:xfrm>
          <a:prstGeom prst="rect">
            <a:avLst/>
          </a:prstGeom>
          <a:noFill/>
        </p:spPr>
        <p:txBody>
          <a:bodyPr wrap="square" rtlCol="0">
            <a:spAutoFit/>
          </a:bodyPr>
          <a:lstStyle/>
          <a:p>
            <a:pPr algn="ctr"/>
            <a:r>
              <a:rPr lang="en-US" sz="3200" b="1" dirty="0" err="1">
                <a:solidFill>
                  <a:srgbClr val="0000FF"/>
                </a:solidFill>
                <a:latin typeface="Times New Roman" pitchFamily="18" charset="0"/>
                <a:cs typeface="Times New Roman" pitchFamily="18" charset="0"/>
              </a:rPr>
              <a:t>ngẫm</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nghĩ</a:t>
            </a:r>
            <a:r>
              <a:rPr lang="en-US" sz="3200" b="1" dirty="0">
                <a:solidFill>
                  <a:srgbClr val="0000FF"/>
                </a:solidFill>
                <a:latin typeface="Times New Roman" pitchFamily="18" charset="0"/>
                <a:cs typeface="Times New Roman" pitchFamily="18" charset="0"/>
              </a:rPr>
              <a:t>,</a:t>
            </a:r>
            <a:endParaRPr lang="vi-VN" sz="3200" b="1" dirty="0">
              <a:solidFill>
                <a:srgbClr val="0000FF"/>
              </a:solidFill>
              <a:latin typeface="Times New Roman" pitchFamily="18" charset="0"/>
              <a:cs typeface="Times New Roman" pitchFamily="18" charset="0"/>
            </a:endParaRPr>
          </a:p>
        </p:txBody>
      </p:sp>
      <p:sp>
        <p:nvSpPr>
          <p:cNvPr id="23" name="TextBox 22"/>
          <p:cNvSpPr txBox="1"/>
          <p:nvPr/>
        </p:nvSpPr>
        <p:spPr>
          <a:xfrm>
            <a:off x="7699441" y="4741772"/>
            <a:ext cx="1238186" cy="584775"/>
          </a:xfrm>
          <a:prstGeom prst="rect">
            <a:avLst/>
          </a:prstGeom>
          <a:noFill/>
        </p:spPr>
        <p:txBody>
          <a:bodyPr wrap="square" rtlCol="0">
            <a:spAutoFit/>
          </a:bodyPr>
          <a:lstStyle/>
          <a:p>
            <a:pPr algn="ctr"/>
            <a:r>
              <a:rPr lang="en-US" sz="3200" b="1" dirty="0" err="1">
                <a:solidFill>
                  <a:srgbClr val="0000FF"/>
                </a:solidFill>
                <a:latin typeface="Times New Roman" pitchFamily="18" charset="0"/>
                <a:cs typeface="Times New Roman" pitchFamily="18" charset="0"/>
              </a:rPr>
              <a:t>nằm</a:t>
            </a:r>
            <a:r>
              <a:rPr lang="en-US" sz="3200" b="1" dirty="0">
                <a:solidFill>
                  <a:srgbClr val="0000FF"/>
                </a:solidFill>
                <a:latin typeface="Times New Roman" pitchFamily="18" charset="0"/>
                <a:cs typeface="Times New Roman" pitchFamily="18" charset="0"/>
              </a:rPr>
              <a:t>,</a:t>
            </a:r>
            <a:endParaRPr lang="vi-VN" sz="3200" b="1" dirty="0">
              <a:solidFill>
                <a:srgbClr val="0000FF"/>
              </a:solidFill>
              <a:latin typeface="Times New Roman" pitchFamily="18" charset="0"/>
              <a:cs typeface="Times New Roman" pitchFamily="18" charset="0"/>
            </a:endParaRPr>
          </a:p>
        </p:txBody>
      </p:sp>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8582" y="2588338"/>
            <a:ext cx="1364348" cy="1282222"/>
          </a:xfrm>
          <a:prstGeom prst="rect">
            <a:avLst/>
          </a:prstGeom>
        </p:spPr>
      </p:pic>
      <p:sp>
        <p:nvSpPr>
          <p:cNvPr id="25" name="TextBox 24"/>
          <p:cNvSpPr txBox="1"/>
          <p:nvPr/>
        </p:nvSpPr>
        <p:spPr>
          <a:xfrm>
            <a:off x="2825246" y="2857546"/>
            <a:ext cx="1045577" cy="584775"/>
          </a:xfrm>
          <a:prstGeom prst="rect">
            <a:avLst/>
          </a:prstGeom>
          <a:noFill/>
        </p:spPr>
        <p:txBody>
          <a:bodyPr wrap="square" rtlCol="0">
            <a:spAutoFit/>
          </a:bodyPr>
          <a:lstStyle/>
          <a:p>
            <a:pPr algn="ctr"/>
            <a:r>
              <a:rPr lang="en-US" sz="3200" b="1" dirty="0" err="1">
                <a:solidFill>
                  <a:srgbClr val="0000FF"/>
                </a:solidFill>
                <a:latin typeface="Times New Roman" pitchFamily="18" charset="0"/>
                <a:cs typeface="Times New Roman" pitchFamily="18" charset="0"/>
              </a:rPr>
              <a:t>thấy</a:t>
            </a:r>
            <a:endParaRPr lang="vi-VN" sz="3200" b="1" dirty="0">
              <a:solidFill>
                <a:srgbClr val="0000FF"/>
              </a:solidFill>
              <a:latin typeface="Times New Roman" pitchFamily="18" charset="0"/>
              <a:cs typeface="Times New Roman" pitchFamily="18" charset="0"/>
            </a:endParaRPr>
          </a:p>
        </p:txBody>
      </p: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48148" y="1287041"/>
            <a:ext cx="1364348" cy="1282222"/>
          </a:xfrm>
          <a:prstGeom prst="rect">
            <a:avLst/>
          </a:prstGeom>
        </p:spPr>
      </p:pic>
      <p:sp>
        <p:nvSpPr>
          <p:cNvPr id="27" name="TextBox 26"/>
          <p:cNvSpPr txBox="1"/>
          <p:nvPr/>
        </p:nvSpPr>
        <p:spPr>
          <a:xfrm>
            <a:off x="3564812" y="1556249"/>
            <a:ext cx="1045577" cy="584775"/>
          </a:xfrm>
          <a:prstGeom prst="rect">
            <a:avLst/>
          </a:prstGeom>
          <a:noFill/>
        </p:spPr>
        <p:txBody>
          <a:bodyPr wrap="square" rtlCol="0">
            <a:spAutoFit/>
          </a:bodyPr>
          <a:lstStyle/>
          <a:p>
            <a:pPr algn="ctr"/>
            <a:r>
              <a:rPr lang="en-US" sz="3200" b="1" dirty="0" err="1">
                <a:solidFill>
                  <a:srgbClr val="0000FF"/>
                </a:solidFill>
                <a:latin typeface="Times New Roman" pitchFamily="18" charset="0"/>
                <a:cs typeface="Times New Roman" pitchFamily="18" charset="0"/>
              </a:rPr>
              <a:t>nghỉ</a:t>
            </a:r>
            <a:endParaRPr lang="vi-VN" sz="3200" b="1" dirty="0">
              <a:solidFill>
                <a:srgbClr val="0000FF"/>
              </a:solidFill>
              <a:latin typeface="Times New Roman" pitchFamily="18" charset="0"/>
              <a:cs typeface="Times New Roman" pitchFamily="18" charset="0"/>
            </a:endParaRPr>
          </a:p>
        </p:txBody>
      </p:sp>
      <p:sp>
        <p:nvSpPr>
          <p:cNvPr id="28" name="TextBox 27"/>
          <p:cNvSpPr txBox="1"/>
          <p:nvPr/>
        </p:nvSpPr>
        <p:spPr>
          <a:xfrm>
            <a:off x="5564508" y="5194100"/>
            <a:ext cx="1420492" cy="584775"/>
          </a:xfrm>
          <a:prstGeom prst="rect">
            <a:avLst/>
          </a:prstGeom>
          <a:noFill/>
        </p:spPr>
        <p:txBody>
          <a:bodyPr wrap="square" rtlCol="0">
            <a:spAutoFit/>
          </a:bodyPr>
          <a:lstStyle/>
          <a:p>
            <a:pPr algn="ctr"/>
            <a:r>
              <a:rPr lang="en-US" sz="3200" b="1" dirty="0" err="1">
                <a:solidFill>
                  <a:srgbClr val="0000FF"/>
                </a:solidFill>
                <a:latin typeface="Times New Roman" pitchFamily="18" charset="0"/>
                <a:cs typeface="Times New Roman" pitchFamily="18" charset="0"/>
              </a:rPr>
              <a:t>nghỉ</a:t>
            </a:r>
            <a:r>
              <a:rPr lang="en-US" sz="3200" b="1" dirty="0">
                <a:solidFill>
                  <a:srgbClr val="0000FF"/>
                </a:solidFill>
                <a:latin typeface="Times New Roman" pitchFamily="18" charset="0"/>
                <a:cs typeface="Times New Roman" pitchFamily="18" charset="0"/>
              </a:rPr>
              <a:t>,</a:t>
            </a:r>
            <a:endParaRPr lang="vi-VN" sz="3200" b="1" dirty="0">
              <a:solidFill>
                <a:srgbClr val="0000FF"/>
              </a:solidFill>
              <a:latin typeface="Times New Roman" pitchFamily="18" charset="0"/>
              <a:cs typeface="Times New Roman" pitchFamily="18" charset="0"/>
            </a:endParaRPr>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46430" y="1231842"/>
            <a:ext cx="1654499" cy="1282222"/>
          </a:xfrm>
          <a:prstGeom prst="rect">
            <a:avLst/>
          </a:prstGeom>
        </p:spPr>
      </p:pic>
      <p:sp>
        <p:nvSpPr>
          <p:cNvPr id="30" name="TextBox 29"/>
          <p:cNvSpPr txBox="1"/>
          <p:nvPr/>
        </p:nvSpPr>
        <p:spPr>
          <a:xfrm>
            <a:off x="7946431" y="1377941"/>
            <a:ext cx="1521606" cy="954107"/>
          </a:xfrm>
          <a:prstGeom prst="rect">
            <a:avLst/>
          </a:prstGeom>
          <a:noFill/>
        </p:spPr>
        <p:txBody>
          <a:bodyPr wrap="square" rtlCol="0">
            <a:spAutoFit/>
          </a:bodyPr>
          <a:lstStyle/>
          <a:p>
            <a:pPr algn="ctr"/>
            <a:r>
              <a:rPr lang="en-US" sz="2800" b="1" dirty="0" err="1">
                <a:solidFill>
                  <a:srgbClr val="0000FF"/>
                </a:solidFill>
                <a:latin typeface="Times New Roman" pitchFamily="18" charset="0"/>
                <a:cs typeface="Times New Roman" pitchFamily="18" charset="0"/>
              </a:rPr>
              <a:t>nghiêng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đầu</a:t>
            </a:r>
            <a:endParaRPr lang="vi-VN" sz="2800" b="1" dirty="0">
              <a:solidFill>
                <a:srgbClr val="0000FF"/>
              </a:solidFill>
              <a:latin typeface="Times New Roman" pitchFamily="18" charset="0"/>
              <a:cs typeface="Times New Roman" pitchFamily="18" charset="0"/>
            </a:endParaRPr>
          </a:p>
        </p:txBody>
      </p:sp>
      <p:sp>
        <p:nvSpPr>
          <p:cNvPr id="31" name="TextBox 30"/>
          <p:cNvSpPr txBox="1"/>
          <p:nvPr/>
        </p:nvSpPr>
        <p:spPr>
          <a:xfrm>
            <a:off x="6208034" y="5192306"/>
            <a:ext cx="3392896" cy="584775"/>
          </a:xfrm>
          <a:prstGeom prst="rect">
            <a:avLst/>
          </a:prstGeom>
          <a:noFill/>
        </p:spPr>
        <p:txBody>
          <a:bodyPr wrap="square" rtlCol="0">
            <a:spAutoFit/>
          </a:bodyPr>
          <a:lstStyle/>
          <a:p>
            <a:pPr algn="ctr"/>
            <a:r>
              <a:rPr lang="en-US" sz="3200" b="1" dirty="0" err="1">
                <a:solidFill>
                  <a:srgbClr val="0000FF"/>
                </a:solidFill>
                <a:latin typeface="Times New Roman" pitchFamily="18" charset="0"/>
                <a:cs typeface="Times New Roman" pitchFamily="18" charset="0"/>
              </a:rPr>
              <a:t>nghiêng</a:t>
            </a:r>
            <a:r>
              <a:rPr lang="en-US" sz="3200" b="1" dirty="0">
                <a:solidFill>
                  <a:srgbClr val="0000FF"/>
                </a:solidFill>
                <a:latin typeface="Times New Roman" pitchFamily="18" charset="0"/>
                <a:cs typeface="Times New Roman" pitchFamily="18" charset="0"/>
              </a:rPr>
              <a:t> </a:t>
            </a:r>
            <a:r>
              <a:rPr lang="en-US" sz="3200" b="1" dirty="0" err="1" smtClean="0">
                <a:solidFill>
                  <a:srgbClr val="0000FF"/>
                </a:solidFill>
                <a:latin typeface="Times New Roman" pitchFamily="18" charset="0"/>
                <a:cs typeface="Times New Roman" pitchFamily="18" charset="0"/>
              </a:rPr>
              <a:t>đầu</a:t>
            </a:r>
            <a:endParaRPr lang="vi-VN" sz="3200" b="1" dirty="0">
              <a:solidFill>
                <a:srgbClr val="0000FF"/>
              </a:solidFill>
              <a:latin typeface="Times New Roman" pitchFamily="18" charset="0"/>
              <a:cs typeface="Times New Roman" pitchFamily="18" charset="0"/>
            </a:endParaRPr>
          </a:p>
        </p:txBody>
      </p:sp>
      <p:sp>
        <p:nvSpPr>
          <p:cNvPr id="32" name="TextBox 31"/>
          <p:cNvSpPr txBox="1"/>
          <p:nvPr/>
        </p:nvSpPr>
        <p:spPr>
          <a:xfrm>
            <a:off x="9468037" y="4857876"/>
            <a:ext cx="1245809" cy="584775"/>
          </a:xfrm>
          <a:prstGeom prst="rect">
            <a:avLst/>
          </a:prstGeom>
          <a:noFill/>
        </p:spPr>
        <p:txBody>
          <a:bodyPr wrap="square" rtlCol="0">
            <a:spAutoFit/>
          </a:bodyPr>
          <a:lstStyle/>
          <a:p>
            <a:pPr algn="ctr"/>
            <a:r>
              <a:rPr lang="en-US" sz="3200" b="1" dirty="0" err="1">
                <a:solidFill>
                  <a:srgbClr val="0000FF"/>
                </a:solidFill>
                <a:latin typeface="Times New Roman" pitchFamily="18" charset="0"/>
                <a:cs typeface="Times New Roman" pitchFamily="18" charset="0"/>
              </a:rPr>
              <a:t>thấy</a:t>
            </a:r>
            <a:r>
              <a:rPr lang="en-US" sz="3200" b="1" dirty="0">
                <a:solidFill>
                  <a:srgbClr val="0000FF"/>
                </a:solidFill>
                <a:latin typeface="Times New Roman" pitchFamily="18" charset="0"/>
                <a:cs typeface="Times New Roman" pitchFamily="18" charset="0"/>
              </a:rPr>
              <a:t>,</a:t>
            </a:r>
            <a:endParaRPr lang="vi-VN" sz="3200" b="1" dirty="0">
              <a:solidFill>
                <a:srgbClr val="0000FF"/>
              </a:solidFill>
              <a:latin typeface="Times New Roman" pitchFamily="18" charset="0"/>
              <a:cs typeface="Times New Roman" pitchFamily="18" charset="0"/>
            </a:endParaRPr>
          </a:p>
        </p:txBody>
      </p:sp>
      <p:sp>
        <p:nvSpPr>
          <p:cNvPr id="33" name="TextBox 32"/>
          <p:cNvSpPr txBox="1"/>
          <p:nvPr/>
        </p:nvSpPr>
        <p:spPr>
          <a:xfrm>
            <a:off x="10489564" y="4836418"/>
            <a:ext cx="946679" cy="584775"/>
          </a:xfrm>
          <a:prstGeom prst="rect">
            <a:avLst/>
          </a:prstGeom>
          <a:noFill/>
        </p:spPr>
        <p:txBody>
          <a:bodyPr wrap="square" rtlCol="0">
            <a:spAutoFit/>
          </a:bodyPr>
          <a:lstStyle/>
          <a:p>
            <a:pPr algn="ctr"/>
            <a:r>
              <a:rPr lang="en-US" sz="3200" b="1" dirty="0" err="1" smtClean="0">
                <a:solidFill>
                  <a:srgbClr val="0000FF"/>
                </a:solidFill>
                <a:latin typeface="Times New Roman" pitchFamily="18" charset="0"/>
                <a:cs typeface="Times New Roman" pitchFamily="18" charset="0"/>
              </a:rPr>
              <a:t>gọi</a:t>
            </a:r>
            <a:endParaRPr lang="vi-VN" sz="3200" b="1" dirty="0">
              <a:solidFill>
                <a:srgbClr val="0000FF"/>
              </a:solidFill>
              <a:latin typeface="Times New Roman" pitchFamily="18" charset="0"/>
              <a:cs typeface="Times New Roman" pitchFamily="18" charset="0"/>
            </a:endParaRPr>
          </a:p>
        </p:txBody>
      </p:sp>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59989" y="2545816"/>
            <a:ext cx="1364348" cy="1282222"/>
          </a:xfrm>
          <a:prstGeom prst="rect">
            <a:avLst/>
          </a:prstGeom>
        </p:spPr>
      </p:pic>
      <p:sp>
        <p:nvSpPr>
          <p:cNvPr id="35" name="TextBox 34"/>
          <p:cNvSpPr txBox="1"/>
          <p:nvPr/>
        </p:nvSpPr>
        <p:spPr>
          <a:xfrm>
            <a:off x="7176653" y="2815024"/>
            <a:ext cx="1045577" cy="646331"/>
          </a:xfrm>
          <a:prstGeom prst="rect">
            <a:avLst/>
          </a:prstGeom>
          <a:noFill/>
        </p:spPr>
        <p:txBody>
          <a:bodyPr wrap="square" rtlCol="0">
            <a:spAutoFit/>
          </a:bodyPr>
          <a:lstStyle/>
          <a:p>
            <a:pPr algn="ctr"/>
            <a:r>
              <a:rPr lang="en-US" sz="3600" b="1" dirty="0" err="1">
                <a:solidFill>
                  <a:srgbClr val="0000FF"/>
                </a:solidFill>
                <a:latin typeface="Times New Roman" pitchFamily="18" charset="0"/>
                <a:cs typeface="Times New Roman" pitchFamily="18" charset="0"/>
              </a:rPr>
              <a:t>gọi</a:t>
            </a:r>
            <a:endParaRPr lang="vi-VN" sz="3600" b="1" dirty="0">
              <a:solidFill>
                <a:srgbClr val="0000FF"/>
              </a:solidFill>
              <a:latin typeface="Times New Roman" pitchFamily="18" charset="0"/>
              <a:cs typeface="Times New Roman" pitchFamily="18" charset="0"/>
            </a:endParaRPr>
          </a:p>
        </p:txBody>
      </p:sp>
      <p:pic>
        <p:nvPicPr>
          <p:cNvPr id="36" name="Picture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7466" y="1198710"/>
            <a:ext cx="1646633" cy="1282222"/>
          </a:xfrm>
          <a:prstGeom prst="rect">
            <a:avLst/>
          </a:prstGeom>
        </p:spPr>
      </p:pic>
      <p:sp>
        <p:nvSpPr>
          <p:cNvPr id="37" name="TextBox 36"/>
          <p:cNvSpPr txBox="1"/>
          <p:nvPr/>
        </p:nvSpPr>
        <p:spPr>
          <a:xfrm>
            <a:off x="5916852" y="1556248"/>
            <a:ext cx="1204963" cy="584775"/>
          </a:xfrm>
          <a:prstGeom prst="rect">
            <a:avLst/>
          </a:prstGeom>
          <a:noFill/>
        </p:spPr>
        <p:txBody>
          <a:bodyPr wrap="square" rtlCol="0">
            <a:spAutoFit/>
          </a:bodyPr>
          <a:lstStyle/>
          <a:p>
            <a:pPr algn="ctr"/>
            <a:r>
              <a:rPr lang="en-US" sz="3200" b="1" dirty="0" err="1">
                <a:solidFill>
                  <a:srgbClr val="0000FF"/>
                </a:solidFill>
                <a:latin typeface="Times New Roman" pitchFamily="18" charset="0"/>
                <a:cs typeface="Times New Roman" pitchFamily="18" charset="0"/>
              </a:rPr>
              <a:t>buồn</a:t>
            </a:r>
            <a:endParaRPr lang="vi-VN" sz="3200" b="1" dirty="0">
              <a:solidFill>
                <a:srgbClr val="0000FF"/>
              </a:solidFill>
              <a:latin typeface="Times New Roman" pitchFamily="18" charset="0"/>
              <a:cs typeface="Times New Roman" pitchFamily="18" charset="0"/>
            </a:endParaRPr>
          </a:p>
        </p:txBody>
      </p:sp>
      <p:sp>
        <p:nvSpPr>
          <p:cNvPr id="38" name="TextBox 37"/>
          <p:cNvSpPr txBox="1"/>
          <p:nvPr/>
        </p:nvSpPr>
        <p:spPr>
          <a:xfrm>
            <a:off x="6304356" y="6039753"/>
            <a:ext cx="1744594" cy="584775"/>
          </a:xfrm>
          <a:prstGeom prst="rect">
            <a:avLst/>
          </a:prstGeom>
          <a:noFill/>
        </p:spPr>
        <p:txBody>
          <a:bodyPr wrap="square" rtlCol="0">
            <a:spAutoFit/>
          </a:bodyPr>
          <a:lstStyle/>
          <a:p>
            <a:pPr algn="ctr"/>
            <a:r>
              <a:rPr lang="en-US" sz="3200" b="1" dirty="0" err="1">
                <a:solidFill>
                  <a:srgbClr val="0000FF"/>
                </a:solidFill>
                <a:latin typeface="Times New Roman" pitchFamily="18" charset="0"/>
                <a:cs typeface="Times New Roman" pitchFamily="18" charset="0"/>
              </a:rPr>
              <a:t>buồn</a:t>
            </a:r>
            <a:endParaRPr lang="vi-VN" sz="3200" b="1" dirty="0">
              <a:solidFill>
                <a:srgbClr val="0000FF"/>
              </a:solidFill>
              <a:latin typeface="Times New Roman" pitchFamily="18" charset="0"/>
              <a:cs typeface="Times New Roman" pitchFamily="18" charset="0"/>
            </a:endParaRPr>
          </a:p>
        </p:txBody>
      </p:sp>
      <p:pic>
        <p:nvPicPr>
          <p:cNvPr id="39" name="Picture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35395" y="1377941"/>
            <a:ext cx="1364348" cy="1282222"/>
          </a:xfrm>
          <a:prstGeom prst="rect">
            <a:avLst/>
          </a:prstGeom>
        </p:spPr>
      </p:pic>
      <p:sp>
        <p:nvSpPr>
          <p:cNvPr id="40" name="TextBox 39"/>
          <p:cNvSpPr txBox="1"/>
          <p:nvPr/>
        </p:nvSpPr>
        <p:spPr>
          <a:xfrm>
            <a:off x="10135395" y="1524040"/>
            <a:ext cx="1364348" cy="954107"/>
          </a:xfrm>
          <a:prstGeom prst="rect">
            <a:avLst/>
          </a:prstGeom>
          <a:noFill/>
        </p:spPr>
        <p:txBody>
          <a:bodyPr wrap="square" rtlCol="0">
            <a:spAutoFit/>
          </a:bodyPr>
          <a:lstStyle/>
          <a:p>
            <a:pPr algn="ctr"/>
            <a:r>
              <a:rPr lang="en-US" sz="2800" b="1" dirty="0" err="1">
                <a:solidFill>
                  <a:srgbClr val="0000FF"/>
                </a:solidFill>
                <a:latin typeface="Times New Roman" pitchFamily="18" charset="0"/>
                <a:cs typeface="Times New Roman" pitchFamily="18" charset="0"/>
              </a:rPr>
              <a:t>v</a:t>
            </a:r>
            <a:r>
              <a:rPr lang="en-US" sz="2800" b="1" dirty="0" err="1" smtClean="0">
                <a:solidFill>
                  <a:srgbClr val="0000FF"/>
                </a:solidFill>
                <a:latin typeface="Times New Roman" pitchFamily="18" charset="0"/>
                <a:cs typeface="Times New Roman" pitchFamily="18" charset="0"/>
              </a:rPr>
              <a:t>ui</a:t>
            </a:r>
            <a:r>
              <a:rPr lang="en-US" sz="2800" b="1" dirty="0" smtClean="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mừng</a:t>
            </a:r>
            <a:endParaRPr lang="vi-VN" sz="2800" b="1" dirty="0">
              <a:solidFill>
                <a:srgbClr val="0000FF"/>
              </a:solidFill>
              <a:latin typeface="Times New Roman" pitchFamily="18" charset="0"/>
              <a:cs typeface="Times New Roman" pitchFamily="18" charset="0"/>
            </a:endParaRPr>
          </a:p>
        </p:txBody>
      </p:sp>
      <p:sp>
        <p:nvSpPr>
          <p:cNvPr id="41" name="TextBox 40"/>
          <p:cNvSpPr txBox="1"/>
          <p:nvPr/>
        </p:nvSpPr>
        <p:spPr>
          <a:xfrm>
            <a:off x="9074435" y="6052096"/>
            <a:ext cx="2491617" cy="584775"/>
          </a:xfrm>
          <a:prstGeom prst="rect">
            <a:avLst/>
          </a:prstGeom>
          <a:noFill/>
        </p:spPr>
        <p:txBody>
          <a:bodyPr wrap="square" rtlCol="0">
            <a:spAutoFit/>
          </a:bodyPr>
          <a:lstStyle/>
          <a:p>
            <a:pPr algn="ctr"/>
            <a:r>
              <a:rPr lang="en-US" sz="3200" b="1" dirty="0" err="1">
                <a:solidFill>
                  <a:srgbClr val="0000FF"/>
                </a:solidFill>
                <a:latin typeface="Times New Roman" pitchFamily="18" charset="0"/>
                <a:cs typeface="Times New Roman" pitchFamily="18" charset="0"/>
              </a:rPr>
              <a:t>vui</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mừng</a:t>
            </a:r>
            <a:endParaRPr lang="vi-VN" sz="3200"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746196549"/>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33333E-6 -2.59259E-6 L 0.07214 0.25394 " pathEditMode="relative" rAng="0" ptsTypes="AA">
                                      <p:cBhvr>
                                        <p:cTn id="6" dur="2000" fill="hold"/>
                                        <p:tgtEl>
                                          <p:spTgt spid="14"/>
                                        </p:tgtEl>
                                        <p:attrNameLst>
                                          <p:attrName>ppt_x</p:attrName>
                                          <p:attrName>ppt_y</p:attrName>
                                        </p:attrNameLst>
                                      </p:cBhvr>
                                      <p:rCtr x="3607" y="12685"/>
                                    </p:animMotion>
                                  </p:childTnLst>
                                </p:cTn>
                              </p:par>
                              <p:par>
                                <p:cTn id="7" presetID="6" presetClass="exit" presetSubtype="32" fill="hold" nodeType="withEffect">
                                  <p:stCondLst>
                                    <p:cond delay="0"/>
                                  </p:stCondLst>
                                  <p:childTnLst>
                                    <p:animEffect transition="out" filter="circle(out)">
                                      <p:cBhvr>
                                        <p:cTn id="8" dur="2000"/>
                                        <p:tgtEl>
                                          <p:spTgt spid="13"/>
                                        </p:tgtEl>
                                      </p:cBhvr>
                                    </p:animEffect>
                                    <p:set>
                                      <p:cBhvr>
                                        <p:cTn id="9" dur="1" fill="hold">
                                          <p:stCondLst>
                                            <p:cond delay="1999"/>
                                          </p:stCondLst>
                                        </p:cTn>
                                        <p:tgtEl>
                                          <p:spTgt spid="13"/>
                                        </p:tgtEl>
                                        <p:attrNameLst>
                                          <p:attrName>style.visibility</p:attrName>
                                        </p:attrNameLst>
                                      </p:cBhvr>
                                      <p:to>
                                        <p:strVal val="hidden"/>
                                      </p:to>
                                    </p:set>
                                  </p:childTnLst>
                                </p:cTn>
                              </p:par>
                            </p:childTnLst>
                          </p:cTn>
                        </p:par>
                        <p:par>
                          <p:cTn id="10" fill="hold">
                            <p:stCondLst>
                              <p:cond delay="2000"/>
                            </p:stCondLst>
                            <p:childTnLst>
                              <p:par>
                                <p:cTn id="11" presetID="1" presetClass="exit" presetSubtype="0" fill="hold" grpId="1" nodeType="afterEffect">
                                  <p:stCondLst>
                                    <p:cond delay="0"/>
                                  </p:stCondLst>
                                  <p:childTnLst>
                                    <p:set>
                                      <p:cBhvr>
                                        <p:cTn id="12" dur="1" fill="hold">
                                          <p:stCondLst>
                                            <p:cond delay="0"/>
                                          </p:stCondLst>
                                        </p:cTn>
                                        <p:tgtEl>
                                          <p:spTgt spid="14"/>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42" presetClass="path" presetSubtype="0" accel="50000" decel="50000" fill="hold" grpId="0" nodeType="clickEffect">
                                  <p:stCondLst>
                                    <p:cond delay="0"/>
                                  </p:stCondLst>
                                  <p:childTnLst>
                                    <p:animMotion origin="layout" path="M 2.91667E-6 1.48148E-6 L 0.4957 0.44421 " pathEditMode="relative" rAng="0" ptsTypes="AA">
                                      <p:cBhvr>
                                        <p:cTn id="19" dur="2000" fill="hold"/>
                                        <p:tgtEl>
                                          <p:spTgt spid="4"/>
                                        </p:tgtEl>
                                        <p:attrNameLst>
                                          <p:attrName>ppt_x</p:attrName>
                                          <p:attrName>ppt_y</p:attrName>
                                        </p:attrNameLst>
                                      </p:cBhvr>
                                      <p:rCtr x="24779" y="22199"/>
                                    </p:animMotion>
                                  </p:childTnLst>
                                </p:cTn>
                              </p:par>
                              <p:par>
                                <p:cTn id="20" presetID="6" presetClass="exit" presetSubtype="32" fill="hold" nodeType="withEffect">
                                  <p:stCondLst>
                                    <p:cond delay="0"/>
                                  </p:stCondLst>
                                  <p:childTnLst>
                                    <p:animEffect transition="out" filter="circle(out)">
                                      <p:cBhvr>
                                        <p:cTn id="21" dur="2000"/>
                                        <p:tgtEl>
                                          <p:spTgt spid="6"/>
                                        </p:tgtEl>
                                      </p:cBhvr>
                                    </p:animEffect>
                                    <p:set>
                                      <p:cBhvr>
                                        <p:cTn id="22" dur="1" fill="hold">
                                          <p:stCondLst>
                                            <p:cond delay="1999"/>
                                          </p:stCondLst>
                                        </p:cTn>
                                        <p:tgtEl>
                                          <p:spTgt spid="6"/>
                                        </p:tgtEl>
                                        <p:attrNameLst>
                                          <p:attrName>style.visibility</p:attrName>
                                        </p:attrNameLst>
                                      </p:cBhvr>
                                      <p:to>
                                        <p:strVal val="hidden"/>
                                      </p:to>
                                    </p:set>
                                  </p:childTnLst>
                                </p:cTn>
                              </p:par>
                            </p:childTnLst>
                          </p:cTn>
                        </p:par>
                        <p:par>
                          <p:cTn id="23" fill="hold">
                            <p:stCondLst>
                              <p:cond delay="2000"/>
                            </p:stCondLst>
                            <p:childTnLst>
                              <p:par>
                                <p:cTn id="24" presetID="1" presetClass="exit" presetSubtype="0" fill="hold" grpId="1" nodeType="afterEffect">
                                  <p:stCondLst>
                                    <p:cond delay="0"/>
                                  </p:stCondLst>
                                  <p:childTnLst>
                                    <p:set>
                                      <p:cBhvr>
                                        <p:cTn id="25" dur="1" fill="hold">
                                          <p:stCondLst>
                                            <p:cond delay="0"/>
                                          </p:stCondLst>
                                        </p:cTn>
                                        <p:tgtEl>
                                          <p:spTgt spid="4"/>
                                        </p:tgtEl>
                                        <p:attrNameLst>
                                          <p:attrName>style.visibility</p:attrName>
                                        </p:attrNameLst>
                                      </p:cBhvr>
                                      <p:to>
                                        <p:strVal val="hidden"/>
                                      </p:to>
                                    </p:set>
                                  </p:childTnLst>
                                </p:cTn>
                              </p:par>
                              <p:par>
                                <p:cTn id="26" presetID="1" presetClass="entr" presetSubtype="0"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28" restart="whenNotActive" fill="hold" evtFilter="cancelBubble" nodeType="interactiveSeq">
                <p:stCondLst>
                  <p:cond evt="onClick" delay="0">
                    <p:tgtEl>
                      <p:spTgt spid="25"/>
                    </p:tgtEl>
                  </p:cond>
                </p:stCondLst>
                <p:endSync evt="end" delay="0">
                  <p:rtn val="all"/>
                </p:endSync>
                <p:childTnLst>
                  <p:par>
                    <p:cTn id="29" fill="hold">
                      <p:stCondLst>
                        <p:cond delay="0"/>
                      </p:stCondLst>
                      <p:childTnLst>
                        <p:par>
                          <p:cTn id="30" fill="hold">
                            <p:stCondLst>
                              <p:cond delay="0"/>
                            </p:stCondLst>
                            <p:childTnLst>
                              <p:par>
                                <p:cTn id="31" presetID="42" presetClass="path" presetSubtype="0" accel="50000" decel="50000" fill="hold" grpId="0" nodeType="clickEffect">
                                  <p:stCondLst>
                                    <p:cond delay="0"/>
                                  </p:stCondLst>
                                  <p:childTnLst>
                                    <p:animMotion origin="layout" path="M 6.25E-7 7.40741E-7 L 0.5388 0.25856 " pathEditMode="relative" rAng="0" ptsTypes="AA">
                                      <p:cBhvr>
                                        <p:cTn id="32" dur="2000" fill="hold"/>
                                        <p:tgtEl>
                                          <p:spTgt spid="25"/>
                                        </p:tgtEl>
                                        <p:attrNameLst>
                                          <p:attrName>ppt_x</p:attrName>
                                          <p:attrName>ppt_y</p:attrName>
                                        </p:attrNameLst>
                                      </p:cBhvr>
                                      <p:rCtr x="26940" y="12917"/>
                                    </p:animMotion>
                                  </p:childTnLst>
                                </p:cTn>
                              </p:par>
                              <p:par>
                                <p:cTn id="33" presetID="6" presetClass="exit" presetSubtype="32" fill="hold" nodeType="withEffect">
                                  <p:stCondLst>
                                    <p:cond delay="0"/>
                                  </p:stCondLst>
                                  <p:childTnLst>
                                    <p:animEffect transition="out" filter="circle(out)">
                                      <p:cBhvr>
                                        <p:cTn id="34" dur="2000"/>
                                        <p:tgtEl>
                                          <p:spTgt spid="24"/>
                                        </p:tgtEl>
                                      </p:cBhvr>
                                    </p:animEffect>
                                    <p:set>
                                      <p:cBhvr>
                                        <p:cTn id="35" dur="1" fill="hold">
                                          <p:stCondLst>
                                            <p:cond delay="1999"/>
                                          </p:stCondLst>
                                        </p:cTn>
                                        <p:tgtEl>
                                          <p:spTgt spid="24"/>
                                        </p:tgtEl>
                                        <p:attrNameLst>
                                          <p:attrName>style.visibility</p:attrName>
                                        </p:attrNameLst>
                                      </p:cBhvr>
                                      <p:to>
                                        <p:strVal val="hidden"/>
                                      </p:to>
                                    </p:set>
                                  </p:childTnLst>
                                </p:cTn>
                              </p:par>
                            </p:childTnLst>
                          </p:cTn>
                        </p:par>
                        <p:par>
                          <p:cTn id="36" fill="hold">
                            <p:stCondLst>
                              <p:cond delay="2000"/>
                            </p:stCondLst>
                            <p:childTnLst>
                              <p:par>
                                <p:cTn id="37" presetID="1" presetClass="exit" presetSubtype="0" fill="hold" grpId="1" nodeType="afterEffect">
                                  <p:stCondLst>
                                    <p:cond delay="0"/>
                                  </p:stCondLst>
                                  <p:childTnLst>
                                    <p:set>
                                      <p:cBhvr>
                                        <p:cTn id="38" dur="1" fill="hold">
                                          <p:stCondLst>
                                            <p:cond delay="0"/>
                                          </p:stCondLst>
                                        </p:cTn>
                                        <p:tgtEl>
                                          <p:spTgt spid="25"/>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25"/>
                  </p:tgtEl>
                </p:cond>
              </p:nextCondLst>
            </p:seq>
            <p:seq concurrent="1" nextAc="seek">
              <p:cTn id="41" restart="whenNotActive" fill="hold" evtFilter="cancelBubble" nodeType="interactiveSeq">
                <p:stCondLst>
                  <p:cond evt="onClick" delay="0">
                    <p:tgtEl>
                      <p:spTgt spid="27"/>
                    </p:tgtEl>
                  </p:cond>
                </p:stCondLst>
                <p:endSync evt="end" delay="0">
                  <p:rtn val="all"/>
                </p:endSync>
                <p:childTnLst>
                  <p:par>
                    <p:cTn id="42" fill="hold">
                      <p:stCondLst>
                        <p:cond delay="0"/>
                      </p:stCondLst>
                      <p:childTnLst>
                        <p:par>
                          <p:cTn id="43" fill="hold">
                            <p:stCondLst>
                              <p:cond delay="0"/>
                            </p:stCondLst>
                            <p:childTnLst>
                              <p:par>
                                <p:cTn id="44" presetID="42" presetClass="path" presetSubtype="0" accel="50000" decel="50000" fill="hold" grpId="0" nodeType="clickEffect">
                                  <p:stCondLst>
                                    <p:cond delay="0"/>
                                  </p:stCondLst>
                                  <p:childTnLst>
                                    <p:animMotion origin="layout" path="M 3.54167E-6 -4.44444E-6 L 0.18164 0.50463 " pathEditMode="relative" rAng="0" ptsTypes="AA">
                                      <p:cBhvr>
                                        <p:cTn id="45" dur="2000" fill="hold"/>
                                        <p:tgtEl>
                                          <p:spTgt spid="27"/>
                                        </p:tgtEl>
                                        <p:attrNameLst>
                                          <p:attrName>ppt_x</p:attrName>
                                          <p:attrName>ppt_y</p:attrName>
                                        </p:attrNameLst>
                                      </p:cBhvr>
                                      <p:rCtr x="9076" y="25231"/>
                                    </p:animMotion>
                                  </p:childTnLst>
                                </p:cTn>
                              </p:par>
                              <p:par>
                                <p:cTn id="46" presetID="6" presetClass="exit" presetSubtype="32" fill="hold" nodeType="withEffect">
                                  <p:stCondLst>
                                    <p:cond delay="0"/>
                                  </p:stCondLst>
                                  <p:childTnLst>
                                    <p:animEffect transition="out" filter="circle(out)">
                                      <p:cBhvr>
                                        <p:cTn id="47" dur="2000"/>
                                        <p:tgtEl>
                                          <p:spTgt spid="26"/>
                                        </p:tgtEl>
                                      </p:cBhvr>
                                    </p:animEffect>
                                    <p:set>
                                      <p:cBhvr>
                                        <p:cTn id="48" dur="1" fill="hold">
                                          <p:stCondLst>
                                            <p:cond delay="1999"/>
                                          </p:stCondLst>
                                        </p:cTn>
                                        <p:tgtEl>
                                          <p:spTgt spid="26"/>
                                        </p:tgtEl>
                                        <p:attrNameLst>
                                          <p:attrName>style.visibility</p:attrName>
                                        </p:attrNameLst>
                                      </p:cBhvr>
                                      <p:to>
                                        <p:strVal val="hidden"/>
                                      </p:to>
                                    </p:set>
                                  </p:childTnLst>
                                </p:cTn>
                              </p:par>
                            </p:childTnLst>
                          </p:cTn>
                        </p:par>
                        <p:par>
                          <p:cTn id="49" fill="hold">
                            <p:stCondLst>
                              <p:cond delay="2000"/>
                            </p:stCondLst>
                            <p:childTnLst>
                              <p:par>
                                <p:cTn id="50" presetID="1" presetClass="exit" presetSubtype="0" fill="hold" grpId="1" nodeType="afterEffect">
                                  <p:stCondLst>
                                    <p:cond delay="0"/>
                                  </p:stCondLst>
                                  <p:childTnLst>
                                    <p:set>
                                      <p:cBhvr>
                                        <p:cTn id="51" dur="1" fill="hold">
                                          <p:stCondLst>
                                            <p:cond delay="0"/>
                                          </p:stCondLst>
                                        </p:cTn>
                                        <p:tgtEl>
                                          <p:spTgt spid="27"/>
                                        </p:tgtEl>
                                        <p:attrNameLst>
                                          <p:attrName>style.visibility</p:attrName>
                                        </p:attrNameLst>
                                      </p:cBhvr>
                                      <p:to>
                                        <p:strVal val="hidden"/>
                                      </p:to>
                                    </p:set>
                                  </p:childTnLst>
                                </p:cTn>
                              </p:par>
                              <p:par>
                                <p:cTn id="52" presetID="1" presetClass="entr" presetSubtype="0" fill="hold" grpId="0" nodeType="withEffect">
                                  <p:stCondLst>
                                    <p:cond delay="0"/>
                                  </p:stCondLst>
                                  <p:childTnLst>
                                    <p:set>
                                      <p:cBhvr>
                                        <p:cTn id="53" dur="1" fill="hold">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27"/>
                  </p:tgtEl>
                </p:cond>
              </p:nextCondLst>
            </p:seq>
            <p:seq concurrent="1" nextAc="seek">
              <p:cTn id="54" restart="whenNotActive" fill="hold" evtFilter="cancelBubble" nodeType="interactiveSeq">
                <p:stCondLst>
                  <p:cond evt="onClick" delay="0">
                    <p:tgtEl>
                      <p:spTgt spid="30"/>
                    </p:tgtEl>
                  </p:cond>
                </p:stCondLst>
                <p:endSync evt="end" delay="0">
                  <p:rtn val="all"/>
                </p:endSync>
                <p:childTnLst>
                  <p:par>
                    <p:cTn id="55" fill="hold">
                      <p:stCondLst>
                        <p:cond delay="0"/>
                      </p:stCondLst>
                      <p:childTnLst>
                        <p:par>
                          <p:cTn id="56" fill="hold">
                            <p:stCondLst>
                              <p:cond delay="0"/>
                            </p:stCondLst>
                            <p:childTnLst>
                              <p:par>
                                <p:cTn id="57" presetID="42" presetClass="path" presetSubtype="0" accel="50000" decel="50000" fill="hold" grpId="0" nodeType="clickEffect">
                                  <p:stCondLst>
                                    <p:cond delay="0"/>
                                  </p:stCondLst>
                                  <p:childTnLst>
                                    <p:animMotion origin="layout" path="M -2.29167E-6 -3.7037E-7 L -0.05039 0.51204 " pathEditMode="relative" rAng="0" ptsTypes="AA">
                                      <p:cBhvr>
                                        <p:cTn id="58" dur="2000" fill="hold"/>
                                        <p:tgtEl>
                                          <p:spTgt spid="30"/>
                                        </p:tgtEl>
                                        <p:attrNameLst>
                                          <p:attrName>ppt_x</p:attrName>
                                          <p:attrName>ppt_y</p:attrName>
                                        </p:attrNameLst>
                                      </p:cBhvr>
                                      <p:rCtr x="-2526" y="25602"/>
                                    </p:animMotion>
                                  </p:childTnLst>
                                </p:cTn>
                              </p:par>
                              <p:par>
                                <p:cTn id="59" presetID="6" presetClass="exit" presetSubtype="32" fill="hold" nodeType="withEffect">
                                  <p:stCondLst>
                                    <p:cond delay="0"/>
                                  </p:stCondLst>
                                  <p:childTnLst>
                                    <p:animEffect transition="out" filter="circle(out)">
                                      <p:cBhvr>
                                        <p:cTn id="60" dur="2000"/>
                                        <p:tgtEl>
                                          <p:spTgt spid="29"/>
                                        </p:tgtEl>
                                      </p:cBhvr>
                                    </p:animEffect>
                                    <p:set>
                                      <p:cBhvr>
                                        <p:cTn id="61" dur="1" fill="hold">
                                          <p:stCondLst>
                                            <p:cond delay="1999"/>
                                          </p:stCondLst>
                                        </p:cTn>
                                        <p:tgtEl>
                                          <p:spTgt spid="29"/>
                                        </p:tgtEl>
                                        <p:attrNameLst>
                                          <p:attrName>style.visibility</p:attrName>
                                        </p:attrNameLst>
                                      </p:cBhvr>
                                      <p:to>
                                        <p:strVal val="hidden"/>
                                      </p:to>
                                    </p:set>
                                  </p:childTnLst>
                                </p:cTn>
                              </p:par>
                            </p:childTnLst>
                          </p:cTn>
                        </p:par>
                        <p:par>
                          <p:cTn id="62" fill="hold">
                            <p:stCondLst>
                              <p:cond delay="2000"/>
                            </p:stCondLst>
                            <p:childTnLst>
                              <p:par>
                                <p:cTn id="63" presetID="1" presetClass="exit" presetSubtype="0" fill="hold" grpId="1" nodeType="afterEffect">
                                  <p:stCondLst>
                                    <p:cond delay="0"/>
                                  </p:stCondLst>
                                  <p:childTnLst>
                                    <p:set>
                                      <p:cBhvr>
                                        <p:cTn id="64" dur="1" fill="hold">
                                          <p:stCondLst>
                                            <p:cond delay="0"/>
                                          </p:stCondLst>
                                        </p:cTn>
                                        <p:tgtEl>
                                          <p:spTgt spid="30"/>
                                        </p:tgtEl>
                                        <p:attrNameLst>
                                          <p:attrName>style.visibility</p:attrName>
                                        </p:attrNameLst>
                                      </p:cBhvr>
                                      <p:to>
                                        <p:strVal val="hidden"/>
                                      </p:to>
                                    </p:set>
                                  </p:childTnLst>
                                </p:cTn>
                              </p:par>
                              <p:par>
                                <p:cTn id="65" presetID="1" presetClass="entr" presetSubtype="0" fill="hold" grpId="0" nodeType="withEffect">
                                  <p:stCondLst>
                                    <p:cond delay="0"/>
                                  </p:stCondLst>
                                  <p:childTnLst>
                                    <p:set>
                                      <p:cBhvr>
                                        <p:cTn id="66" dur="1" fill="hold">
                                          <p:stCondLst>
                                            <p:cond delay="0"/>
                                          </p:stCondLst>
                                        </p:cTn>
                                        <p:tgtEl>
                                          <p:spTgt spid="31"/>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seq concurrent="1" nextAc="seek">
              <p:cTn id="67" restart="whenNotActive" fill="hold" evtFilter="cancelBubble" nodeType="interactiveSeq">
                <p:stCondLst>
                  <p:cond evt="onClick" delay="0">
                    <p:tgtEl>
                      <p:spTgt spid="35"/>
                    </p:tgtEl>
                  </p:cond>
                </p:stCondLst>
                <p:endSync evt="end" delay="0">
                  <p:rtn val="all"/>
                </p:endSync>
                <p:childTnLst>
                  <p:par>
                    <p:cTn id="68" fill="hold">
                      <p:stCondLst>
                        <p:cond delay="0"/>
                      </p:stCondLst>
                      <p:childTnLst>
                        <p:par>
                          <p:cTn id="69" fill="hold">
                            <p:stCondLst>
                              <p:cond delay="0"/>
                            </p:stCondLst>
                            <p:childTnLst>
                              <p:par>
                                <p:cTn id="70" presetID="42" presetClass="path" presetSubtype="0" accel="50000" decel="50000" fill="hold" grpId="0" nodeType="clickEffect">
                                  <p:stCondLst>
                                    <p:cond delay="0"/>
                                  </p:stCondLst>
                                  <p:childTnLst>
                                    <p:animMotion origin="layout" path="M -4.16667E-7 2.59259E-6 L 0.28529 0.26782 " pathEditMode="relative" rAng="0" ptsTypes="AA">
                                      <p:cBhvr>
                                        <p:cTn id="71" dur="2000" fill="hold"/>
                                        <p:tgtEl>
                                          <p:spTgt spid="35"/>
                                        </p:tgtEl>
                                        <p:attrNameLst>
                                          <p:attrName>ppt_x</p:attrName>
                                          <p:attrName>ppt_y</p:attrName>
                                        </p:attrNameLst>
                                      </p:cBhvr>
                                      <p:rCtr x="14258" y="13380"/>
                                    </p:animMotion>
                                  </p:childTnLst>
                                </p:cTn>
                              </p:par>
                              <p:par>
                                <p:cTn id="72" presetID="6" presetClass="exit" presetSubtype="32" fill="hold" nodeType="withEffect">
                                  <p:stCondLst>
                                    <p:cond delay="0"/>
                                  </p:stCondLst>
                                  <p:childTnLst>
                                    <p:animEffect transition="out" filter="circle(out)">
                                      <p:cBhvr>
                                        <p:cTn id="73" dur="2000"/>
                                        <p:tgtEl>
                                          <p:spTgt spid="34"/>
                                        </p:tgtEl>
                                      </p:cBhvr>
                                    </p:animEffect>
                                    <p:set>
                                      <p:cBhvr>
                                        <p:cTn id="74" dur="1" fill="hold">
                                          <p:stCondLst>
                                            <p:cond delay="1999"/>
                                          </p:stCondLst>
                                        </p:cTn>
                                        <p:tgtEl>
                                          <p:spTgt spid="34"/>
                                        </p:tgtEl>
                                        <p:attrNameLst>
                                          <p:attrName>style.visibility</p:attrName>
                                        </p:attrNameLst>
                                      </p:cBhvr>
                                      <p:to>
                                        <p:strVal val="hidden"/>
                                      </p:to>
                                    </p:set>
                                  </p:childTnLst>
                                </p:cTn>
                              </p:par>
                            </p:childTnLst>
                          </p:cTn>
                        </p:par>
                        <p:par>
                          <p:cTn id="75" fill="hold">
                            <p:stCondLst>
                              <p:cond delay="2000"/>
                            </p:stCondLst>
                            <p:childTnLst>
                              <p:par>
                                <p:cTn id="76" presetID="1" presetClass="exit" presetSubtype="0" fill="hold" grpId="1" nodeType="afterEffect">
                                  <p:stCondLst>
                                    <p:cond delay="0"/>
                                  </p:stCondLst>
                                  <p:childTnLst>
                                    <p:set>
                                      <p:cBhvr>
                                        <p:cTn id="77" dur="1" fill="hold">
                                          <p:stCondLst>
                                            <p:cond delay="0"/>
                                          </p:stCondLst>
                                        </p:cTn>
                                        <p:tgtEl>
                                          <p:spTgt spid="35"/>
                                        </p:tgtEl>
                                        <p:attrNameLst>
                                          <p:attrName>style.visibility</p:attrName>
                                        </p:attrNameLst>
                                      </p:cBhvr>
                                      <p:to>
                                        <p:strVal val="hidden"/>
                                      </p:to>
                                    </p:set>
                                  </p:childTnLst>
                                </p:cTn>
                              </p:par>
                              <p:par>
                                <p:cTn id="78" presetID="1" presetClass="entr" presetSubtype="0" fill="hold" grpId="0" nodeType="withEffect">
                                  <p:stCondLst>
                                    <p:cond delay="0"/>
                                  </p:stCondLst>
                                  <p:childTnLst>
                                    <p:set>
                                      <p:cBhvr>
                                        <p:cTn id="79"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35"/>
                  </p:tgtEl>
                </p:cond>
              </p:nextCondLst>
            </p:seq>
            <p:seq concurrent="1" nextAc="seek">
              <p:cTn id="80" restart="whenNotActive" fill="hold" evtFilter="cancelBubble" nodeType="interactiveSeq">
                <p:stCondLst>
                  <p:cond evt="onClick" delay="0">
                    <p:tgtEl>
                      <p:spTgt spid="37"/>
                    </p:tgtEl>
                  </p:cond>
                </p:stCondLst>
                <p:endSync evt="end" delay="0">
                  <p:rtn val="all"/>
                </p:endSync>
                <p:childTnLst>
                  <p:par>
                    <p:cTn id="81" fill="hold">
                      <p:stCondLst>
                        <p:cond delay="0"/>
                      </p:stCondLst>
                      <p:childTnLst>
                        <p:par>
                          <p:cTn id="82" fill="hold">
                            <p:stCondLst>
                              <p:cond delay="0"/>
                            </p:stCondLst>
                            <p:childTnLst>
                              <p:par>
                                <p:cTn id="83" presetID="42" presetClass="path" presetSubtype="0" accel="50000" decel="50000" fill="hold" grpId="0" nodeType="clickEffect">
                                  <p:stCondLst>
                                    <p:cond delay="0"/>
                                  </p:stCondLst>
                                  <p:childTnLst>
                                    <p:animMotion origin="layout" path="M 5E-6 -4.44444E-6 L 0.05391 0.625 " pathEditMode="relative" rAng="0" ptsTypes="AA">
                                      <p:cBhvr>
                                        <p:cTn id="84" dur="2000" fill="hold"/>
                                        <p:tgtEl>
                                          <p:spTgt spid="37"/>
                                        </p:tgtEl>
                                        <p:attrNameLst>
                                          <p:attrName>ppt_x</p:attrName>
                                          <p:attrName>ppt_y</p:attrName>
                                        </p:attrNameLst>
                                      </p:cBhvr>
                                      <p:rCtr x="2695" y="31250"/>
                                    </p:animMotion>
                                  </p:childTnLst>
                                </p:cTn>
                              </p:par>
                              <p:par>
                                <p:cTn id="85" presetID="6" presetClass="exit" presetSubtype="32" fill="hold" nodeType="withEffect">
                                  <p:stCondLst>
                                    <p:cond delay="0"/>
                                  </p:stCondLst>
                                  <p:childTnLst>
                                    <p:animEffect transition="out" filter="circle(out)">
                                      <p:cBhvr>
                                        <p:cTn id="86" dur="2000"/>
                                        <p:tgtEl>
                                          <p:spTgt spid="36"/>
                                        </p:tgtEl>
                                      </p:cBhvr>
                                    </p:animEffect>
                                    <p:set>
                                      <p:cBhvr>
                                        <p:cTn id="87" dur="1" fill="hold">
                                          <p:stCondLst>
                                            <p:cond delay="1999"/>
                                          </p:stCondLst>
                                        </p:cTn>
                                        <p:tgtEl>
                                          <p:spTgt spid="36"/>
                                        </p:tgtEl>
                                        <p:attrNameLst>
                                          <p:attrName>style.visibility</p:attrName>
                                        </p:attrNameLst>
                                      </p:cBhvr>
                                      <p:to>
                                        <p:strVal val="hidden"/>
                                      </p:to>
                                    </p:set>
                                  </p:childTnLst>
                                </p:cTn>
                              </p:par>
                            </p:childTnLst>
                          </p:cTn>
                        </p:par>
                        <p:par>
                          <p:cTn id="88" fill="hold">
                            <p:stCondLst>
                              <p:cond delay="2000"/>
                            </p:stCondLst>
                            <p:childTnLst>
                              <p:par>
                                <p:cTn id="89" presetID="1" presetClass="exit" presetSubtype="0" fill="hold" grpId="1" nodeType="afterEffect">
                                  <p:stCondLst>
                                    <p:cond delay="0"/>
                                  </p:stCondLst>
                                  <p:childTnLst>
                                    <p:set>
                                      <p:cBhvr>
                                        <p:cTn id="90" dur="1" fill="hold">
                                          <p:stCondLst>
                                            <p:cond delay="0"/>
                                          </p:stCondLst>
                                        </p:cTn>
                                        <p:tgtEl>
                                          <p:spTgt spid="37"/>
                                        </p:tgtEl>
                                        <p:attrNameLst>
                                          <p:attrName>style.visibility</p:attrName>
                                        </p:attrNameLst>
                                      </p:cBhvr>
                                      <p:to>
                                        <p:strVal val="hidden"/>
                                      </p:to>
                                    </p:set>
                                  </p:childTnLst>
                                </p:cTn>
                              </p:par>
                              <p:par>
                                <p:cTn id="91" presetID="1" presetClass="entr" presetSubtype="0" fill="hold" grpId="0" nodeType="withEffect">
                                  <p:stCondLst>
                                    <p:cond delay="0"/>
                                  </p:stCondLst>
                                  <p:childTnLst>
                                    <p:set>
                                      <p:cBhvr>
                                        <p:cTn id="92" dur="1" fill="hold">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37"/>
                  </p:tgtEl>
                </p:cond>
              </p:nextCondLst>
            </p:seq>
            <p:seq concurrent="1" nextAc="seek">
              <p:cTn id="93" restart="whenNotActive" fill="hold" evtFilter="cancelBubble" nodeType="interactiveSeq">
                <p:stCondLst>
                  <p:cond evt="onClick" delay="0">
                    <p:tgtEl>
                      <p:spTgt spid="40"/>
                    </p:tgtEl>
                  </p:cond>
                </p:stCondLst>
                <p:endSync evt="end" delay="0">
                  <p:rtn val="all"/>
                </p:endSync>
                <p:childTnLst>
                  <p:par>
                    <p:cTn id="94" fill="hold">
                      <p:stCondLst>
                        <p:cond delay="0"/>
                      </p:stCondLst>
                      <p:childTnLst>
                        <p:par>
                          <p:cTn id="95" fill="hold">
                            <p:stCondLst>
                              <p:cond delay="0"/>
                            </p:stCondLst>
                            <p:childTnLst>
                              <p:par>
                                <p:cTn id="96" presetID="42" presetClass="path" presetSubtype="0" accel="50000" decel="50000" fill="hold" grpId="0" nodeType="clickEffect">
                                  <p:stCondLst>
                                    <p:cond delay="0"/>
                                  </p:stCondLst>
                                  <p:childTnLst>
                                    <p:animMotion origin="layout" path="M 4.16667E-7 3.33333E-6 L -0.02617 0.60092 " pathEditMode="relative" rAng="0" ptsTypes="AA">
                                      <p:cBhvr>
                                        <p:cTn id="97" dur="2000" fill="hold"/>
                                        <p:tgtEl>
                                          <p:spTgt spid="40"/>
                                        </p:tgtEl>
                                        <p:attrNameLst>
                                          <p:attrName>ppt_x</p:attrName>
                                          <p:attrName>ppt_y</p:attrName>
                                        </p:attrNameLst>
                                      </p:cBhvr>
                                      <p:rCtr x="-1315" y="30046"/>
                                    </p:animMotion>
                                  </p:childTnLst>
                                </p:cTn>
                              </p:par>
                              <p:par>
                                <p:cTn id="98" presetID="6" presetClass="exit" presetSubtype="32" fill="hold" nodeType="withEffect">
                                  <p:stCondLst>
                                    <p:cond delay="0"/>
                                  </p:stCondLst>
                                  <p:childTnLst>
                                    <p:animEffect transition="out" filter="circle(out)">
                                      <p:cBhvr>
                                        <p:cTn id="99" dur="2000"/>
                                        <p:tgtEl>
                                          <p:spTgt spid="39"/>
                                        </p:tgtEl>
                                      </p:cBhvr>
                                    </p:animEffect>
                                    <p:set>
                                      <p:cBhvr>
                                        <p:cTn id="100" dur="1" fill="hold">
                                          <p:stCondLst>
                                            <p:cond delay="1999"/>
                                          </p:stCondLst>
                                        </p:cTn>
                                        <p:tgtEl>
                                          <p:spTgt spid="39"/>
                                        </p:tgtEl>
                                        <p:attrNameLst>
                                          <p:attrName>style.visibility</p:attrName>
                                        </p:attrNameLst>
                                      </p:cBhvr>
                                      <p:to>
                                        <p:strVal val="hidden"/>
                                      </p:to>
                                    </p:set>
                                  </p:childTnLst>
                                </p:cTn>
                              </p:par>
                            </p:childTnLst>
                          </p:cTn>
                        </p:par>
                        <p:par>
                          <p:cTn id="101" fill="hold">
                            <p:stCondLst>
                              <p:cond delay="2000"/>
                            </p:stCondLst>
                            <p:childTnLst>
                              <p:par>
                                <p:cTn id="102" presetID="1" presetClass="exit" presetSubtype="0" fill="hold" grpId="1" nodeType="afterEffect">
                                  <p:stCondLst>
                                    <p:cond delay="0"/>
                                  </p:stCondLst>
                                  <p:childTnLst>
                                    <p:set>
                                      <p:cBhvr>
                                        <p:cTn id="103" dur="1" fill="hold">
                                          <p:stCondLst>
                                            <p:cond delay="0"/>
                                          </p:stCondLst>
                                        </p:cTn>
                                        <p:tgtEl>
                                          <p:spTgt spid="40"/>
                                        </p:tgtEl>
                                        <p:attrNameLst>
                                          <p:attrName>style.visibility</p:attrName>
                                        </p:attrNameLst>
                                      </p:cBhvr>
                                      <p:to>
                                        <p:strVal val="hidden"/>
                                      </p:to>
                                    </p:set>
                                  </p:childTnLst>
                                </p:cTn>
                              </p:par>
                              <p:par>
                                <p:cTn id="104" presetID="1" presetClass="entr" presetSubtype="0" fill="hold" grpId="0" nodeType="withEffect">
                                  <p:stCondLst>
                                    <p:cond delay="0"/>
                                  </p:stCondLst>
                                  <p:childTnLst>
                                    <p:set>
                                      <p:cBhvr>
                                        <p:cTn id="105" dur="1" fill="hold">
                                          <p:stCondLst>
                                            <p:cond delay="0"/>
                                          </p:stCondLst>
                                        </p:cTn>
                                        <p:tgtEl>
                                          <p:spTgt spid="41"/>
                                        </p:tgtEl>
                                        <p:attrNameLst>
                                          <p:attrName>style.visibility</p:attrName>
                                        </p:attrNameLst>
                                      </p:cBhvr>
                                      <p:to>
                                        <p:strVal val="visible"/>
                                      </p:to>
                                    </p:set>
                                  </p:childTnLst>
                                </p:cTn>
                              </p:par>
                            </p:childTnLst>
                          </p:cTn>
                        </p:par>
                      </p:childTnLst>
                    </p:cTn>
                  </p:par>
                </p:childTnLst>
              </p:cTn>
              <p:nextCondLst>
                <p:cond evt="onClick" delay="0">
                  <p:tgtEl>
                    <p:spTgt spid="40"/>
                  </p:tgtEl>
                </p:cond>
              </p:nextCondLst>
            </p:seq>
          </p:childTnLst>
        </p:cTn>
      </p:par>
    </p:tnLst>
    <p:bldLst>
      <p:bldP spid="4" grpId="0"/>
      <p:bldP spid="4" grpId="1"/>
      <p:bldP spid="14" grpId="0"/>
      <p:bldP spid="14" grpId="1"/>
      <p:bldP spid="22" grpId="0"/>
      <p:bldP spid="23" grpId="0"/>
      <p:bldP spid="25" grpId="0"/>
      <p:bldP spid="25" grpId="1"/>
      <p:bldP spid="27" grpId="0"/>
      <p:bldP spid="27" grpId="1"/>
      <p:bldP spid="28" grpId="0"/>
      <p:bldP spid="30" grpId="0"/>
      <p:bldP spid="30" grpId="1"/>
      <p:bldP spid="31" grpId="0"/>
      <p:bldP spid="32" grpId="0"/>
      <p:bldP spid="33" grpId="0"/>
      <p:bldP spid="35" grpId="0"/>
      <p:bldP spid="35" grpId="1"/>
      <p:bldP spid="37" grpId="0"/>
      <p:bldP spid="37" grpId="1"/>
      <p:bldP spid="38" grpId="0"/>
      <p:bldP spid="40" grpId="0"/>
      <p:bldP spid="40" grpId="1"/>
      <p:bldP spid="41"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r="-17000"/>
          </a:stretch>
        </a:blipFill>
        <a:effectLst/>
      </p:bgPr>
    </p:bg>
    <p:spTree>
      <p:nvGrpSpPr>
        <p:cNvPr id="1" name=""/>
        <p:cNvGrpSpPr/>
        <p:nvPr/>
      </p:nvGrpSpPr>
      <p:grpSpPr>
        <a:xfrm>
          <a:off x="0" y="0"/>
          <a:ext cx="0" cy="0"/>
          <a:chOff x="0" y="0"/>
          <a:chExt cx="0" cy="0"/>
        </a:xfrm>
      </p:grpSpPr>
      <p:grpSp>
        <p:nvGrpSpPr>
          <p:cNvPr id="10" name="Group 9"/>
          <p:cNvGrpSpPr/>
          <p:nvPr/>
        </p:nvGrpSpPr>
        <p:grpSpPr>
          <a:xfrm>
            <a:off x="-1" y="102894"/>
            <a:ext cx="12004614" cy="5048016"/>
            <a:chOff x="7522" y="453143"/>
            <a:chExt cx="7799665" cy="5048016"/>
          </a:xfrm>
        </p:grpSpPr>
        <p:sp>
          <p:nvSpPr>
            <p:cNvPr id="2" name="TextBox 1"/>
            <p:cNvSpPr txBox="1"/>
            <p:nvPr/>
          </p:nvSpPr>
          <p:spPr>
            <a:xfrm>
              <a:off x="7522" y="453143"/>
              <a:ext cx="7799665" cy="4216539"/>
            </a:xfrm>
            <a:prstGeom prst="rect">
              <a:avLst/>
            </a:prstGeom>
            <a:noFill/>
          </p:spPr>
          <p:txBody>
            <a:bodyPr wrap="square" rtlCol="0">
              <a:spAutoFit/>
            </a:bodyPr>
            <a:lstStyle/>
            <a:p>
              <a:r>
                <a:rPr lang="en-US" sz="3600" b="1" dirty="0" smtClean="0">
                  <a:solidFill>
                    <a:srgbClr val="0000FF"/>
                  </a:solidFill>
                  <a:latin typeface="Times New Roman" pitchFamily="18" charset="0"/>
                  <a:cs typeface="Times New Roman" pitchFamily="18" charset="0"/>
                </a:rPr>
                <a:t>2. </a:t>
              </a:r>
              <a:r>
                <a:rPr lang="en-US" sz="3600" b="1" dirty="0" err="1" smtClean="0">
                  <a:solidFill>
                    <a:srgbClr val="0000FF"/>
                  </a:solidFill>
                  <a:latin typeface="Times New Roman" pitchFamily="18" charset="0"/>
                  <a:cs typeface="Times New Roman" pitchFamily="18" charset="0"/>
                </a:rPr>
                <a:t>Tìm</a:t>
              </a:r>
              <a:r>
                <a:rPr lang="en-US" sz="3600" b="1" dirty="0" smtClean="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các</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từ</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ngữ</a:t>
              </a:r>
              <a:r>
                <a:rPr lang="en-US" sz="3600" b="1" dirty="0">
                  <a:solidFill>
                    <a:srgbClr val="0000FF"/>
                  </a:solidFill>
                  <a:latin typeface="Times New Roman" pitchFamily="18" charset="0"/>
                  <a:cs typeface="Times New Roman" pitchFamily="18" charset="0"/>
                </a:rPr>
                <a:t>:</a:t>
              </a:r>
            </a:p>
            <a:p>
              <a:pPr marL="342900" indent="-342900">
                <a:buAutoNum type="alphaLcParenR"/>
              </a:pP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Nói</a:t>
              </a:r>
              <a:r>
                <a:rPr lang="en-US" sz="3600" b="1" dirty="0" smtClean="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về</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tình</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cảm</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cảm</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xúc</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của</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em</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khi</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bước</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vào</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năm</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học</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mới</a:t>
              </a:r>
              <a:r>
                <a:rPr lang="en-US" sz="3600" b="1" dirty="0">
                  <a:solidFill>
                    <a:srgbClr val="0000FF"/>
                  </a:solidFill>
                  <a:latin typeface="Times New Roman" pitchFamily="18" charset="0"/>
                  <a:cs typeface="Times New Roman" pitchFamily="18" charset="0"/>
                </a:rPr>
                <a:t>.</a:t>
              </a:r>
            </a:p>
            <a:p>
              <a:pPr marL="342900" indent="-342900">
                <a:buAutoNum type="alphaLcParenR"/>
              </a:pPr>
              <a:endParaRPr lang="en-US" sz="4000" b="1" dirty="0">
                <a:solidFill>
                  <a:srgbClr val="0000FF"/>
                </a:solidFill>
                <a:latin typeface="Times New Roman" pitchFamily="18" charset="0"/>
                <a:cs typeface="Times New Roman" pitchFamily="18" charset="0"/>
              </a:endParaRPr>
            </a:p>
            <a:p>
              <a:pPr marL="342900" indent="-342900">
                <a:buAutoNum type="alphaLcParenR"/>
              </a:pPr>
              <a:endParaRPr lang="en-US" sz="4000" b="1" dirty="0">
                <a:solidFill>
                  <a:srgbClr val="0000FF"/>
                </a:solidFill>
                <a:latin typeface="Times New Roman" pitchFamily="18" charset="0"/>
                <a:cs typeface="Times New Roman" pitchFamily="18" charset="0"/>
              </a:endParaRPr>
            </a:p>
            <a:p>
              <a:endParaRPr lang="en-US" sz="4000" b="1" dirty="0">
                <a:solidFill>
                  <a:srgbClr val="0000FF"/>
                </a:solidFill>
                <a:latin typeface="Times New Roman" pitchFamily="18" charset="0"/>
                <a:cs typeface="Times New Roman" pitchFamily="18" charset="0"/>
              </a:endParaRPr>
            </a:p>
            <a:p>
              <a:r>
                <a:rPr lang="en-US" sz="3600" b="1" dirty="0">
                  <a:solidFill>
                    <a:srgbClr val="0000FF"/>
                  </a:solidFill>
                  <a:latin typeface="Times New Roman" pitchFamily="18" charset="0"/>
                  <a:cs typeface="Times New Roman" pitchFamily="18" charset="0"/>
                </a:rPr>
                <a:t>b) </a:t>
              </a:r>
              <a:r>
                <a:rPr lang="en-US" sz="3600" b="1" dirty="0" err="1" smtClean="0">
                  <a:solidFill>
                    <a:srgbClr val="0000FF"/>
                  </a:solidFill>
                  <a:latin typeface="Times New Roman" pitchFamily="18" charset="0"/>
                  <a:cs typeface="Times New Roman" pitchFamily="18" charset="0"/>
                </a:rPr>
                <a:t>Nói</a:t>
              </a:r>
              <a:r>
                <a:rPr lang="en-US" sz="3600" b="1" dirty="0" smtClean="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về</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hoạt</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động</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của</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em</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trong</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năm</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học</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mới</a:t>
              </a:r>
              <a:r>
                <a:rPr lang="en-US" sz="3600" b="1" dirty="0">
                  <a:solidFill>
                    <a:srgbClr val="0000FF"/>
                  </a:solidFill>
                  <a:latin typeface="Times New Roman" pitchFamily="18" charset="0"/>
                  <a:cs typeface="Times New Roman" pitchFamily="18" charset="0"/>
                </a:rPr>
                <a:t>.</a:t>
              </a:r>
            </a:p>
          </p:txBody>
        </p:sp>
        <p:sp>
          <p:nvSpPr>
            <p:cNvPr id="3" name="Oval 2"/>
            <p:cNvSpPr/>
            <p:nvPr/>
          </p:nvSpPr>
          <p:spPr>
            <a:xfrm>
              <a:off x="187752" y="2499011"/>
              <a:ext cx="427383" cy="66236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M</a:t>
              </a:r>
              <a:endParaRPr lang="vi-VN" sz="3200" b="1" dirty="0">
                <a:solidFill>
                  <a:schemeClr val="tx1"/>
                </a:solidFill>
              </a:endParaRPr>
            </a:p>
          </p:txBody>
        </p:sp>
        <p:sp>
          <p:nvSpPr>
            <p:cNvPr id="5" name="TextBox 4"/>
            <p:cNvSpPr txBox="1"/>
            <p:nvPr/>
          </p:nvSpPr>
          <p:spPr>
            <a:xfrm>
              <a:off x="660133" y="2453486"/>
              <a:ext cx="765313" cy="584775"/>
            </a:xfrm>
            <a:prstGeom prst="rect">
              <a:avLst/>
            </a:prstGeom>
            <a:noFill/>
          </p:spPr>
          <p:txBody>
            <a:bodyPr wrap="square" rtlCol="0">
              <a:spAutoFit/>
            </a:bodyPr>
            <a:lstStyle/>
            <a:p>
              <a:r>
                <a:rPr lang="en-US" sz="3200" b="1" dirty="0" err="1">
                  <a:latin typeface="Times New Roman" pitchFamily="18" charset="0"/>
                  <a:cs typeface="Times New Roman" pitchFamily="18" charset="0"/>
                </a:rPr>
                <a:t>vui</a:t>
              </a:r>
              <a:endParaRPr lang="vi-VN" sz="3200" b="1" dirty="0">
                <a:latin typeface="Times New Roman" pitchFamily="18" charset="0"/>
                <a:cs typeface="Times New Roman" pitchFamily="18" charset="0"/>
              </a:endParaRPr>
            </a:p>
          </p:txBody>
        </p:sp>
        <p:sp>
          <p:nvSpPr>
            <p:cNvPr id="7" name="Oval 6"/>
            <p:cNvSpPr/>
            <p:nvPr/>
          </p:nvSpPr>
          <p:spPr>
            <a:xfrm>
              <a:off x="113489" y="4838798"/>
              <a:ext cx="427383" cy="66236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M</a:t>
              </a:r>
              <a:endParaRPr lang="vi-VN" sz="3200" b="1" dirty="0">
                <a:solidFill>
                  <a:schemeClr val="tx1"/>
                </a:solidFill>
              </a:endParaRPr>
            </a:p>
          </p:txBody>
        </p:sp>
        <p:sp>
          <p:nvSpPr>
            <p:cNvPr id="8" name="TextBox 7"/>
            <p:cNvSpPr txBox="1"/>
            <p:nvPr/>
          </p:nvSpPr>
          <p:spPr>
            <a:xfrm>
              <a:off x="660132" y="4838798"/>
              <a:ext cx="1608294" cy="646331"/>
            </a:xfrm>
            <a:prstGeom prst="rect">
              <a:avLst/>
            </a:prstGeom>
            <a:noFill/>
          </p:spPr>
          <p:txBody>
            <a:bodyPr wrap="square" rtlCol="0">
              <a:spAutoFit/>
            </a:bodyPr>
            <a:lstStyle/>
            <a:p>
              <a:r>
                <a:rPr lang="en-US" sz="3600" b="1" dirty="0" err="1">
                  <a:latin typeface="Times New Roman" pitchFamily="18" charset="0"/>
                  <a:cs typeface="Times New Roman" pitchFamily="18" charset="0"/>
                </a:rPr>
                <a:t>học</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tập</a:t>
              </a:r>
              <a:endParaRPr lang="vi-VN" sz="3600" b="1" dirty="0">
                <a:latin typeface="Times New Roman" pitchFamily="18" charset="0"/>
                <a:cs typeface="Times New Roman" pitchFamily="18" charset="0"/>
              </a:endParaRPr>
            </a:p>
          </p:txBody>
        </p:sp>
      </p:grpSp>
      <p:sp>
        <p:nvSpPr>
          <p:cNvPr id="6" name="TextBox 5"/>
          <p:cNvSpPr txBox="1"/>
          <p:nvPr/>
        </p:nvSpPr>
        <p:spPr>
          <a:xfrm>
            <a:off x="606290" y="2811123"/>
            <a:ext cx="10569710" cy="646331"/>
          </a:xfrm>
          <a:prstGeom prst="rect">
            <a:avLst/>
          </a:prstGeom>
          <a:noFill/>
        </p:spPr>
        <p:txBody>
          <a:bodyPr wrap="square" rtlCol="0">
            <a:spAutoFit/>
          </a:bodyPr>
          <a:lstStyle/>
          <a:p>
            <a:r>
              <a:rPr lang="en-US" sz="3600" b="1" dirty="0" err="1">
                <a:latin typeface="Times New Roman" pitchFamily="18" charset="0"/>
                <a:cs typeface="Times New Roman" pitchFamily="18" charset="0"/>
              </a:rPr>
              <a:t>h</a:t>
            </a:r>
            <a:r>
              <a:rPr lang="en-US" sz="3600" b="1" dirty="0" err="1" smtClean="0">
                <a:latin typeface="Times New Roman" pitchFamily="18" charset="0"/>
                <a:cs typeface="Times New Roman" pitchFamily="18" charset="0"/>
              </a:rPr>
              <a:t>áo</a:t>
            </a:r>
            <a:r>
              <a:rPr lang="en-US" sz="3600" b="1" dirty="0" smtClean="0">
                <a:latin typeface="Times New Roman" pitchFamily="18" charset="0"/>
                <a:cs typeface="Times New Roman" pitchFamily="18" charset="0"/>
              </a:rPr>
              <a:t> </a:t>
            </a:r>
            <a:r>
              <a:rPr lang="en-US" sz="3600" b="1" dirty="0" err="1">
                <a:latin typeface="Times New Roman" pitchFamily="18" charset="0"/>
                <a:cs typeface="Times New Roman" pitchFamily="18" charset="0"/>
              </a:rPr>
              <a:t>hức</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náo</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nức</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hớn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hở</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rạo</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rực</a:t>
            </a:r>
            <a:r>
              <a:rPr lang="en-US" sz="3600" b="1" dirty="0">
                <a:latin typeface="Times New Roman" pitchFamily="18" charset="0"/>
                <a:cs typeface="Times New Roman" pitchFamily="18" charset="0"/>
              </a:rPr>
              <a:t> , ………..</a:t>
            </a:r>
            <a:endParaRPr lang="vi-VN" sz="3600" b="1" dirty="0">
              <a:latin typeface="Times New Roman" pitchFamily="18" charset="0"/>
              <a:cs typeface="Times New Roman" pitchFamily="18" charset="0"/>
            </a:endParaRPr>
          </a:p>
        </p:txBody>
      </p:sp>
      <p:sp>
        <p:nvSpPr>
          <p:cNvPr id="9" name="TextBox 8"/>
          <p:cNvSpPr txBox="1"/>
          <p:nvPr/>
        </p:nvSpPr>
        <p:spPr>
          <a:xfrm>
            <a:off x="-1" y="5205980"/>
            <a:ext cx="12446099" cy="1200329"/>
          </a:xfrm>
          <a:prstGeom prst="rect">
            <a:avLst/>
          </a:prstGeom>
          <a:noFill/>
        </p:spPr>
        <p:txBody>
          <a:bodyPr wrap="square" rtlCol="0">
            <a:spAutoFit/>
          </a:bodyPr>
          <a:lstStyle/>
          <a:p>
            <a:r>
              <a:rPr lang="en-US" sz="3200" b="1" smtClean="0">
                <a:latin typeface="Times New Roman" pitchFamily="18" charset="0"/>
                <a:cs typeface="Times New Roman" pitchFamily="18" charset="0"/>
              </a:rPr>
              <a:t>    </a:t>
            </a:r>
            <a:r>
              <a:rPr lang="en-US" sz="3600" b="1" smtClean="0">
                <a:latin typeface="Times New Roman" pitchFamily="18" charset="0"/>
                <a:cs typeface="Times New Roman" pitchFamily="18" charset="0"/>
              </a:rPr>
              <a:t>bọc </a:t>
            </a:r>
            <a:r>
              <a:rPr lang="en-US" sz="3600" b="1" dirty="0" err="1">
                <a:latin typeface="Times New Roman" pitchFamily="18" charset="0"/>
                <a:cs typeface="Times New Roman" pitchFamily="18" charset="0"/>
              </a:rPr>
              <a:t>sách</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vở</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đến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trường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học</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viết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chữ</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nghe</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giảng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nghe</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kể</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chuyện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làm</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bài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tập</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hát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tập</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thể</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dục</a:t>
            </a:r>
            <a:r>
              <a:rPr lang="en-US" sz="3600" b="1" dirty="0">
                <a:latin typeface="Times New Roman" pitchFamily="18" charset="0"/>
                <a:cs typeface="Times New Roman" pitchFamily="18" charset="0"/>
              </a:rPr>
              <a:t>, </a:t>
            </a:r>
            <a:r>
              <a:rPr lang="en-US" sz="3600" b="1" dirty="0" smtClean="0">
                <a:latin typeface="Times New Roman" pitchFamily="18" charset="0"/>
                <a:cs typeface="Times New Roman" pitchFamily="18" charset="0"/>
              </a:rPr>
              <a:t>……</a:t>
            </a:r>
            <a:endParaRPr lang="vi-VN" sz="3600" b="1" dirty="0">
              <a:latin typeface="Times New Roman" pitchFamily="18" charset="0"/>
              <a:cs typeface="Times New Roman" pitchFamily="18" charset="0"/>
            </a:endParaRPr>
          </a:p>
        </p:txBody>
      </p:sp>
    </p:spTree>
    <p:extLst>
      <p:ext uri="{BB962C8B-B14F-4D97-AF65-F5344CB8AC3E}">
        <p14:creationId xmlns:p14="http://schemas.microsoft.com/office/powerpoint/2010/main" val="1904427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6960" t="33161" r="15276" b="24826"/>
          <a:stretch/>
        </p:blipFill>
        <p:spPr bwMode="auto">
          <a:xfrm>
            <a:off x="1079500" y="1765300"/>
            <a:ext cx="2311400" cy="307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711700" y="2130316"/>
            <a:ext cx="6096000" cy="2677656"/>
          </a:xfrm>
          <a:prstGeom prst="rect">
            <a:avLst/>
          </a:prstGeom>
        </p:spPr>
        <p:txBody>
          <a:bodyPr>
            <a:spAutoFit/>
          </a:bodyPr>
          <a:lstStyle/>
          <a:p>
            <a:r>
              <a:rPr lang="vi-VN" dirty="0"/>
              <a:t>Nhà thơ Thanh Hào tên thật là Nguyễn Văn Hào, sinh năm 1931 tại Bắc Biên, Ngọc Thuỵ, Long Biên (HN). Ông là Hội viên Hội Nhà văn Việt Nam, Hội viên Hội Nhà văn Hà Nội. Ông đã xuất bản được 14 đầu sách, nhiều tuyển tập in chung và nhiều giải thưởng về văn học...</a:t>
            </a:r>
            <a:endParaRPr lang="en-US" dirty="0"/>
          </a:p>
        </p:txBody>
      </p:sp>
    </p:spTree>
    <p:extLst>
      <p:ext uri="{BB962C8B-B14F-4D97-AF65-F5344CB8AC3E}">
        <p14:creationId xmlns:p14="http://schemas.microsoft.com/office/powerpoint/2010/main" val="282696452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599378" y="1031868"/>
            <a:ext cx="9948881" cy="2308324"/>
          </a:xfrm>
          <a:prstGeom prst="rect">
            <a:avLst/>
          </a:prstGeom>
          <a:noFill/>
        </p:spPr>
        <p:txBody>
          <a:bodyPr wrap="square" lIns="91440" tIns="45720" rIns="91440" bIns="45720">
            <a:spAutoFit/>
          </a:bodyPr>
          <a:lstStyle/>
          <a:p>
            <a:pPr algn="ctr"/>
            <a:r>
              <a:rPr lang="en-US" sz="7200" b="1" dirty="0">
                <a:ln w="18000">
                  <a:solidFill>
                    <a:schemeClr val="accent2">
                      <a:satMod val="140000"/>
                    </a:schemeClr>
                  </a:solidFill>
                  <a:prstDash val="solid"/>
                  <a:miter lim="800000"/>
                </a:ln>
                <a:noFill/>
                <a:effectLst>
                  <a:outerShdw blurRad="25500" dist="23000" dir="7020000" algn="tl">
                    <a:srgbClr val="000000">
                      <a:alpha val="50000"/>
                    </a:srgbClr>
                  </a:outerShdw>
                </a:effectLst>
              </a:rPr>
              <a:t>THANK YOU</a:t>
            </a:r>
          </a:p>
          <a:p>
            <a:pPr algn="ctr"/>
            <a:r>
              <a:rPr lang="en-US" sz="7200" b="1" dirty="0" err="1">
                <a:ln w="18000">
                  <a:solidFill>
                    <a:schemeClr val="accent2">
                      <a:satMod val="140000"/>
                    </a:schemeClr>
                  </a:solidFill>
                  <a:prstDash val="solid"/>
                  <a:miter lim="800000"/>
                </a:ln>
                <a:noFill/>
                <a:effectLst>
                  <a:outerShdw blurRad="25500" dist="23000" dir="7020000" algn="tl">
                    <a:srgbClr val="000000">
                      <a:alpha val="50000"/>
                    </a:srgbClr>
                  </a:outerShdw>
                </a:effectLst>
              </a:rPr>
              <a:t>Tạm</a:t>
            </a:r>
            <a:r>
              <a:rPr lang="en-US" sz="7200" b="1" dirty="0">
                <a:ln w="18000">
                  <a:solidFill>
                    <a:schemeClr val="accent2">
                      <a:satMod val="140000"/>
                    </a:schemeClr>
                  </a:solidFill>
                  <a:prstDash val="solid"/>
                  <a:miter lim="800000"/>
                </a:ln>
                <a:noFill/>
                <a:effectLst>
                  <a:outerShdw blurRad="25500" dist="23000" dir="7020000" algn="tl">
                    <a:srgbClr val="000000">
                      <a:alpha val="50000"/>
                    </a:srgbClr>
                  </a:outerShdw>
                </a:effectLst>
              </a:rPr>
              <a:t> </a:t>
            </a:r>
            <a:r>
              <a:rPr lang="en-US" sz="7200" b="1" dirty="0" err="1">
                <a:ln w="18000">
                  <a:solidFill>
                    <a:schemeClr val="accent2">
                      <a:satMod val="140000"/>
                    </a:schemeClr>
                  </a:solidFill>
                  <a:prstDash val="solid"/>
                  <a:miter lim="800000"/>
                </a:ln>
                <a:noFill/>
                <a:effectLst>
                  <a:outerShdw blurRad="25500" dist="23000" dir="7020000" algn="tl">
                    <a:srgbClr val="000000">
                      <a:alpha val="50000"/>
                    </a:srgbClr>
                  </a:outerShdw>
                </a:effectLst>
              </a:rPr>
              <a:t>biệt</a:t>
            </a:r>
            <a:r>
              <a:rPr lang="en-US" sz="7200" b="1" dirty="0">
                <a:ln w="18000">
                  <a:solidFill>
                    <a:schemeClr val="accent2">
                      <a:satMod val="140000"/>
                    </a:schemeClr>
                  </a:solidFill>
                  <a:prstDash val="solid"/>
                  <a:miter lim="800000"/>
                </a:ln>
                <a:noFill/>
                <a:effectLst>
                  <a:outerShdw blurRad="25500" dist="23000" dir="7020000" algn="tl">
                    <a:srgbClr val="000000">
                      <a:alpha val="50000"/>
                    </a:srgbClr>
                  </a:outerShdw>
                </a:effectLst>
              </a:rPr>
              <a:t> </a:t>
            </a:r>
            <a:r>
              <a:rPr lang="en-US" sz="7200" b="1" dirty="0" err="1">
                <a:ln w="18000">
                  <a:solidFill>
                    <a:schemeClr val="accent2">
                      <a:satMod val="140000"/>
                    </a:schemeClr>
                  </a:solidFill>
                  <a:prstDash val="solid"/>
                  <a:miter lim="800000"/>
                </a:ln>
                <a:noFill/>
                <a:effectLst>
                  <a:outerShdw blurRad="25500" dist="23000" dir="7020000" algn="tl">
                    <a:srgbClr val="000000">
                      <a:alpha val="50000"/>
                    </a:srgbClr>
                  </a:outerShdw>
                </a:effectLst>
              </a:rPr>
              <a:t>và</a:t>
            </a:r>
            <a:r>
              <a:rPr lang="en-US" sz="7200" b="1" dirty="0">
                <a:ln w="18000">
                  <a:solidFill>
                    <a:schemeClr val="accent2">
                      <a:satMod val="140000"/>
                    </a:schemeClr>
                  </a:solidFill>
                  <a:prstDash val="solid"/>
                  <a:miter lim="800000"/>
                </a:ln>
                <a:noFill/>
                <a:effectLst>
                  <a:outerShdw blurRad="25500" dist="23000" dir="7020000" algn="tl">
                    <a:srgbClr val="000000">
                      <a:alpha val="50000"/>
                    </a:srgbClr>
                  </a:outerShdw>
                </a:effectLst>
              </a:rPr>
              <a:t> </a:t>
            </a:r>
            <a:r>
              <a:rPr lang="en-US" sz="7200" b="1" dirty="0" err="1">
                <a:ln w="18000">
                  <a:solidFill>
                    <a:schemeClr val="accent2">
                      <a:satMod val="140000"/>
                    </a:schemeClr>
                  </a:solidFill>
                  <a:prstDash val="solid"/>
                  <a:miter lim="800000"/>
                </a:ln>
                <a:noFill/>
                <a:effectLst>
                  <a:outerShdw blurRad="25500" dist="23000" dir="7020000" algn="tl">
                    <a:srgbClr val="000000">
                      <a:alpha val="50000"/>
                    </a:srgbClr>
                  </a:outerShdw>
                </a:effectLst>
              </a:rPr>
              <a:t>hẹn</a:t>
            </a:r>
            <a:r>
              <a:rPr lang="en-US" sz="7200" b="1" dirty="0">
                <a:ln w="18000">
                  <a:solidFill>
                    <a:schemeClr val="accent2">
                      <a:satMod val="140000"/>
                    </a:schemeClr>
                  </a:solidFill>
                  <a:prstDash val="solid"/>
                  <a:miter lim="800000"/>
                </a:ln>
                <a:noFill/>
                <a:effectLst>
                  <a:outerShdw blurRad="25500" dist="23000" dir="7020000" algn="tl">
                    <a:srgbClr val="000000">
                      <a:alpha val="50000"/>
                    </a:srgbClr>
                  </a:outerShdw>
                </a:effectLst>
              </a:rPr>
              <a:t> </a:t>
            </a:r>
            <a:r>
              <a:rPr lang="en-US" sz="7200" b="1" dirty="0" err="1">
                <a:ln w="18000">
                  <a:solidFill>
                    <a:schemeClr val="accent2">
                      <a:satMod val="140000"/>
                    </a:schemeClr>
                  </a:solidFill>
                  <a:prstDash val="solid"/>
                  <a:miter lim="800000"/>
                </a:ln>
                <a:noFill/>
                <a:effectLst>
                  <a:outerShdw blurRad="25500" dist="23000" dir="7020000" algn="tl">
                    <a:srgbClr val="000000">
                      <a:alpha val="50000"/>
                    </a:srgbClr>
                  </a:outerShdw>
                </a:effectLst>
              </a:rPr>
              <a:t>gặp</a:t>
            </a:r>
            <a:r>
              <a:rPr lang="en-US" sz="7200" b="1" dirty="0">
                <a:ln w="18000">
                  <a:solidFill>
                    <a:schemeClr val="accent2">
                      <a:satMod val="140000"/>
                    </a:schemeClr>
                  </a:solidFill>
                  <a:prstDash val="solid"/>
                  <a:miter lim="800000"/>
                </a:ln>
                <a:noFill/>
                <a:effectLst>
                  <a:outerShdw blurRad="25500" dist="23000" dir="7020000" algn="tl">
                    <a:srgbClr val="000000">
                      <a:alpha val="50000"/>
                    </a:srgbClr>
                  </a:outerShdw>
                </a:effectLst>
              </a:rPr>
              <a:t> </a:t>
            </a:r>
            <a:r>
              <a:rPr lang="en-US" sz="7200" b="1" dirty="0" err="1">
                <a:ln w="18000">
                  <a:solidFill>
                    <a:schemeClr val="accent2">
                      <a:satMod val="140000"/>
                    </a:schemeClr>
                  </a:solidFill>
                  <a:prstDash val="solid"/>
                  <a:miter lim="800000"/>
                </a:ln>
                <a:noFill/>
                <a:effectLst>
                  <a:outerShdw blurRad="25500" dist="23000" dir="7020000" algn="tl">
                    <a:srgbClr val="000000">
                      <a:alpha val="50000"/>
                    </a:srgbClr>
                  </a:outerShdw>
                </a:effectLst>
              </a:rPr>
              <a:t>lại</a:t>
            </a:r>
            <a:endParaRPr lang="en-US" sz="7200"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pic>
        <p:nvPicPr>
          <p:cNvPr id="3074" name="Picture 2" descr="Top 25 ảnh gif được xem nhiều nhất 2020: Một năm đáng quên nhưng toàn ảnh  động đáng yêu"/>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722341" y="3340192"/>
            <a:ext cx="3702956" cy="3517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256145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repeatCount="indefinite"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 calcmode="lin" valueType="num">
                                      <p:cBhvr>
                                        <p:cTn id="9" dur="10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10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10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6062" t="15799" r="20937" b="23264"/>
          <a:stretch/>
        </p:blipFill>
        <p:spPr bwMode="auto">
          <a:xfrm>
            <a:off x="2908300" y="0"/>
            <a:ext cx="7353300" cy="68580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27293" y="-228600"/>
            <a:ext cx="1264707" cy="1493307"/>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885072"/>
            <a:ext cx="887355" cy="972928"/>
          </a:xfrm>
          <a:prstGeom prst="rect">
            <a:avLst/>
          </a:prstGeom>
        </p:spPr>
      </p:pic>
    </p:spTree>
    <p:extLst>
      <p:ext uri="{BB962C8B-B14F-4D97-AF65-F5344CB8AC3E}">
        <p14:creationId xmlns:p14="http://schemas.microsoft.com/office/powerpoint/2010/main" val="8476500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r="3931" b="11626"/>
          <a:stretch/>
        </p:blipFill>
        <p:spPr>
          <a:xfrm>
            <a:off x="2476430" y="4729811"/>
            <a:ext cx="1573062" cy="144705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143" y="4945223"/>
            <a:ext cx="1744539" cy="1912775"/>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43573" b="66803"/>
          <a:stretch/>
        </p:blipFill>
        <p:spPr>
          <a:xfrm>
            <a:off x="-596105" y="-373224"/>
            <a:ext cx="2894544" cy="2276670"/>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41390" t="58730" r="-1718" b="1815"/>
          <a:stretch/>
        </p:blipFill>
        <p:spPr>
          <a:xfrm>
            <a:off x="2298439" y="-149291"/>
            <a:ext cx="3094653" cy="2705878"/>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47818" t="31564" r="-1" b="40681"/>
          <a:stretch/>
        </p:blipFill>
        <p:spPr>
          <a:xfrm>
            <a:off x="7625547" y="2556587"/>
            <a:ext cx="2676829" cy="1903446"/>
          </a:xfrm>
          <a:prstGeom prst="rect">
            <a:avLst/>
          </a:prstGeom>
        </p:spPr>
      </p:pic>
      <p:sp>
        <p:nvSpPr>
          <p:cNvPr id="9" name="TextBox 8"/>
          <p:cNvSpPr txBox="1"/>
          <p:nvPr/>
        </p:nvSpPr>
        <p:spPr>
          <a:xfrm>
            <a:off x="4745834" y="1797245"/>
            <a:ext cx="3526971" cy="1323439"/>
          </a:xfrm>
          <a:prstGeom prst="rect">
            <a:avLst/>
          </a:prstGeom>
          <a:noFill/>
        </p:spPr>
        <p:txBody>
          <a:bodyPr wrap="square" rtlCol="0">
            <a:spAutoFit/>
          </a:bodyPr>
          <a:lstStyle/>
          <a:p>
            <a:r>
              <a:rPr lang="en-US" sz="80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TIẾT 1</a:t>
            </a:r>
            <a:endParaRPr lang="en-US" sz="8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7749485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42"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par>
                          <p:cTn id="27" fill="hold">
                            <p:stCondLst>
                              <p:cond delay="2500"/>
                            </p:stCondLst>
                            <p:childTnLst>
                              <p:par>
                                <p:cTn id="28" presetID="42" presetClass="entr" presetSubtype="0"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childTnLst>
                          </p:cTn>
                        </p:par>
                        <p:par>
                          <p:cTn id="33" fill="hold">
                            <p:stCondLst>
                              <p:cond delay="3500"/>
                            </p:stCondLst>
                            <p:childTnLst>
                              <p:par>
                                <p:cTn id="34" presetID="16" presetClass="entr" presetSubtype="21" fill="hold" grpId="0"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72445" y="4686892"/>
            <a:ext cx="2821686" cy="2488259"/>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71451" y="1263880"/>
            <a:ext cx="2120549" cy="2473974"/>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4445" y="4686892"/>
            <a:ext cx="1832186" cy="2008875"/>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08531" y="184245"/>
            <a:ext cx="5426122" cy="5426122"/>
          </a:xfrm>
          <a:prstGeom prst="rect">
            <a:avLst/>
          </a:prstGeom>
        </p:spPr>
      </p:pic>
      <p:sp>
        <p:nvSpPr>
          <p:cNvPr id="6" name="TextBox 5"/>
          <p:cNvSpPr txBox="1"/>
          <p:nvPr/>
        </p:nvSpPr>
        <p:spPr>
          <a:xfrm>
            <a:off x="4127321" y="2500867"/>
            <a:ext cx="4188542" cy="1862048"/>
          </a:xfrm>
          <a:prstGeom prst="rect">
            <a:avLst/>
          </a:prstGeom>
          <a:noFill/>
        </p:spPr>
        <p:txBody>
          <a:bodyPr wrap="square" rtlCol="0">
            <a:spAutoFit/>
          </a:bodyPr>
          <a:lstStyle/>
          <a:p>
            <a:pPr algn="ctr"/>
            <a:r>
              <a:rPr lang="en-US" sz="115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a:t>
            </a:r>
            <a:endParaRPr lang="en-US" sz="115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31448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Effect transition="in" filter="fade">
                                      <p:cBhvr>
                                        <p:cTn id="15" dur="1000"/>
                                        <p:tgtEl>
                                          <p:spTgt spid="4"/>
                                        </p:tgtEl>
                                      </p:cBhvr>
                                    </p:animEffect>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53" presetClass="entr" presetSubtype="16"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1000" fill="hold"/>
                                        <p:tgtEl>
                                          <p:spTgt spid="6"/>
                                        </p:tgtEl>
                                        <p:attrNameLst>
                                          <p:attrName>ppt_w</p:attrName>
                                        </p:attrNameLst>
                                      </p:cBhvr>
                                      <p:tavLst>
                                        <p:tav tm="0">
                                          <p:val>
                                            <p:fltVal val="0"/>
                                          </p:val>
                                        </p:tav>
                                        <p:tav tm="100000">
                                          <p:val>
                                            <p:strVal val="#ppt_w"/>
                                          </p:val>
                                        </p:tav>
                                      </p:tavLst>
                                    </p:anim>
                                    <p:anim calcmode="lin" valueType="num">
                                      <p:cBhvr>
                                        <p:cTn id="32" dur="1000" fill="hold"/>
                                        <p:tgtEl>
                                          <p:spTgt spid="6"/>
                                        </p:tgtEl>
                                        <p:attrNameLst>
                                          <p:attrName>ppt_h</p:attrName>
                                        </p:attrNameLst>
                                      </p:cBhvr>
                                      <p:tavLst>
                                        <p:tav tm="0">
                                          <p:val>
                                            <p:fltVal val="0"/>
                                          </p:val>
                                        </p:tav>
                                        <p:tav tm="100000">
                                          <p:val>
                                            <p:strVal val="#ppt_h"/>
                                          </p:val>
                                        </p:tav>
                                      </p:tavLst>
                                    </p:anim>
                                    <p:animEffect transition="in" filter="fade">
                                      <p:cBhvr>
                                        <p:cTn id="3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92332" y="358172"/>
            <a:ext cx="5613255" cy="830997"/>
          </a:xfrm>
          <a:prstGeom prst="rect">
            <a:avLst/>
          </a:prstGeom>
          <a:noFill/>
        </p:spPr>
        <p:txBody>
          <a:bodyPr wrap="square" rtlCol="0">
            <a:spAutoFit/>
          </a:bodyPr>
          <a:lstStyle/>
          <a:p>
            <a:pPr algn="ctr"/>
            <a:r>
              <a:rPr lang="en-US" sz="4800" b="1" dirty="0" err="1">
                <a:solidFill>
                  <a:srgbClr val="0000FF"/>
                </a:solidFill>
                <a:latin typeface="Times New Roman" pitchFamily="18" charset="0"/>
                <a:cs typeface="Times New Roman" pitchFamily="18" charset="0"/>
              </a:rPr>
              <a:t>Cái</a:t>
            </a:r>
            <a:r>
              <a:rPr lang="en-US" sz="4800" b="1" dirty="0">
                <a:solidFill>
                  <a:srgbClr val="0000FF"/>
                </a:solidFill>
                <a:latin typeface="Times New Roman" pitchFamily="18" charset="0"/>
                <a:cs typeface="Times New Roman" pitchFamily="18" charset="0"/>
              </a:rPr>
              <a:t> </a:t>
            </a:r>
            <a:r>
              <a:rPr lang="en-US" sz="4800" b="1" dirty="0" err="1">
                <a:solidFill>
                  <a:srgbClr val="0000FF"/>
                </a:solidFill>
                <a:latin typeface="Times New Roman" pitchFamily="18" charset="0"/>
                <a:cs typeface="Times New Roman" pitchFamily="18" charset="0"/>
              </a:rPr>
              <a:t>trống</a:t>
            </a:r>
            <a:r>
              <a:rPr lang="en-US" sz="4800" b="1" dirty="0">
                <a:solidFill>
                  <a:srgbClr val="0000FF"/>
                </a:solidFill>
                <a:latin typeface="Times New Roman" pitchFamily="18" charset="0"/>
                <a:cs typeface="Times New Roman" pitchFamily="18" charset="0"/>
              </a:rPr>
              <a:t> </a:t>
            </a:r>
            <a:r>
              <a:rPr lang="en-US" sz="4800" b="1" dirty="0" err="1">
                <a:solidFill>
                  <a:srgbClr val="0000FF"/>
                </a:solidFill>
                <a:latin typeface="Times New Roman" pitchFamily="18" charset="0"/>
                <a:cs typeface="Times New Roman" pitchFamily="18" charset="0"/>
              </a:rPr>
              <a:t>trường</a:t>
            </a:r>
            <a:r>
              <a:rPr lang="en-US" sz="4800" b="1" dirty="0">
                <a:solidFill>
                  <a:srgbClr val="0000FF"/>
                </a:solidFill>
                <a:latin typeface="Times New Roman" pitchFamily="18" charset="0"/>
                <a:cs typeface="Times New Roman" pitchFamily="18" charset="0"/>
              </a:rPr>
              <a:t> </a:t>
            </a:r>
            <a:r>
              <a:rPr lang="en-US" sz="4800" b="1" dirty="0" err="1">
                <a:solidFill>
                  <a:srgbClr val="0000FF"/>
                </a:solidFill>
                <a:latin typeface="Times New Roman" pitchFamily="18" charset="0"/>
                <a:cs typeface="Times New Roman" pitchFamily="18" charset="0"/>
              </a:rPr>
              <a:t>em</a:t>
            </a:r>
            <a:endParaRPr lang="vi-VN" sz="4800" b="1" dirty="0">
              <a:solidFill>
                <a:srgbClr val="0000FF"/>
              </a:solidFill>
              <a:latin typeface="Times New Roman" pitchFamily="18" charset="0"/>
              <a:cs typeface="Times New Roman" pitchFamily="18" charset="0"/>
            </a:endParaRPr>
          </a:p>
        </p:txBody>
      </p:sp>
      <p:sp>
        <p:nvSpPr>
          <p:cNvPr id="3" name="TextBox 2"/>
          <p:cNvSpPr txBox="1"/>
          <p:nvPr/>
        </p:nvSpPr>
        <p:spPr>
          <a:xfrm>
            <a:off x="3705413" y="1487926"/>
            <a:ext cx="3563291" cy="4585871"/>
          </a:xfrm>
          <a:prstGeom prst="rect">
            <a:avLst/>
          </a:prstGeom>
          <a:noFill/>
        </p:spPr>
        <p:txBody>
          <a:bodyPr wrap="square" rtlCol="0">
            <a:spAutoFit/>
          </a:bodyPr>
          <a:lstStyle/>
          <a:p>
            <a:pPr>
              <a:spcBef>
                <a:spcPts val="600"/>
              </a:spcBef>
            </a:pPr>
            <a:r>
              <a:rPr lang="en-US" sz="2800" dirty="0" err="1">
                <a:latin typeface="Times New Roman" pitchFamily="18" charset="0"/>
                <a:cs typeface="Times New Roman" pitchFamily="18" charset="0"/>
              </a:rPr>
              <a:t>Cái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trống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em</a:t>
            </a:r>
            <a:endParaRPr lang="en-US" sz="2800" dirty="0">
              <a:latin typeface="Times New Roman" pitchFamily="18" charset="0"/>
              <a:cs typeface="Times New Roman" pitchFamily="18" charset="0"/>
            </a:endParaRPr>
          </a:p>
          <a:p>
            <a:pPr>
              <a:spcBef>
                <a:spcPts val="600"/>
              </a:spcBef>
            </a:pPr>
            <a:r>
              <a:rPr lang="en-US" sz="2800" dirty="0" err="1">
                <a:latin typeface="Times New Roman" pitchFamily="18" charset="0"/>
                <a:cs typeface="Times New Roman" pitchFamily="18" charset="0"/>
              </a:rPr>
              <a:t>Mùa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hè</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cũng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nghỉ</a:t>
            </a:r>
            <a:endParaRPr lang="en-US" sz="2800" dirty="0">
              <a:latin typeface="Times New Roman" pitchFamily="18" charset="0"/>
              <a:cs typeface="Times New Roman" pitchFamily="18" charset="0"/>
            </a:endParaRPr>
          </a:p>
          <a:p>
            <a:pPr>
              <a:spcBef>
                <a:spcPts val="600"/>
              </a:spcBef>
            </a:pPr>
            <a:r>
              <a:rPr lang="en-US" sz="2800" dirty="0" err="1">
                <a:latin typeface="Times New Roman" pitchFamily="18" charset="0"/>
                <a:cs typeface="Times New Roman" pitchFamily="18" charset="0"/>
              </a:rPr>
              <a:t>Suốt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liền</a:t>
            </a:r>
            <a:endParaRPr lang="en-US" sz="2800" dirty="0">
              <a:latin typeface="Times New Roman" pitchFamily="18" charset="0"/>
              <a:cs typeface="Times New Roman" pitchFamily="18" charset="0"/>
            </a:endParaRPr>
          </a:p>
          <a:p>
            <a:pPr>
              <a:spcBef>
                <a:spcPts val="600"/>
              </a:spcBef>
            </a:pPr>
            <a:r>
              <a:rPr lang="en-US" sz="2800" dirty="0" err="1">
                <a:latin typeface="Times New Roman" pitchFamily="18" charset="0"/>
                <a:cs typeface="Times New Roman" pitchFamily="18" charset="0"/>
              </a:rPr>
              <a:t>Trống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nằm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ngẫm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nghĩ</a:t>
            </a:r>
            <a:r>
              <a:rPr lang="en-US" sz="2800" dirty="0">
                <a:latin typeface="Times New Roman" pitchFamily="18" charset="0"/>
                <a:cs typeface="Times New Roman" pitchFamily="18" charset="0"/>
              </a:rPr>
              <a:t>.</a:t>
            </a:r>
          </a:p>
          <a:p>
            <a:pPr>
              <a:spcBef>
                <a:spcPts val="600"/>
              </a:spcBef>
            </a:pPr>
            <a:endParaRPr lang="en-US" sz="2800" dirty="0">
              <a:latin typeface="Times New Roman" pitchFamily="18" charset="0"/>
              <a:cs typeface="Times New Roman" pitchFamily="18" charset="0"/>
            </a:endParaRPr>
          </a:p>
          <a:p>
            <a:pPr>
              <a:spcBef>
                <a:spcPts val="600"/>
              </a:spcBef>
            </a:pPr>
            <a:r>
              <a:rPr lang="en-US" sz="2800" dirty="0" err="1">
                <a:latin typeface="Times New Roman" pitchFamily="18" charset="0"/>
                <a:cs typeface="Times New Roman" pitchFamily="18" charset="0"/>
              </a:rPr>
              <a:t>Buồn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trống</a:t>
            </a:r>
            <a:endParaRPr lang="en-US" sz="2800" dirty="0">
              <a:latin typeface="Times New Roman" pitchFamily="18" charset="0"/>
              <a:cs typeface="Times New Roman" pitchFamily="18" charset="0"/>
            </a:endParaRPr>
          </a:p>
          <a:p>
            <a:pPr>
              <a:spcBef>
                <a:spcPts val="600"/>
              </a:spcBef>
            </a:pP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những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ngày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hè</a:t>
            </a:r>
            <a:endParaRPr lang="en-US" sz="2800" dirty="0">
              <a:latin typeface="Times New Roman" pitchFamily="18" charset="0"/>
              <a:cs typeface="Times New Roman" pitchFamily="18" charset="0"/>
            </a:endParaRPr>
          </a:p>
          <a:p>
            <a:pPr>
              <a:spcBef>
                <a:spcPts val="600"/>
              </a:spcBef>
            </a:pPr>
            <a:r>
              <a:rPr lang="en-US" sz="2800" dirty="0" err="1">
                <a:latin typeface="Times New Roman" pitchFamily="18" charset="0"/>
                <a:cs typeface="Times New Roman" pitchFamily="18" charset="0"/>
              </a:rPr>
              <a:t>Bọn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vắng</a:t>
            </a:r>
            <a:endParaRPr lang="en-US" sz="2800" dirty="0">
              <a:latin typeface="Times New Roman" pitchFamily="18" charset="0"/>
              <a:cs typeface="Times New Roman" pitchFamily="18" charset="0"/>
            </a:endParaRPr>
          </a:p>
          <a:p>
            <a:pPr>
              <a:spcBef>
                <a:spcPts val="600"/>
              </a:spcBef>
            </a:pPr>
            <a:r>
              <a:rPr lang="en-US" sz="2800" dirty="0" err="1">
                <a:latin typeface="Times New Roman" pitchFamily="18" charset="0"/>
                <a:cs typeface="Times New Roman" pitchFamily="18" charset="0"/>
              </a:rPr>
              <a:t>Chỉ</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còn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tiếng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ve</a:t>
            </a:r>
            <a:r>
              <a:rPr lang="en-US" sz="2800" dirty="0">
                <a:latin typeface="Times New Roman" pitchFamily="18" charset="0"/>
                <a:cs typeface="Times New Roman" pitchFamily="18" charset="0"/>
              </a:rPr>
              <a:t>?</a:t>
            </a:r>
          </a:p>
        </p:txBody>
      </p:sp>
      <p:sp>
        <p:nvSpPr>
          <p:cNvPr id="4" name="TextBox 3"/>
          <p:cNvSpPr txBox="1"/>
          <p:nvPr/>
        </p:nvSpPr>
        <p:spPr>
          <a:xfrm>
            <a:off x="7884710" y="1487926"/>
            <a:ext cx="4307290" cy="5093702"/>
          </a:xfrm>
          <a:prstGeom prst="rect">
            <a:avLst/>
          </a:prstGeom>
          <a:noFill/>
        </p:spPr>
        <p:txBody>
          <a:bodyPr wrap="square" rtlCol="0">
            <a:spAutoFit/>
          </a:bodyPr>
          <a:lstStyle/>
          <a:p>
            <a:pPr>
              <a:spcBef>
                <a:spcPts val="600"/>
              </a:spcBef>
            </a:pPr>
            <a:r>
              <a:rPr lang="en-US" sz="2800" dirty="0" err="1" smtClean="0">
                <a:latin typeface="Times New Roman" pitchFamily="18" charset="0"/>
                <a:cs typeface="Times New Roman" pitchFamily="18" charset="0"/>
              </a:rPr>
              <a:t>Cái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trống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lặng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im</a:t>
            </a:r>
            <a:endParaRPr lang="en-US" sz="2800" dirty="0" smtClean="0">
              <a:latin typeface="Times New Roman" pitchFamily="18" charset="0"/>
              <a:cs typeface="Times New Roman" pitchFamily="18" charset="0"/>
            </a:endParaRPr>
          </a:p>
          <a:p>
            <a:pPr>
              <a:spcBef>
                <a:spcPts val="600"/>
              </a:spcBef>
            </a:pPr>
            <a:r>
              <a:rPr lang="en-US" sz="2800" dirty="0" err="1" smtClean="0">
                <a:latin typeface="Times New Roman" pitchFamily="18" charset="0"/>
                <a:cs typeface="Times New Roman" pitchFamily="18" charset="0"/>
              </a:rPr>
              <a:t>Nghiêng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đầu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trên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giá</a:t>
            </a:r>
            <a:endParaRPr lang="en-US" sz="2800" dirty="0" smtClean="0">
              <a:latin typeface="Times New Roman" pitchFamily="18" charset="0"/>
              <a:cs typeface="Times New Roman" pitchFamily="18" charset="0"/>
            </a:endParaRPr>
          </a:p>
          <a:p>
            <a:pPr>
              <a:spcBef>
                <a:spcPts val="600"/>
              </a:spcBef>
            </a:pPr>
            <a:r>
              <a:rPr lang="en-US" sz="2800" dirty="0" err="1" smtClean="0">
                <a:latin typeface="Times New Roman" pitchFamily="18" charset="0"/>
                <a:cs typeface="Times New Roman" pitchFamily="18" charset="0"/>
              </a:rPr>
              <a:t>Chắc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thấy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chúng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em</a:t>
            </a:r>
            <a:endParaRPr lang="en-US" sz="2800" dirty="0" smtClean="0">
              <a:latin typeface="Times New Roman" pitchFamily="18" charset="0"/>
              <a:cs typeface="Times New Roman" pitchFamily="18" charset="0"/>
            </a:endParaRPr>
          </a:p>
          <a:p>
            <a:pPr>
              <a:spcBef>
                <a:spcPts val="600"/>
              </a:spcBef>
            </a:pPr>
            <a:r>
              <a:rPr lang="en-US" sz="2800" dirty="0" err="1" smtClean="0">
                <a:latin typeface="Times New Roman" pitchFamily="18" charset="0"/>
                <a:cs typeface="Times New Roman" pitchFamily="18" charset="0"/>
              </a:rPr>
              <a:t>Nó</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mừng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vui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quá</a:t>
            </a:r>
            <a:r>
              <a:rPr lang="en-US" sz="2800" dirty="0" smtClean="0">
                <a:latin typeface="Times New Roman" pitchFamily="18" charset="0"/>
                <a:cs typeface="Times New Roman" pitchFamily="18" charset="0"/>
              </a:rPr>
              <a:t>.</a:t>
            </a:r>
          </a:p>
          <a:p>
            <a:pPr>
              <a:spcBef>
                <a:spcPts val="600"/>
              </a:spcBef>
            </a:pPr>
            <a:endParaRPr lang="en-US" sz="2800" dirty="0" smtClean="0">
              <a:latin typeface="Times New Roman" pitchFamily="18" charset="0"/>
              <a:cs typeface="Times New Roman" pitchFamily="18" charset="0"/>
            </a:endParaRPr>
          </a:p>
          <a:p>
            <a:pPr>
              <a:spcBef>
                <a:spcPts val="600"/>
              </a:spcBef>
            </a:pPr>
            <a:r>
              <a:rPr lang="en-US" sz="2800" dirty="0" err="1" smtClean="0">
                <a:latin typeface="Times New Roman" pitchFamily="18" charset="0"/>
                <a:cs typeface="Times New Roman" pitchFamily="18" charset="0"/>
              </a:rPr>
              <a:t>Kìa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trống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đang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gọi</a:t>
            </a:r>
            <a:r>
              <a:rPr lang="en-US" sz="2800" dirty="0" smtClean="0">
                <a:latin typeface="Times New Roman" pitchFamily="18" charset="0"/>
                <a:cs typeface="Times New Roman" pitchFamily="18" charset="0"/>
              </a:rPr>
              <a:t>:</a:t>
            </a:r>
          </a:p>
          <a:p>
            <a:pPr>
              <a:spcBef>
                <a:spcPts val="600"/>
              </a:spcBef>
            </a:pPr>
            <a:r>
              <a:rPr lang="en-US" sz="2800" dirty="0" err="1" smtClean="0">
                <a:latin typeface="Times New Roman" pitchFamily="18" charset="0"/>
                <a:cs typeface="Times New Roman" pitchFamily="18" charset="0"/>
              </a:rPr>
              <a:t>Tùng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Tùng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Tùng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Tùng</a:t>
            </a:r>
            <a:r>
              <a:rPr lang="en-US" sz="2800" dirty="0" smtClean="0">
                <a:latin typeface="Times New Roman" pitchFamily="18" charset="0"/>
                <a:cs typeface="Times New Roman" pitchFamily="18" charset="0"/>
              </a:rPr>
              <a:t>!</a:t>
            </a:r>
          </a:p>
          <a:p>
            <a:pPr>
              <a:spcBef>
                <a:spcPts val="600"/>
              </a:spcBef>
            </a:pPr>
            <a:r>
              <a:rPr lang="en-US" sz="2800" dirty="0" err="1" smtClean="0">
                <a:latin typeface="Times New Roman" pitchFamily="18" charset="0"/>
                <a:cs typeface="Times New Roman" pitchFamily="18" charset="0"/>
              </a:rPr>
              <a:t>Vào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năm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học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mới</a:t>
            </a:r>
            <a:endParaRPr lang="en-US" sz="2800" dirty="0" smtClean="0">
              <a:latin typeface="Times New Roman" pitchFamily="18" charset="0"/>
              <a:cs typeface="Times New Roman" pitchFamily="18" charset="0"/>
            </a:endParaRPr>
          </a:p>
          <a:p>
            <a:pPr>
              <a:spcBef>
                <a:spcPts val="600"/>
              </a:spcBef>
            </a:pPr>
            <a:r>
              <a:rPr lang="en-US" sz="2800" dirty="0" err="1" smtClean="0">
                <a:latin typeface="Times New Roman" pitchFamily="18" charset="0"/>
                <a:cs typeface="Times New Roman" pitchFamily="18" charset="0"/>
              </a:rPr>
              <a:t>Giọng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vang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tưng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bừng</a:t>
            </a:r>
            <a:r>
              <a:rPr lang="en-US" sz="2800" dirty="0" smtClean="0">
                <a:latin typeface="Times New Roman" pitchFamily="18" charset="0"/>
                <a:cs typeface="Times New Roman" pitchFamily="18" charset="0"/>
              </a:rPr>
              <a:t>.</a:t>
            </a:r>
          </a:p>
          <a:p>
            <a:pPr algn="r">
              <a:spcBef>
                <a:spcPts val="600"/>
              </a:spcBef>
            </a:pPr>
            <a:r>
              <a:rPr lang="en-US" sz="2800" dirty="0" smtClean="0">
                <a:latin typeface="Times New Roman" pitchFamily="18" charset="0"/>
                <a:cs typeface="Times New Roman" pitchFamily="18" charset="0"/>
              </a:rPr>
              <a:t>THANH THẢO</a:t>
            </a:r>
            <a:endParaRPr lang="en-US" sz="2800" dirty="0">
              <a:latin typeface="Times New Roman" pitchFamily="18" charset="0"/>
              <a:cs typeface="Times New Roman" pitchFamily="18" charset="0"/>
            </a:endParaRPr>
          </a:p>
        </p:txBody>
      </p:sp>
      <p:pic>
        <p:nvPicPr>
          <p:cNvPr id="5" name="Picture 4"/>
          <p:cNvPicPr>
            <a:picLocks noChangeAspect="1"/>
          </p:cNvPicPr>
          <p:nvPr/>
        </p:nvPicPr>
        <p:blipFill>
          <a:blip r:embed="rId2"/>
          <a:stretch>
            <a:fillRect/>
          </a:stretch>
        </p:blipFill>
        <p:spPr>
          <a:xfrm>
            <a:off x="-1" y="1189169"/>
            <a:ext cx="3316637" cy="5668831"/>
          </a:xfrm>
          <a:prstGeom prst="rect">
            <a:avLst/>
          </a:prstGeom>
        </p:spPr>
      </p:pic>
      <p:sp>
        <p:nvSpPr>
          <p:cNvPr id="12" name="Flowchart: Terminator 11"/>
          <p:cNvSpPr/>
          <p:nvPr/>
        </p:nvSpPr>
        <p:spPr>
          <a:xfrm>
            <a:off x="155574" y="160336"/>
            <a:ext cx="2035175" cy="1020763"/>
          </a:xfrm>
          <a:prstGeom prst="flowChartTerminator">
            <a:avLst/>
          </a:prstGeom>
          <a:solidFill>
            <a:srgbClr val="00206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bg1"/>
                </a:solidFill>
                <a:latin typeface="Times New Roman" panose="02020603050405020304" pitchFamily="18" charset="0"/>
                <a:cs typeface="Times New Roman" panose="02020603050405020304" pitchFamily="18" charset="0"/>
              </a:rPr>
              <a:t>ĐỌC</a:t>
            </a:r>
            <a:endParaRPr lang="en-US" sz="36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026639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30" presetClass="entr" presetSubtype="0"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800" decel="100000"/>
                                        <p:tgtEl>
                                          <p:spTgt spid="3"/>
                                        </p:tgtEl>
                                      </p:cBhvr>
                                    </p:animEffect>
                                    <p:anim calcmode="lin" valueType="num">
                                      <p:cBhvr>
                                        <p:cTn id="20" dur="800" decel="100000" fill="hold"/>
                                        <p:tgtEl>
                                          <p:spTgt spid="3"/>
                                        </p:tgtEl>
                                        <p:attrNameLst>
                                          <p:attrName>style.rotation</p:attrName>
                                        </p:attrNameLst>
                                      </p:cBhvr>
                                      <p:tavLst>
                                        <p:tav tm="0">
                                          <p:val>
                                            <p:fltVal val="-90"/>
                                          </p:val>
                                        </p:tav>
                                        <p:tav tm="100000">
                                          <p:val>
                                            <p:fltVal val="0"/>
                                          </p:val>
                                        </p:tav>
                                      </p:tavLst>
                                    </p:anim>
                                    <p:anim calcmode="lin" valueType="num">
                                      <p:cBhvr>
                                        <p:cTn id="21" dur="800" decel="100000" fill="hold"/>
                                        <p:tgtEl>
                                          <p:spTgt spid="3"/>
                                        </p:tgtEl>
                                        <p:attrNameLst>
                                          <p:attrName>ppt_x</p:attrName>
                                        </p:attrNameLst>
                                      </p:cBhvr>
                                      <p:tavLst>
                                        <p:tav tm="0">
                                          <p:val>
                                            <p:strVal val="#ppt_x+0.4"/>
                                          </p:val>
                                        </p:tav>
                                        <p:tav tm="100000">
                                          <p:val>
                                            <p:strVal val="#ppt_x-0.05"/>
                                          </p:val>
                                        </p:tav>
                                      </p:tavLst>
                                    </p:anim>
                                    <p:anim calcmode="lin" valueType="num">
                                      <p:cBhvr>
                                        <p:cTn id="22" dur="800" decel="100000" fill="hold"/>
                                        <p:tgtEl>
                                          <p:spTgt spid="3"/>
                                        </p:tgtEl>
                                        <p:attrNameLst>
                                          <p:attrName>ppt_y</p:attrName>
                                        </p:attrNameLst>
                                      </p:cBhvr>
                                      <p:tavLst>
                                        <p:tav tm="0">
                                          <p:val>
                                            <p:strVal val="#ppt_y-0.4"/>
                                          </p:val>
                                        </p:tav>
                                        <p:tav tm="100000">
                                          <p:val>
                                            <p:strVal val="#ppt_y+0.1"/>
                                          </p:val>
                                        </p:tav>
                                      </p:tavLst>
                                    </p:anim>
                                    <p:anim calcmode="lin" valueType="num">
                                      <p:cBhvr>
                                        <p:cTn id="23"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24"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par>
                                <p:cTn id="25" presetID="30"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800" decel="100000"/>
                                        <p:tgtEl>
                                          <p:spTgt spid="4"/>
                                        </p:tgtEl>
                                      </p:cBhvr>
                                    </p:animEffect>
                                    <p:anim calcmode="lin" valueType="num">
                                      <p:cBhvr>
                                        <p:cTn id="28" dur="800" decel="100000" fill="hold"/>
                                        <p:tgtEl>
                                          <p:spTgt spid="4"/>
                                        </p:tgtEl>
                                        <p:attrNameLst>
                                          <p:attrName>style.rotation</p:attrName>
                                        </p:attrNameLst>
                                      </p:cBhvr>
                                      <p:tavLst>
                                        <p:tav tm="0">
                                          <p:val>
                                            <p:fltVal val="-90"/>
                                          </p:val>
                                        </p:tav>
                                        <p:tav tm="100000">
                                          <p:val>
                                            <p:fltVal val="0"/>
                                          </p:val>
                                        </p:tav>
                                      </p:tavLst>
                                    </p:anim>
                                    <p:anim calcmode="lin" valueType="num">
                                      <p:cBhvr>
                                        <p:cTn id="29" dur="800" decel="100000" fill="hold"/>
                                        <p:tgtEl>
                                          <p:spTgt spid="4"/>
                                        </p:tgtEl>
                                        <p:attrNameLst>
                                          <p:attrName>ppt_x</p:attrName>
                                        </p:attrNameLst>
                                      </p:cBhvr>
                                      <p:tavLst>
                                        <p:tav tm="0">
                                          <p:val>
                                            <p:strVal val="#ppt_x+0.4"/>
                                          </p:val>
                                        </p:tav>
                                        <p:tav tm="100000">
                                          <p:val>
                                            <p:strVal val="#ppt_x-0.05"/>
                                          </p:val>
                                        </p:tav>
                                      </p:tavLst>
                                    </p:anim>
                                    <p:anim calcmode="lin" valueType="num">
                                      <p:cBhvr>
                                        <p:cTn id="30" dur="800" decel="100000" fill="hold"/>
                                        <p:tgtEl>
                                          <p:spTgt spid="4"/>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par>
                          <p:cTn id="33" fill="hold">
                            <p:stCondLst>
                              <p:cond delay="2000"/>
                            </p:stCondLst>
                            <p:childTnLst>
                              <p:par>
                                <p:cTn id="34" presetID="42" presetClass="entr" presetSubtype="0" fill="hold" nodeType="after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1000"/>
                                        <p:tgtEl>
                                          <p:spTgt spid="5"/>
                                        </p:tgtEl>
                                      </p:cBhvr>
                                    </p:animEffect>
                                    <p:anim calcmode="lin" valueType="num">
                                      <p:cBhvr>
                                        <p:cTn id="37" dur="1000" fill="hold"/>
                                        <p:tgtEl>
                                          <p:spTgt spid="5"/>
                                        </p:tgtEl>
                                        <p:attrNameLst>
                                          <p:attrName>ppt_x</p:attrName>
                                        </p:attrNameLst>
                                      </p:cBhvr>
                                      <p:tavLst>
                                        <p:tav tm="0">
                                          <p:val>
                                            <p:strVal val="#ppt_x"/>
                                          </p:val>
                                        </p:tav>
                                        <p:tav tm="100000">
                                          <p:val>
                                            <p:strVal val="#ppt_x"/>
                                          </p:val>
                                        </p:tav>
                                      </p:tavLst>
                                    </p:anim>
                                    <p:anim calcmode="lin" valueType="num">
                                      <p:cBhvr>
                                        <p:cTn id="3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r="3931" b="11626"/>
          <a:stretch/>
        </p:blipFill>
        <p:spPr>
          <a:xfrm>
            <a:off x="2476430" y="4729811"/>
            <a:ext cx="1573062" cy="1447053"/>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2143" y="4945223"/>
            <a:ext cx="1744539" cy="1912775"/>
          </a:xfrm>
          <a:prstGeom prst="rect">
            <a:avLst/>
          </a:prstGeom>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43573" b="66803"/>
          <a:stretch/>
        </p:blipFill>
        <p:spPr>
          <a:xfrm>
            <a:off x="-596105" y="-373224"/>
            <a:ext cx="2894544" cy="2276670"/>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41390" t="58730" r="-1718" b="1815"/>
          <a:stretch/>
        </p:blipFill>
        <p:spPr>
          <a:xfrm>
            <a:off x="2298439" y="-149291"/>
            <a:ext cx="3094653" cy="2705878"/>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47818" t="31564" r="-1" b="40681"/>
          <a:stretch/>
        </p:blipFill>
        <p:spPr>
          <a:xfrm>
            <a:off x="7625547" y="2556587"/>
            <a:ext cx="2676829" cy="1903446"/>
          </a:xfrm>
          <a:prstGeom prst="rect">
            <a:avLst/>
          </a:prstGeom>
        </p:spPr>
      </p:pic>
      <p:sp>
        <p:nvSpPr>
          <p:cNvPr id="7" name="TextBox 6"/>
          <p:cNvSpPr txBox="1"/>
          <p:nvPr/>
        </p:nvSpPr>
        <p:spPr>
          <a:xfrm>
            <a:off x="4745834" y="1797245"/>
            <a:ext cx="3526971" cy="1323439"/>
          </a:xfrm>
          <a:prstGeom prst="rect">
            <a:avLst/>
          </a:prstGeom>
          <a:noFill/>
        </p:spPr>
        <p:txBody>
          <a:bodyPr wrap="square" rtlCol="0">
            <a:spAutoFit/>
          </a:bodyPr>
          <a:lstStyle/>
          <a:p>
            <a:r>
              <a:rPr lang="en-US" sz="80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TIẾT 2</a:t>
            </a:r>
            <a:endParaRPr lang="en-US" sz="8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6685075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42"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par>
                          <p:cTn id="27" fill="hold">
                            <p:stCondLst>
                              <p:cond delay="2500"/>
                            </p:stCondLst>
                            <p:childTnLst>
                              <p:par>
                                <p:cTn id="28" presetID="42" presetClass="entr" presetSubtype="0"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1000"/>
                                        <p:tgtEl>
                                          <p:spTgt spid="4"/>
                                        </p:tgtEl>
                                      </p:cBhvr>
                                    </p:animEffect>
                                    <p:anim calcmode="lin" valueType="num">
                                      <p:cBhvr>
                                        <p:cTn id="31" dur="1000" fill="hold"/>
                                        <p:tgtEl>
                                          <p:spTgt spid="4"/>
                                        </p:tgtEl>
                                        <p:attrNameLst>
                                          <p:attrName>ppt_x</p:attrName>
                                        </p:attrNameLst>
                                      </p:cBhvr>
                                      <p:tavLst>
                                        <p:tav tm="0">
                                          <p:val>
                                            <p:strVal val="#ppt_x"/>
                                          </p:val>
                                        </p:tav>
                                        <p:tav tm="100000">
                                          <p:val>
                                            <p:strVal val="#ppt_x"/>
                                          </p:val>
                                        </p:tav>
                                      </p:tavLst>
                                    </p:anim>
                                    <p:anim calcmode="lin" valueType="num">
                                      <p:cBhvr>
                                        <p:cTn id="32" dur="1000" fill="hold"/>
                                        <p:tgtEl>
                                          <p:spTgt spid="4"/>
                                        </p:tgtEl>
                                        <p:attrNameLst>
                                          <p:attrName>ppt_y</p:attrName>
                                        </p:attrNameLst>
                                      </p:cBhvr>
                                      <p:tavLst>
                                        <p:tav tm="0">
                                          <p:val>
                                            <p:strVal val="#ppt_y+.1"/>
                                          </p:val>
                                        </p:tav>
                                        <p:tav tm="100000">
                                          <p:val>
                                            <p:strVal val="#ppt_y"/>
                                          </p:val>
                                        </p:tav>
                                      </p:tavLst>
                                    </p:anim>
                                  </p:childTnLst>
                                </p:cTn>
                              </p:par>
                            </p:childTnLst>
                          </p:cTn>
                        </p:par>
                        <p:par>
                          <p:cTn id="33" fill="hold">
                            <p:stCondLst>
                              <p:cond delay="3500"/>
                            </p:stCondLst>
                            <p:childTnLst>
                              <p:par>
                                <p:cTn id="34" presetID="16" presetClass="entr" presetSubtype="21" fill="hold" grpId="0"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barn(inVertical)">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85732" y="0"/>
            <a:ext cx="5613255" cy="830997"/>
          </a:xfrm>
          <a:prstGeom prst="rect">
            <a:avLst/>
          </a:prstGeom>
          <a:noFill/>
        </p:spPr>
        <p:txBody>
          <a:bodyPr wrap="square" rtlCol="0">
            <a:spAutoFit/>
          </a:bodyPr>
          <a:lstStyle/>
          <a:p>
            <a:pPr algn="ctr"/>
            <a:r>
              <a:rPr lang="en-US" sz="4800" b="1" dirty="0" err="1">
                <a:solidFill>
                  <a:srgbClr val="0000FF"/>
                </a:solidFill>
                <a:latin typeface="Times New Roman" pitchFamily="18" charset="0"/>
                <a:cs typeface="Times New Roman" pitchFamily="18" charset="0"/>
              </a:rPr>
              <a:t>Cái</a:t>
            </a:r>
            <a:r>
              <a:rPr lang="en-US" sz="4800" b="1" dirty="0">
                <a:solidFill>
                  <a:srgbClr val="0000FF"/>
                </a:solidFill>
                <a:latin typeface="Times New Roman" pitchFamily="18" charset="0"/>
                <a:cs typeface="Times New Roman" pitchFamily="18" charset="0"/>
              </a:rPr>
              <a:t> </a:t>
            </a:r>
            <a:r>
              <a:rPr lang="en-US" sz="4800" b="1" dirty="0" err="1">
                <a:solidFill>
                  <a:srgbClr val="0000FF"/>
                </a:solidFill>
                <a:latin typeface="Times New Roman" pitchFamily="18" charset="0"/>
                <a:cs typeface="Times New Roman" pitchFamily="18" charset="0"/>
              </a:rPr>
              <a:t>trống</a:t>
            </a:r>
            <a:r>
              <a:rPr lang="en-US" sz="4800" b="1" dirty="0">
                <a:solidFill>
                  <a:srgbClr val="0000FF"/>
                </a:solidFill>
                <a:latin typeface="Times New Roman" pitchFamily="18" charset="0"/>
                <a:cs typeface="Times New Roman" pitchFamily="18" charset="0"/>
              </a:rPr>
              <a:t> </a:t>
            </a:r>
            <a:r>
              <a:rPr lang="en-US" sz="4800" b="1" dirty="0" err="1">
                <a:solidFill>
                  <a:srgbClr val="0000FF"/>
                </a:solidFill>
                <a:latin typeface="Times New Roman" pitchFamily="18" charset="0"/>
                <a:cs typeface="Times New Roman" pitchFamily="18" charset="0"/>
              </a:rPr>
              <a:t>trường</a:t>
            </a:r>
            <a:r>
              <a:rPr lang="en-US" sz="4800" b="1" dirty="0">
                <a:solidFill>
                  <a:srgbClr val="0000FF"/>
                </a:solidFill>
                <a:latin typeface="Times New Roman" pitchFamily="18" charset="0"/>
                <a:cs typeface="Times New Roman" pitchFamily="18" charset="0"/>
              </a:rPr>
              <a:t> </a:t>
            </a:r>
            <a:r>
              <a:rPr lang="en-US" sz="4800" b="1" dirty="0" err="1">
                <a:solidFill>
                  <a:srgbClr val="0000FF"/>
                </a:solidFill>
                <a:latin typeface="Times New Roman" pitchFamily="18" charset="0"/>
                <a:cs typeface="Times New Roman" pitchFamily="18" charset="0"/>
              </a:rPr>
              <a:t>em</a:t>
            </a:r>
            <a:endParaRPr lang="vi-VN" sz="4800" b="1" dirty="0">
              <a:solidFill>
                <a:srgbClr val="0000FF"/>
              </a:solidFill>
              <a:latin typeface="Times New Roman" pitchFamily="18" charset="0"/>
              <a:cs typeface="Times New Roman" pitchFamily="18" charset="0"/>
            </a:endParaRPr>
          </a:p>
        </p:txBody>
      </p:sp>
      <p:sp>
        <p:nvSpPr>
          <p:cNvPr id="3" name="TextBox 2"/>
          <p:cNvSpPr txBox="1"/>
          <p:nvPr/>
        </p:nvSpPr>
        <p:spPr>
          <a:xfrm>
            <a:off x="149412" y="793404"/>
            <a:ext cx="5540187" cy="5632311"/>
          </a:xfrm>
          <a:prstGeom prst="rect">
            <a:avLst/>
          </a:prstGeom>
          <a:noFill/>
        </p:spPr>
        <p:txBody>
          <a:bodyPr wrap="square" rtlCol="0">
            <a:spAutoFit/>
          </a:bodyPr>
          <a:lstStyle/>
          <a:p>
            <a:r>
              <a:rPr lang="en-US" sz="4000" b="1" dirty="0" err="1">
                <a:latin typeface="Times New Roman" pitchFamily="18" charset="0"/>
                <a:cs typeface="Times New Roman" pitchFamily="18" charset="0"/>
              </a:rPr>
              <a:t>Cái</a:t>
            </a:r>
            <a:r>
              <a:rPr lang="en-US" sz="4000" b="1" dirty="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trống</a:t>
            </a:r>
            <a:r>
              <a:rPr lang="en-US" sz="4000" b="1" dirty="0" smtClean="0">
                <a:latin typeface="Times New Roman" pitchFamily="18" charset="0"/>
                <a:cs typeface="Times New Roman" pitchFamily="18" charset="0"/>
              </a:rPr>
              <a:t>/  </a:t>
            </a:r>
            <a:r>
              <a:rPr lang="en-US" sz="4000" b="1" dirty="0" err="1">
                <a:latin typeface="Times New Roman" pitchFamily="18" charset="0"/>
                <a:cs typeface="Times New Roman" pitchFamily="18" charset="0"/>
              </a:rPr>
              <a:t>trường</a:t>
            </a:r>
            <a:r>
              <a:rPr lang="en-US" sz="4000" b="1" dirty="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em</a:t>
            </a:r>
            <a:r>
              <a:rPr lang="en-US" sz="4000" b="1" dirty="0" smtClean="0">
                <a:latin typeface="Times New Roman" pitchFamily="18" charset="0"/>
                <a:cs typeface="Times New Roman" pitchFamily="18" charset="0"/>
              </a:rPr>
              <a:t> </a:t>
            </a:r>
            <a:r>
              <a:rPr lang="en-US" sz="4000" b="1" dirty="0" smtClean="0">
                <a:solidFill>
                  <a:srgbClr val="FF0000"/>
                </a:solidFill>
                <a:latin typeface="Times New Roman" pitchFamily="18" charset="0"/>
                <a:cs typeface="Times New Roman" pitchFamily="18" charset="0"/>
              </a:rPr>
              <a:t>/</a:t>
            </a:r>
            <a:endParaRPr lang="en-US" sz="4000" b="1" dirty="0">
              <a:solidFill>
                <a:srgbClr val="FF0000"/>
              </a:solidFill>
              <a:latin typeface="Times New Roman" pitchFamily="18" charset="0"/>
              <a:cs typeface="Times New Roman" pitchFamily="18" charset="0"/>
            </a:endParaRPr>
          </a:p>
          <a:p>
            <a:r>
              <a:rPr lang="en-US" sz="4000" b="1" dirty="0" err="1">
                <a:latin typeface="Times New Roman" pitchFamily="18" charset="0"/>
                <a:cs typeface="Times New Roman" pitchFamily="18" charset="0"/>
              </a:rPr>
              <a:t>Mùa</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hè</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cũng</a:t>
            </a:r>
            <a:r>
              <a:rPr lang="en-US" sz="4000" b="1" dirty="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nghỉ</a:t>
            </a:r>
            <a:r>
              <a:rPr lang="en-US" sz="4000" b="1" dirty="0" smtClean="0">
                <a:latin typeface="Times New Roman" pitchFamily="18" charset="0"/>
                <a:cs typeface="Times New Roman" pitchFamily="18" charset="0"/>
              </a:rPr>
              <a:t> </a:t>
            </a:r>
            <a:r>
              <a:rPr lang="en-US" sz="4000" b="1" dirty="0" smtClean="0">
                <a:solidFill>
                  <a:srgbClr val="FF0000"/>
                </a:solidFill>
                <a:latin typeface="Times New Roman" pitchFamily="18" charset="0"/>
                <a:cs typeface="Times New Roman" pitchFamily="18" charset="0"/>
              </a:rPr>
              <a:t>/</a:t>
            </a:r>
            <a:endParaRPr lang="en-US" sz="4000" b="1" dirty="0">
              <a:solidFill>
                <a:srgbClr val="FF0000"/>
              </a:solidFill>
              <a:latin typeface="Times New Roman" pitchFamily="18" charset="0"/>
              <a:cs typeface="Times New Roman" pitchFamily="18" charset="0"/>
            </a:endParaRPr>
          </a:p>
          <a:p>
            <a:r>
              <a:rPr lang="en-US" sz="4000" b="1" dirty="0" err="1">
                <a:latin typeface="Times New Roman" pitchFamily="18" charset="0"/>
                <a:cs typeface="Times New Roman" pitchFamily="18" charset="0"/>
              </a:rPr>
              <a:t>Suốt</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ba</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tháng</a:t>
            </a:r>
            <a:r>
              <a:rPr lang="en-US" sz="4000" b="1" dirty="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liền</a:t>
            </a:r>
            <a:r>
              <a:rPr lang="en-US" sz="4000" b="1" dirty="0" smtClean="0">
                <a:latin typeface="Times New Roman" pitchFamily="18" charset="0"/>
                <a:cs typeface="Times New Roman" pitchFamily="18" charset="0"/>
              </a:rPr>
              <a:t> </a:t>
            </a:r>
            <a:r>
              <a:rPr lang="en-US" sz="4000" b="1" dirty="0" smtClean="0">
                <a:solidFill>
                  <a:srgbClr val="FF0000"/>
                </a:solidFill>
                <a:latin typeface="Times New Roman" pitchFamily="18" charset="0"/>
                <a:cs typeface="Times New Roman" pitchFamily="18" charset="0"/>
              </a:rPr>
              <a:t>/</a:t>
            </a:r>
            <a:endParaRPr lang="en-US" sz="4000" b="1" dirty="0">
              <a:solidFill>
                <a:srgbClr val="FF0000"/>
              </a:solidFill>
              <a:latin typeface="Times New Roman" pitchFamily="18" charset="0"/>
              <a:cs typeface="Times New Roman" pitchFamily="18" charset="0"/>
            </a:endParaRPr>
          </a:p>
          <a:p>
            <a:r>
              <a:rPr lang="en-US" sz="4000" b="1" dirty="0" err="1">
                <a:latin typeface="Times New Roman" pitchFamily="18" charset="0"/>
                <a:cs typeface="Times New Roman" pitchFamily="18" charset="0"/>
              </a:rPr>
              <a:t>Trống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nằm</a:t>
            </a:r>
            <a:r>
              <a:rPr lang="en-US" sz="4000" b="1" dirty="0">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ngẫm</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nghĩ</a:t>
            </a:r>
            <a:r>
              <a:rPr lang="en-US" sz="4000" b="1" dirty="0" smtClean="0">
                <a:latin typeface="Times New Roman" pitchFamily="18" charset="0"/>
                <a:cs typeface="Times New Roman" pitchFamily="18" charset="0"/>
              </a:rPr>
              <a:t>.</a:t>
            </a:r>
            <a:r>
              <a:rPr lang="en-US" sz="4000" b="1" dirty="0" smtClean="0">
                <a:solidFill>
                  <a:srgbClr val="FF0000"/>
                </a:solidFill>
                <a:latin typeface="Times New Roman" pitchFamily="18" charset="0"/>
                <a:cs typeface="Times New Roman" pitchFamily="18" charset="0"/>
              </a:rPr>
              <a:t>//</a:t>
            </a:r>
            <a:endParaRPr lang="en-US" sz="4000" b="1" dirty="0">
              <a:solidFill>
                <a:srgbClr val="FF0000"/>
              </a:solidFill>
              <a:latin typeface="Times New Roman" pitchFamily="18" charset="0"/>
              <a:cs typeface="Times New Roman" pitchFamily="18" charset="0"/>
            </a:endParaRPr>
          </a:p>
          <a:p>
            <a:endParaRPr lang="en-US" sz="4000" b="1" dirty="0">
              <a:latin typeface="Times New Roman" pitchFamily="18" charset="0"/>
              <a:cs typeface="Times New Roman" pitchFamily="18" charset="0"/>
            </a:endParaRPr>
          </a:p>
          <a:p>
            <a:r>
              <a:rPr lang="en-US" sz="4000" b="1" dirty="0" err="1">
                <a:latin typeface="Times New Roman" pitchFamily="18" charset="0"/>
                <a:cs typeface="Times New Roman" pitchFamily="18" charset="0"/>
              </a:rPr>
              <a:t>Buồn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không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hả</a:t>
            </a:r>
            <a:r>
              <a:rPr lang="en-US" sz="4000" b="1" dirty="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trống</a:t>
            </a:r>
            <a:r>
              <a:rPr lang="en-US" sz="4000" b="1" dirty="0" smtClean="0">
                <a:latin typeface="Times New Roman" pitchFamily="18" charset="0"/>
                <a:cs typeface="Times New Roman" pitchFamily="18" charset="0"/>
              </a:rPr>
              <a:t> </a:t>
            </a:r>
            <a:r>
              <a:rPr lang="en-US" sz="4000" b="1" dirty="0" smtClean="0">
                <a:solidFill>
                  <a:srgbClr val="FF0000"/>
                </a:solidFill>
                <a:latin typeface="Times New Roman" pitchFamily="18" charset="0"/>
                <a:cs typeface="Times New Roman" pitchFamily="18" charset="0"/>
              </a:rPr>
              <a:t>/</a:t>
            </a:r>
            <a:endParaRPr lang="en-US" sz="4000" b="1" dirty="0">
              <a:solidFill>
                <a:srgbClr val="FF0000"/>
              </a:solidFill>
              <a:latin typeface="Times New Roman" pitchFamily="18" charset="0"/>
              <a:cs typeface="Times New Roman" pitchFamily="18" charset="0"/>
            </a:endParaRPr>
          </a:p>
          <a:p>
            <a:r>
              <a:rPr lang="en-US" sz="4000" b="1" dirty="0" err="1">
                <a:latin typeface="Times New Roman" pitchFamily="18" charset="0"/>
                <a:cs typeface="Times New Roman" pitchFamily="18" charset="0"/>
              </a:rPr>
              <a:t>Trong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những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ngày</a:t>
            </a:r>
            <a:r>
              <a:rPr lang="en-US" sz="4000" b="1" dirty="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hè</a:t>
            </a:r>
            <a:r>
              <a:rPr lang="en-US" sz="4000" b="1" dirty="0" smtClean="0">
                <a:latin typeface="Times New Roman" pitchFamily="18" charset="0"/>
                <a:cs typeface="Times New Roman" pitchFamily="18" charset="0"/>
              </a:rPr>
              <a:t> </a:t>
            </a:r>
            <a:r>
              <a:rPr lang="en-US" sz="4000" b="1" dirty="0" smtClean="0">
                <a:solidFill>
                  <a:srgbClr val="FF0000"/>
                </a:solidFill>
                <a:latin typeface="Times New Roman" pitchFamily="18" charset="0"/>
                <a:cs typeface="Times New Roman" pitchFamily="18" charset="0"/>
              </a:rPr>
              <a:t>/</a:t>
            </a:r>
            <a:endParaRPr lang="en-US" sz="4000" b="1" dirty="0">
              <a:solidFill>
                <a:srgbClr val="FF0000"/>
              </a:solidFill>
              <a:latin typeface="Times New Roman" pitchFamily="18" charset="0"/>
              <a:cs typeface="Times New Roman" pitchFamily="18" charset="0"/>
            </a:endParaRPr>
          </a:p>
          <a:p>
            <a:r>
              <a:rPr lang="en-US" sz="4000" b="1" dirty="0" err="1">
                <a:latin typeface="Times New Roman" pitchFamily="18" charset="0"/>
                <a:cs typeface="Times New Roman" pitchFamily="18" charset="0"/>
              </a:rPr>
              <a:t>Bọn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mình</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đi</a:t>
            </a:r>
            <a:r>
              <a:rPr lang="en-US" sz="4000" b="1" dirty="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vắng</a:t>
            </a:r>
            <a:r>
              <a:rPr lang="en-US" sz="4000" b="1" dirty="0" smtClean="0">
                <a:latin typeface="Times New Roman" pitchFamily="18" charset="0"/>
                <a:cs typeface="Times New Roman" pitchFamily="18" charset="0"/>
              </a:rPr>
              <a:t> </a:t>
            </a:r>
            <a:r>
              <a:rPr lang="en-US" sz="4000" b="1" dirty="0" smtClean="0">
                <a:solidFill>
                  <a:srgbClr val="FF0000"/>
                </a:solidFill>
                <a:latin typeface="Times New Roman" pitchFamily="18" charset="0"/>
                <a:cs typeface="Times New Roman" pitchFamily="18" charset="0"/>
              </a:rPr>
              <a:t>/</a:t>
            </a:r>
            <a:endParaRPr lang="en-US" sz="4000" b="1" dirty="0">
              <a:solidFill>
                <a:srgbClr val="FF0000"/>
              </a:solidFill>
              <a:latin typeface="Times New Roman" pitchFamily="18" charset="0"/>
              <a:cs typeface="Times New Roman" pitchFamily="18" charset="0"/>
            </a:endParaRPr>
          </a:p>
          <a:p>
            <a:r>
              <a:rPr lang="en-US" sz="4000" b="1" dirty="0" err="1">
                <a:latin typeface="Times New Roman" pitchFamily="18" charset="0"/>
                <a:cs typeface="Times New Roman" pitchFamily="18" charset="0"/>
              </a:rPr>
              <a:t>Chỉ</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còn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tiếng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ve</a:t>
            </a:r>
            <a:r>
              <a:rPr lang="en-US" sz="4000" b="1" dirty="0" smtClean="0">
                <a:latin typeface="Times New Roman" pitchFamily="18" charset="0"/>
                <a:cs typeface="Times New Roman" pitchFamily="18" charset="0"/>
              </a:rPr>
              <a:t>?</a:t>
            </a:r>
            <a:r>
              <a:rPr lang="en-US" sz="4000" b="1" dirty="0" smtClean="0">
                <a:solidFill>
                  <a:srgbClr val="FF0000"/>
                </a:solidFill>
                <a:latin typeface="Times New Roman" pitchFamily="18" charset="0"/>
                <a:cs typeface="Times New Roman" pitchFamily="18" charset="0"/>
              </a:rPr>
              <a:t>//</a:t>
            </a:r>
            <a:endParaRPr lang="en-US" sz="4000" b="1" dirty="0">
              <a:solidFill>
                <a:srgbClr val="FF0000"/>
              </a:solidFill>
              <a:latin typeface="Times New Roman" pitchFamily="18" charset="0"/>
              <a:cs typeface="Times New Roman" pitchFamily="18" charset="0"/>
            </a:endParaRPr>
          </a:p>
        </p:txBody>
      </p:sp>
      <p:sp>
        <p:nvSpPr>
          <p:cNvPr id="4" name="TextBox 3"/>
          <p:cNvSpPr txBox="1"/>
          <p:nvPr/>
        </p:nvSpPr>
        <p:spPr>
          <a:xfrm>
            <a:off x="5916210" y="830997"/>
            <a:ext cx="6428190" cy="6140142"/>
          </a:xfrm>
          <a:prstGeom prst="rect">
            <a:avLst/>
          </a:prstGeom>
          <a:noFill/>
        </p:spPr>
        <p:txBody>
          <a:bodyPr wrap="square" rtlCol="0">
            <a:spAutoFit/>
          </a:bodyPr>
          <a:lstStyle/>
          <a:p>
            <a:r>
              <a:rPr lang="en-US" sz="4000" b="1" dirty="0" err="1" smtClean="0">
                <a:latin typeface="Times New Roman" pitchFamily="18" charset="0"/>
                <a:cs typeface="Times New Roman" pitchFamily="18" charset="0"/>
              </a:rPr>
              <a:t>Cái</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trống</a:t>
            </a:r>
            <a:r>
              <a:rPr lang="en-US" sz="4000" b="1" dirty="0" smtClean="0">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lặng</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im</a:t>
            </a:r>
            <a:r>
              <a:rPr lang="en-US" sz="4000" b="1" dirty="0" smtClean="0">
                <a:solidFill>
                  <a:srgbClr val="FF0000"/>
                </a:solidFill>
                <a:latin typeface="Times New Roman" pitchFamily="18" charset="0"/>
                <a:cs typeface="Times New Roman" pitchFamily="18" charset="0"/>
              </a:rPr>
              <a:t> /</a:t>
            </a:r>
          </a:p>
          <a:p>
            <a:r>
              <a:rPr lang="en-US" sz="4000" b="1" dirty="0" err="1" smtClean="0">
                <a:solidFill>
                  <a:srgbClr val="FF0000"/>
                </a:solidFill>
                <a:latin typeface="Times New Roman" pitchFamily="18" charset="0"/>
                <a:cs typeface="Times New Roman" pitchFamily="18" charset="0"/>
              </a:rPr>
              <a:t>Nghiêng</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đầu</a:t>
            </a:r>
            <a:r>
              <a:rPr lang="en-US" sz="4000" b="1" dirty="0" smtClean="0">
                <a:solidFill>
                  <a:srgbClr val="FF0000"/>
                </a:solidFill>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trên</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giá</a:t>
            </a:r>
            <a:r>
              <a:rPr lang="en-US" sz="4000" b="1" dirty="0" smtClean="0">
                <a:latin typeface="Times New Roman" pitchFamily="18" charset="0"/>
                <a:cs typeface="Times New Roman" pitchFamily="18" charset="0"/>
              </a:rPr>
              <a:t> </a:t>
            </a:r>
            <a:r>
              <a:rPr lang="en-US" sz="4000" b="1" dirty="0" smtClean="0">
                <a:solidFill>
                  <a:srgbClr val="FF0000"/>
                </a:solidFill>
                <a:latin typeface="Times New Roman" pitchFamily="18" charset="0"/>
                <a:cs typeface="Times New Roman" pitchFamily="18" charset="0"/>
              </a:rPr>
              <a:t>/</a:t>
            </a:r>
          </a:p>
          <a:p>
            <a:r>
              <a:rPr lang="en-US" sz="4000" b="1" dirty="0" err="1" smtClean="0">
                <a:latin typeface="Times New Roman" pitchFamily="18" charset="0"/>
                <a:cs typeface="Times New Roman" pitchFamily="18" charset="0"/>
              </a:rPr>
              <a:t>Chắc</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thấy</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chúng</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em</a:t>
            </a:r>
            <a:r>
              <a:rPr lang="en-US" sz="4000" b="1" dirty="0" smtClean="0">
                <a:latin typeface="Times New Roman" pitchFamily="18" charset="0"/>
                <a:cs typeface="Times New Roman" pitchFamily="18" charset="0"/>
              </a:rPr>
              <a:t> </a:t>
            </a:r>
            <a:r>
              <a:rPr lang="en-US" sz="4000" b="1" dirty="0" smtClean="0">
                <a:solidFill>
                  <a:srgbClr val="FF0000"/>
                </a:solidFill>
                <a:latin typeface="Times New Roman" pitchFamily="18" charset="0"/>
                <a:cs typeface="Times New Roman" pitchFamily="18" charset="0"/>
              </a:rPr>
              <a:t>/</a:t>
            </a:r>
          </a:p>
          <a:p>
            <a:r>
              <a:rPr lang="en-US" sz="4000" b="1" dirty="0" err="1" smtClean="0">
                <a:latin typeface="Times New Roman" pitchFamily="18" charset="0"/>
                <a:cs typeface="Times New Roman" pitchFamily="18" charset="0"/>
              </a:rPr>
              <a:t>Nó</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mừng</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vui</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quá</a:t>
            </a:r>
            <a:r>
              <a:rPr lang="en-US" sz="4000" b="1" dirty="0" smtClean="0">
                <a:latin typeface="Times New Roman" pitchFamily="18" charset="0"/>
                <a:cs typeface="Times New Roman" pitchFamily="18" charset="0"/>
              </a:rPr>
              <a:t>.</a:t>
            </a:r>
            <a:r>
              <a:rPr lang="en-US" sz="4000" b="1" dirty="0" smtClean="0">
                <a:solidFill>
                  <a:srgbClr val="FF0000"/>
                </a:solidFill>
                <a:latin typeface="Times New Roman" pitchFamily="18" charset="0"/>
                <a:cs typeface="Times New Roman" pitchFamily="18" charset="0"/>
              </a:rPr>
              <a:t>//</a:t>
            </a:r>
          </a:p>
          <a:p>
            <a:endParaRPr lang="en-US" sz="4000" b="1" dirty="0" smtClean="0">
              <a:latin typeface="Times New Roman" pitchFamily="18" charset="0"/>
              <a:cs typeface="Times New Roman" pitchFamily="18" charset="0"/>
            </a:endParaRPr>
          </a:p>
          <a:p>
            <a:r>
              <a:rPr lang="en-US" sz="4000" b="1" dirty="0" err="1" smtClean="0">
                <a:latin typeface="Times New Roman" pitchFamily="18" charset="0"/>
                <a:cs typeface="Times New Roman" pitchFamily="18" charset="0"/>
              </a:rPr>
              <a:t>Kìa</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trống</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đang</a:t>
            </a:r>
            <a:r>
              <a:rPr lang="en-US" sz="4000" b="1" dirty="0" smtClean="0">
                <a:latin typeface="Times New Roman" pitchFamily="18" charset="0"/>
                <a:cs typeface="Times New Roman" pitchFamily="18" charset="0"/>
              </a:rPr>
              <a:t> gọi:</a:t>
            </a:r>
            <a:r>
              <a:rPr lang="en-US" sz="4000" b="1" dirty="0" smtClean="0">
                <a:solidFill>
                  <a:srgbClr val="FF0000"/>
                </a:solidFill>
                <a:latin typeface="Times New Roman" pitchFamily="18" charset="0"/>
                <a:cs typeface="Times New Roman" pitchFamily="18" charset="0"/>
              </a:rPr>
              <a:t>//</a:t>
            </a:r>
          </a:p>
          <a:p>
            <a:r>
              <a:rPr lang="en-US" sz="4000" b="1" dirty="0" err="1" smtClean="0">
                <a:latin typeface="Times New Roman" pitchFamily="18" charset="0"/>
                <a:cs typeface="Times New Roman" pitchFamily="18" charset="0"/>
              </a:rPr>
              <a:t>Tùng</a:t>
            </a:r>
            <a:r>
              <a:rPr lang="en-US" sz="4000" b="1" dirty="0" smtClean="0">
                <a:latin typeface="Times New Roman" pitchFamily="18" charset="0"/>
                <a:cs typeface="Times New Roman" pitchFamily="18" charset="0"/>
              </a:rPr>
              <a:t>!</a:t>
            </a:r>
            <a:r>
              <a:rPr lang="en-US" sz="4000" b="1" dirty="0" smtClean="0">
                <a:solidFill>
                  <a:srgbClr val="FF0000"/>
                </a:solidFill>
                <a:latin typeface="Times New Roman" pitchFamily="18" charset="0"/>
                <a:cs typeface="Times New Roman" pitchFamily="18" charset="0"/>
              </a:rPr>
              <a:t>/</a:t>
            </a:r>
            <a:r>
              <a:rPr lang="en-US" sz="4000" b="1" dirty="0" err="1" smtClean="0">
                <a:latin typeface="Times New Roman" pitchFamily="18" charset="0"/>
                <a:cs typeface="Times New Roman" pitchFamily="18" charset="0"/>
              </a:rPr>
              <a:t>Tùng</a:t>
            </a:r>
            <a:r>
              <a:rPr lang="en-US" sz="4000" b="1" dirty="0" smtClean="0">
                <a:latin typeface="Times New Roman" pitchFamily="18" charset="0"/>
                <a:cs typeface="Times New Roman" pitchFamily="18" charset="0"/>
              </a:rPr>
              <a:t>!</a:t>
            </a:r>
            <a:r>
              <a:rPr lang="en-US" sz="4000" b="1" dirty="0" smtClean="0">
                <a:solidFill>
                  <a:srgbClr val="FF0000"/>
                </a:solidFill>
                <a:latin typeface="Times New Roman" pitchFamily="18" charset="0"/>
                <a:cs typeface="Times New Roman" pitchFamily="18" charset="0"/>
              </a:rPr>
              <a:t>/</a:t>
            </a:r>
            <a:r>
              <a:rPr lang="en-US" sz="4000" b="1" dirty="0" err="1" smtClean="0">
                <a:latin typeface="Times New Roman" pitchFamily="18" charset="0"/>
                <a:cs typeface="Times New Roman" pitchFamily="18" charset="0"/>
              </a:rPr>
              <a:t>Tùng</a:t>
            </a:r>
            <a:r>
              <a:rPr lang="en-US" sz="4000" b="1" dirty="0" smtClean="0">
                <a:latin typeface="Times New Roman" pitchFamily="18" charset="0"/>
                <a:cs typeface="Times New Roman" pitchFamily="18" charset="0"/>
              </a:rPr>
              <a:t>!</a:t>
            </a:r>
            <a:r>
              <a:rPr lang="en-US" sz="4000" b="1" dirty="0" smtClean="0">
                <a:solidFill>
                  <a:srgbClr val="FF0000"/>
                </a:solidFill>
                <a:latin typeface="Times New Roman" pitchFamily="18" charset="0"/>
                <a:cs typeface="Times New Roman" pitchFamily="18" charset="0"/>
              </a:rPr>
              <a:t>/</a:t>
            </a:r>
            <a:r>
              <a:rPr lang="en-US" sz="4000" b="1" dirty="0" err="1" smtClean="0">
                <a:latin typeface="Times New Roman" pitchFamily="18" charset="0"/>
                <a:cs typeface="Times New Roman" pitchFamily="18" charset="0"/>
              </a:rPr>
              <a:t>Tùng</a:t>
            </a:r>
            <a:r>
              <a:rPr lang="en-US" sz="4000" b="1" dirty="0" smtClean="0">
                <a:latin typeface="Times New Roman" pitchFamily="18" charset="0"/>
                <a:cs typeface="Times New Roman" pitchFamily="18" charset="0"/>
              </a:rPr>
              <a:t>!</a:t>
            </a:r>
            <a:r>
              <a:rPr lang="en-US" sz="4000" b="1" dirty="0" smtClean="0">
                <a:solidFill>
                  <a:srgbClr val="FF0000"/>
                </a:solidFill>
                <a:latin typeface="Times New Roman" pitchFamily="18" charset="0"/>
                <a:cs typeface="Times New Roman" pitchFamily="18" charset="0"/>
              </a:rPr>
              <a:t>/</a:t>
            </a:r>
          </a:p>
          <a:p>
            <a:r>
              <a:rPr lang="en-US" sz="4000" b="1" dirty="0" err="1" smtClean="0">
                <a:latin typeface="Times New Roman" pitchFamily="18" charset="0"/>
                <a:cs typeface="Times New Roman" pitchFamily="18" charset="0"/>
              </a:rPr>
              <a:t>Vào</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năm</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học</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mới</a:t>
            </a:r>
            <a:r>
              <a:rPr lang="en-US" sz="4000" b="1" dirty="0" smtClean="0">
                <a:latin typeface="Times New Roman" pitchFamily="18" charset="0"/>
                <a:cs typeface="Times New Roman" pitchFamily="18" charset="0"/>
              </a:rPr>
              <a:t> </a:t>
            </a:r>
            <a:r>
              <a:rPr lang="en-US" sz="4000" b="1" dirty="0" smtClean="0">
                <a:solidFill>
                  <a:srgbClr val="FF0000"/>
                </a:solidFill>
                <a:latin typeface="Times New Roman" pitchFamily="18" charset="0"/>
                <a:cs typeface="Times New Roman" pitchFamily="18" charset="0"/>
              </a:rPr>
              <a:t>/</a:t>
            </a:r>
          </a:p>
          <a:p>
            <a:r>
              <a:rPr lang="en-US" sz="4000" b="1" dirty="0" err="1" smtClean="0">
                <a:latin typeface="Times New Roman" pitchFamily="18" charset="0"/>
                <a:cs typeface="Times New Roman" pitchFamily="18" charset="0"/>
              </a:rPr>
              <a:t>Giọng</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vang</a:t>
            </a:r>
            <a:r>
              <a:rPr lang="en-US" sz="4000" b="1" dirty="0" smtClean="0">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tưng</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bừng</a:t>
            </a:r>
            <a:r>
              <a:rPr lang="en-US" sz="4000" b="1" dirty="0" smtClean="0">
                <a:latin typeface="Times New Roman" pitchFamily="18" charset="0"/>
                <a:cs typeface="Times New Roman" pitchFamily="18" charset="0"/>
              </a:rPr>
              <a:t>.</a:t>
            </a:r>
            <a:r>
              <a:rPr lang="en-US" sz="4000" b="1" dirty="0" smtClean="0">
                <a:solidFill>
                  <a:srgbClr val="FF0000"/>
                </a:solidFill>
                <a:latin typeface="Times New Roman" pitchFamily="18" charset="0"/>
                <a:cs typeface="Times New Roman" pitchFamily="18" charset="0"/>
              </a:rPr>
              <a:t>//</a:t>
            </a:r>
          </a:p>
          <a:p>
            <a:pPr algn="r">
              <a:spcBef>
                <a:spcPts val="600"/>
              </a:spcBef>
            </a:pPr>
            <a:r>
              <a:rPr lang="en-US" sz="2800" dirty="0" smtClean="0">
                <a:latin typeface="Times New Roman" pitchFamily="18" charset="0"/>
                <a:cs typeface="Times New Roman" pitchFamily="18" charset="0"/>
              </a:rPr>
              <a:t>THANH THẢO</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807401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Oval 27"/>
          <p:cNvSpPr/>
          <p:nvPr/>
        </p:nvSpPr>
        <p:spPr>
          <a:xfrm>
            <a:off x="8468219" y="1855112"/>
            <a:ext cx="453299" cy="3642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7010987" y="1491457"/>
            <a:ext cx="453299" cy="3642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5175097" y="1673564"/>
            <a:ext cx="453299" cy="3642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3428273" y="2207891"/>
            <a:ext cx="453299" cy="3642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2">
            <a:clrChange>
              <a:clrFrom>
                <a:srgbClr val="FFFFFF"/>
              </a:clrFrom>
              <a:clrTo>
                <a:srgbClr val="FFFFFF">
                  <a:alpha val="0"/>
                </a:srgbClr>
              </a:clrTo>
            </a:clrChange>
          </a:blip>
          <a:stretch>
            <a:fillRect/>
          </a:stretch>
        </p:blipFill>
        <p:spPr>
          <a:xfrm>
            <a:off x="6091034" y="687062"/>
            <a:ext cx="2683944" cy="5204077"/>
          </a:xfrm>
          <a:prstGeom prst="rect">
            <a:avLst/>
          </a:prstGeom>
        </p:spPr>
      </p:pic>
      <p:pic>
        <p:nvPicPr>
          <p:cNvPr id="20" name="Picture 19"/>
          <p:cNvPicPr>
            <a:picLocks noChangeAspect="1"/>
          </p:cNvPicPr>
          <p:nvPr/>
        </p:nvPicPr>
        <p:blipFill>
          <a:blip r:embed="rId3">
            <a:clrChange>
              <a:clrFrom>
                <a:srgbClr val="FFFFFF"/>
              </a:clrFrom>
              <a:clrTo>
                <a:srgbClr val="FFFFFF">
                  <a:alpha val="0"/>
                </a:srgbClr>
              </a:clrTo>
            </a:clrChange>
          </a:blip>
          <a:stretch>
            <a:fillRect/>
          </a:stretch>
        </p:blipFill>
        <p:spPr>
          <a:xfrm rot="249150">
            <a:off x="7593476" y="1904823"/>
            <a:ext cx="1428227" cy="1528723"/>
          </a:xfrm>
          <a:prstGeom prst="rect">
            <a:avLst/>
          </a:prstGeom>
        </p:spPr>
      </p:pic>
      <p:pic>
        <p:nvPicPr>
          <p:cNvPr id="13" name="Picture 12"/>
          <p:cNvPicPr>
            <a:picLocks noChangeAspect="1"/>
          </p:cNvPicPr>
          <p:nvPr/>
        </p:nvPicPr>
        <p:blipFill>
          <a:blip r:embed="rId4">
            <a:clrChange>
              <a:clrFrom>
                <a:srgbClr val="FFFFFF"/>
              </a:clrFrom>
              <a:clrTo>
                <a:srgbClr val="FFFFFF">
                  <a:alpha val="0"/>
                </a:srgbClr>
              </a:clrTo>
            </a:clrChange>
          </a:blip>
          <a:stretch>
            <a:fillRect/>
          </a:stretch>
        </p:blipFill>
        <p:spPr>
          <a:xfrm>
            <a:off x="2076421" y="1306977"/>
            <a:ext cx="2623765" cy="4983395"/>
          </a:xfrm>
          <a:prstGeom prst="rect">
            <a:avLst/>
          </a:prstGeom>
        </p:spPr>
      </p:pic>
      <p:pic>
        <p:nvPicPr>
          <p:cNvPr id="14" name="Picture 13"/>
          <p:cNvPicPr>
            <a:picLocks noChangeAspect="1"/>
          </p:cNvPicPr>
          <p:nvPr/>
        </p:nvPicPr>
        <p:blipFill>
          <a:blip r:embed="rId5">
            <a:clrChange>
              <a:clrFrom>
                <a:srgbClr val="FFFFFF"/>
              </a:clrFrom>
              <a:clrTo>
                <a:srgbClr val="FFFFFF">
                  <a:alpha val="0"/>
                </a:srgbClr>
              </a:clrTo>
            </a:clrChange>
          </a:blip>
          <a:stretch>
            <a:fillRect/>
          </a:stretch>
        </p:blipFill>
        <p:spPr>
          <a:xfrm>
            <a:off x="4650772" y="422244"/>
            <a:ext cx="1440263" cy="5468895"/>
          </a:xfrm>
          <a:prstGeom prst="rect">
            <a:avLst/>
          </a:prstGeom>
        </p:spPr>
      </p:pic>
      <p:pic>
        <p:nvPicPr>
          <p:cNvPr id="16" name="Picture 15"/>
          <p:cNvPicPr>
            <a:picLocks noChangeAspect="1"/>
          </p:cNvPicPr>
          <p:nvPr/>
        </p:nvPicPr>
        <p:blipFill>
          <a:blip r:embed="rId6">
            <a:clrChange>
              <a:clrFrom>
                <a:srgbClr val="FFFFFF"/>
              </a:clrFrom>
              <a:clrTo>
                <a:srgbClr val="FFFFFF">
                  <a:alpha val="0"/>
                </a:srgbClr>
              </a:clrTo>
            </a:clrChange>
          </a:blip>
          <a:stretch>
            <a:fillRect/>
          </a:stretch>
        </p:blipFill>
        <p:spPr>
          <a:xfrm>
            <a:off x="7086481" y="919779"/>
            <a:ext cx="3261653" cy="5380622"/>
          </a:xfrm>
          <a:prstGeom prst="rect">
            <a:avLst/>
          </a:prstGeom>
        </p:spPr>
      </p:pic>
      <p:pic>
        <p:nvPicPr>
          <p:cNvPr id="17" name="Picture 16"/>
          <p:cNvPicPr>
            <a:picLocks noChangeAspect="1"/>
          </p:cNvPicPr>
          <p:nvPr/>
        </p:nvPicPr>
        <p:blipFill>
          <a:blip r:embed="rId7">
            <a:clrChange>
              <a:clrFrom>
                <a:srgbClr val="FFFFFF"/>
              </a:clrFrom>
              <a:clrTo>
                <a:srgbClr val="FFFFFF">
                  <a:alpha val="0"/>
                </a:srgbClr>
              </a:clrTo>
            </a:clrChange>
          </a:blip>
          <a:stretch>
            <a:fillRect/>
          </a:stretch>
        </p:blipFill>
        <p:spPr>
          <a:xfrm>
            <a:off x="2975816" y="3269924"/>
            <a:ext cx="6230439" cy="3302201"/>
          </a:xfrm>
          <a:prstGeom prst="rect">
            <a:avLst/>
          </a:prstGeom>
        </p:spPr>
      </p:pic>
      <p:pic>
        <p:nvPicPr>
          <p:cNvPr id="19" name="Picture 18"/>
          <p:cNvPicPr>
            <a:picLocks noChangeAspect="1"/>
          </p:cNvPicPr>
          <p:nvPr/>
        </p:nvPicPr>
        <p:blipFill>
          <a:blip r:embed="rId8">
            <a:clrChange>
              <a:clrFrom>
                <a:srgbClr val="FFFFFF"/>
              </a:clrFrom>
              <a:clrTo>
                <a:srgbClr val="FFFFFF">
                  <a:alpha val="0"/>
                </a:srgbClr>
              </a:clrTo>
            </a:clrChange>
          </a:blip>
          <a:stretch>
            <a:fillRect/>
          </a:stretch>
        </p:blipFill>
        <p:spPr>
          <a:xfrm>
            <a:off x="7942012" y="2681223"/>
            <a:ext cx="1705046" cy="1608971"/>
          </a:xfrm>
          <a:prstGeom prst="rect">
            <a:avLst/>
          </a:prstGeom>
        </p:spPr>
      </p:pic>
      <p:pic>
        <p:nvPicPr>
          <p:cNvPr id="22" name="Picture 21"/>
          <p:cNvPicPr>
            <a:picLocks noChangeAspect="1"/>
          </p:cNvPicPr>
          <p:nvPr/>
        </p:nvPicPr>
        <p:blipFill>
          <a:blip r:embed="rId9">
            <a:clrChange>
              <a:clrFrom>
                <a:srgbClr val="FFFFFF"/>
              </a:clrFrom>
              <a:clrTo>
                <a:srgbClr val="FFFFFF">
                  <a:alpha val="0"/>
                </a:srgbClr>
              </a:clrTo>
            </a:clrChange>
          </a:blip>
          <a:stretch>
            <a:fillRect/>
          </a:stretch>
        </p:blipFill>
        <p:spPr>
          <a:xfrm>
            <a:off x="2710029" y="2921964"/>
            <a:ext cx="1528524" cy="1111434"/>
          </a:xfrm>
          <a:prstGeom prst="rect">
            <a:avLst/>
          </a:prstGeom>
        </p:spPr>
      </p:pic>
      <p:pic>
        <p:nvPicPr>
          <p:cNvPr id="21" name="Picture 20"/>
          <p:cNvPicPr>
            <a:picLocks noChangeAspect="1"/>
          </p:cNvPicPr>
          <p:nvPr/>
        </p:nvPicPr>
        <p:blipFill>
          <a:blip r:embed="rId10">
            <a:clrChange>
              <a:clrFrom>
                <a:srgbClr val="FFFFFF"/>
              </a:clrFrom>
              <a:clrTo>
                <a:srgbClr val="FFFFFF">
                  <a:alpha val="0"/>
                </a:srgbClr>
              </a:clrTo>
            </a:clrChange>
          </a:blip>
          <a:stretch>
            <a:fillRect/>
          </a:stretch>
        </p:blipFill>
        <p:spPr>
          <a:xfrm>
            <a:off x="6410049" y="1934247"/>
            <a:ext cx="661959" cy="1604958"/>
          </a:xfrm>
          <a:prstGeom prst="rect">
            <a:avLst/>
          </a:prstGeom>
        </p:spPr>
      </p:pic>
      <p:grpSp>
        <p:nvGrpSpPr>
          <p:cNvPr id="32" name="Group 31"/>
          <p:cNvGrpSpPr/>
          <p:nvPr/>
        </p:nvGrpSpPr>
        <p:grpSpPr>
          <a:xfrm>
            <a:off x="4894649" y="2992164"/>
            <a:ext cx="948420" cy="544012"/>
            <a:chOff x="5378149" y="2951867"/>
            <a:chExt cx="1920321" cy="1101349"/>
          </a:xfrm>
        </p:grpSpPr>
        <p:pic>
          <p:nvPicPr>
            <p:cNvPr id="1040" name="Picture 16" descr="Area,Purple,Symbol PNG Clipart - Royalty Free SVG / 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78149" y="3128206"/>
              <a:ext cx="1920321" cy="92501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Moon Cake - Official Honkai Impact 3 Wiki"/>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771201" y="2951867"/>
              <a:ext cx="1315407" cy="913630"/>
            </a:xfrm>
            <a:prstGeom prst="rect">
              <a:avLst/>
            </a:prstGeom>
            <a:noFill/>
            <a:extLst>
              <a:ext uri="{909E8E84-426E-40DD-AFC4-6F175D3DCCD1}">
                <a14:hiddenFill xmlns:a14="http://schemas.microsoft.com/office/drawing/2010/main">
                  <a:solidFill>
                    <a:srgbClr val="FFFFFF"/>
                  </a:solidFill>
                </a14:hiddenFill>
              </a:ext>
            </a:extLst>
          </p:spPr>
        </p:pic>
      </p:grpSp>
      <p:pic>
        <p:nvPicPr>
          <p:cNvPr id="1030" name="Picture 6" descr="Tea pot retro icon cartoon style Royalty Free Vector Image"/>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8889" b="81481" l="0" r="100000"/>
                    </a14:imgEffect>
                  </a14:imgLayer>
                </a14:imgProps>
              </a:ext>
              <a:ext uri="{28A0092B-C50C-407E-A947-70E740481C1C}">
                <a14:useLocalDpi xmlns:a14="http://schemas.microsoft.com/office/drawing/2010/main" val="0"/>
              </a:ext>
            </a:extLst>
          </a:blip>
          <a:srcRect l="3011" t="11005" r="1607" b="20752"/>
          <a:stretch/>
        </p:blipFill>
        <p:spPr bwMode="auto">
          <a:xfrm flipH="1">
            <a:off x="5845140" y="2850595"/>
            <a:ext cx="841209" cy="650111"/>
          </a:xfrm>
          <a:prstGeom prst="rect">
            <a:avLst/>
          </a:prstGeom>
          <a:noFill/>
          <a:extLst>
            <a:ext uri="{909E8E84-426E-40DD-AFC4-6F175D3DCCD1}">
              <a14:hiddenFill xmlns:a14="http://schemas.microsoft.com/office/drawing/2010/main">
                <a:solidFill>
                  <a:srgbClr val="FFFFFF"/>
                </a:solidFill>
              </a14:hiddenFill>
            </a:ext>
          </a:extLst>
        </p:spPr>
      </p:pic>
      <p:grpSp>
        <p:nvGrpSpPr>
          <p:cNvPr id="43" name="Group 42"/>
          <p:cNvGrpSpPr/>
          <p:nvPr/>
        </p:nvGrpSpPr>
        <p:grpSpPr>
          <a:xfrm>
            <a:off x="7088550" y="2930926"/>
            <a:ext cx="948420" cy="544012"/>
            <a:chOff x="5378149" y="2951867"/>
            <a:chExt cx="1920321" cy="1101349"/>
          </a:xfrm>
        </p:grpSpPr>
        <p:pic>
          <p:nvPicPr>
            <p:cNvPr id="44" name="Picture 16" descr="Area,Purple,Symbol PNG Clipart - Royalty Free SVG / 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78149" y="3128206"/>
              <a:ext cx="1920321" cy="92501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Moon Cake - Official Honkai Impact 3 Wiki"/>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771201" y="2951867"/>
              <a:ext cx="1315407" cy="91363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6" name="Group 45"/>
          <p:cNvGrpSpPr/>
          <p:nvPr/>
        </p:nvGrpSpPr>
        <p:grpSpPr>
          <a:xfrm>
            <a:off x="7799057" y="3313561"/>
            <a:ext cx="948420" cy="544012"/>
            <a:chOff x="5378149" y="2951867"/>
            <a:chExt cx="1920321" cy="1101349"/>
          </a:xfrm>
        </p:grpSpPr>
        <p:pic>
          <p:nvPicPr>
            <p:cNvPr id="47" name="Picture 16" descr="Area,Purple,Symbol PNG Clipart - Royalty Free SVG / 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78149" y="3128206"/>
              <a:ext cx="1920321" cy="92501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Moon Cake - Official Honkai Impact 3 Wiki"/>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771201" y="2951867"/>
              <a:ext cx="1315407" cy="91363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9" name="Group 48"/>
          <p:cNvGrpSpPr/>
          <p:nvPr/>
        </p:nvGrpSpPr>
        <p:grpSpPr>
          <a:xfrm>
            <a:off x="3562758" y="3260512"/>
            <a:ext cx="948420" cy="544012"/>
            <a:chOff x="5378149" y="2951867"/>
            <a:chExt cx="1920321" cy="1101349"/>
          </a:xfrm>
        </p:grpSpPr>
        <p:pic>
          <p:nvPicPr>
            <p:cNvPr id="50" name="Picture 16" descr="Area,Purple,Symbol PNG Clipart - Royalty Free SVG / 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78149" y="3128206"/>
              <a:ext cx="1920321" cy="92501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Moon Cake - Official Honkai Impact 3 Wiki"/>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771201" y="2951867"/>
              <a:ext cx="1315407" cy="913630"/>
            </a:xfrm>
            <a:prstGeom prst="rect">
              <a:avLst/>
            </a:prstGeom>
            <a:noFill/>
            <a:extLst>
              <a:ext uri="{909E8E84-426E-40DD-AFC4-6F175D3DCCD1}">
                <a14:hiddenFill xmlns:a14="http://schemas.microsoft.com/office/drawing/2010/main">
                  <a:solidFill>
                    <a:srgbClr val="FFFFFF"/>
                  </a:solidFill>
                </a14:hiddenFill>
              </a:ext>
            </a:extLst>
          </p:spPr>
        </p:pic>
      </p:grpSp>
      <p:pic>
        <p:nvPicPr>
          <p:cNvPr id="1038" name="Picture 14" descr="How to Draw a Cartoon Steak - Really Easy Drawing Tutorial"/>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t="22935" b="22198"/>
          <a:stretch/>
        </p:blipFill>
        <p:spPr bwMode="auto">
          <a:xfrm>
            <a:off x="5659759" y="3426980"/>
            <a:ext cx="835548" cy="45715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Meal Plate clipart, cliparts of Meal Plate free download (wmf, eps ..."/>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11000" b="91000" l="0" r="99000"/>
                    </a14:imgEffect>
                  </a14:imgLayer>
                </a14:imgProps>
              </a:ext>
              <a:ext uri="{28A0092B-C50C-407E-A947-70E740481C1C}">
                <a14:useLocalDpi xmlns:a14="http://schemas.microsoft.com/office/drawing/2010/main" val="0"/>
              </a:ext>
            </a:extLst>
          </a:blip>
          <a:srcRect t="22222" b="27555"/>
          <a:stretch/>
        </p:blipFill>
        <p:spPr bwMode="auto">
          <a:xfrm>
            <a:off x="4596769" y="3338951"/>
            <a:ext cx="1016439" cy="51054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Fast Food Cartoon Png &amp; Free Fast Food Cartoon.png Transparent ..."/>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437828" y="2810988"/>
            <a:ext cx="968356" cy="1041333"/>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53"/>
          <p:cNvSpPr txBox="1"/>
          <p:nvPr/>
        </p:nvSpPr>
        <p:spPr>
          <a:xfrm>
            <a:off x="995995" y="3950568"/>
            <a:ext cx="10200012" cy="1107996"/>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6600" dirty="0">
                <a:solidFill>
                  <a:sysClr val="windowText" lastClr="000000"/>
                </a:solidFill>
                <a:latin typeface="Times New Roman" pitchFamily="18" charset="0"/>
                <a:cs typeface="Times New Roman" pitchFamily="18" charset="0"/>
              </a:rPr>
              <a:t>BỮA TIỆC GIA ĐÌNH</a:t>
            </a:r>
          </a:p>
        </p:txBody>
      </p:sp>
      <p:pic>
        <p:nvPicPr>
          <p:cNvPr id="39" name="Picture 6" descr="Download Free png Play Now Button PNG Image Transparent - DLPNG.com">
            <a:hlinkClick r:id="rId19" action="ppaction://hlinksldjump"/>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124716" y="5425829"/>
            <a:ext cx="3762942" cy="1146294"/>
          </a:xfrm>
          <a:prstGeom prst="rect">
            <a:avLst/>
          </a:prstGeom>
          <a:noFill/>
          <a:extLst>
            <a:ext uri="{909E8E84-426E-40DD-AFC4-6F175D3DCCD1}">
              <a14:hiddenFill xmlns:a14="http://schemas.microsoft.com/office/drawing/2010/main">
                <a:solidFill>
                  <a:srgbClr val="FFFFFF"/>
                </a:solidFill>
              </a14:hiddenFill>
            </a:ext>
          </a:extLst>
        </p:spPr>
      </p:pic>
      <p:sp>
        <p:nvSpPr>
          <p:cNvPr id="33" name="Rounded Rectangle 32"/>
          <p:cNvSpPr/>
          <p:nvPr/>
        </p:nvSpPr>
        <p:spPr>
          <a:xfrm>
            <a:off x="0" y="5907093"/>
            <a:ext cx="1312606" cy="906140"/>
          </a:xfrm>
          <a:prstGeom prst="roundRect">
            <a:avLst/>
          </a:prstGeom>
          <a:solidFill>
            <a:srgbClr val="E49A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752134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10"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par>
                                <p:cTn id="26" presetID="10" presetClass="entr" presetSubtype="0"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500"/>
                                        <p:tgtEl>
                                          <p:spTgt spid="2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500"/>
                                        <p:tgtEl>
                                          <p:spTgt spid="31"/>
                                        </p:tgtEl>
                                      </p:cBhvr>
                                    </p:animEffect>
                                  </p:childTnLst>
                                </p:cTn>
                              </p:par>
                            </p:childTnLst>
                          </p:cTn>
                        </p:par>
                        <p:par>
                          <p:cTn id="41" fill="hold">
                            <p:stCondLst>
                              <p:cond delay="500"/>
                            </p:stCondLst>
                            <p:childTnLst>
                              <p:par>
                                <p:cTn id="42" presetID="32" presetClass="emph" presetSubtype="0" repeatCount="indefinite" fill="hold" nodeType="afterEffect">
                                  <p:stCondLst>
                                    <p:cond delay="0"/>
                                  </p:stCondLst>
                                  <p:childTnLst>
                                    <p:animRot by="120000">
                                      <p:cBhvr>
                                        <p:cTn id="43" dur="100" fill="hold">
                                          <p:stCondLst>
                                            <p:cond delay="0"/>
                                          </p:stCondLst>
                                        </p:cTn>
                                        <p:tgtEl>
                                          <p:spTgt spid="15"/>
                                        </p:tgtEl>
                                        <p:attrNameLst>
                                          <p:attrName>r</p:attrName>
                                        </p:attrNameLst>
                                      </p:cBhvr>
                                    </p:animRot>
                                    <p:animRot by="-240000">
                                      <p:cBhvr>
                                        <p:cTn id="44" dur="200" fill="hold">
                                          <p:stCondLst>
                                            <p:cond delay="200"/>
                                          </p:stCondLst>
                                        </p:cTn>
                                        <p:tgtEl>
                                          <p:spTgt spid="15"/>
                                        </p:tgtEl>
                                        <p:attrNameLst>
                                          <p:attrName>r</p:attrName>
                                        </p:attrNameLst>
                                      </p:cBhvr>
                                    </p:animRot>
                                    <p:animRot by="240000">
                                      <p:cBhvr>
                                        <p:cTn id="45" dur="200" fill="hold">
                                          <p:stCondLst>
                                            <p:cond delay="400"/>
                                          </p:stCondLst>
                                        </p:cTn>
                                        <p:tgtEl>
                                          <p:spTgt spid="15"/>
                                        </p:tgtEl>
                                        <p:attrNameLst>
                                          <p:attrName>r</p:attrName>
                                        </p:attrNameLst>
                                      </p:cBhvr>
                                    </p:animRot>
                                    <p:animRot by="-240000">
                                      <p:cBhvr>
                                        <p:cTn id="46" dur="200" fill="hold">
                                          <p:stCondLst>
                                            <p:cond delay="600"/>
                                          </p:stCondLst>
                                        </p:cTn>
                                        <p:tgtEl>
                                          <p:spTgt spid="15"/>
                                        </p:tgtEl>
                                        <p:attrNameLst>
                                          <p:attrName>r</p:attrName>
                                        </p:attrNameLst>
                                      </p:cBhvr>
                                    </p:animRot>
                                    <p:animRot by="120000">
                                      <p:cBhvr>
                                        <p:cTn id="47" dur="200" fill="hold">
                                          <p:stCondLst>
                                            <p:cond delay="800"/>
                                          </p:stCondLst>
                                        </p:cTn>
                                        <p:tgtEl>
                                          <p:spTgt spid="15"/>
                                        </p:tgtEl>
                                        <p:attrNameLst>
                                          <p:attrName>r</p:attrName>
                                        </p:attrNameLst>
                                      </p:cBhvr>
                                    </p:animRot>
                                  </p:childTnLst>
                                </p:cTn>
                              </p:par>
                              <p:par>
                                <p:cTn id="48" presetID="32" presetClass="emph" presetSubtype="0" repeatCount="indefinite" fill="hold" nodeType="withEffect">
                                  <p:stCondLst>
                                    <p:cond delay="0"/>
                                  </p:stCondLst>
                                  <p:childTnLst>
                                    <p:animRot by="120000">
                                      <p:cBhvr>
                                        <p:cTn id="49" dur="100" fill="hold">
                                          <p:stCondLst>
                                            <p:cond delay="0"/>
                                          </p:stCondLst>
                                        </p:cTn>
                                        <p:tgtEl>
                                          <p:spTgt spid="20"/>
                                        </p:tgtEl>
                                        <p:attrNameLst>
                                          <p:attrName>r</p:attrName>
                                        </p:attrNameLst>
                                      </p:cBhvr>
                                    </p:animRot>
                                    <p:animRot by="-240000">
                                      <p:cBhvr>
                                        <p:cTn id="50" dur="200" fill="hold">
                                          <p:stCondLst>
                                            <p:cond delay="200"/>
                                          </p:stCondLst>
                                        </p:cTn>
                                        <p:tgtEl>
                                          <p:spTgt spid="20"/>
                                        </p:tgtEl>
                                        <p:attrNameLst>
                                          <p:attrName>r</p:attrName>
                                        </p:attrNameLst>
                                      </p:cBhvr>
                                    </p:animRot>
                                    <p:animRot by="240000">
                                      <p:cBhvr>
                                        <p:cTn id="51" dur="200" fill="hold">
                                          <p:stCondLst>
                                            <p:cond delay="400"/>
                                          </p:stCondLst>
                                        </p:cTn>
                                        <p:tgtEl>
                                          <p:spTgt spid="20"/>
                                        </p:tgtEl>
                                        <p:attrNameLst>
                                          <p:attrName>r</p:attrName>
                                        </p:attrNameLst>
                                      </p:cBhvr>
                                    </p:animRot>
                                    <p:animRot by="-240000">
                                      <p:cBhvr>
                                        <p:cTn id="52" dur="200" fill="hold">
                                          <p:stCondLst>
                                            <p:cond delay="600"/>
                                          </p:stCondLst>
                                        </p:cTn>
                                        <p:tgtEl>
                                          <p:spTgt spid="20"/>
                                        </p:tgtEl>
                                        <p:attrNameLst>
                                          <p:attrName>r</p:attrName>
                                        </p:attrNameLst>
                                      </p:cBhvr>
                                    </p:animRot>
                                    <p:animRot by="120000">
                                      <p:cBhvr>
                                        <p:cTn id="53" dur="200" fill="hold">
                                          <p:stCondLst>
                                            <p:cond delay="800"/>
                                          </p:stCondLst>
                                        </p:cTn>
                                        <p:tgtEl>
                                          <p:spTgt spid="20"/>
                                        </p:tgtEl>
                                        <p:attrNameLst>
                                          <p:attrName>r</p:attrName>
                                        </p:attrNameLst>
                                      </p:cBhvr>
                                    </p:animRot>
                                  </p:childTnLst>
                                </p:cTn>
                              </p:par>
                              <p:par>
                                <p:cTn id="54" presetID="32" presetClass="emph" presetSubtype="0" repeatCount="indefinite" fill="hold" nodeType="withEffect">
                                  <p:stCondLst>
                                    <p:cond delay="0"/>
                                  </p:stCondLst>
                                  <p:childTnLst>
                                    <p:animRot by="120000">
                                      <p:cBhvr>
                                        <p:cTn id="55" dur="100" fill="hold">
                                          <p:stCondLst>
                                            <p:cond delay="0"/>
                                          </p:stCondLst>
                                        </p:cTn>
                                        <p:tgtEl>
                                          <p:spTgt spid="13"/>
                                        </p:tgtEl>
                                        <p:attrNameLst>
                                          <p:attrName>r</p:attrName>
                                        </p:attrNameLst>
                                      </p:cBhvr>
                                    </p:animRot>
                                    <p:animRot by="-240000">
                                      <p:cBhvr>
                                        <p:cTn id="56" dur="200" fill="hold">
                                          <p:stCondLst>
                                            <p:cond delay="200"/>
                                          </p:stCondLst>
                                        </p:cTn>
                                        <p:tgtEl>
                                          <p:spTgt spid="13"/>
                                        </p:tgtEl>
                                        <p:attrNameLst>
                                          <p:attrName>r</p:attrName>
                                        </p:attrNameLst>
                                      </p:cBhvr>
                                    </p:animRot>
                                    <p:animRot by="240000">
                                      <p:cBhvr>
                                        <p:cTn id="57" dur="200" fill="hold">
                                          <p:stCondLst>
                                            <p:cond delay="400"/>
                                          </p:stCondLst>
                                        </p:cTn>
                                        <p:tgtEl>
                                          <p:spTgt spid="13"/>
                                        </p:tgtEl>
                                        <p:attrNameLst>
                                          <p:attrName>r</p:attrName>
                                        </p:attrNameLst>
                                      </p:cBhvr>
                                    </p:animRot>
                                    <p:animRot by="-240000">
                                      <p:cBhvr>
                                        <p:cTn id="58" dur="200" fill="hold">
                                          <p:stCondLst>
                                            <p:cond delay="600"/>
                                          </p:stCondLst>
                                        </p:cTn>
                                        <p:tgtEl>
                                          <p:spTgt spid="13"/>
                                        </p:tgtEl>
                                        <p:attrNameLst>
                                          <p:attrName>r</p:attrName>
                                        </p:attrNameLst>
                                      </p:cBhvr>
                                    </p:animRot>
                                    <p:animRot by="120000">
                                      <p:cBhvr>
                                        <p:cTn id="59" dur="200" fill="hold">
                                          <p:stCondLst>
                                            <p:cond delay="800"/>
                                          </p:stCondLst>
                                        </p:cTn>
                                        <p:tgtEl>
                                          <p:spTgt spid="13"/>
                                        </p:tgtEl>
                                        <p:attrNameLst>
                                          <p:attrName>r</p:attrName>
                                        </p:attrNameLst>
                                      </p:cBhvr>
                                    </p:animRot>
                                  </p:childTnLst>
                                </p:cTn>
                              </p:par>
                              <p:par>
                                <p:cTn id="60" presetID="32" presetClass="emph" presetSubtype="0" repeatCount="indefinite" fill="hold" nodeType="withEffect">
                                  <p:stCondLst>
                                    <p:cond delay="0"/>
                                  </p:stCondLst>
                                  <p:childTnLst>
                                    <p:animRot by="120000">
                                      <p:cBhvr>
                                        <p:cTn id="61" dur="100" fill="hold">
                                          <p:stCondLst>
                                            <p:cond delay="0"/>
                                          </p:stCondLst>
                                        </p:cTn>
                                        <p:tgtEl>
                                          <p:spTgt spid="14"/>
                                        </p:tgtEl>
                                        <p:attrNameLst>
                                          <p:attrName>r</p:attrName>
                                        </p:attrNameLst>
                                      </p:cBhvr>
                                    </p:animRot>
                                    <p:animRot by="-240000">
                                      <p:cBhvr>
                                        <p:cTn id="62" dur="200" fill="hold">
                                          <p:stCondLst>
                                            <p:cond delay="200"/>
                                          </p:stCondLst>
                                        </p:cTn>
                                        <p:tgtEl>
                                          <p:spTgt spid="14"/>
                                        </p:tgtEl>
                                        <p:attrNameLst>
                                          <p:attrName>r</p:attrName>
                                        </p:attrNameLst>
                                      </p:cBhvr>
                                    </p:animRot>
                                    <p:animRot by="240000">
                                      <p:cBhvr>
                                        <p:cTn id="63" dur="200" fill="hold">
                                          <p:stCondLst>
                                            <p:cond delay="400"/>
                                          </p:stCondLst>
                                        </p:cTn>
                                        <p:tgtEl>
                                          <p:spTgt spid="14"/>
                                        </p:tgtEl>
                                        <p:attrNameLst>
                                          <p:attrName>r</p:attrName>
                                        </p:attrNameLst>
                                      </p:cBhvr>
                                    </p:animRot>
                                    <p:animRot by="-240000">
                                      <p:cBhvr>
                                        <p:cTn id="64" dur="200" fill="hold">
                                          <p:stCondLst>
                                            <p:cond delay="600"/>
                                          </p:stCondLst>
                                        </p:cTn>
                                        <p:tgtEl>
                                          <p:spTgt spid="14"/>
                                        </p:tgtEl>
                                        <p:attrNameLst>
                                          <p:attrName>r</p:attrName>
                                        </p:attrNameLst>
                                      </p:cBhvr>
                                    </p:animRot>
                                    <p:animRot by="120000">
                                      <p:cBhvr>
                                        <p:cTn id="65" dur="200" fill="hold">
                                          <p:stCondLst>
                                            <p:cond delay="800"/>
                                          </p:stCondLst>
                                        </p:cTn>
                                        <p:tgtEl>
                                          <p:spTgt spid="14"/>
                                        </p:tgtEl>
                                        <p:attrNameLst>
                                          <p:attrName>r</p:attrName>
                                        </p:attrNameLst>
                                      </p:cBhvr>
                                    </p:animRot>
                                  </p:childTnLst>
                                </p:cTn>
                              </p:par>
                              <p:par>
                                <p:cTn id="66" presetID="32" presetClass="emph" presetSubtype="0" repeatCount="indefinite" fill="hold" nodeType="withEffect">
                                  <p:stCondLst>
                                    <p:cond delay="0"/>
                                  </p:stCondLst>
                                  <p:childTnLst>
                                    <p:animRot by="120000">
                                      <p:cBhvr>
                                        <p:cTn id="67" dur="100" fill="hold">
                                          <p:stCondLst>
                                            <p:cond delay="0"/>
                                          </p:stCondLst>
                                        </p:cTn>
                                        <p:tgtEl>
                                          <p:spTgt spid="16"/>
                                        </p:tgtEl>
                                        <p:attrNameLst>
                                          <p:attrName>r</p:attrName>
                                        </p:attrNameLst>
                                      </p:cBhvr>
                                    </p:animRot>
                                    <p:animRot by="-240000">
                                      <p:cBhvr>
                                        <p:cTn id="68" dur="200" fill="hold">
                                          <p:stCondLst>
                                            <p:cond delay="200"/>
                                          </p:stCondLst>
                                        </p:cTn>
                                        <p:tgtEl>
                                          <p:spTgt spid="16"/>
                                        </p:tgtEl>
                                        <p:attrNameLst>
                                          <p:attrName>r</p:attrName>
                                        </p:attrNameLst>
                                      </p:cBhvr>
                                    </p:animRot>
                                    <p:animRot by="240000">
                                      <p:cBhvr>
                                        <p:cTn id="69" dur="200" fill="hold">
                                          <p:stCondLst>
                                            <p:cond delay="400"/>
                                          </p:stCondLst>
                                        </p:cTn>
                                        <p:tgtEl>
                                          <p:spTgt spid="16"/>
                                        </p:tgtEl>
                                        <p:attrNameLst>
                                          <p:attrName>r</p:attrName>
                                        </p:attrNameLst>
                                      </p:cBhvr>
                                    </p:animRot>
                                    <p:animRot by="-240000">
                                      <p:cBhvr>
                                        <p:cTn id="70" dur="200" fill="hold">
                                          <p:stCondLst>
                                            <p:cond delay="600"/>
                                          </p:stCondLst>
                                        </p:cTn>
                                        <p:tgtEl>
                                          <p:spTgt spid="16"/>
                                        </p:tgtEl>
                                        <p:attrNameLst>
                                          <p:attrName>r</p:attrName>
                                        </p:attrNameLst>
                                      </p:cBhvr>
                                    </p:animRot>
                                    <p:animRot by="120000">
                                      <p:cBhvr>
                                        <p:cTn id="71" dur="200" fill="hold">
                                          <p:stCondLst>
                                            <p:cond delay="800"/>
                                          </p:stCondLst>
                                        </p:cTn>
                                        <p:tgtEl>
                                          <p:spTgt spid="16"/>
                                        </p:tgtEl>
                                        <p:attrNameLst>
                                          <p:attrName>r</p:attrName>
                                        </p:attrNameLst>
                                      </p:cBhvr>
                                    </p:animRot>
                                  </p:childTnLst>
                                </p:cTn>
                              </p:par>
                              <p:par>
                                <p:cTn id="72" presetID="32" presetClass="emph" presetSubtype="0" repeatCount="indefinite" fill="hold" nodeType="withEffect">
                                  <p:stCondLst>
                                    <p:cond delay="0"/>
                                  </p:stCondLst>
                                  <p:childTnLst>
                                    <p:animRot by="120000">
                                      <p:cBhvr>
                                        <p:cTn id="73" dur="100" fill="hold">
                                          <p:stCondLst>
                                            <p:cond delay="0"/>
                                          </p:stCondLst>
                                        </p:cTn>
                                        <p:tgtEl>
                                          <p:spTgt spid="19"/>
                                        </p:tgtEl>
                                        <p:attrNameLst>
                                          <p:attrName>r</p:attrName>
                                        </p:attrNameLst>
                                      </p:cBhvr>
                                    </p:animRot>
                                    <p:animRot by="-240000">
                                      <p:cBhvr>
                                        <p:cTn id="74" dur="200" fill="hold">
                                          <p:stCondLst>
                                            <p:cond delay="200"/>
                                          </p:stCondLst>
                                        </p:cTn>
                                        <p:tgtEl>
                                          <p:spTgt spid="19"/>
                                        </p:tgtEl>
                                        <p:attrNameLst>
                                          <p:attrName>r</p:attrName>
                                        </p:attrNameLst>
                                      </p:cBhvr>
                                    </p:animRot>
                                    <p:animRot by="240000">
                                      <p:cBhvr>
                                        <p:cTn id="75" dur="200" fill="hold">
                                          <p:stCondLst>
                                            <p:cond delay="400"/>
                                          </p:stCondLst>
                                        </p:cTn>
                                        <p:tgtEl>
                                          <p:spTgt spid="19"/>
                                        </p:tgtEl>
                                        <p:attrNameLst>
                                          <p:attrName>r</p:attrName>
                                        </p:attrNameLst>
                                      </p:cBhvr>
                                    </p:animRot>
                                    <p:animRot by="-240000">
                                      <p:cBhvr>
                                        <p:cTn id="76" dur="200" fill="hold">
                                          <p:stCondLst>
                                            <p:cond delay="600"/>
                                          </p:stCondLst>
                                        </p:cTn>
                                        <p:tgtEl>
                                          <p:spTgt spid="19"/>
                                        </p:tgtEl>
                                        <p:attrNameLst>
                                          <p:attrName>r</p:attrName>
                                        </p:attrNameLst>
                                      </p:cBhvr>
                                    </p:animRot>
                                    <p:animRot by="120000">
                                      <p:cBhvr>
                                        <p:cTn id="77" dur="200" fill="hold">
                                          <p:stCondLst>
                                            <p:cond delay="800"/>
                                          </p:stCondLst>
                                        </p:cTn>
                                        <p:tgtEl>
                                          <p:spTgt spid="19"/>
                                        </p:tgtEl>
                                        <p:attrNameLst>
                                          <p:attrName>r</p:attrName>
                                        </p:attrNameLst>
                                      </p:cBhvr>
                                    </p:animRot>
                                  </p:childTnLst>
                                </p:cTn>
                              </p:par>
                              <p:par>
                                <p:cTn id="78" presetID="32" presetClass="emph" presetSubtype="0" repeatCount="indefinite" fill="hold" nodeType="withEffect">
                                  <p:stCondLst>
                                    <p:cond delay="0"/>
                                  </p:stCondLst>
                                  <p:childTnLst>
                                    <p:animRot by="120000">
                                      <p:cBhvr>
                                        <p:cTn id="79" dur="100" fill="hold">
                                          <p:stCondLst>
                                            <p:cond delay="0"/>
                                          </p:stCondLst>
                                        </p:cTn>
                                        <p:tgtEl>
                                          <p:spTgt spid="21"/>
                                        </p:tgtEl>
                                        <p:attrNameLst>
                                          <p:attrName>r</p:attrName>
                                        </p:attrNameLst>
                                      </p:cBhvr>
                                    </p:animRot>
                                    <p:animRot by="-240000">
                                      <p:cBhvr>
                                        <p:cTn id="80" dur="200" fill="hold">
                                          <p:stCondLst>
                                            <p:cond delay="200"/>
                                          </p:stCondLst>
                                        </p:cTn>
                                        <p:tgtEl>
                                          <p:spTgt spid="21"/>
                                        </p:tgtEl>
                                        <p:attrNameLst>
                                          <p:attrName>r</p:attrName>
                                        </p:attrNameLst>
                                      </p:cBhvr>
                                    </p:animRot>
                                    <p:animRot by="240000">
                                      <p:cBhvr>
                                        <p:cTn id="81" dur="200" fill="hold">
                                          <p:stCondLst>
                                            <p:cond delay="400"/>
                                          </p:stCondLst>
                                        </p:cTn>
                                        <p:tgtEl>
                                          <p:spTgt spid="21"/>
                                        </p:tgtEl>
                                        <p:attrNameLst>
                                          <p:attrName>r</p:attrName>
                                        </p:attrNameLst>
                                      </p:cBhvr>
                                    </p:animRot>
                                    <p:animRot by="-240000">
                                      <p:cBhvr>
                                        <p:cTn id="82" dur="200" fill="hold">
                                          <p:stCondLst>
                                            <p:cond delay="600"/>
                                          </p:stCondLst>
                                        </p:cTn>
                                        <p:tgtEl>
                                          <p:spTgt spid="21"/>
                                        </p:tgtEl>
                                        <p:attrNameLst>
                                          <p:attrName>r</p:attrName>
                                        </p:attrNameLst>
                                      </p:cBhvr>
                                    </p:animRot>
                                    <p:animRot by="120000">
                                      <p:cBhvr>
                                        <p:cTn id="83" dur="200" fill="hold">
                                          <p:stCondLst>
                                            <p:cond delay="800"/>
                                          </p:stCondLst>
                                        </p:cTn>
                                        <p:tgtEl>
                                          <p:spTgt spid="21"/>
                                        </p:tgtEl>
                                        <p:attrNameLst>
                                          <p:attrName>r</p:attrName>
                                        </p:attrNameLst>
                                      </p:cBhvr>
                                    </p:animRot>
                                  </p:childTnLst>
                                </p:cTn>
                              </p:par>
                              <p:par>
                                <p:cTn id="84" presetID="32" presetClass="emph" presetSubtype="0" repeatCount="indefinite" fill="hold" nodeType="withEffect">
                                  <p:stCondLst>
                                    <p:cond delay="0"/>
                                  </p:stCondLst>
                                  <p:childTnLst>
                                    <p:animRot by="120000">
                                      <p:cBhvr>
                                        <p:cTn id="85" dur="100" fill="hold">
                                          <p:stCondLst>
                                            <p:cond delay="0"/>
                                          </p:stCondLst>
                                        </p:cTn>
                                        <p:tgtEl>
                                          <p:spTgt spid="22"/>
                                        </p:tgtEl>
                                        <p:attrNameLst>
                                          <p:attrName>r</p:attrName>
                                        </p:attrNameLst>
                                      </p:cBhvr>
                                    </p:animRot>
                                    <p:animRot by="-240000">
                                      <p:cBhvr>
                                        <p:cTn id="86" dur="200" fill="hold">
                                          <p:stCondLst>
                                            <p:cond delay="200"/>
                                          </p:stCondLst>
                                        </p:cTn>
                                        <p:tgtEl>
                                          <p:spTgt spid="22"/>
                                        </p:tgtEl>
                                        <p:attrNameLst>
                                          <p:attrName>r</p:attrName>
                                        </p:attrNameLst>
                                      </p:cBhvr>
                                    </p:animRot>
                                    <p:animRot by="240000">
                                      <p:cBhvr>
                                        <p:cTn id="87" dur="200" fill="hold">
                                          <p:stCondLst>
                                            <p:cond delay="400"/>
                                          </p:stCondLst>
                                        </p:cTn>
                                        <p:tgtEl>
                                          <p:spTgt spid="22"/>
                                        </p:tgtEl>
                                        <p:attrNameLst>
                                          <p:attrName>r</p:attrName>
                                        </p:attrNameLst>
                                      </p:cBhvr>
                                    </p:animRot>
                                    <p:animRot by="-240000">
                                      <p:cBhvr>
                                        <p:cTn id="88" dur="200" fill="hold">
                                          <p:stCondLst>
                                            <p:cond delay="600"/>
                                          </p:stCondLst>
                                        </p:cTn>
                                        <p:tgtEl>
                                          <p:spTgt spid="22"/>
                                        </p:tgtEl>
                                        <p:attrNameLst>
                                          <p:attrName>r</p:attrName>
                                        </p:attrNameLst>
                                      </p:cBhvr>
                                    </p:animRot>
                                    <p:animRot by="120000">
                                      <p:cBhvr>
                                        <p:cTn id="89" dur="200" fill="hold">
                                          <p:stCondLst>
                                            <p:cond delay="800"/>
                                          </p:stCondLst>
                                        </p:cTn>
                                        <p:tgtEl>
                                          <p:spTgt spid="22"/>
                                        </p:tgtEl>
                                        <p:attrNameLst>
                                          <p:attrName>r</p:attrName>
                                        </p:attrNameLst>
                                      </p:cBhvr>
                                    </p:animRot>
                                  </p:childTnLst>
                                </p:cTn>
                              </p:par>
                            </p:childTnLst>
                          </p:cTn>
                        </p:par>
                        <p:par>
                          <p:cTn id="90" fill="hold">
                            <p:stCondLst>
                              <p:cond delay="1500"/>
                            </p:stCondLst>
                            <p:childTnLst>
                              <p:par>
                                <p:cTn id="91" presetID="31" presetClass="entr" presetSubtype="0" fill="hold" nodeType="afterEffect">
                                  <p:stCondLst>
                                    <p:cond delay="0"/>
                                  </p:stCondLst>
                                  <p:childTnLst>
                                    <p:set>
                                      <p:cBhvr>
                                        <p:cTn id="92" dur="1" fill="hold">
                                          <p:stCondLst>
                                            <p:cond delay="0"/>
                                          </p:stCondLst>
                                        </p:cTn>
                                        <p:tgtEl>
                                          <p:spTgt spid="39"/>
                                        </p:tgtEl>
                                        <p:attrNameLst>
                                          <p:attrName>style.visibility</p:attrName>
                                        </p:attrNameLst>
                                      </p:cBhvr>
                                      <p:to>
                                        <p:strVal val="visible"/>
                                      </p:to>
                                    </p:set>
                                    <p:anim calcmode="lin" valueType="num">
                                      <p:cBhvr>
                                        <p:cTn id="93" dur="1000" fill="hold"/>
                                        <p:tgtEl>
                                          <p:spTgt spid="39"/>
                                        </p:tgtEl>
                                        <p:attrNameLst>
                                          <p:attrName>ppt_w</p:attrName>
                                        </p:attrNameLst>
                                      </p:cBhvr>
                                      <p:tavLst>
                                        <p:tav tm="0">
                                          <p:val>
                                            <p:fltVal val="0"/>
                                          </p:val>
                                        </p:tav>
                                        <p:tav tm="100000">
                                          <p:val>
                                            <p:strVal val="#ppt_w"/>
                                          </p:val>
                                        </p:tav>
                                      </p:tavLst>
                                    </p:anim>
                                    <p:anim calcmode="lin" valueType="num">
                                      <p:cBhvr>
                                        <p:cTn id="94" dur="1000" fill="hold"/>
                                        <p:tgtEl>
                                          <p:spTgt spid="39"/>
                                        </p:tgtEl>
                                        <p:attrNameLst>
                                          <p:attrName>ppt_h</p:attrName>
                                        </p:attrNameLst>
                                      </p:cBhvr>
                                      <p:tavLst>
                                        <p:tav tm="0">
                                          <p:val>
                                            <p:fltVal val="0"/>
                                          </p:val>
                                        </p:tav>
                                        <p:tav tm="100000">
                                          <p:val>
                                            <p:strVal val="#ppt_h"/>
                                          </p:val>
                                        </p:tav>
                                      </p:tavLst>
                                    </p:anim>
                                    <p:anim calcmode="lin" valueType="num">
                                      <p:cBhvr>
                                        <p:cTn id="95" dur="1000" fill="hold"/>
                                        <p:tgtEl>
                                          <p:spTgt spid="39"/>
                                        </p:tgtEl>
                                        <p:attrNameLst>
                                          <p:attrName>style.rotation</p:attrName>
                                        </p:attrNameLst>
                                      </p:cBhvr>
                                      <p:tavLst>
                                        <p:tav tm="0">
                                          <p:val>
                                            <p:fltVal val="90"/>
                                          </p:val>
                                        </p:tav>
                                        <p:tav tm="100000">
                                          <p:val>
                                            <p:fltVal val="0"/>
                                          </p:val>
                                        </p:tav>
                                      </p:tavLst>
                                    </p:anim>
                                    <p:animEffect transition="in" filter="fade">
                                      <p:cBhvr>
                                        <p:cTn id="96"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0" y="5907093"/>
            <a:ext cx="1312606" cy="906140"/>
          </a:xfrm>
          <a:prstGeom prst="roundRect">
            <a:avLst/>
          </a:prstGeom>
          <a:solidFill>
            <a:srgbClr val="E49A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12">
            <a:hlinkClick r:id="rId4" action="ppaction://hlinksldjump"/>
            <a:extLst>
              <a:ext uri="{FF2B5EF4-FFF2-40B4-BE49-F238E27FC236}">
                <a16:creationId xmlns:a16="http://schemas.microsoft.com/office/drawing/2014/main" id="{480BD20A-4EA3-4057-B30A-41708969BB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432056">
            <a:off x="5265496" y="14983"/>
            <a:ext cx="1260353" cy="1306080"/>
          </a:xfrm>
          <a:prstGeom prst="rect">
            <a:avLst/>
          </a:prstGeom>
        </p:spPr>
      </p:pic>
      <p:pic>
        <p:nvPicPr>
          <p:cNvPr id="29" name="11">
            <a:hlinkClick r:id="rId6" action="ppaction://hlinksldjump"/>
          </p:cNvPr>
          <p:cNvPicPr>
            <a:picLocks noChangeAspect="1"/>
          </p:cNvPicPr>
          <p:nvPr/>
        </p:nvPicPr>
        <p:blipFill>
          <a:blip r:embed="rId7"/>
          <a:stretch>
            <a:fillRect/>
          </a:stretch>
        </p:blipFill>
        <p:spPr>
          <a:xfrm>
            <a:off x="5253447" y="59004"/>
            <a:ext cx="1221420" cy="1308421"/>
          </a:xfrm>
          <a:prstGeom prst="rect">
            <a:avLst/>
          </a:prstGeom>
        </p:spPr>
      </p:pic>
      <p:sp>
        <p:nvSpPr>
          <p:cNvPr id="14" name="10"/>
          <p:cNvSpPr/>
          <p:nvPr/>
        </p:nvSpPr>
        <p:spPr>
          <a:xfrm>
            <a:off x="6053836" y="5067149"/>
            <a:ext cx="5985763" cy="1624947"/>
          </a:xfrm>
          <a:prstGeom prst="rect">
            <a:avLst/>
          </a:prstGeom>
          <a:solidFill>
            <a:schemeClr val="dk1">
              <a:alpha val="7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3200" dirty="0" smtClean="0">
                <a:solidFill>
                  <a:schemeClr val="bg1"/>
                </a:solidFill>
                <a:latin typeface="Times New Roman" pitchFamily="18" charset="0"/>
                <a:cs typeface="Times New Roman" pitchFamily="18" charset="0"/>
              </a:rPr>
              <a:t>D. </a:t>
            </a:r>
            <a:r>
              <a:rPr lang="en-US" sz="4000" b="1" dirty="0">
                <a:latin typeface="Times New Roman" panose="02020603050405020304" pitchFamily="18" charset="0"/>
                <a:cs typeface="Times New Roman" panose="02020603050405020304" pitchFamily="18" charset="0"/>
              </a:rPr>
              <a:t>Na </a:t>
            </a:r>
            <a:r>
              <a:rPr lang="en-US" sz="4000" b="1" dirty="0" err="1">
                <a:latin typeface="Times New Roman" panose="02020603050405020304" pitchFamily="18" charset="0"/>
                <a:cs typeface="Times New Roman" panose="02020603050405020304" pitchFamily="18" charset="0"/>
              </a:rPr>
              <a:t>là</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một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cô</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bé</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tốt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bụng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luôn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giúp</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đơ</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bạn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bè</a:t>
            </a:r>
            <a:r>
              <a:rPr lang="en-US" sz="4000" b="1" dirty="0" smtClean="0">
                <a:latin typeface="Times New Roman" panose="02020603050405020304" pitchFamily="18" charset="0"/>
                <a:cs typeface="Times New Roman" panose="02020603050405020304" pitchFamily="18" charset="0"/>
              </a:rPr>
              <a:t>.</a:t>
            </a:r>
            <a:endParaRPr lang="en-US" sz="4000" b="1" dirty="0">
              <a:latin typeface="Times New Roman" panose="02020603050405020304" pitchFamily="18" charset="0"/>
              <a:cs typeface="Times New Roman" panose="02020603050405020304" pitchFamily="18" charset="0"/>
            </a:endParaRPr>
          </a:p>
        </p:txBody>
      </p:sp>
      <p:sp>
        <p:nvSpPr>
          <p:cNvPr id="15" name="8"/>
          <p:cNvSpPr/>
          <p:nvPr/>
        </p:nvSpPr>
        <p:spPr>
          <a:xfrm>
            <a:off x="88573" y="5017704"/>
            <a:ext cx="5164874" cy="1624947"/>
          </a:xfrm>
          <a:prstGeom prst="rect">
            <a:avLst/>
          </a:prstGeom>
          <a:solidFill>
            <a:schemeClr val="dk1">
              <a:alpha val="7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4000" b="1" dirty="0" smtClean="0">
                <a:latin typeface="Times New Roman" panose="02020603050405020304" pitchFamily="18" charset="0"/>
                <a:cs typeface="Times New Roman" panose="02020603050405020304" pitchFamily="18" charset="0"/>
              </a:rPr>
              <a:t>C. Na </a:t>
            </a:r>
            <a:r>
              <a:rPr lang="en-US" sz="4000" b="1" dirty="0" err="1">
                <a:latin typeface="Times New Roman" panose="02020603050405020304" pitchFamily="18" charset="0"/>
                <a:cs typeface="Times New Roman" panose="02020603050405020304" pitchFamily="18" charset="0"/>
              </a:rPr>
              <a:t>là</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một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cô</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bé</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luôn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ức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hiếp</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bạn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bè</a:t>
            </a:r>
            <a:r>
              <a:rPr lang="en-US" sz="4000" b="1" dirty="0">
                <a:latin typeface="Times New Roman" panose="02020603050405020304" pitchFamily="18" charset="0"/>
                <a:cs typeface="Times New Roman" panose="02020603050405020304" pitchFamily="18" charset="0"/>
              </a:rPr>
              <a:t>.</a:t>
            </a:r>
          </a:p>
        </p:txBody>
      </p:sp>
      <p:pic>
        <p:nvPicPr>
          <p:cNvPr id="21" name="5"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756366" y="5830178"/>
            <a:ext cx="655059" cy="663938"/>
          </a:xfrm>
          <a:prstGeom prst="rect">
            <a:avLst/>
          </a:prstGeom>
          <a:noFill/>
          <a:extLst>
            <a:ext uri="{909E8E84-426E-40DD-AFC4-6F175D3DCCD1}">
              <a14:hiddenFill xmlns:a14="http://schemas.microsoft.com/office/drawing/2010/main">
                <a:solidFill>
                  <a:srgbClr val="FFFFFF"/>
                </a:solidFill>
              </a14:hiddenFill>
            </a:ext>
          </a:extLst>
        </p:spPr>
      </p:pic>
      <p:pic>
        <p:nvPicPr>
          <p:cNvPr id="22" name="4"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1384541" y="6010101"/>
            <a:ext cx="803439" cy="706213"/>
          </a:xfrm>
          <a:prstGeom prst="rect">
            <a:avLst/>
          </a:prstGeom>
          <a:noFill/>
          <a:extLst>
            <a:ext uri="{909E8E84-426E-40DD-AFC4-6F175D3DCCD1}">
              <a14:hiddenFill xmlns:a14="http://schemas.microsoft.com/office/drawing/2010/main">
                <a:solidFill>
                  <a:srgbClr val="FFFFFF"/>
                </a:solidFill>
              </a14:hiddenFill>
            </a:ext>
          </a:extLst>
        </p:spPr>
      </p:pic>
      <p:grpSp>
        <p:nvGrpSpPr>
          <p:cNvPr id="3" name="3"/>
          <p:cNvGrpSpPr/>
          <p:nvPr/>
        </p:nvGrpSpPr>
        <p:grpSpPr>
          <a:xfrm>
            <a:off x="-94444" y="3226209"/>
            <a:ext cx="12255416" cy="5609710"/>
            <a:chOff x="-85840" y="3412912"/>
            <a:chExt cx="12257011" cy="5609710"/>
          </a:xfrm>
        </p:grpSpPr>
        <p:grpSp>
          <p:nvGrpSpPr>
            <p:cNvPr id="31" name="Group 30"/>
            <p:cNvGrpSpPr/>
            <p:nvPr/>
          </p:nvGrpSpPr>
          <p:grpSpPr>
            <a:xfrm>
              <a:off x="3714827" y="3412912"/>
              <a:ext cx="948543" cy="544012"/>
              <a:chOff x="5378149" y="2951867"/>
              <a:chExt cx="1920321" cy="1101349"/>
            </a:xfrm>
          </p:grpSpPr>
          <p:pic>
            <p:nvPicPr>
              <p:cNvPr id="32" name="Picture 16" descr="Area,Purple,Symbol PNG Clipart - Royalty Free SVG / 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78149" y="3128206"/>
                <a:ext cx="1920321" cy="92501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Moon Cake - Official Honkai Impact 3 Wiki"/>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771201" y="2951867"/>
                <a:ext cx="1315407" cy="913630"/>
              </a:xfrm>
              <a:prstGeom prst="rect">
                <a:avLst/>
              </a:prstGeom>
              <a:noFill/>
              <a:extLst>
                <a:ext uri="{909E8E84-426E-40DD-AFC4-6F175D3DCCD1}">
                  <a14:hiddenFill xmlns:a14="http://schemas.microsoft.com/office/drawing/2010/main">
                    <a:solidFill>
                      <a:srgbClr val="FFFFFF"/>
                    </a:solidFill>
                  </a14:hiddenFill>
                </a:ext>
              </a:extLst>
            </p:spPr>
          </p:pic>
        </p:grpSp>
        <p:pic>
          <p:nvPicPr>
            <p:cNvPr id="34" name="Picture 12" descr="Meal Plate clipart, cliparts of Meal Plate free download (wmf, eps ..."/>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1000" b="91000" l="0" r="99000"/>
                      </a14:imgEffect>
                    </a14:imgLayer>
                  </a14:imgProps>
                </a:ext>
                <a:ext uri="{28A0092B-C50C-407E-A947-70E740481C1C}">
                  <a14:useLocalDpi xmlns:a14="http://schemas.microsoft.com/office/drawing/2010/main" val="0"/>
                </a:ext>
              </a:extLst>
            </a:blip>
            <a:srcRect t="22222" b="27555"/>
            <a:stretch/>
          </p:blipFill>
          <p:spPr bwMode="auto">
            <a:xfrm>
              <a:off x="4748972" y="3491349"/>
              <a:ext cx="1016571" cy="510545"/>
            </a:xfrm>
            <a:prstGeom prst="rect">
              <a:avLst/>
            </a:prstGeom>
            <a:noFill/>
            <a:extLst>
              <a:ext uri="{909E8E84-426E-40DD-AFC4-6F175D3DCCD1}">
                <a14:hiddenFill xmlns:a14="http://schemas.microsoft.com/office/drawing/2010/main">
                  <a:solidFill>
                    <a:srgbClr val="FFFFFF"/>
                  </a:solidFill>
                </a14:hiddenFill>
              </a:ext>
            </a:extLst>
          </p:spPr>
        </p:pic>
        <p:sp>
          <p:nvSpPr>
            <p:cNvPr id="35" name="Rounded Rectangle 34" hidden="1">
              <a:hlinkClick r:id="rId14"/>
            </p:cNvPr>
            <p:cNvSpPr/>
            <p:nvPr/>
          </p:nvSpPr>
          <p:spPr>
            <a:xfrm>
              <a:off x="-85840" y="7288738"/>
              <a:ext cx="12257011" cy="1733884"/>
            </a:xfrm>
            <a:prstGeom prst="roundRect">
              <a:avLst/>
            </a:prstGeom>
            <a:blipFill>
              <a:blip r:embed="rId1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2"/>
          <p:cNvSpPr/>
          <p:nvPr/>
        </p:nvSpPr>
        <p:spPr>
          <a:xfrm>
            <a:off x="1340918" y="1201732"/>
            <a:ext cx="9425836" cy="1554061"/>
          </a:xfrm>
          <a:prstGeom prst="rect">
            <a:avLst/>
          </a:prstGeom>
          <a:solidFill>
            <a:schemeClr val="dk1">
              <a:alpha val="7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4000" b="1" dirty="0" err="1">
                <a:solidFill>
                  <a:schemeClr val="bg1"/>
                </a:solidFill>
                <a:latin typeface="Times New Roman" panose="02020603050405020304" pitchFamily="18" charset="0"/>
                <a:cs typeface="Times New Roman" panose="02020603050405020304" pitchFamily="18" charset="0"/>
              </a:rPr>
              <a:t>Trong</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bài</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Phần</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thưởng</a:t>
            </a:r>
            <a:r>
              <a:rPr lang="en-US" sz="4000" b="1" dirty="0" smtClean="0">
                <a:solidFill>
                  <a:schemeClr val="bg1"/>
                </a:solidFill>
                <a:latin typeface="Times New Roman" panose="02020603050405020304" pitchFamily="18" charset="0"/>
                <a:cs typeface="Times New Roman" panose="02020603050405020304" pitchFamily="18" charset="0"/>
              </a:rPr>
              <a:t>”, Na </a:t>
            </a:r>
            <a:r>
              <a:rPr lang="en-US" sz="4000" b="1" dirty="0">
                <a:solidFill>
                  <a:schemeClr val="bg1"/>
                </a:solidFill>
                <a:latin typeface="Times New Roman" panose="02020603050405020304" pitchFamily="18" charset="0"/>
                <a:cs typeface="Times New Roman" panose="02020603050405020304" pitchFamily="18" charset="0"/>
              </a:rPr>
              <a:t>là </a:t>
            </a:r>
            <a:r>
              <a:rPr lang="en-US" sz="4000" b="1" dirty="0" err="1">
                <a:solidFill>
                  <a:schemeClr val="bg1"/>
                </a:solidFill>
                <a:latin typeface="Times New Roman" panose="02020603050405020304" pitchFamily="18" charset="0"/>
                <a:cs typeface="Times New Roman" panose="02020603050405020304" pitchFamily="18" charset="0"/>
              </a:rPr>
              <a:t>một</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học</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sinh</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như</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thê</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nào</a:t>
            </a:r>
            <a:r>
              <a:rPr lang="en-US" sz="4000" b="1" dirty="0">
                <a:solidFill>
                  <a:schemeClr val="bg1"/>
                </a:solidFill>
                <a:latin typeface="Times New Roman" panose="02020603050405020304" pitchFamily="18" charset="0"/>
                <a:cs typeface="Times New Roman" panose="02020603050405020304" pitchFamily="18" charset="0"/>
              </a:rPr>
              <a:t>?</a:t>
            </a:r>
          </a:p>
        </p:txBody>
      </p:sp>
      <p:sp>
        <p:nvSpPr>
          <p:cNvPr id="16" name="9"/>
          <p:cNvSpPr/>
          <p:nvPr/>
        </p:nvSpPr>
        <p:spPr>
          <a:xfrm>
            <a:off x="6053836" y="3249742"/>
            <a:ext cx="5985764" cy="1624947"/>
          </a:xfrm>
          <a:prstGeom prst="rect">
            <a:avLst/>
          </a:prstGeom>
          <a:solidFill>
            <a:schemeClr val="dk1">
              <a:alpha val="7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3200" dirty="0" smtClean="0">
                <a:solidFill>
                  <a:schemeClr val="bg1"/>
                </a:solidFill>
                <a:latin typeface="Times New Roman" pitchFamily="18" charset="0"/>
                <a:cs typeface="Times New Roman" pitchFamily="18" charset="0"/>
              </a:rPr>
              <a:t>B</a:t>
            </a:r>
            <a:r>
              <a:rPr lang="en-US" sz="4000" b="1" dirty="0" smtClean="0">
                <a:solidFill>
                  <a:schemeClr val="bg1"/>
                </a:solidFill>
                <a:latin typeface="Times New Roman" pitchFamily="18" charset="0"/>
                <a:cs typeface="Times New Roman" pitchFamily="18" charset="0"/>
              </a:rPr>
              <a:t>. </a:t>
            </a:r>
            <a:r>
              <a:rPr lang="en-US" sz="4000" b="1" dirty="0">
                <a:latin typeface="Times New Roman" panose="02020603050405020304" pitchFamily="18" charset="0"/>
                <a:cs typeface="Times New Roman" panose="02020603050405020304" pitchFamily="18" charset="0"/>
              </a:rPr>
              <a:t>Na </a:t>
            </a:r>
            <a:r>
              <a:rPr lang="en-US" sz="4000" b="1" dirty="0" err="1">
                <a:latin typeface="Times New Roman" panose="02020603050405020304" pitchFamily="18" charset="0"/>
                <a:cs typeface="Times New Roman" panose="02020603050405020304" pitchFamily="18" charset="0"/>
              </a:rPr>
              <a:t>là</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một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cô</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bé</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ương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bướng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không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thích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giúp</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đỡ</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bạn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bè</a:t>
            </a:r>
            <a:r>
              <a:rPr lang="en-US" sz="4000" b="1" dirty="0" smtClean="0">
                <a:latin typeface="Times New Roman" panose="02020603050405020304" pitchFamily="18" charset="0"/>
                <a:cs typeface="Times New Roman" panose="02020603050405020304" pitchFamily="18" charset="0"/>
              </a:rPr>
              <a:t>.</a:t>
            </a:r>
            <a:endParaRPr lang="en-US" sz="4000" b="1" dirty="0">
              <a:latin typeface="Times New Roman" panose="02020603050405020304" pitchFamily="18" charset="0"/>
              <a:cs typeface="Times New Roman" panose="02020603050405020304" pitchFamily="18" charset="0"/>
            </a:endParaRPr>
          </a:p>
        </p:txBody>
      </p:sp>
      <p:sp>
        <p:nvSpPr>
          <p:cNvPr id="18" name="7"/>
          <p:cNvSpPr/>
          <p:nvPr/>
        </p:nvSpPr>
        <p:spPr>
          <a:xfrm>
            <a:off x="163719" y="3092645"/>
            <a:ext cx="5070637" cy="1624947"/>
          </a:xfrm>
          <a:prstGeom prst="rect">
            <a:avLst/>
          </a:prstGeom>
          <a:solidFill>
            <a:schemeClr val="dk1">
              <a:alpha val="7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4000" b="1" dirty="0" smtClean="0">
                <a:solidFill>
                  <a:schemeClr val="bg1"/>
                </a:solidFill>
                <a:latin typeface="Times New Roman" pitchFamily="18" charset="0"/>
                <a:cs typeface="Times New Roman" pitchFamily="18" charset="0"/>
              </a:rPr>
              <a:t>A. Na </a:t>
            </a:r>
            <a:r>
              <a:rPr lang="en-US" sz="4000" b="1" dirty="0" err="1" smtClean="0">
                <a:solidFill>
                  <a:schemeClr val="bg1"/>
                </a:solidFill>
                <a:latin typeface="Times New Roman" pitchFamily="18" charset="0"/>
                <a:cs typeface="Times New Roman" pitchFamily="18" charset="0"/>
              </a:rPr>
              <a:t>là</a:t>
            </a:r>
            <a:r>
              <a:rPr lang="en-US" sz="4000" b="1" dirty="0" smtClean="0">
                <a:solidFill>
                  <a:schemeClr val="bg1"/>
                </a:solidFill>
                <a:latin typeface="Times New Roman" pitchFamily="18" charset="0"/>
                <a:cs typeface="Times New Roman" pitchFamily="18" charset="0"/>
              </a:rPr>
              <a:t> </a:t>
            </a:r>
            <a:r>
              <a:rPr lang="en-US" sz="4000" b="1" dirty="0" err="1" smtClean="0">
                <a:solidFill>
                  <a:schemeClr val="bg1"/>
                </a:solidFill>
                <a:latin typeface="Times New Roman" pitchFamily="18" charset="0"/>
                <a:cs typeface="Times New Roman" pitchFamily="18" charset="0"/>
              </a:rPr>
              <a:t>một</a:t>
            </a:r>
            <a:r>
              <a:rPr lang="en-US" sz="4000" b="1" dirty="0" smtClean="0">
                <a:solidFill>
                  <a:schemeClr val="bg1"/>
                </a:solidFill>
                <a:latin typeface="Times New Roman" pitchFamily="18" charset="0"/>
                <a:cs typeface="Times New Roman" pitchFamily="18" charset="0"/>
              </a:rPr>
              <a:t> </a:t>
            </a:r>
            <a:r>
              <a:rPr lang="en-US" sz="4000" b="1" dirty="0" err="1" smtClean="0">
                <a:solidFill>
                  <a:schemeClr val="bg1"/>
                </a:solidFill>
                <a:latin typeface="Times New Roman" pitchFamily="18" charset="0"/>
                <a:cs typeface="Times New Roman" pitchFamily="18" charset="0"/>
              </a:rPr>
              <a:t>cô</a:t>
            </a:r>
            <a:r>
              <a:rPr lang="en-US" sz="4000" b="1" dirty="0" smtClean="0">
                <a:solidFill>
                  <a:schemeClr val="bg1"/>
                </a:solidFill>
                <a:latin typeface="Times New Roman" pitchFamily="18" charset="0"/>
                <a:cs typeface="Times New Roman" pitchFamily="18" charset="0"/>
              </a:rPr>
              <a:t> </a:t>
            </a:r>
            <a:r>
              <a:rPr lang="en-US" sz="4000" b="1" dirty="0" err="1" smtClean="0">
                <a:solidFill>
                  <a:schemeClr val="bg1"/>
                </a:solidFill>
                <a:latin typeface="Times New Roman" pitchFamily="18" charset="0"/>
                <a:cs typeface="Times New Roman" pitchFamily="18" charset="0"/>
              </a:rPr>
              <a:t>gái</a:t>
            </a:r>
            <a:r>
              <a:rPr lang="en-US" sz="4000" b="1" dirty="0" smtClean="0">
                <a:solidFill>
                  <a:schemeClr val="bg1"/>
                </a:solidFill>
                <a:latin typeface="Times New Roman" pitchFamily="18" charset="0"/>
                <a:cs typeface="Times New Roman" pitchFamily="18" charset="0"/>
              </a:rPr>
              <a:t> </a:t>
            </a:r>
            <a:r>
              <a:rPr lang="en-US" sz="4000" b="1" dirty="0" err="1" smtClean="0">
                <a:solidFill>
                  <a:schemeClr val="bg1"/>
                </a:solidFill>
                <a:latin typeface="Times New Roman" pitchFamily="18" charset="0"/>
                <a:cs typeface="Times New Roman" pitchFamily="18" charset="0"/>
              </a:rPr>
              <a:t>xấu</a:t>
            </a:r>
            <a:r>
              <a:rPr lang="en-US" sz="4000" b="1" dirty="0" smtClean="0">
                <a:solidFill>
                  <a:schemeClr val="bg1"/>
                </a:solidFill>
                <a:latin typeface="Times New Roman" pitchFamily="18" charset="0"/>
                <a:cs typeface="Times New Roman" pitchFamily="18" charset="0"/>
              </a:rPr>
              <a:t> </a:t>
            </a:r>
            <a:r>
              <a:rPr lang="en-US" sz="4000" b="1" dirty="0" err="1" smtClean="0">
                <a:solidFill>
                  <a:schemeClr val="bg1"/>
                </a:solidFill>
                <a:latin typeface="Times New Roman" pitchFamily="18" charset="0"/>
                <a:cs typeface="Times New Roman" pitchFamily="18" charset="0"/>
              </a:rPr>
              <a:t>tính</a:t>
            </a:r>
            <a:r>
              <a:rPr lang="en-US" sz="4000" b="1" dirty="0" smtClean="0">
                <a:solidFill>
                  <a:schemeClr val="bg1"/>
                </a:solidFill>
                <a:latin typeface="Times New Roman" pitchFamily="18" charset="0"/>
                <a:cs typeface="Times New Roman" pitchFamily="18" charset="0"/>
              </a:rPr>
              <a:t>.</a:t>
            </a:r>
            <a:endParaRPr lang="en-US" sz="4000" b="1" dirty="0">
              <a:latin typeface="Times New Roman" pitchFamily="18" charset="0"/>
              <a:cs typeface="Times New Roman" pitchFamily="18" charset="0"/>
            </a:endParaRPr>
          </a:p>
        </p:txBody>
      </p:sp>
      <p:pic>
        <p:nvPicPr>
          <p:cNvPr id="19" name="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729981" y="4053654"/>
            <a:ext cx="655059" cy="663938"/>
          </a:xfrm>
          <a:prstGeom prst="rect">
            <a:avLst/>
          </a:prstGeom>
          <a:noFill/>
          <a:extLst>
            <a:ext uri="{909E8E84-426E-40DD-AFC4-6F175D3DCCD1}">
              <a14:hiddenFill xmlns:a14="http://schemas.microsoft.com/office/drawing/2010/main">
                <a:solidFill>
                  <a:srgbClr val="FFFFFF"/>
                </a:solidFill>
              </a14:hiddenFill>
            </a:ext>
          </a:extLst>
        </p:spPr>
      </p:pic>
      <p:pic>
        <p:nvPicPr>
          <p:cNvPr id="20" name="HUY DUẨN"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1384541" y="4143367"/>
            <a:ext cx="655059" cy="663938"/>
          </a:xfrm>
          <a:prstGeom prst="rect">
            <a:avLst/>
          </a:prstGeom>
          <a:noFill/>
          <a:extLst>
            <a:ext uri="{909E8E84-426E-40DD-AFC4-6F175D3DCCD1}">
              <a14:hiddenFill xmlns:a14="http://schemas.microsoft.com/office/drawing/2010/main">
                <a:solidFill>
                  <a:srgbClr val="FFFFFF"/>
                </a:solidFill>
              </a14:hiddenFill>
            </a:ext>
          </a:extLst>
        </p:spPr>
      </p:pic>
      <p:pic>
        <p:nvPicPr>
          <p:cNvPr id="23" name="1"/>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3318914" y="2105137"/>
            <a:ext cx="4874526" cy="4875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7942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2"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2"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2"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grpId="2"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par>
                                <p:cTn id="25" presetID="42" presetClass="entr" presetSubtype="0" fill="hold" grpId="2"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5"/>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Am-thanh-tra-loi-sai-www_nhacchuongvui_com.wav"/>
                                        </p:tgtEl>
                                      </p:cMediaNode>
                                    </p:audio>
                                  </p:subTnLst>
                                </p:cTn>
                              </p:par>
                            </p:childTnLst>
                          </p:cTn>
                        </p:par>
                        <p:par>
                          <p:cTn id="35" fill="hold">
                            <p:stCondLst>
                              <p:cond delay="0"/>
                            </p:stCondLst>
                            <p:childTnLst>
                              <p:par>
                                <p:cTn id="36" presetID="1" presetClass="entr" presetSubtype="0" fill="hold" nodeType="afterEffect">
                                  <p:stCondLst>
                                    <p:cond delay="1500"/>
                                  </p:stCondLst>
                                  <p:childTnLst>
                                    <p:set>
                                      <p:cBhvr>
                                        <p:cTn id="37" dur="1" fill="hold">
                                          <p:stCondLst>
                                            <p:cond delay="0"/>
                                          </p:stCondLst>
                                        </p:cTn>
                                        <p:tgtEl>
                                          <p:spTgt spid="23"/>
                                        </p:tgtEl>
                                        <p:attrNameLst>
                                          <p:attrName>style.visibility</p:attrName>
                                        </p:attrNameLst>
                                      </p:cBhvr>
                                      <p:to>
                                        <p:strVal val="visible"/>
                                      </p:to>
                                    </p:set>
                                  </p:childTnLst>
                                </p:cTn>
                              </p:par>
                            </p:childTnLst>
                          </p:cTn>
                        </p:par>
                        <p:par>
                          <p:cTn id="38" fill="hold">
                            <p:stCondLst>
                              <p:cond delay="1500"/>
                            </p:stCondLst>
                            <p:childTnLst>
                              <p:par>
                                <p:cTn id="39" presetID="10" presetClass="exit" presetSubtype="0" fill="hold" nodeType="afterEffect">
                                  <p:stCondLst>
                                    <p:cond delay="2000"/>
                                  </p:stCondLst>
                                  <p:childTnLst>
                                    <p:animEffect transition="out" filter="fade">
                                      <p:cBhvr>
                                        <p:cTn id="40" dur="500"/>
                                        <p:tgtEl>
                                          <p:spTgt spid="23"/>
                                        </p:tgtEl>
                                      </p:cBhvr>
                                    </p:animEffect>
                                    <p:set>
                                      <p:cBhvr>
                                        <p:cTn id="41"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42" restart="whenNotActive" fill="hold" evtFilter="cancelBubble" nodeType="interactiveSeq">
                <p:stCondLst>
                  <p:cond evt="onClick" delay="0">
                    <p:tgtEl>
                      <p:spTgt spid="18"/>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2" name="Am-thanh-tra-loi-sai-www_nhacchuongvui_com.wav"/>
                                        </p:tgtEl>
                                      </p:cMediaNode>
                                    </p:audio>
                                  </p:subTnLst>
                                </p:cTn>
                              </p:par>
                            </p:childTnLst>
                          </p:cTn>
                        </p:par>
                        <p:par>
                          <p:cTn id="47" fill="hold">
                            <p:stCondLst>
                              <p:cond delay="0"/>
                            </p:stCondLst>
                            <p:childTnLst>
                              <p:par>
                                <p:cTn id="48" presetID="1" presetClass="entr" presetSubtype="0" fill="hold" nodeType="afterEffect">
                                  <p:stCondLst>
                                    <p:cond delay="1500"/>
                                  </p:stCondLst>
                                  <p:childTnLst>
                                    <p:set>
                                      <p:cBhvr>
                                        <p:cTn id="49" dur="1" fill="hold">
                                          <p:stCondLst>
                                            <p:cond delay="0"/>
                                          </p:stCondLst>
                                        </p:cTn>
                                        <p:tgtEl>
                                          <p:spTgt spid="23"/>
                                        </p:tgtEl>
                                        <p:attrNameLst>
                                          <p:attrName>style.visibility</p:attrName>
                                        </p:attrNameLst>
                                      </p:cBhvr>
                                      <p:to>
                                        <p:strVal val="visible"/>
                                      </p:to>
                                    </p:set>
                                  </p:childTnLst>
                                </p:cTn>
                              </p:par>
                            </p:childTnLst>
                          </p:cTn>
                        </p:par>
                        <p:par>
                          <p:cTn id="50" fill="hold">
                            <p:stCondLst>
                              <p:cond delay="1500"/>
                            </p:stCondLst>
                            <p:childTnLst>
                              <p:par>
                                <p:cTn id="51" presetID="10" presetClass="exit" presetSubtype="0" fill="hold" nodeType="afterEffect">
                                  <p:stCondLst>
                                    <p:cond delay="2000"/>
                                  </p:stCondLst>
                                  <p:childTnLst>
                                    <p:animEffect transition="out" filter="fade">
                                      <p:cBhvr>
                                        <p:cTn id="52" dur="500"/>
                                        <p:tgtEl>
                                          <p:spTgt spid="23"/>
                                        </p:tgtEl>
                                      </p:cBhvr>
                                    </p:animEffect>
                                    <p:set>
                                      <p:cBhvr>
                                        <p:cTn id="5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2" name="Am-thanh-tra-loi-sai-www_nhacchuongvui_com.wav"/>
                                        </p:tgtEl>
                                      </p:cMediaNode>
                                    </p:audio>
                                  </p:subTnLst>
                                </p:cTn>
                              </p:par>
                            </p:childTnLst>
                          </p:cTn>
                        </p:par>
                        <p:par>
                          <p:cTn id="59" fill="hold">
                            <p:stCondLst>
                              <p:cond delay="0"/>
                            </p:stCondLst>
                            <p:childTnLst>
                              <p:par>
                                <p:cTn id="60" presetID="1" presetClass="entr" presetSubtype="0" fill="hold" nodeType="afterEffect">
                                  <p:stCondLst>
                                    <p:cond delay="1500"/>
                                  </p:stCondLst>
                                  <p:childTnLst>
                                    <p:set>
                                      <p:cBhvr>
                                        <p:cTn id="61" dur="1" fill="hold">
                                          <p:stCondLst>
                                            <p:cond delay="0"/>
                                          </p:stCondLst>
                                        </p:cTn>
                                        <p:tgtEl>
                                          <p:spTgt spid="23"/>
                                        </p:tgtEl>
                                        <p:attrNameLst>
                                          <p:attrName>style.visibility</p:attrName>
                                        </p:attrNameLst>
                                      </p:cBhvr>
                                      <p:to>
                                        <p:strVal val="visible"/>
                                      </p:to>
                                    </p:set>
                                  </p:childTnLst>
                                </p:cTn>
                              </p:par>
                            </p:childTnLst>
                          </p:cTn>
                        </p:par>
                        <p:par>
                          <p:cTn id="62" fill="hold">
                            <p:stCondLst>
                              <p:cond delay="1500"/>
                            </p:stCondLst>
                            <p:childTnLst>
                              <p:par>
                                <p:cTn id="63" presetID="10" presetClass="exit" presetSubtype="0" fill="hold" nodeType="afterEffect">
                                  <p:stCondLst>
                                    <p:cond delay="2000"/>
                                  </p:stCondLst>
                                  <p:childTnLst>
                                    <p:animEffect transition="out" filter="fade">
                                      <p:cBhvr>
                                        <p:cTn id="64" dur="500"/>
                                        <p:tgtEl>
                                          <p:spTgt spid="23"/>
                                        </p:tgtEl>
                                      </p:cBhvr>
                                    </p:animEffect>
                                    <p:set>
                                      <p:cBhvr>
                                        <p:cTn id="65"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66" restart="whenNotActive" fill="hold" evtFilter="cancelBubble" nodeType="interactiveSeq">
                <p:stCondLst>
                  <p:cond evt="onClick" delay="0">
                    <p:tgtEl>
                      <p:spTgt spid="28"/>
                    </p:tgtEl>
                  </p:cond>
                </p:stCondLst>
                <p:endSync evt="end" delay="0">
                  <p:rtn val="all"/>
                </p:endSync>
                <p:childTnLst>
                  <p:par>
                    <p:cTn id="67" fill="hold">
                      <p:stCondLst>
                        <p:cond delay="0"/>
                      </p:stCondLst>
                      <p:childTnLst>
                        <p:par>
                          <p:cTn id="68" fill="hold">
                            <p:stCondLst>
                              <p:cond delay="0"/>
                            </p:stCondLst>
                            <p:childTnLst>
                              <p:par>
                                <p:cTn id="69" presetID="10" presetClass="entr" presetSubtype="0" fill="hold" grpId="1" nodeType="withEffect">
                                  <p:stCondLst>
                                    <p:cond delay="0"/>
                                  </p:stCondLst>
                                  <p:childTnLst>
                                    <p:set>
                                      <p:cBhvr>
                                        <p:cTn id="70" dur="1" fill="hold">
                                          <p:stCondLst>
                                            <p:cond delay="0"/>
                                          </p:stCondLst>
                                        </p:cTn>
                                        <p:tgtEl>
                                          <p:spTgt spid="13"/>
                                        </p:tgtEl>
                                        <p:attrNameLst>
                                          <p:attrName>style.visibility</p:attrName>
                                        </p:attrNameLst>
                                      </p:cBhvr>
                                      <p:to>
                                        <p:strVal val="visible"/>
                                      </p:to>
                                    </p:set>
                                    <p:animEffect transition="in" filter="fade">
                                      <p:cBhvr>
                                        <p:cTn id="71" dur="500"/>
                                        <p:tgtEl>
                                          <p:spTgt spid="13"/>
                                        </p:tgtEl>
                                      </p:cBhvr>
                                    </p:animEffect>
                                  </p:childTnLst>
                                </p:cTn>
                              </p:par>
                              <p:par>
                                <p:cTn id="72" presetID="10" presetClass="entr" presetSubtype="0" fill="hold" grpId="1" nodeType="withEffect">
                                  <p:stCondLst>
                                    <p:cond delay="0"/>
                                  </p:stCondLst>
                                  <p:childTnLst>
                                    <p:set>
                                      <p:cBhvr>
                                        <p:cTn id="73" dur="1" fill="hold">
                                          <p:stCondLst>
                                            <p:cond delay="0"/>
                                          </p:stCondLst>
                                        </p:cTn>
                                        <p:tgtEl>
                                          <p:spTgt spid="14"/>
                                        </p:tgtEl>
                                        <p:attrNameLst>
                                          <p:attrName>style.visibility</p:attrName>
                                        </p:attrNameLst>
                                      </p:cBhvr>
                                      <p:to>
                                        <p:strVal val="visible"/>
                                      </p:to>
                                    </p:set>
                                    <p:animEffect transition="in" filter="fade">
                                      <p:cBhvr>
                                        <p:cTn id="74" dur="500"/>
                                        <p:tgtEl>
                                          <p:spTgt spid="14"/>
                                        </p:tgtEl>
                                      </p:cBhvr>
                                    </p:animEffect>
                                  </p:childTnLst>
                                </p:cTn>
                              </p:par>
                              <p:par>
                                <p:cTn id="75" presetID="10" presetClass="entr" presetSubtype="0" fill="hold" grpId="1" nodeType="with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fade">
                                      <p:cBhvr>
                                        <p:cTn id="77" dur="500"/>
                                        <p:tgtEl>
                                          <p:spTgt spid="15"/>
                                        </p:tgtEl>
                                      </p:cBhvr>
                                    </p:animEffect>
                                  </p:childTnLst>
                                </p:cTn>
                              </p:par>
                              <p:par>
                                <p:cTn id="78" presetID="10" presetClass="entr" presetSubtype="0" fill="hold" grpId="1" nodeType="withEffect">
                                  <p:stCondLst>
                                    <p:cond delay="0"/>
                                  </p:stCondLst>
                                  <p:childTnLst>
                                    <p:set>
                                      <p:cBhvr>
                                        <p:cTn id="79" dur="1" fill="hold">
                                          <p:stCondLst>
                                            <p:cond delay="0"/>
                                          </p:stCondLst>
                                        </p:cTn>
                                        <p:tgtEl>
                                          <p:spTgt spid="16"/>
                                        </p:tgtEl>
                                        <p:attrNameLst>
                                          <p:attrName>style.visibility</p:attrName>
                                        </p:attrNameLst>
                                      </p:cBhvr>
                                      <p:to>
                                        <p:strVal val="visible"/>
                                      </p:to>
                                    </p:set>
                                    <p:animEffect transition="in" filter="fade">
                                      <p:cBhvr>
                                        <p:cTn id="80" dur="500"/>
                                        <p:tgtEl>
                                          <p:spTgt spid="16"/>
                                        </p:tgtEl>
                                      </p:cBhvr>
                                    </p:animEffect>
                                  </p:childTnLst>
                                </p:cTn>
                              </p:par>
                              <p:par>
                                <p:cTn id="81" presetID="10" presetClass="entr" presetSubtype="0" fill="hold" grpId="1" nodeType="withEffect">
                                  <p:stCondLst>
                                    <p:cond delay="0"/>
                                  </p:stCondLst>
                                  <p:childTnLst>
                                    <p:set>
                                      <p:cBhvr>
                                        <p:cTn id="82" dur="1" fill="hold">
                                          <p:stCondLst>
                                            <p:cond delay="0"/>
                                          </p:stCondLst>
                                        </p:cTn>
                                        <p:tgtEl>
                                          <p:spTgt spid="18"/>
                                        </p:tgtEl>
                                        <p:attrNameLst>
                                          <p:attrName>style.visibility</p:attrName>
                                        </p:attrNameLst>
                                      </p:cBhvr>
                                      <p:to>
                                        <p:strVal val="visible"/>
                                      </p:to>
                                    </p:set>
                                    <p:animEffect transition="in" filter="fade">
                                      <p:cBhvr>
                                        <p:cTn id="83" dur="500"/>
                                        <p:tgtEl>
                                          <p:spTgt spid="18"/>
                                        </p:tgtEl>
                                      </p:cBhvr>
                                    </p:animEffect>
                                  </p:childTnLst>
                                </p:cTn>
                              </p:par>
                            </p:childTnLst>
                          </p:cTn>
                        </p:par>
                      </p:childTnLst>
                    </p:cTn>
                  </p:par>
                </p:childTnLst>
              </p:cTn>
              <p:nextCondLst>
                <p:cond evt="onClick" delay="0">
                  <p:tgtEl>
                    <p:spTgt spid="28"/>
                  </p:tgtEl>
                </p:cond>
              </p:nextCondLst>
            </p:seq>
            <p:seq concurrent="1" nextAc="seek">
              <p:cTn id="84" restart="whenNotActive" fill="hold" evtFilter="cancelBubble" nodeType="interactiveSeq">
                <p:stCondLst>
                  <p:cond evt="onClick" delay="0">
                    <p:tgtEl>
                      <p:spTgt spid="14"/>
                    </p:tgtEl>
                  </p:cond>
                </p:stCondLst>
                <p:endSync evt="end" delay="0">
                  <p:rtn val="all"/>
                </p:endSync>
                <p:childTnLst>
                  <p:par>
                    <p:cTn id="85" fill="hold">
                      <p:stCondLst>
                        <p:cond delay="0"/>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3" name="Am-thanh-tra-loi-dung-www_nhacchuongvui_com.wav"/>
                                        </p:tgtEl>
                                      </p:cMediaNode>
                                    </p:audio>
                                  </p:subTnLst>
                                </p:cTn>
                              </p:par>
                            </p:childTnLst>
                          </p:cTn>
                        </p:par>
                        <p:par>
                          <p:cTn id="89" fill="hold">
                            <p:stCondLst>
                              <p:cond delay="0"/>
                            </p:stCondLst>
                            <p:childTnLst>
                              <p:par>
                                <p:cTn id="90" presetID="10" presetClass="exit" presetSubtype="0" fill="hold" nodeType="afterEffect">
                                  <p:stCondLst>
                                    <p:cond delay="2000"/>
                                  </p:stCondLst>
                                  <p:childTnLst>
                                    <p:animEffect transition="out" filter="fade">
                                      <p:cBhvr>
                                        <p:cTn id="91" dur="500"/>
                                        <p:tgtEl>
                                          <p:spTgt spid="21"/>
                                        </p:tgtEl>
                                      </p:cBhvr>
                                    </p:animEffect>
                                    <p:set>
                                      <p:cBhvr>
                                        <p:cTn id="92" dur="1" fill="hold">
                                          <p:stCondLst>
                                            <p:cond delay="499"/>
                                          </p:stCondLst>
                                        </p:cTn>
                                        <p:tgtEl>
                                          <p:spTgt spid="21"/>
                                        </p:tgtEl>
                                        <p:attrNameLst>
                                          <p:attrName>style.visibility</p:attrName>
                                        </p:attrNameLst>
                                      </p:cBhvr>
                                      <p:to>
                                        <p:strVal val="hidden"/>
                                      </p:to>
                                    </p:set>
                                  </p:childTnLst>
                                </p:cTn>
                              </p:par>
                              <p:par>
                                <p:cTn id="93" presetID="10" presetClass="exit" presetSubtype="0" fill="hold" nodeType="withEffect">
                                  <p:stCondLst>
                                    <p:cond delay="2000"/>
                                  </p:stCondLst>
                                  <p:childTnLst>
                                    <p:animEffect transition="out" filter="fade">
                                      <p:cBhvr>
                                        <p:cTn id="94" dur="500"/>
                                        <p:tgtEl>
                                          <p:spTgt spid="23"/>
                                        </p:tgtEl>
                                      </p:cBhvr>
                                    </p:animEffect>
                                    <p:set>
                                      <p:cBhvr>
                                        <p:cTn id="95" dur="1" fill="hold">
                                          <p:stCondLst>
                                            <p:cond delay="499"/>
                                          </p:stCondLst>
                                        </p:cTn>
                                        <p:tgtEl>
                                          <p:spTgt spid="23"/>
                                        </p:tgtEl>
                                        <p:attrNameLst>
                                          <p:attrName>style.visibility</p:attrName>
                                        </p:attrNameLst>
                                      </p:cBhvr>
                                      <p:to>
                                        <p:strVal val="hidden"/>
                                      </p:to>
                                    </p:set>
                                  </p:childTnLst>
                                </p:cTn>
                              </p:par>
                              <p:par>
                                <p:cTn id="96" presetID="10" presetClass="exit" presetSubtype="0" fill="hold" nodeType="withEffect">
                                  <p:stCondLst>
                                    <p:cond delay="2000"/>
                                  </p:stCondLst>
                                  <p:childTnLst>
                                    <p:animEffect transition="out" filter="fade">
                                      <p:cBhvr>
                                        <p:cTn id="97" dur="500"/>
                                        <p:tgtEl>
                                          <p:spTgt spid="19"/>
                                        </p:tgtEl>
                                      </p:cBhvr>
                                    </p:animEffect>
                                    <p:set>
                                      <p:cBhvr>
                                        <p:cTn id="98" dur="1" fill="hold">
                                          <p:stCondLst>
                                            <p:cond delay="499"/>
                                          </p:stCondLst>
                                        </p:cTn>
                                        <p:tgtEl>
                                          <p:spTgt spid="19"/>
                                        </p:tgtEl>
                                        <p:attrNameLst>
                                          <p:attrName>style.visibility</p:attrName>
                                        </p:attrNameLst>
                                      </p:cBhvr>
                                      <p:to>
                                        <p:strVal val="hidden"/>
                                      </p:to>
                                    </p:set>
                                  </p:childTnLst>
                                </p:cTn>
                              </p:par>
                              <p:par>
                                <p:cTn id="99" presetID="10" presetClass="exit" presetSubtype="0" fill="hold" nodeType="withEffect">
                                  <p:stCondLst>
                                    <p:cond delay="2000"/>
                                  </p:stCondLst>
                                  <p:childTnLst>
                                    <p:animEffect transition="out" filter="fade">
                                      <p:cBhvr>
                                        <p:cTn id="100" dur="500"/>
                                        <p:tgtEl>
                                          <p:spTgt spid="20"/>
                                        </p:tgtEl>
                                      </p:cBhvr>
                                    </p:animEffect>
                                    <p:set>
                                      <p:cBhvr>
                                        <p:cTn id="101" dur="1" fill="hold">
                                          <p:stCondLst>
                                            <p:cond delay="499"/>
                                          </p:stCondLst>
                                        </p:cTn>
                                        <p:tgtEl>
                                          <p:spTgt spid="20"/>
                                        </p:tgtEl>
                                        <p:attrNameLst>
                                          <p:attrName>style.visibility</p:attrName>
                                        </p:attrNameLst>
                                      </p:cBhvr>
                                      <p:to>
                                        <p:strVal val="hidden"/>
                                      </p:to>
                                    </p:set>
                                  </p:childTnLst>
                                </p:cTn>
                              </p:par>
                              <p:par>
                                <p:cTn id="102" presetID="10" presetClass="exit" presetSubtype="0" fill="hold" nodeType="withEffect">
                                  <p:stCondLst>
                                    <p:cond delay="2000"/>
                                  </p:stCondLst>
                                  <p:childTnLst>
                                    <p:animEffect transition="out" filter="fade">
                                      <p:cBhvr>
                                        <p:cTn id="103" dur="500"/>
                                        <p:tgtEl>
                                          <p:spTgt spid="22"/>
                                        </p:tgtEl>
                                      </p:cBhvr>
                                    </p:animEffect>
                                    <p:set>
                                      <p:cBhvr>
                                        <p:cTn id="104" dur="1" fill="hold">
                                          <p:stCondLst>
                                            <p:cond delay="499"/>
                                          </p:stCondLst>
                                        </p:cTn>
                                        <p:tgtEl>
                                          <p:spTgt spid="22"/>
                                        </p:tgtEl>
                                        <p:attrNameLst>
                                          <p:attrName>style.visibility</p:attrName>
                                        </p:attrNameLst>
                                      </p:cBhvr>
                                      <p:to>
                                        <p:strVal val="hidden"/>
                                      </p:to>
                                    </p:set>
                                  </p:childTnLst>
                                </p:cTn>
                              </p:par>
                              <p:par>
                                <p:cTn id="105" presetID="10" presetClass="exit" presetSubtype="0" fill="hold" grpId="0" nodeType="withEffect">
                                  <p:stCondLst>
                                    <p:cond delay="2000"/>
                                  </p:stCondLst>
                                  <p:childTnLst>
                                    <p:animEffect transition="out" filter="fade">
                                      <p:cBhvr>
                                        <p:cTn id="106" dur="500"/>
                                        <p:tgtEl>
                                          <p:spTgt spid="13"/>
                                        </p:tgtEl>
                                      </p:cBhvr>
                                    </p:animEffect>
                                    <p:set>
                                      <p:cBhvr>
                                        <p:cTn id="107" dur="1" fill="hold">
                                          <p:stCondLst>
                                            <p:cond delay="499"/>
                                          </p:stCondLst>
                                        </p:cTn>
                                        <p:tgtEl>
                                          <p:spTgt spid="13"/>
                                        </p:tgtEl>
                                        <p:attrNameLst>
                                          <p:attrName>style.visibility</p:attrName>
                                        </p:attrNameLst>
                                      </p:cBhvr>
                                      <p:to>
                                        <p:strVal val="hidden"/>
                                      </p:to>
                                    </p:set>
                                  </p:childTnLst>
                                </p:cTn>
                              </p:par>
                              <p:par>
                                <p:cTn id="108" presetID="10" presetClass="exit" presetSubtype="0" fill="hold" grpId="0" nodeType="withEffect">
                                  <p:stCondLst>
                                    <p:cond delay="2000"/>
                                  </p:stCondLst>
                                  <p:childTnLst>
                                    <p:animEffect transition="out" filter="fade">
                                      <p:cBhvr>
                                        <p:cTn id="109" dur="500"/>
                                        <p:tgtEl>
                                          <p:spTgt spid="14"/>
                                        </p:tgtEl>
                                      </p:cBhvr>
                                    </p:animEffect>
                                    <p:set>
                                      <p:cBhvr>
                                        <p:cTn id="110" dur="1" fill="hold">
                                          <p:stCondLst>
                                            <p:cond delay="499"/>
                                          </p:stCondLst>
                                        </p:cTn>
                                        <p:tgtEl>
                                          <p:spTgt spid="14"/>
                                        </p:tgtEl>
                                        <p:attrNameLst>
                                          <p:attrName>style.visibility</p:attrName>
                                        </p:attrNameLst>
                                      </p:cBhvr>
                                      <p:to>
                                        <p:strVal val="hidden"/>
                                      </p:to>
                                    </p:set>
                                  </p:childTnLst>
                                </p:cTn>
                              </p:par>
                              <p:par>
                                <p:cTn id="111" presetID="10" presetClass="exit" presetSubtype="0" fill="hold" grpId="0" nodeType="withEffect">
                                  <p:stCondLst>
                                    <p:cond delay="2000"/>
                                  </p:stCondLst>
                                  <p:childTnLst>
                                    <p:animEffect transition="out" filter="fade">
                                      <p:cBhvr>
                                        <p:cTn id="112" dur="500"/>
                                        <p:tgtEl>
                                          <p:spTgt spid="15"/>
                                        </p:tgtEl>
                                      </p:cBhvr>
                                    </p:animEffect>
                                    <p:set>
                                      <p:cBhvr>
                                        <p:cTn id="113" dur="1" fill="hold">
                                          <p:stCondLst>
                                            <p:cond delay="499"/>
                                          </p:stCondLst>
                                        </p:cTn>
                                        <p:tgtEl>
                                          <p:spTgt spid="15"/>
                                        </p:tgtEl>
                                        <p:attrNameLst>
                                          <p:attrName>style.visibility</p:attrName>
                                        </p:attrNameLst>
                                      </p:cBhvr>
                                      <p:to>
                                        <p:strVal val="hidden"/>
                                      </p:to>
                                    </p:set>
                                  </p:childTnLst>
                                </p:cTn>
                              </p:par>
                              <p:par>
                                <p:cTn id="114" presetID="10" presetClass="exit" presetSubtype="0" fill="hold" grpId="0" nodeType="withEffect">
                                  <p:stCondLst>
                                    <p:cond delay="2000"/>
                                  </p:stCondLst>
                                  <p:childTnLst>
                                    <p:animEffect transition="out" filter="fade">
                                      <p:cBhvr>
                                        <p:cTn id="115" dur="500"/>
                                        <p:tgtEl>
                                          <p:spTgt spid="16"/>
                                        </p:tgtEl>
                                      </p:cBhvr>
                                    </p:animEffect>
                                    <p:set>
                                      <p:cBhvr>
                                        <p:cTn id="116" dur="1" fill="hold">
                                          <p:stCondLst>
                                            <p:cond delay="499"/>
                                          </p:stCondLst>
                                        </p:cTn>
                                        <p:tgtEl>
                                          <p:spTgt spid="16"/>
                                        </p:tgtEl>
                                        <p:attrNameLst>
                                          <p:attrName>style.visibility</p:attrName>
                                        </p:attrNameLst>
                                      </p:cBhvr>
                                      <p:to>
                                        <p:strVal val="hidden"/>
                                      </p:to>
                                    </p:set>
                                  </p:childTnLst>
                                </p:cTn>
                              </p:par>
                              <p:par>
                                <p:cTn id="117" presetID="10" presetClass="exit" presetSubtype="0" fill="hold" grpId="0" nodeType="withEffect">
                                  <p:stCondLst>
                                    <p:cond delay="2000"/>
                                  </p:stCondLst>
                                  <p:childTnLst>
                                    <p:animEffect transition="out" filter="fade">
                                      <p:cBhvr>
                                        <p:cTn id="118" dur="500"/>
                                        <p:tgtEl>
                                          <p:spTgt spid="18"/>
                                        </p:tgtEl>
                                      </p:cBhvr>
                                    </p:animEffect>
                                    <p:set>
                                      <p:cBhvr>
                                        <p:cTn id="119" dur="1" fill="hold">
                                          <p:stCondLst>
                                            <p:cond delay="499"/>
                                          </p:stCondLst>
                                        </p:cTn>
                                        <p:tgtEl>
                                          <p:spTgt spid="18"/>
                                        </p:tgtEl>
                                        <p:attrNameLst>
                                          <p:attrName>style.visibility</p:attrName>
                                        </p:attrNameLst>
                                      </p:cBhvr>
                                      <p:to>
                                        <p:strVal val="hidden"/>
                                      </p:to>
                                    </p:set>
                                  </p:childTnLst>
                                </p:cTn>
                              </p:par>
                            </p:childTnLst>
                          </p:cTn>
                        </p:par>
                        <p:par>
                          <p:cTn id="120" fill="hold">
                            <p:stCondLst>
                              <p:cond delay="2500"/>
                            </p:stCondLst>
                            <p:childTnLst>
                              <p:par>
                                <p:cTn id="121" presetID="10" presetClass="entr" presetSubtype="0" fill="hold" nodeType="afterEffect">
                                  <p:stCondLst>
                                    <p:cond delay="0"/>
                                  </p:stCondLst>
                                  <p:childTnLst>
                                    <p:set>
                                      <p:cBhvr>
                                        <p:cTn id="122" dur="1" fill="hold">
                                          <p:stCondLst>
                                            <p:cond delay="0"/>
                                          </p:stCondLst>
                                        </p:cTn>
                                        <p:tgtEl>
                                          <p:spTgt spid="3"/>
                                        </p:tgtEl>
                                        <p:attrNameLst>
                                          <p:attrName>style.visibility</p:attrName>
                                        </p:attrNameLst>
                                      </p:cBhvr>
                                      <p:to>
                                        <p:strVal val="visible"/>
                                      </p:to>
                                    </p:set>
                                    <p:animEffect transition="in" filter="fade">
                                      <p:cBhvr>
                                        <p:cTn id="123" dur="500"/>
                                        <p:tgtEl>
                                          <p:spTgt spid="3"/>
                                        </p:tgtEl>
                                      </p:cBhvr>
                                    </p:animEffect>
                                  </p:childTnLst>
                                </p:cTn>
                              </p:par>
                              <p:par>
                                <p:cTn id="124" presetID="10" presetClass="exit" presetSubtype="0" fill="hold" nodeType="withEffect">
                                  <p:stCondLst>
                                    <p:cond delay="0"/>
                                  </p:stCondLst>
                                  <p:childTnLst>
                                    <p:animEffect transition="out" filter="fade">
                                      <p:cBhvr>
                                        <p:cTn id="125" dur="500"/>
                                        <p:tgtEl>
                                          <p:spTgt spid="28"/>
                                        </p:tgtEl>
                                      </p:cBhvr>
                                    </p:animEffect>
                                    <p:set>
                                      <p:cBhvr>
                                        <p:cTn id="126" dur="1" fill="hold">
                                          <p:stCondLst>
                                            <p:cond delay="499"/>
                                          </p:stCondLst>
                                        </p:cTn>
                                        <p:tgtEl>
                                          <p:spTgt spid="28"/>
                                        </p:tgtEl>
                                        <p:attrNameLst>
                                          <p:attrName>style.visibility</p:attrName>
                                        </p:attrNameLst>
                                      </p:cBhvr>
                                      <p:to>
                                        <p:strVal val="hidden"/>
                                      </p:to>
                                    </p:set>
                                  </p:childTnLst>
                                </p:cTn>
                              </p:par>
                            </p:childTnLst>
                          </p:cTn>
                        </p:par>
                        <p:par>
                          <p:cTn id="127" fill="hold">
                            <p:stCondLst>
                              <p:cond delay="3000"/>
                            </p:stCondLst>
                            <p:childTnLst>
                              <p:par>
                                <p:cTn id="128" presetID="10" presetClass="entr" presetSubtype="0" fill="hold" nodeType="afterEffect">
                                  <p:stCondLst>
                                    <p:cond delay="0"/>
                                  </p:stCondLst>
                                  <p:childTnLst>
                                    <p:set>
                                      <p:cBhvr>
                                        <p:cTn id="129" dur="1" fill="hold">
                                          <p:stCondLst>
                                            <p:cond delay="0"/>
                                          </p:stCondLst>
                                        </p:cTn>
                                        <p:tgtEl>
                                          <p:spTgt spid="29"/>
                                        </p:tgtEl>
                                        <p:attrNameLst>
                                          <p:attrName>style.visibility</p:attrName>
                                        </p:attrNameLst>
                                      </p:cBhvr>
                                      <p:to>
                                        <p:strVal val="visible"/>
                                      </p:to>
                                    </p:set>
                                    <p:animEffect transition="in" filter="fade">
                                      <p:cBhvr>
                                        <p:cTn id="130" dur="500"/>
                                        <p:tgtEl>
                                          <p:spTgt spid="29"/>
                                        </p:tgtEl>
                                      </p:cBhvr>
                                    </p:animEffect>
                                  </p:childTnLst>
                                </p:cTn>
                              </p:par>
                            </p:childTnLst>
                          </p:cTn>
                        </p:par>
                      </p:childTnLst>
                    </p:cTn>
                  </p:par>
                </p:childTnLst>
              </p:cTn>
              <p:nextCondLst>
                <p:cond evt="onClick" delay="0">
                  <p:tgtEl>
                    <p:spTgt spid="14"/>
                  </p:tgtEl>
                </p:cond>
              </p:nextCondLst>
            </p:seq>
          </p:childTnLst>
        </p:cTn>
      </p:par>
    </p:tnLst>
    <p:bldLst>
      <p:bldP spid="14" grpId="0" animBg="1"/>
      <p:bldP spid="14" grpId="1" animBg="1"/>
      <p:bldP spid="14" grpId="2" animBg="1"/>
      <p:bldP spid="15" grpId="0" animBg="1"/>
      <p:bldP spid="15" grpId="1" animBg="1"/>
      <p:bldP spid="15" grpId="2" animBg="1"/>
      <p:bldP spid="13" grpId="0" animBg="1"/>
      <p:bldP spid="13" grpId="1" animBg="1"/>
      <p:bldP spid="13" grpId="2" animBg="1"/>
      <p:bldP spid="16" grpId="0" animBg="1"/>
      <p:bldP spid="16" grpId="1" animBg="1"/>
      <p:bldP spid="16" grpId="2" animBg="1"/>
      <p:bldP spid="18" grpId="0" animBg="1"/>
      <p:bldP spid="18" grpId="1" animBg="1"/>
      <p:bldP spid="18" grpId="2"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0" y="5907093"/>
            <a:ext cx="1312606" cy="906140"/>
          </a:xfrm>
          <a:prstGeom prst="roundRect">
            <a:avLst/>
          </a:prstGeom>
          <a:solidFill>
            <a:srgbClr val="E49A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p:cNvGrpSpPr/>
          <p:nvPr/>
        </p:nvGrpSpPr>
        <p:grpSpPr>
          <a:xfrm>
            <a:off x="4894649" y="2992164"/>
            <a:ext cx="948420" cy="544012"/>
            <a:chOff x="5378149" y="2951867"/>
            <a:chExt cx="1920321" cy="1101349"/>
          </a:xfrm>
        </p:grpSpPr>
        <p:pic>
          <p:nvPicPr>
            <p:cNvPr id="1040" name="Picture 16" descr="Area,Purple,Symbol PNG Clipart - Royalty Free SVG / 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78149" y="3128206"/>
              <a:ext cx="1920321" cy="92501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Moon Cake - Official Honkai Impact 3 Wiki"/>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71201" y="2951867"/>
              <a:ext cx="1315407" cy="913630"/>
            </a:xfrm>
            <a:prstGeom prst="rect">
              <a:avLst/>
            </a:prstGeom>
            <a:noFill/>
            <a:extLst>
              <a:ext uri="{909E8E84-426E-40DD-AFC4-6F175D3DCCD1}">
                <a14:hiddenFill xmlns:a14="http://schemas.microsoft.com/office/drawing/2010/main">
                  <a:solidFill>
                    <a:srgbClr val="FFFFFF"/>
                  </a:solidFill>
                </a14:hiddenFill>
              </a:ext>
            </a:extLst>
          </p:spPr>
        </p:pic>
      </p:grpSp>
      <p:pic>
        <p:nvPicPr>
          <p:cNvPr id="1030" name="Picture 6" descr="Tea pot retro icon cartoon style Royalty Free Vector Image"/>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8889" b="81481" l="0" r="100000"/>
                    </a14:imgEffect>
                  </a14:imgLayer>
                </a14:imgProps>
              </a:ext>
              <a:ext uri="{28A0092B-C50C-407E-A947-70E740481C1C}">
                <a14:useLocalDpi xmlns:a14="http://schemas.microsoft.com/office/drawing/2010/main" val="0"/>
              </a:ext>
            </a:extLst>
          </a:blip>
          <a:srcRect l="3011" t="11005" r="1607" b="20752"/>
          <a:stretch/>
        </p:blipFill>
        <p:spPr bwMode="auto">
          <a:xfrm flipH="1">
            <a:off x="5845140" y="2850595"/>
            <a:ext cx="841209" cy="650111"/>
          </a:xfrm>
          <a:prstGeom prst="rect">
            <a:avLst/>
          </a:prstGeom>
          <a:noFill/>
          <a:extLst>
            <a:ext uri="{909E8E84-426E-40DD-AFC4-6F175D3DCCD1}">
              <a14:hiddenFill xmlns:a14="http://schemas.microsoft.com/office/drawing/2010/main">
                <a:solidFill>
                  <a:srgbClr val="FFFFFF"/>
                </a:solidFill>
              </a14:hiddenFill>
            </a:ext>
          </a:extLst>
        </p:spPr>
      </p:pic>
      <p:grpSp>
        <p:nvGrpSpPr>
          <p:cNvPr id="46" name="Group 45"/>
          <p:cNvGrpSpPr/>
          <p:nvPr/>
        </p:nvGrpSpPr>
        <p:grpSpPr>
          <a:xfrm>
            <a:off x="7799057" y="3313561"/>
            <a:ext cx="948420" cy="544012"/>
            <a:chOff x="5378149" y="2951867"/>
            <a:chExt cx="1920321" cy="1101349"/>
          </a:xfrm>
        </p:grpSpPr>
        <p:pic>
          <p:nvPicPr>
            <p:cNvPr id="47" name="Picture 16" descr="Area,Purple,Symbol PNG Clipart - Royalty Free SVG / 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78149" y="3128206"/>
              <a:ext cx="1920321" cy="92501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Moon Cake - Official Honkai Impact 3 Wiki"/>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71201" y="2951867"/>
              <a:ext cx="1315407" cy="91363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9" name="Group 48"/>
          <p:cNvGrpSpPr/>
          <p:nvPr/>
        </p:nvGrpSpPr>
        <p:grpSpPr>
          <a:xfrm>
            <a:off x="3562758" y="3260512"/>
            <a:ext cx="948420" cy="544012"/>
            <a:chOff x="5378149" y="2951867"/>
            <a:chExt cx="1920321" cy="1101349"/>
          </a:xfrm>
        </p:grpSpPr>
        <p:pic>
          <p:nvPicPr>
            <p:cNvPr id="50" name="Picture 16" descr="Area,Purple,Symbol PNG Clipart - Royalty Free SVG / 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78149" y="3128206"/>
              <a:ext cx="1920321" cy="92501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Moon Cake - Official Honkai Impact 3 Wiki"/>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71201" y="2951867"/>
              <a:ext cx="1315407" cy="913630"/>
            </a:xfrm>
            <a:prstGeom prst="rect">
              <a:avLst/>
            </a:prstGeom>
            <a:noFill/>
            <a:extLst>
              <a:ext uri="{909E8E84-426E-40DD-AFC4-6F175D3DCCD1}">
                <a14:hiddenFill xmlns:a14="http://schemas.microsoft.com/office/drawing/2010/main">
                  <a:solidFill>
                    <a:srgbClr val="FFFFFF"/>
                  </a:solidFill>
                </a14:hiddenFill>
              </a:ext>
            </a:extLst>
          </p:spPr>
        </p:pic>
      </p:grpSp>
      <p:pic>
        <p:nvPicPr>
          <p:cNvPr id="1038" name="Picture 14" descr="How to Draw a Cartoon Steak - Really Easy Drawing Tutorial"/>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22935" b="22198"/>
          <a:stretch/>
        </p:blipFill>
        <p:spPr bwMode="auto">
          <a:xfrm>
            <a:off x="5659759" y="3426980"/>
            <a:ext cx="835548" cy="45715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Meal Plate clipart, cliparts of Meal Plate free download (wmf, eps ..."/>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11000" b="91000" l="0" r="99000"/>
                    </a14:imgEffect>
                  </a14:imgLayer>
                </a14:imgProps>
              </a:ext>
              <a:ext uri="{28A0092B-C50C-407E-A947-70E740481C1C}">
                <a14:useLocalDpi xmlns:a14="http://schemas.microsoft.com/office/drawing/2010/main" val="0"/>
              </a:ext>
            </a:extLst>
          </a:blip>
          <a:srcRect t="22222" b="27555"/>
          <a:stretch/>
        </p:blipFill>
        <p:spPr bwMode="auto">
          <a:xfrm>
            <a:off x="4596769" y="3338951"/>
            <a:ext cx="1016439" cy="510545"/>
          </a:xfrm>
          <a:prstGeom prst="rect">
            <a:avLst/>
          </a:prstGeom>
          <a:noFill/>
          <a:extLst>
            <a:ext uri="{909E8E84-426E-40DD-AFC4-6F175D3DCCD1}">
              <a14:hiddenFill xmlns:a14="http://schemas.microsoft.com/office/drawing/2010/main">
                <a:solidFill>
                  <a:srgbClr val="FFFFFF"/>
                </a:solidFill>
              </a14:hiddenFill>
            </a:ext>
          </a:extLst>
        </p:spPr>
      </p:pic>
      <p:sp>
        <p:nvSpPr>
          <p:cNvPr id="55" name="Rectangle 54"/>
          <p:cNvSpPr/>
          <p:nvPr/>
        </p:nvSpPr>
        <p:spPr>
          <a:xfrm>
            <a:off x="179274" y="1190993"/>
            <a:ext cx="11593625" cy="1758107"/>
          </a:xfrm>
          <a:prstGeom prst="rect">
            <a:avLst/>
          </a:prstGeom>
          <a:solidFill>
            <a:schemeClr val="dk1">
              <a:alpha val="7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4000" b="1" dirty="0" smtClean="0">
                <a:solidFill>
                  <a:schemeClr val="bg1"/>
                </a:solidFill>
                <a:latin typeface="Times New Roman" panose="02020603050405020304" pitchFamily="18" charset="0"/>
                <a:cs typeface="Times New Roman" panose="02020603050405020304" pitchFamily="18" charset="0"/>
              </a:rPr>
              <a:t>    </a:t>
            </a:r>
            <a:r>
              <a:rPr lang="en-US" sz="4000" b="1" dirty="0" err="1" smtClean="0">
                <a:solidFill>
                  <a:schemeClr val="bg1"/>
                </a:solidFill>
                <a:latin typeface="Times New Roman" panose="02020603050405020304" pitchFamily="18" charset="0"/>
                <a:cs typeface="Times New Roman" panose="02020603050405020304" pitchFamily="18" charset="0"/>
              </a:rPr>
              <a:t>Trong</a:t>
            </a:r>
            <a:r>
              <a:rPr lang="en-US" sz="4000" b="1" dirty="0" smtClean="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bài</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Phần</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thưởng</a:t>
            </a:r>
            <a:r>
              <a:rPr lang="en-US" sz="4000" b="1" dirty="0" smtClean="0">
                <a:solidFill>
                  <a:schemeClr val="bg1"/>
                </a:solidFill>
                <a:latin typeface="Times New Roman" panose="02020603050405020304" pitchFamily="18" charset="0"/>
                <a:cs typeface="Times New Roman" panose="02020603050405020304" pitchFamily="18" charset="0"/>
              </a:rPr>
              <a:t>”, </a:t>
            </a:r>
            <a:r>
              <a:rPr lang="en-US" sz="4000" b="1" dirty="0" err="1" smtClean="0">
                <a:solidFill>
                  <a:schemeClr val="bg1"/>
                </a:solidFill>
                <a:latin typeface="Times New Roman" panose="02020603050405020304" pitchFamily="18" charset="0"/>
                <a:cs typeface="Times New Roman" panose="02020603050405020304" pitchFamily="18" charset="0"/>
              </a:rPr>
              <a:t>khi</a:t>
            </a:r>
            <a:r>
              <a:rPr lang="en-US" sz="4000" b="1" dirty="0" smtClean="0">
                <a:solidFill>
                  <a:schemeClr val="bg1"/>
                </a:solidFill>
                <a:latin typeface="Times New Roman" panose="02020603050405020304" pitchFamily="18" charset="0"/>
                <a:cs typeface="Times New Roman" panose="02020603050405020304" pitchFamily="18" charset="0"/>
              </a:rPr>
              <a:t> </a:t>
            </a:r>
            <a:r>
              <a:rPr lang="en-US" sz="4000" b="1" dirty="0">
                <a:solidFill>
                  <a:schemeClr val="bg1"/>
                </a:solidFill>
                <a:latin typeface="Times New Roman" panose="02020603050405020304" pitchFamily="18" charset="0"/>
                <a:cs typeface="Times New Roman" panose="02020603050405020304" pitchFamily="18" charset="0"/>
              </a:rPr>
              <a:t>Na </a:t>
            </a:r>
            <a:r>
              <a:rPr lang="en-US" sz="4000" b="1" dirty="0" err="1">
                <a:solidFill>
                  <a:schemeClr val="bg1"/>
                </a:solidFill>
                <a:latin typeface="Times New Roman" panose="02020603050405020304" pitchFamily="18" charset="0"/>
                <a:cs typeface="Times New Roman" panose="02020603050405020304" pitchFamily="18" charset="0"/>
              </a:rPr>
              <a:t>nhận</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phần</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thưởng</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mọi</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người</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như</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thế</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nào</a:t>
            </a:r>
            <a:r>
              <a:rPr lang="en-US" sz="4000" b="1" dirty="0">
                <a:solidFill>
                  <a:schemeClr val="bg1"/>
                </a:solidFill>
                <a:latin typeface="Times New Roman" panose="02020603050405020304" pitchFamily="18" charset="0"/>
                <a:cs typeface="Times New Roman" panose="02020603050405020304" pitchFamily="18" charset="0"/>
              </a:rPr>
              <a:t>?</a:t>
            </a:r>
          </a:p>
        </p:txBody>
      </p:sp>
      <p:sp>
        <p:nvSpPr>
          <p:cNvPr id="56" name="Rectangle 55"/>
          <p:cNvSpPr/>
          <p:nvPr/>
        </p:nvSpPr>
        <p:spPr>
          <a:xfrm>
            <a:off x="179273" y="5110422"/>
            <a:ext cx="6196127" cy="1637195"/>
          </a:xfrm>
          <a:prstGeom prst="rect">
            <a:avLst/>
          </a:prstGeom>
          <a:solidFill>
            <a:schemeClr val="dk1">
              <a:alpha val="7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3600" b="1" dirty="0" smtClean="0">
                <a:latin typeface="Times New Roman" panose="02020603050405020304" pitchFamily="18" charset="0"/>
                <a:cs typeface="Times New Roman" panose="02020603050405020304" pitchFamily="18" charset="0"/>
              </a:rPr>
              <a:t>C. </a:t>
            </a:r>
            <a:r>
              <a:rPr lang="en-US" sz="3600" b="1" dirty="0" err="1">
                <a:latin typeface="Times New Roman" panose="02020603050405020304" pitchFamily="18" charset="0"/>
                <a:cs typeface="Times New Roman" panose="02020603050405020304" pitchFamily="18" charset="0"/>
              </a:rPr>
              <a:t>V</a:t>
            </a:r>
            <a:r>
              <a:rPr lang="en-US" sz="3600" b="1" dirty="0" err="1" smtClean="0">
                <a:latin typeface="Times New Roman" panose="02020603050405020304" pitchFamily="18" charset="0"/>
                <a:cs typeface="Times New Roman" panose="02020603050405020304" pitchFamily="18" charset="0"/>
              </a:rPr>
              <a:t>ui</a:t>
            </a:r>
            <a:r>
              <a:rPr lang="en-US" sz="3600" b="1" dirty="0" smtClean="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mừng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tiếng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vỗ</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tay</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vang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dậy</a:t>
            </a:r>
            <a:r>
              <a:rPr lang="en-US" sz="3600" b="1" dirty="0">
                <a:latin typeface="Times New Roman" panose="02020603050405020304" pitchFamily="18" charset="0"/>
                <a:cs typeface="Times New Roman" panose="02020603050405020304" pitchFamily="18" charset="0"/>
              </a:rPr>
              <a:t>, mẹ </a:t>
            </a:r>
            <a:r>
              <a:rPr lang="en-US" sz="3600" b="1" dirty="0" err="1">
                <a:latin typeface="Times New Roman" panose="02020603050405020304" pitchFamily="18" charset="0"/>
                <a:cs typeface="Times New Roman" panose="02020603050405020304" pitchFamily="18" charset="0"/>
              </a:rPr>
              <a:t>của</a:t>
            </a:r>
            <a:r>
              <a:rPr lang="en-US" sz="3600" b="1" dirty="0">
                <a:latin typeface="Times New Roman" panose="02020603050405020304" pitchFamily="18" charset="0"/>
                <a:cs typeface="Times New Roman" panose="02020603050405020304" pitchFamily="18" charset="0"/>
              </a:rPr>
              <a:t> Na </a:t>
            </a:r>
            <a:r>
              <a:rPr lang="en-US" sz="3600" b="1" dirty="0" err="1">
                <a:latin typeface="Times New Roman" panose="02020603050405020304" pitchFamily="18" charset="0"/>
                <a:cs typeface="Times New Roman" panose="02020603050405020304" pitchFamily="18" charset="0"/>
              </a:rPr>
              <a:t>lặng</a:t>
            </a:r>
            <a:r>
              <a:rPr lang="en-US" sz="3600" b="1" dirty="0">
                <a:latin typeface="Times New Roman" panose="02020603050405020304" pitchFamily="18" charset="0"/>
                <a:cs typeface="Times New Roman" panose="02020603050405020304" pitchFamily="18" charset="0"/>
              </a:rPr>
              <a:t> lẽ </a:t>
            </a:r>
            <a:r>
              <a:rPr lang="en-US" sz="3600" b="1" dirty="0" err="1">
                <a:latin typeface="Times New Roman" panose="02020603050405020304" pitchFamily="18" charset="0"/>
                <a:cs typeface="Times New Roman" panose="02020603050405020304" pitchFamily="18" charset="0"/>
              </a:rPr>
              <a:t>chấm</a:t>
            </a:r>
            <a:r>
              <a:rPr lang="en-US" sz="3600" b="1" dirty="0">
                <a:latin typeface="Times New Roman" panose="02020603050405020304" pitchFamily="18" charset="0"/>
                <a:cs typeface="Times New Roman" panose="02020603050405020304" pitchFamily="18" charset="0"/>
              </a:rPr>
              <a:t> khan </a:t>
            </a:r>
            <a:r>
              <a:rPr lang="en-US" sz="3600" b="1" dirty="0" err="1">
                <a:latin typeface="Times New Roman" panose="02020603050405020304" pitchFamily="18" charset="0"/>
                <a:cs typeface="Times New Roman" panose="02020603050405020304" pitchFamily="18" charset="0"/>
              </a:rPr>
              <a:t>lên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đôi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mắt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đo</a:t>
            </a:r>
            <a:r>
              <a:rPr lang="en-US" sz="3600" b="1" dirty="0">
                <a:latin typeface="Times New Roman" panose="02020603050405020304" pitchFamily="18" charset="0"/>
                <a:cs typeface="Times New Roman" panose="02020603050405020304" pitchFamily="18" charset="0"/>
              </a:rPr>
              <a:t>̉ hoe.</a:t>
            </a:r>
          </a:p>
        </p:txBody>
      </p:sp>
      <p:sp>
        <p:nvSpPr>
          <p:cNvPr id="57" name="Rectangle 56"/>
          <p:cNvSpPr/>
          <p:nvPr/>
        </p:nvSpPr>
        <p:spPr>
          <a:xfrm>
            <a:off x="6886694" y="3387249"/>
            <a:ext cx="5197476" cy="1637195"/>
          </a:xfrm>
          <a:prstGeom prst="rect">
            <a:avLst/>
          </a:prstGeom>
          <a:solidFill>
            <a:schemeClr val="dk1">
              <a:alpha val="7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4000" b="1" dirty="0" smtClean="0">
                <a:latin typeface="Times New Roman" panose="02020603050405020304" pitchFamily="18" charset="0"/>
                <a:cs typeface="Times New Roman" panose="02020603050405020304" pitchFamily="18" charset="0"/>
              </a:rPr>
              <a:t>B. </a:t>
            </a:r>
            <a:r>
              <a:rPr lang="en-US" sz="4000" b="1" dirty="0" err="1">
                <a:latin typeface="Times New Roman" panose="02020603050405020304" pitchFamily="18" charset="0"/>
                <a:cs typeface="Times New Roman" panose="02020603050405020304" pitchFamily="18" charset="0"/>
              </a:rPr>
              <a:t>K</a:t>
            </a:r>
            <a:r>
              <a:rPr lang="en-US" sz="4000" b="1" dirty="0" err="1" smtClean="0">
                <a:latin typeface="Times New Roman" panose="02020603050405020304" pitchFamily="18" charset="0"/>
                <a:cs typeface="Times New Roman" panose="02020603050405020304" pitchFamily="18" charset="0"/>
              </a:rPr>
              <a:t>hông</a:t>
            </a:r>
            <a:r>
              <a:rPr lang="en-US" sz="4000" b="1" dirty="0" smtClean="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ủng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hộ</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khi</a:t>
            </a:r>
            <a:r>
              <a:rPr lang="en-US" sz="4000" b="1" dirty="0">
                <a:latin typeface="Times New Roman" panose="02020603050405020304" pitchFamily="18" charset="0"/>
                <a:cs typeface="Times New Roman" panose="02020603050405020304" pitchFamily="18" charset="0"/>
              </a:rPr>
              <a:t> Na </a:t>
            </a:r>
            <a:r>
              <a:rPr lang="en-US" sz="4000" b="1" dirty="0" err="1">
                <a:latin typeface="Times New Roman" panose="02020603050405020304" pitchFamily="18" charset="0"/>
                <a:cs typeface="Times New Roman" panose="02020603050405020304" pitchFamily="18" charset="0"/>
              </a:rPr>
              <a:t>nhận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thưởng</a:t>
            </a:r>
            <a:r>
              <a:rPr lang="en-US" sz="4000" b="1" dirty="0">
                <a:latin typeface="Times New Roman" panose="02020603050405020304" pitchFamily="18" charset="0"/>
                <a:cs typeface="Times New Roman" panose="02020603050405020304" pitchFamily="18" charset="0"/>
              </a:rPr>
              <a:t>. </a:t>
            </a:r>
          </a:p>
        </p:txBody>
      </p:sp>
      <p:sp>
        <p:nvSpPr>
          <p:cNvPr id="58" name="Rectangle 57"/>
          <p:cNvSpPr/>
          <p:nvPr/>
        </p:nvSpPr>
        <p:spPr>
          <a:xfrm>
            <a:off x="6886694" y="5227943"/>
            <a:ext cx="5102106" cy="1637195"/>
          </a:xfrm>
          <a:prstGeom prst="rect">
            <a:avLst/>
          </a:prstGeom>
          <a:solidFill>
            <a:schemeClr val="dk1">
              <a:alpha val="7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4000" b="1" dirty="0" smtClean="0">
                <a:latin typeface="Times New Roman" panose="02020603050405020304" pitchFamily="18" charset="0"/>
                <a:cs typeface="Times New Roman" panose="02020603050405020304" pitchFamily="18" charset="0"/>
              </a:rPr>
              <a:t>D. </a:t>
            </a:r>
            <a:r>
              <a:rPr lang="en-US" sz="4000" b="1" dirty="0" err="1">
                <a:latin typeface="Times New Roman" panose="02020603050405020304" pitchFamily="18" charset="0"/>
                <a:cs typeface="Times New Roman" panose="02020603050405020304" pitchFamily="18" charset="0"/>
              </a:rPr>
              <a:t>P</a:t>
            </a:r>
            <a:r>
              <a:rPr lang="en-US" sz="4000" b="1" dirty="0" err="1" smtClean="0">
                <a:latin typeface="Times New Roman" panose="02020603050405020304" pitchFamily="18" charset="0"/>
                <a:cs typeface="Times New Roman" panose="02020603050405020304" pitchFamily="18" charset="0"/>
              </a:rPr>
              <a:t>hản</a:t>
            </a:r>
            <a:r>
              <a:rPr lang="en-US" sz="4000" b="1" dirty="0" smtClean="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đối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khi</a:t>
            </a:r>
            <a:r>
              <a:rPr lang="en-US" sz="4000" b="1" dirty="0">
                <a:latin typeface="Times New Roman" panose="02020603050405020304" pitchFamily="18" charset="0"/>
                <a:cs typeface="Times New Roman" panose="02020603050405020304" pitchFamily="18" charset="0"/>
              </a:rPr>
              <a:t> Na </a:t>
            </a:r>
            <a:r>
              <a:rPr lang="en-US" sz="4000" b="1" dirty="0" err="1">
                <a:latin typeface="Times New Roman" panose="02020603050405020304" pitchFamily="18" charset="0"/>
                <a:cs typeface="Times New Roman" panose="02020603050405020304" pitchFamily="18" charset="0"/>
              </a:rPr>
              <a:t>nhận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thưởng</a:t>
            </a:r>
            <a:r>
              <a:rPr lang="en-US" sz="4000" dirty="0">
                <a:latin typeface="Times New Roman" panose="02020603050405020304" pitchFamily="18" charset="0"/>
                <a:cs typeface="Times New Roman" panose="02020603050405020304" pitchFamily="18" charset="0"/>
              </a:rPr>
              <a:t>.</a:t>
            </a:r>
          </a:p>
        </p:txBody>
      </p:sp>
      <p:sp>
        <p:nvSpPr>
          <p:cNvPr id="59" name="Rectangle 58"/>
          <p:cNvSpPr/>
          <p:nvPr/>
        </p:nvSpPr>
        <p:spPr>
          <a:xfrm>
            <a:off x="179273" y="3290527"/>
            <a:ext cx="6196127" cy="1637195"/>
          </a:xfrm>
          <a:prstGeom prst="rect">
            <a:avLst/>
          </a:prstGeom>
          <a:solidFill>
            <a:schemeClr val="dk1">
              <a:alpha val="7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4000" b="1" dirty="0" smtClean="0">
                <a:latin typeface="Times New Roman" panose="02020603050405020304" pitchFamily="18" charset="0"/>
                <a:cs typeface="Times New Roman" panose="02020603050405020304" pitchFamily="18" charset="0"/>
              </a:rPr>
              <a:t>A. </a:t>
            </a:r>
            <a:r>
              <a:rPr lang="en-US" sz="4000" b="1" dirty="0" err="1">
                <a:latin typeface="Times New Roman" panose="02020603050405020304" pitchFamily="18" charset="0"/>
                <a:cs typeface="Times New Roman" panose="02020603050405020304" pitchFamily="18" charset="0"/>
              </a:rPr>
              <a:t>C</a:t>
            </a:r>
            <a:r>
              <a:rPr lang="en-US" sz="4000" b="1" dirty="0" err="1" smtClean="0">
                <a:latin typeface="Times New Roman" panose="02020603050405020304" pitchFamily="18" charset="0"/>
                <a:cs typeface="Times New Roman" panose="02020603050405020304" pitchFamily="18" charset="0"/>
              </a:rPr>
              <a:t>hế</a:t>
            </a:r>
            <a:r>
              <a:rPr lang="en-US" sz="4000" b="1" dirty="0" smtClean="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giễu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khi</a:t>
            </a:r>
            <a:r>
              <a:rPr lang="en-US" sz="4000" b="1" dirty="0">
                <a:latin typeface="Times New Roman" panose="02020603050405020304" pitchFamily="18" charset="0"/>
                <a:cs typeface="Times New Roman" panose="02020603050405020304" pitchFamily="18" charset="0"/>
              </a:rPr>
              <a:t> Na </a:t>
            </a:r>
            <a:r>
              <a:rPr lang="en-US" sz="4000" b="1" dirty="0" err="1">
                <a:latin typeface="Times New Roman" panose="02020603050405020304" pitchFamily="18" charset="0"/>
                <a:cs typeface="Times New Roman" panose="02020603050405020304" pitchFamily="18" charset="0"/>
              </a:rPr>
              <a:t>nhận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thưởng</a:t>
            </a:r>
            <a:r>
              <a:rPr lang="en-US" sz="2800" dirty="0">
                <a:latin typeface="Times New Roman" panose="02020603050405020304" pitchFamily="18" charset="0"/>
                <a:cs typeface="Times New Roman" panose="02020603050405020304" pitchFamily="18" charset="0"/>
              </a:rPr>
              <a:t>.</a:t>
            </a:r>
          </a:p>
        </p:txBody>
      </p:sp>
      <p:pic>
        <p:nvPicPr>
          <p:cNvPr id="60"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244449" y="4114060"/>
            <a:ext cx="741164" cy="75121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864438" y="6031970"/>
            <a:ext cx="741164" cy="75121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1381011" y="4205847"/>
            <a:ext cx="741164" cy="751210"/>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5531089" y="6014191"/>
            <a:ext cx="909048" cy="799042"/>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2"/>
          <p:cNvPicPr>
            <a:picLocks noChangeAspect="1" noChangeArrowheads="1"/>
          </p:cNvPicPr>
          <p:nvPr/>
        </p:nvPicPr>
        <p:blipFill>
          <a:blip r:embed="rId13" cstate="print">
            <a:extLst>
              <a:ext uri="{28A0092B-C50C-407E-A947-70E740481C1C}">
                <a14:useLocalDpi xmlns:a14="http://schemas.microsoft.com/office/drawing/2010/main" val="0"/>
              </a:ext>
            </a:extLst>
          </a:blip>
          <a:stretch>
            <a:fillRect/>
          </a:stretch>
        </p:blipFill>
        <p:spPr bwMode="auto">
          <a:xfrm>
            <a:off x="11166040" y="-1261794"/>
            <a:ext cx="3754752" cy="375524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hlinkClick r:id="rId14" action="ppaction://hlinksldjump"/>
          </p:cNvPr>
          <p:cNvPicPr>
            <a:picLocks noChangeAspect="1"/>
          </p:cNvPicPr>
          <p:nvPr/>
        </p:nvPicPr>
        <p:blipFill>
          <a:blip r:embed="rId15"/>
          <a:stretch>
            <a:fillRect/>
          </a:stretch>
        </p:blipFill>
        <p:spPr>
          <a:xfrm>
            <a:off x="5305993" y="0"/>
            <a:ext cx="1286200" cy="1341236"/>
          </a:xfrm>
          <a:prstGeom prst="rect">
            <a:avLst/>
          </a:prstGeom>
        </p:spPr>
      </p:pic>
    </p:spTree>
    <p:extLst>
      <p:ext uri="{BB962C8B-B14F-4D97-AF65-F5344CB8AC3E}">
        <p14:creationId xmlns:p14="http://schemas.microsoft.com/office/powerpoint/2010/main" val="993870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7"/>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2" name="Am-thanh-tra-loi-sai-www_nhacchuongvui_com.wav"/>
                                        </p:tgtEl>
                                      </p:cMediaNode>
                                    </p:audio>
                                  </p:subTnLst>
                                </p:cTn>
                              </p:par>
                            </p:childTnLst>
                          </p:cTn>
                        </p:par>
                        <p:par>
                          <p:cTn id="13" fill="hold">
                            <p:stCondLst>
                              <p:cond delay="0"/>
                            </p:stCondLst>
                            <p:childTnLst>
                              <p:par>
                                <p:cTn id="14" presetID="1" presetClass="entr" presetSubtype="0" fill="hold" nodeType="afterEffect">
                                  <p:stCondLst>
                                    <p:cond delay="1500"/>
                                  </p:stCondLst>
                                  <p:childTnLst>
                                    <p:set>
                                      <p:cBhvr>
                                        <p:cTn id="15" dur="1" fill="hold">
                                          <p:stCondLst>
                                            <p:cond delay="0"/>
                                          </p:stCondLst>
                                        </p:cTn>
                                        <p:tgtEl>
                                          <p:spTgt spid="64"/>
                                        </p:tgtEl>
                                        <p:attrNameLst>
                                          <p:attrName>style.visibility</p:attrName>
                                        </p:attrNameLst>
                                      </p:cBhvr>
                                      <p:to>
                                        <p:strVal val="visible"/>
                                      </p:to>
                                    </p:set>
                                  </p:childTnLst>
                                </p:cTn>
                              </p:par>
                            </p:childTnLst>
                          </p:cTn>
                        </p:par>
                        <p:par>
                          <p:cTn id="16" fill="hold">
                            <p:stCondLst>
                              <p:cond delay="1500"/>
                            </p:stCondLst>
                            <p:childTnLst>
                              <p:par>
                                <p:cTn id="17" presetID="10" presetClass="exit" presetSubtype="0" fill="hold" nodeType="afterEffect">
                                  <p:stCondLst>
                                    <p:cond delay="2000"/>
                                  </p:stCondLst>
                                  <p:childTnLst>
                                    <p:animEffect transition="out" filter="fade">
                                      <p:cBhvr>
                                        <p:cTn id="18" dur="500"/>
                                        <p:tgtEl>
                                          <p:spTgt spid="64"/>
                                        </p:tgtEl>
                                      </p:cBhvr>
                                    </p:animEffect>
                                    <p:set>
                                      <p:cBhvr>
                                        <p:cTn id="19"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20" restart="whenNotActive" fill="hold" evtFilter="cancelBubble" nodeType="interactiveSeq">
                <p:stCondLst>
                  <p:cond evt="onClick" delay="0">
                    <p:tgtEl>
                      <p:spTgt spid="59"/>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Am-thanh-tra-loi-sai-www_nhacchuongvui_com.wav"/>
                                        </p:tgtEl>
                                      </p:cMediaNode>
                                    </p:audio>
                                  </p:subTnLst>
                                </p:cTn>
                              </p:par>
                            </p:childTnLst>
                          </p:cTn>
                        </p:par>
                        <p:par>
                          <p:cTn id="25" fill="hold">
                            <p:stCondLst>
                              <p:cond delay="0"/>
                            </p:stCondLst>
                            <p:childTnLst>
                              <p:par>
                                <p:cTn id="26" presetID="1" presetClass="entr" presetSubtype="0" fill="hold" nodeType="afterEffect">
                                  <p:stCondLst>
                                    <p:cond delay="1500"/>
                                  </p:stCondLst>
                                  <p:childTnLst>
                                    <p:set>
                                      <p:cBhvr>
                                        <p:cTn id="27" dur="1" fill="hold">
                                          <p:stCondLst>
                                            <p:cond delay="0"/>
                                          </p:stCondLst>
                                        </p:cTn>
                                        <p:tgtEl>
                                          <p:spTgt spid="64"/>
                                        </p:tgtEl>
                                        <p:attrNameLst>
                                          <p:attrName>style.visibility</p:attrName>
                                        </p:attrNameLst>
                                      </p:cBhvr>
                                      <p:to>
                                        <p:strVal val="visible"/>
                                      </p:to>
                                    </p:set>
                                  </p:childTnLst>
                                </p:cTn>
                              </p:par>
                            </p:childTnLst>
                          </p:cTn>
                        </p:par>
                        <p:par>
                          <p:cTn id="28" fill="hold">
                            <p:stCondLst>
                              <p:cond delay="1500"/>
                            </p:stCondLst>
                            <p:childTnLst>
                              <p:par>
                                <p:cTn id="29" presetID="10" presetClass="exit" presetSubtype="0" fill="hold" nodeType="afterEffect">
                                  <p:stCondLst>
                                    <p:cond delay="2000"/>
                                  </p:stCondLst>
                                  <p:childTnLst>
                                    <p:animEffect transition="out" filter="fade">
                                      <p:cBhvr>
                                        <p:cTn id="30" dur="500"/>
                                        <p:tgtEl>
                                          <p:spTgt spid="64"/>
                                        </p:tgtEl>
                                      </p:cBhvr>
                                    </p:animEffect>
                                    <p:set>
                                      <p:cBhvr>
                                        <p:cTn id="31"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32" restart="whenNotActive" fill="hold" evtFilter="cancelBubble" nodeType="interactiveSeq">
                <p:stCondLst>
                  <p:cond evt="onClick" delay="0">
                    <p:tgtEl>
                      <p:spTgt spid="58"/>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Am-thanh-tra-loi-sai-www_nhacchuongvui_com.wav"/>
                                        </p:tgtEl>
                                      </p:cMediaNode>
                                    </p:audio>
                                  </p:subTnLst>
                                </p:cTn>
                              </p:par>
                            </p:childTnLst>
                          </p:cTn>
                        </p:par>
                        <p:par>
                          <p:cTn id="37" fill="hold">
                            <p:stCondLst>
                              <p:cond delay="0"/>
                            </p:stCondLst>
                            <p:childTnLst>
                              <p:par>
                                <p:cTn id="38" presetID="1" presetClass="entr" presetSubtype="0" fill="hold" nodeType="afterEffect">
                                  <p:stCondLst>
                                    <p:cond delay="1500"/>
                                  </p:stCondLst>
                                  <p:childTnLst>
                                    <p:set>
                                      <p:cBhvr>
                                        <p:cTn id="39" dur="1" fill="hold">
                                          <p:stCondLst>
                                            <p:cond delay="0"/>
                                          </p:stCondLst>
                                        </p:cTn>
                                        <p:tgtEl>
                                          <p:spTgt spid="64"/>
                                        </p:tgtEl>
                                        <p:attrNameLst>
                                          <p:attrName>style.visibility</p:attrName>
                                        </p:attrNameLst>
                                      </p:cBhvr>
                                      <p:to>
                                        <p:strVal val="visible"/>
                                      </p:to>
                                    </p:set>
                                  </p:childTnLst>
                                </p:cTn>
                              </p:par>
                            </p:childTnLst>
                          </p:cTn>
                        </p:par>
                        <p:par>
                          <p:cTn id="40" fill="hold">
                            <p:stCondLst>
                              <p:cond delay="1500"/>
                            </p:stCondLst>
                            <p:childTnLst>
                              <p:par>
                                <p:cTn id="41" presetID="10" presetClass="exit" presetSubtype="0" fill="hold" nodeType="afterEffect">
                                  <p:stCondLst>
                                    <p:cond delay="2000"/>
                                  </p:stCondLst>
                                  <p:childTnLst>
                                    <p:animEffect transition="out" filter="fade">
                                      <p:cBhvr>
                                        <p:cTn id="42" dur="500"/>
                                        <p:tgtEl>
                                          <p:spTgt spid="64"/>
                                        </p:tgtEl>
                                      </p:cBhvr>
                                    </p:animEffect>
                                    <p:set>
                                      <p:cBhvr>
                                        <p:cTn id="43"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44" restart="whenNotActive" fill="hold" evtFilter="cancelBubble" nodeType="interactiveSeq">
                <p:stCondLst>
                  <p:cond evt="onClick" delay="0">
                    <p:tgtEl>
                      <p:spTgt spid="56"/>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Am-thanh-tra-loi-dung-www_nhacchuongvui_com.wav"/>
                                        </p:tgtEl>
                                      </p:cMediaNode>
                                    </p:audio>
                                  </p:subTnLst>
                                </p:cTn>
                              </p:par>
                            </p:childTnLst>
                          </p:cTn>
                        </p:par>
                        <p:par>
                          <p:cTn id="49" fill="hold">
                            <p:stCondLst>
                              <p:cond delay="0"/>
                            </p:stCondLst>
                            <p:childTnLst>
                              <p:par>
                                <p:cTn id="50" presetID="10" presetClass="exit" presetSubtype="0" fill="hold" nodeType="afterEffect">
                                  <p:stCondLst>
                                    <p:cond delay="2000"/>
                                  </p:stCondLst>
                                  <p:childTnLst>
                                    <p:animEffect transition="out" filter="fade">
                                      <p:cBhvr>
                                        <p:cTn id="51" dur="500"/>
                                        <p:tgtEl>
                                          <p:spTgt spid="62"/>
                                        </p:tgtEl>
                                      </p:cBhvr>
                                    </p:animEffect>
                                    <p:set>
                                      <p:cBhvr>
                                        <p:cTn id="52" dur="1" fill="hold">
                                          <p:stCondLst>
                                            <p:cond delay="499"/>
                                          </p:stCondLst>
                                        </p:cTn>
                                        <p:tgtEl>
                                          <p:spTgt spid="62"/>
                                        </p:tgtEl>
                                        <p:attrNameLst>
                                          <p:attrName>style.visibility</p:attrName>
                                        </p:attrNameLst>
                                      </p:cBhvr>
                                      <p:to>
                                        <p:strVal val="hidden"/>
                                      </p:to>
                                    </p:set>
                                  </p:childTnLst>
                                </p:cTn>
                              </p:par>
                              <p:par>
                                <p:cTn id="53" presetID="10" presetClass="exit" presetSubtype="0" fill="hold" nodeType="withEffect">
                                  <p:stCondLst>
                                    <p:cond delay="2000"/>
                                  </p:stCondLst>
                                  <p:childTnLst>
                                    <p:animEffect transition="out" filter="fade">
                                      <p:cBhvr>
                                        <p:cTn id="54" dur="500"/>
                                        <p:tgtEl>
                                          <p:spTgt spid="64"/>
                                        </p:tgtEl>
                                      </p:cBhvr>
                                    </p:animEffect>
                                    <p:set>
                                      <p:cBhvr>
                                        <p:cTn id="55" dur="1" fill="hold">
                                          <p:stCondLst>
                                            <p:cond delay="499"/>
                                          </p:stCondLst>
                                        </p:cTn>
                                        <p:tgtEl>
                                          <p:spTgt spid="64"/>
                                        </p:tgtEl>
                                        <p:attrNameLst>
                                          <p:attrName>style.visibility</p:attrName>
                                        </p:attrNameLst>
                                      </p:cBhvr>
                                      <p:to>
                                        <p:strVal val="hidden"/>
                                      </p:to>
                                    </p:set>
                                  </p:childTnLst>
                                </p:cTn>
                              </p:par>
                              <p:par>
                                <p:cTn id="56" presetID="10" presetClass="exit" presetSubtype="0" fill="hold" nodeType="withEffect">
                                  <p:stCondLst>
                                    <p:cond delay="2000"/>
                                  </p:stCondLst>
                                  <p:childTnLst>
                                    <p:animEffect transition="out" filter="fade">
                                      <p:cBhvr>
                                        <p:cTn id="57" dur="500"/>
                                        <p:tgtEl>
                                          <p:spTgt spid="60"/>
                                        </p:tgtEl>
                                      </p:cBhvr>
                                    </p:animEffect>
                                    <p:set>
                                      <p:cBhvr>
                                        <p:cTn id="58" dur="1" fill="hold">
                                          <p:stCondLst>
                                            <p:cond delay="499"/>
                                          </p:stCondLst>
                                        </p:cTn>
                                        <p:tgtEl>
                                          <p:spTgt spid="60"/>
                                        </p:tgtEl>
                                        <p:attrNameLst>
                                          <p:attrName>style.visibility</p:attrName>
                                        </p:attrNameLst>
                                      </p:cBhvr>
                                      <p:to>
                                        <p:strVal val="hidden"/>
                                      </p:to>
                                    </p:set>
                                  </p:childTnLst>
                                </p:cTn>
                              </p:par>
                              <p:par>
                                <p:cTn id="59" presetID="10" presetClass="exit" presetSubtype="0" fill="hold" nodeType="withEffect">
                                  <p:stCondLst>
                                    <p:cond delay="2000"/>
                                  </p:stCondLst>
                                  <p:childTnLst>
                                    <p:animEffect transition="out" filter="fade">
                                      <p:cBhvr>
                                        <p:cTn id="60" dur="500"/>
                                        <p:tgtEl>
                                          <p:spTgt spid="61"/>
                                        </p:tgtEl>
                                      </p:cBhvr>
                                    </p:animEffect>
                                    <p:set>
                                      <p:cBhvr>
                                        <p:cTn id="61" dur="1" fill="hold">
                                          <p:stCondLst>
                                            <p:cond delay="499"/>
                                          </p:stCondLst>
                                        </p:cTn>
                                        <p:tgtEl>
                                          <p:spTgt spid="61"/>
                                        </p:tgtEl>
                                        <p:attrNameLst>
                                          <p:attrName>style.visibility</p:attrName>
                                        </p:attrNameLst>
                                      </p:cBhvr>
                                      <p:to>
                                        <p:strVal val="hidden"/>
                                      </p:to>
                                    </p:set>
                                  </p:childTnLst>
                                </p:cTn>
                              </p:par>
                              <p:par>
                                <p:cTn id="62" presetID="10" presetClass="exit" presetSubtype="0" fill="hold" nodeType="withEffect">
                                  <p:stCondLst>
                                    <p:cond delay="2000"/>
                                  </p:stCondLst>
                                  <p:childTnLst>
                                    <p:animEffect transition="out" filter="fade">
                                      <p:cBhvr>
                                        <p:cTn id="63" dur="500"/>
                                        <p:tgtEl>
                                          <p:spTgt spid="63"/>
                                        </p:tgtEl>
                                      </p:cBhvr>
                                    </p:animEffect>
                                    <p:set>
                                      <p:cBhvr>
                                        <p:cTn id="64" dur="1" fill="hold">
                                          <p:stCondLst>
                                            <p:cond delay="499"/>
                                          </p:stCondLst>
                                        </p:cTn>
                                        <p:tgtEl>
                                          <p:spTgt spid="63"/>
                                        </p:tgtEl>
                                        <p:attrNameLst>
                                          <p:attrName>style.visibility</p:attrName>
                                        </p:attrNameLst>
                                      </p:cBhvr>
                                      <p:to>
                                        <p:strVal val="hidden"/>
                                      </p:to>
                                    </p:set>
                                  </p:childTnLst>
                                </p:cTn>
                              </p:par>
                              <p:par>
                                <p:cTn id="65" presetID="10" presetClass="exit" presetSubtype="0" fill="hold" grpId="0" nodeType="withEffect">
                                  <p:stCondLst>
                                    <p:cond delay="2000"/>
                                  </p:stCondLst>
                                  <p:childTnLst>
                                    <p:animEffect transition="out" filter="fade">
                                      <p:cBhvr>
                                        <p:cTn id="66" dur="500"/>
                                        <p:tgtEl>
                                          <p:spTgt spid="55"/>
                                        </p:tgtEl>
                                      </p:cBhvr>
                                    </p:animEffect>
                                    <p:set>
                                      <p:cBhvr>
                                        <p:cTn id="67" dur="1" fill="hold">
                                          <p:stCondLst>
                                            <p:cond delay="499"/>
                                          </p:stCondLst>
                                        </p:cTn>
                                        <p:tgtEl>
                                          <p:spTgt spid="55"/>
                                        </p:tgtEl>
                                        <p:attrNameLst>
                                          <p:attrName>style.visibility</p:attrName>
                                        </p:attrNameLst>
                                      </p:cBhvr>
                                      <p:to>
                                        <p:strVal val="hidden"/>
                                      </p:to>
                                    </p:set>
                                  </p:childTnLst>
                                </p:cTn>
                              </p:par>
                              <p:par>
                                <p:cTn id="68" presetID="10" presetClass="exit" presetSubtype="0" fill="hold" grpId="0" nodeType="withEffect">
                                  <p:stCondLst>
                                    <p:cond delay="2000"/>
                                  </p:stCondLst>
                                  <p:childTnLst>
                                    <p:animEffect transition="out" filter="fade">
                                      <p:cBhvr>
                                        <p:cTn id="69" dur="500"/>
                                        <p:tgtEl>
                                          <p:spTgt spid="56"/>
                                        </p:tgtEl>
                                      </p:cBhvr>
                                    </p:animEffect>
                                    <p:set>
                                      <p:cBhvr>
                                        <p:cTn id="70" dur="1" fill="hold">
                                          <p:stCondLst>
                                            <p:cond delay="499"/>
                                          </p:stCondLst>
                                        </p:cTn>
                                        <p:tgtEl>
                                          <p:spTgt spid="56"/>
                                        </p:tgtEl>
                                        <p:attrNameLst>
                                          <p:attrName>style.visibility</p:attrName>
                                        </p:attrNameLst>
                                      </p:cBhvr>
                                      <p:to>
                                        <p:strVal val="hidden"/>
                                      </p:to>
                                    </p:set>
                                  </p:childTnLst>
                                </p:cTn>
                              </p:par>
                              <p:par>
                                <p:cTn id="71" presetID="10" presetClass="exit" presetSubtype="0" fill="hold" grpId="0" nodeType="withEffect">
                                  <p:stCondLst>
                                    <p:cond delay="2000"/>
                                  </p:stCondLst>
                                  <p:childTnLst>
                                    <p:animEffect transition="out" filter="fade">
                                      <p:cBhvr>
                                        <p:cTn id="72" dur="500"/>
                                        <p:tgtEl>
                                          <p:spTgt spid="57"/>
                                        </p:tgtEl>
                                      </p:cBhvr>
                                    </p:animEffect>
                                    <p:set>
                                      <p:cBhvr>
                                        <p:cTn id="73" dur="1" fill="hold">
                                          <p:stCondLst>
                                            <p:cond delay="499"/>
                                          </p:stCondLst>
                                        </p:cTn>
                                        <p:tgtEl>
                                          <p:spTgt spid="57"/>
                                        </p:tgtEl>
                                        <p:attrNameLst>
                                          <p:attrName>style.visibility</p:attrName>
                                        </p:attrNameLst>
                                      </p:cBhvr>
                                      <p:to>
                                        <p:strVal val="hidden"/>
                                      </p:to>
                                    </p:set>
                                  </p:childTnLst>
                                </p:cTn>
                              </p:par>
                              <p:par>
                                <p:cTn id="74" presetID="10" presetClass="exit" presetSubtype="0" fill="hold" grpId="0" nodeType="withEffect">
                                  <p:stCondLst>
                                    <p:cond delay="2000"/>
                                  </p:stCondLst>
                                  <p:childTnLst>
                                    <p:animEffect transition="out" filter="fade">
                                      <p:cBhvr>
                                        <p:cTn id="75" dur="500"/>
                                        <p:tgtEl>
                                          <p:spTgt spid="58"/>
                                        </p:tgtEl>
                                      </p:cBhvr>
                                    </p:animEffect>
                                    <p:set>
                                      <p:cBhvr>
                                        <p:cTn id="76" dur="1" fill="hold">
                                          <p:stCondLst>
                                            <p:cond delay="499"/>
                                          </p:stCondLst>
                                        </p:cTn>
                                        <p:tgtEl>
                                          <p:spTgt spid="58"/>
                                        </p:tgtEl>
                                        <p:attrNameLst>
                                          <p:attrName>style.visibility</p:attrName>
                                        </p:attrNameLst>
                                      </p:cBhvr>
                                      <p:to>
                                        <p:strVal val="hidden"/>
                                      </p:to>
                                    </p:set>
                                  </p:childTnLst>
                                </p:cTn>
                              </p:par>
                              <p:par>
                                <p:cTn id="77" presetID="10" presetClass="exit" presetSubtype="0" fill="hold" grpId="0" nodeType="withEffect">
                                  <p:stCondLst>
                                    <p:cond delay="2000"/>
                                  </p:stCondLst>
                                  <p:childTnLst>
                                    <p:animEffect transition="out" filter="fade">
                                      <p:cBhvr>
                                        <p:cTn id="78" dur="500"/>
                                        <p:tgtEl>
                                          <p:spTgt spid="59"/>
                                        </p:tgtEl>
                                      </p:cBhvr>
                                    </p:animEffect>
                                    <p:set>
                                      <p:cBhvr>
                                        <p:cTn id="79" dur="1" fill="hold">
                                          <p:stCondLst>
                                            <p:cond delay="499"/>
                                          </p:stCondLst>
                                        </p:cTn>
                                        <p:tgtEl>
                                          <p:spTgt spid="59"/>
                                        </p:tgtEl>
                                        <p:attrNameLst>
                                          <p:attrName>style.visibility</p:attrName>
                                        </p:attrNameLst>
                                      </p:cBhvr>
                                      <p:to>
                                        <p:strVal val="hidden"/>
                                      </p:to>
                                    </p:set>
                                  </p:childTnLst>
                                </p:cTn>
                              </p:par>
                            </p:childTnLst>
                          </p:cTn>
                        </p:par>
                        <p:par>
                          <p:cTn id="80" fill="hold">
                            <p:stCondLst>
                              <p:cond delay="2500"/>
                            </p:stCondLst>
                            <p:childTnLst>
                              <p:par>
                                <p:cTn id="81" presetID="10" presetClass="entr" presetSubtype="0" fill="hold" nodeType="afterEffect">
                                  <p:stCondLst>
                                    <p:cond delay="0"/>
                                  </p:stCondLst>
                                  <p:childTnLst>
                                    <p:set>
                                      <p:cBhvr>
                                        <p:cTn id="82" dur="1" fill="hold">
                                          <p:stCondLst>
                                            <p:cond delay="0"/>
                                          </p:stCondLst>
                                        </p:cTn>
                                        <p:tgtEl>
                                          <p:spTgt spid="1030"/>
                                        </p:tgtEl>
                                        <p:attrNameLst>
                                          <p:attrName>style.visibility</p:attrName>
                                        </p:attrNameLst>
                                      </p:cBhvr>
                                      <p:to>
                                        <p:strVal val="visible"/>
                                      </p:to>
                                    </p:set>
                                    <p:animEffect transition="in" filter="fade">
                                      <p:cBhvr>
                                        <p:cTn id="83" dur="500"/>
                                        <p:tgtEl>
                                          <p:spTgt spid="1030"/>
                                        </p:tgtEl>
                                      </p:cBhvr>
                                    </p:animEffect>
                                  </p:childTnLst>
                                </p:cTn>
                              </p:par>
                              <p:par>
                                <p:cTn id="84" presetID="10" presetClass="entr" presetSubtype="0" fill="hold" nodeType="withEffect">
                                  <p:stCondLst>
                                    <p:cond delay="0"/>
                                  </p:stCondLst>
                                  <p:childTnLst>
                                    <p:set>
                                      <p:cBhvr>
                                        <p:cTn id="85" dur="1" fill="hold">
                                          <p:stCondLst>
                                            <p:cond delay="0"/>
                                          </p:stCondLst>
                                        </p:cTn>
                                        <p:tgtEl>
                                          <p:spTgt spid="46"/>
                                        </p:tgtEl>
                                        <p:attrNameLst>
                                          <p:attrName>style.visibility</p:attrName>
                                        </p:attrNameLst>
                                      </p:cBhvr>
                                      <p:to>
                                        <p:strVal val="visible"/>
                                      </p:to>
                                    </p:set>
                                    <p:animEffect transition="in" filter="fade">
                                      <p:cBhvr>
                                        <p:cTn id="86" dur="500"/>
                                        <p:tgtEl>
                                          <p:spTgt spid="46"/>
                                        </p:tgtEl>
                                      </p:cBhvr>
                                    </p:animEffect>
                                  </p:childTnLst>
                                </p:cTn>
                              </p:par>
                            </p:childTnLst>
                          </p:cTn>
                        </p:par>
                      </p:childTnLst>
                    </p:cTn>
                  </p:par>
                </p:childTnLst>
              </p:cTn>
              <p:nextCondLst>
                <p:cond evt="onClick" delay="0">
                  <p:tgtEl>
                    <p:spTgt spid="56"/>
                  </p:tgtEl>
                </p:cond>
              </p:nextCondLst>
            </p:seq>
          </p:childTnLst>
        </p:cTn>
      </p:par>
    </p:tnLst>
    <p:bldLst>
      <p:bldP spid="55" grpId="0" animBg="1"/>
      <p:bldP spid="56" grpId="0" animBg="1"/>
      <p:bldP spid="57" grpId="0" animBg="1"/>
      <p:bldP spid="58" grpId="0" animBg="1"/>
      <p:bldP spid="5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ounded Rectangle 38"/>
          <p:cNvSpPr/>
          <p:nvPr/>
        </p:nvSpPr>
        <p:spPr>
          <a:xfrm>
            <a:off x="0" y="5907093"/>
            <a:ext cx="1312606" cy="906140"/>
          </a:xfrm>
          <a:prstGeom prst="roundRect">
            <a:avLst/>
          </a:prstGeom>
          <a:solidFill>
            <a:srgbClr val="E49A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p:cNvPicPr>
            <a:picLocks noChangeAspect="1"/>
          </p:cNvPicPr>
          <p:nvPr/>
        </p:nvPicPr>
        <p:blipFill>
          <a:blip r:embed="rId5">
            <a:clrChange>
              <a:clrFrom>
                <a:srgbClr val="FFFFFF"/>
              </a:clrFrom>
              <a:clrTo>
                <a:srgbClr val="FFFFFF">
                  <a:alpha val="0"/>
                </a:srgbClr>
              </a:clrTo>
            </a:clrChange>
          </a:blip>
          <a:stretch>
            <a:fillRect/>
          </a:stretch>
        </p:blipFill>
        <p:spPr>
          <a:xfrm>
            <a:off x="3905702" y="4103817"/>
            <a:ext cx="4320993" cy="2013498"/>
          </a:xfrm>
          <a:prstGeom prst="rect">
            <a:avLst/>
          </a:prstGeom>
        </p:spPr>
      </p:pic>
      <p:pic>
        <p:nvPicPr>
          <p:cNvPr id="15" name="Picture 14"/>
          <p:cNvPicPr>
            <a:picLocks noChangeAspect="1"/>
          </p:cNvPicPr>
          <p:nvPr/>
        </p:nvPicPr>
        <p:blipFill>
          <a:blip r:embed="rId6">
            <a:clrChange>
              <a:clrFrom>
                <a:srgbClr val="FFFFFF"/>
              </a:clrFrom>
              <a:clrTo>
                <a:srgbClr val="FFFFFF">
                  <a:alpha val="0"/>
                </a:srgbClr>
              </a:clrTo>
            </a:clrChange>
          </a:blip>
          <a:stretch>
            <a:fillRect/>
          </a:stretch>
        </p:blipFill>
        <p:spPr>
          <a:xfrm>
            <a:off x="6091034" y="687062"/>
            <a:ext cx="2683944" cy="5204077"/>
          </a:xfrm>
          <a:prstGeom prst="rect">
            <a:avLst/>
          </a:prstGeom>
        </p:spPr>
      </p:pic>
      <p:pic>
        <p:nvPicPr>
          <p:cNvPr id="20" name="Picture 19"/>
          <p:cNvPicPr>
            <a:picLocks noChangeAspect="1"/>
          </p:cNvPicPr>
          <p:nvPr/>
        </p:nvPicPr>
        <p:blipFill>
          <a:blip r:embed="rId7">
            <a:clrChange>
              <a:clrFrom>
                <a:srgbClr val="FFFFFF"/>
              </a:clrFrom>
              <a:clrTo>
                <a:srgbClr val="FFFFFF">
                  <a:alpha val="0"/>
                </a:srgbClr>
              </a:clrTo>
            </a:clrChange>
          </a:blip>
          <a:stretch>
            <a:fillRect/>
          </a:stretch>
        </p:blipFill>
        <p:spPr>
          <a:xfrm rot="249150">
            <a:off x="7593476" y="1904823"/>
            <a:ext cx="1428227" cy="1528723"/>
          </a:xfrm>
          <a:prstGeom prst="rect">
            <a:avLst/>
          </a:prstGeom>
        </p:spPr>
      </p:pic>
      <p:pic>
        <p:nvPicPr>
          <p:cNvPr id="13" name="Picture 12"/>
          <p:cNvPicPr>
            <a:picLocks noChangeAspect="1"/>
          </p:cNvPicPr>
          <p:nvPr/>
        </p:nvPicPr>
        <p:blipFill>
          <a:blip r:embed="rId8">
            <a:clrChange>
              <a:clrFrom>
                <a:srgbClr val="FFFFFF"/>
              </a:clrFrom>
              <a:clrTo>
                <a:srgbClr val="FFFFFF">
                  <a:alpha val="0"/>
                </a:srgbClr>
              </a:clrTo>
            </a:clrChange>
          </a:blip>
          <a:stretch>
            <a:fillRect/>
          </a:stretch>
        </p:blipFill>
        <p:spPr>
          <a:xfrm>
            <a:off x="2076421" y="1306977"/>
            <a:ext cx="2623765" cy="4983395"/>
          </a:xfrm>
          <a:prstGeom prst="rect">
            <a:avLst/>
          </a:prstGeom>
        </p:spPr>
      </p:pic>
      <p:pic>
        <p:nvPicPr>
          <p:cNvPr id="14" name="Picture 13"/>
          <p:cNvPicPr>
            <a:picLocks noChangeAspect="1"/>
          </p:cNvPicPr>
          <p:nvPr/>
        </p:nvPicPr>
        <p:blipFill>
          <a:blip r:embed="rId9">
            <a:clrChange>
              <a:clrFrom>
                <a:srgbClr val="FFFFFF"/>
              </a:clrFrom>
              <a:clrTo>
                <a:srgbClr val="FFFFFF">
                  <a:alpha val="0"/>
                </a:srgbClr>
              </a:clrTo>
            </a:clrChange>
          </a:blip>
          <a:stretch>
            <a:fillRect/>
          </a:stretch>
        </p:blipFill>
        <p:spPr>
          <a:xfrm>
            <a:off x="4650772" y="422244"/>
            <a:ext cx="1440263" cy="5468895"/>
          </a:xfrm>
          <a:prstGeom prst="rect">
            <a:avLst/>
          </a:prstGeom>
        </p:spPr>
      </p:pic>
      <p:pic>
        <p:nvPicPr>
          <p:cNvPr id="16" name="Picture 15"/>
          <p:cNvPicPr>
            <a:picLocks noChangeAspect="1"/>
          </p:cNvPicPr>
          <p:nvPr/>
        </p:nvPicPr>
        <p:blipFill>
          <a:blip r:embed="rId10">
            <a:clrChange>
              <a:clrFrom>
                <a:srgbClr val="FFFFFF"/>
              </a:clrFrom>
              <a:clrTo>
                <a:srgbClr val="FFFFFF">
                  <a:alpha val="0"/>
                </a:srgbClr>
              </a:clrTo>
            </a:clrChange>
          </a:blip>
          <a:stretch>
            <a:fillRect/>
          </a:stretch>
        </p:blipFill>
        <p:spPr>
          <a:xfrm>
            <a:off x="7086481" y="919779"/>
            <a:ext cx="3261653" cy="5380622"/>
          </a:xfrm>
          <a:prstGeom prst="rect">
            <a:avLst/>
          </a:prstGeom>
        </p:spPr>
      </p:pic>
      <p:pic>
        <p:nvPicPr>
          <p:cNvPr id="17" name="Picture 16"/>
          <p:cNvPicPr>
            <a:picLocks noChangeAspect="1"/>
          </p:cNvPicPr>
          <p:nvPr/>
        </p:nvPicPr>
        <p:blipFill>
          <a:blip r:embed="rId11">
            <a:clrChange>
              <a:clrFrom>
                <a:srgbClr val="FFFFFF"/>
              </a:clrFrom>
              <a:clrTo>
                <a:srgbClr val="FFFFFF">
                  <a:alpha val="0"/>
                </a:srgbClr>
              </a:clrTo>
            </a:clrChange>
          </a:blip>
          <a:stretch>
            <a:fillRect/>
          </a:stretch>
        </p:blipFill>
        <p:spPr>
          <a:xfrm>
            <a:off x="2975816" y="3269924"/>
            <a:ext cx="6230439" cy="3302201"/>
          </a:xfrm>
          <a:prstGeom prst="rect">
            <a:avLst/>
          </a:prstGeom>
        </p:spPr>
      </p:pic>
      <p:pic>
        <p:nvPicPr>
          <p:cNvPr id="19" name="Picture 18"/>
          <p:cNvPicPr>
            <a:picLocks noChangeAspect="1"/>
          </p:cNvPicPr>
          <p:nvPr/>
        </p:nvPicPr>
        <p:blipFill>
          <a:blip r:embed="rId12">
            <a:clrChange>
              <a:clrFrom>
                <a:srgbClr val="FFFFFF"/>
              </a:clrFrom>
              <a:clrTo>
                <a:srgbClr val="FFFFFF">
                  <a:alpha val="0"/>
                </a:srgbClr>
              </a:clrTo>
            </a:clrChange>
          </a:blip>
          <a:stretch>
            <a:fillRect/>
          </a:stretch>
        </p:blipFill>
        <p:spPr>
          <a:xfrm>
            <a:off x="7942012" y="2681223"/>
            <a:ext cx="1705046" cy="1608971"/>
          </a:xfrm>
          <a:prstGeom prst="rect">
            <a:avLst/>
          </a:prstGeom>
        </p:spPr>
      </p:pic>
      <p:pic>
        <p:nvPicPr>
          <p:cNvPr id="22" name="Picture 21"/>
          <p:cNvPicPr>
            <a:picLocks noChangeAspect="1"/>
          </p:cNvPicPr>
          <p:nvPr/>
        </p:nvPicPr>
        <p:blipFill>
          <a:blip r:embed="rId13">
            <a:clrChange>
              <a:clrFrom>
                <a:srgbClr val="FFFFFF"/>
              </a:clrFrom>
              <a:clrTo>
                <a:srgbClr val="FFFFFF">
                  <a:alpha val="0"/>
                </a:srgbClr>
              </a:clrTo>
            </a:clrChange>
          </a:blip>
          <a:stretch>
            <a:fillRect/>
          </a:stretch>
        </p:blipFill>
        <p:spPr>
          <a:xfrm>
            <a:off x="2710029" y="2921964"/>
            <a:ext cx="1528524" cy="1111434"/>
          </a:xfrm>
          <a:prstGeom prst="rect">
            <a:avLst/>
          </a:prstGeom>
        </p:spPr>
      </p:pic>
      <p:pic>
        <p:nvPicPr>
          <p:cNvPr id="21" name="Picture 20"/>
          <p:cNvPicPr>
            <a:picLocks noChangeAspect="1"/>
          </p:cNvPicPr>
          <p:nvPr/>
        </p:nvPicPr>
        <p:blipFill>
          <a:blip r:embed="rId14">
            <a:clrChange>
              <a:clrFrom>
                <a:srgbClr val="FFFFFF"/>
              </a:clrFrom>
              <a:clrTo>
                <a:srgbClr val="FFFFFF">
                  <a:alpha val="0"/>
                </a:srgbClr>
              </a:clrTo>
            </a:clrChange>
          </a:blip>
          <a:stretch>
            <a:fillRect/>
          </a:stretch>
        </p:blipFill>
        <p:spPr>
          <a:xfrm>
            <a:off x="6410049" y="1934247"/>
            <a:ext cx="661959" cy="1604958"/>
          </a:xfrm>
          <a:prstGeom prst="rect">
            <a:avLst/>
          </a:prstGeom>
        </p:spPr>
      </p:pic>
      <p:grpSp>
        <p:nvGrpSpPr>
          <p:cNvPr id="32" name="Group 31"/>
          <p:cNvGrpSpPr/>
          <p:nvPr/>
        </p:nvGrpSpPr>
        <p:grpSpPr>
          <a:xfrm>
            <a:off x="4894649" y="2992164"/>
            <a:ext cx="948420" cy="544012"/>
            <a:chOff x="5378149" y="2951867"/>
            <a:chExt cx="1920321" cy="1101349"/>
          </a:xfrm>
        </p:grpSpPr>
        <p:pic>
          <p:nvPicPr>
            <p:cNvPr id="1040" name="Picture 16" descr="Area,Purple,Symbol PNG Clipart - Royalty Free SVG / 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378149" y="3128206"/>
              <a:ext cx="1920321" cy="92501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Moon Cake - Official Honkai Impact 3 Wiki"/>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771201" y="2951867"/>
              <a:ext cx="1315407" cy="913630"/>
            </a:xfrm>
            <a:prstGeom prst="rect">
              <a:avLst/>
            </a:prstGeom>
            <a:noFill/>
            <a:extLst>
              <a:ext uri="{909E8E84-426E-40DD-AFC4-6F175D3DCCD1}">
                <a14:hiddenFill xmlns:a14="http://schemas.microsoft.com/office/drawing/2010/main">
                  <a:solidFill>
                    <a:srgbClr val="FFFFFF"/>
                  </a:solidFill>
                </a14:hiddenFill>
              </a:ext>
            </a:extLst>
          </p:spPr>
        </p:pic>
      </p:grpSp>
      <p:pic>
        <p:nvPicPr>
          <p:cNvPr id="1030" name="Picture 6" descr="Tea pot retro icon cartoon style Royalty Free Vector Image"/>
          <p:cNvPicPr>
            <a:picLocks noChangeAspect="1" noChangeArrowheads="1"/>
          </p:cNvPicPr>
          <p:nvPr/>
        </p:nvPicPr>
        <p:blipFill rotWithShape="1">
          <a:blip r:embed="rId17" cstate="print">
            <a:extLst>
              <a:ext uri="{BEBA8EAE-BF5A-486C-A8C5-ECC9F3942E4B}">
                <a14:imgProps xmlns:a14="http://schemas.microsoft.com/office/drawing/2010/main">
                  <a14:imgLayer r:embed="rId18">
                    <a14:imgEffect>
                      <a14:backgroundRemoval t="8889" b="81481" l="0" r="100000"/>
                    </a14:imgEffect>
                  </a14:imgLayer>
                </a14:imgProps>
              </a:ext>
              <a:ext uri="{28A0092B-C50C-407E-A947-70E740481C1C}">
                <a14:useLocalDpi xmlns:a14="http://schemas.microsoft.com/office/drawing/2010/main" val="0"/>
              </a:ext>
            </a:extLst>
          </a:blip>
          <a:srcRect l="3011" t="11005" r="1607" b="20752"/>
          <a:stretch/>
        </p:blipFill>
        <p:spPr bwMode="auto">
          <a:xfrm flipH="1">
            <a:off x="5845140" y="2850595"/>
            <a:ext cx="841209" cy="650111"/>
          </a:xfrm>
          <a:prstGeom prst="rect">
            <a:avLst/>
          </a:prstGeom>
          <a:noFill/>
          <a:extLst>
            <a:ext uri="{909E8E84-426E-40DD-AFC4-6F175D3DCCD1}">
              <a14:hiddenFill xmlns:a14="http://schemas.microsoft.com/office/drawing/2010/main">
                <a:solidFill>
                  <a:srgbClr val="FFFFFF"/>
                </a:solidFill>
              </a14:hiddenFill>
            </a:ext>
          </a:extLst>
        </p:spPr>
      </p:pic>
      <p:grpSp>
        <p:nvGrpSpPr>
          <p:cNvPr id="43" name="Group 42"/>
          <p:cNvGrpSpPr/>
          <p:nvPr/>
        </p:nvGrpSpPr>
        <p:grpSpPr>
          <a:xfrm>
            <a:off x="7088550" y="2930926"/>
            <a:ext cx="948420" cy="544012"/>
            <a:chOff x="5378149" y="2951867"/>
            <a:chExt cx="1920321" cy="1101349"/>
          </a:xfrm>
        </p:grpSpPr>
        <p:pic>
          <p:nvPicPr>
            <p:cNvPr id="44" name="Picture 16" descr="Area,Purple,Symbol PNG Clipart - Royalty Free SVG / 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378149" y="3128206"/>
              <a:ext cx="1920321" cy="92501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Moon Cake - Official Honkai Impact 3 Wiki"/>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771201" y="2951867"/>
              <a:ext cx="1315407" cy="91363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6" name="Group 45"/>
          <p:cNvGrpSpPr/>
          <p:nvPr/>
        </p:nvGrpSpPr>
        <p:grpSpPr>
          <a:xfrm>
            <a:off x="7799057" y="3313561"/>
            <a:ext cx="948420" cy="544012"/>
            <a:chOff x="5378149" y="2951867"/>
            <a:chExt cx="1920321" cy="1101349"/>
          </a:xfrm>
        </p:grpSpPr>
        <p:pic>
          <p:nvPicPr>
            <p:cNvPr id="47" name="Picture 16" descr="Area,Purple,Symbol PNG Clipart - Royalty Free SVG / 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378149" y="3128206"/>
              <a:ext cx="1920321" cy="92501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Moon Cake - Official Honkai Impact 3 Wiki"/>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771201" y="2951867"/>
              <a:ext cx="1315407" cy="91363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9" name="Group 48"/>
          <p:cNvGrpSpPr/>
          <p:nvPr/>
        </p:nvGrpSpPr>
        <p:grpSpPr>
          <a:xfrm>
            <a:off x="3562758" y="3260512"/>
            <a:ext cx="948420" cy="544012"/>
            <a:chOff x="5378149" y="2951867"/>
            <a:chExt cx="1920321" cy="1101349"/>
          </a:xfrm>
        </p:grpSpPr>
        <p:pic>
          <p:nvPicPr>
            <p:cNvPr id="50" name="Picture 16" descr="Area,Purple,Symbol PNG Clipart - Royalty Free SVG / 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378149" y="3128206"/>
              <a:ext cx="1920321" cy="92501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Moon Cake - Official Honkai Impact 3 Wiki"/>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771201" y="2951867"/>
              <a:ext cx="1315407" cy="913630"/>
            </a:xfrm>
            <a:prstGeom prst="rect">
              <a:avLst/>
            </a:prstGeom>
            <a:noFill/>
            <a:extLst>
              <a:ext uri="{909E8E84-426E-40DD-AFC4-6F175D3DCCD1}">
                <a14:hiddenFill xmlns:a14="http://schemas.microsoft.com/office/drawing/2010/main">
                  <a:solidFill>
                    <a:srgbClr val="FFFFFF"/>
                  </a:solidFill>
                </a14:hiddenFill>
              </a:ext>
            </a:extLst>
          </p:spPr>
        </p:pic>
      </p:grpSp>
      <p:pic>
        <p:nvPicPr>
          <p:cNvPr id="1038" name="Picture 14" descr="How to Draw a Cartoon Steak - Really Easy Drawing Tutorial"/>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t="22935" b="22198"/>
          <a:stretch/>
        </p:blipFill>
        <p:spPr bwMode="auto">
          <a:xfrm>
            <a:off x="5659759" y="3426980"/>
            <a:ext cx="835548" cy="45715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Meal Plate clipart, cliparts of Meal Plate free download (wmf, eps ..."/>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11000" b="91000" l="0" r="99000"/>
                    </a14:imgEffect>
                  </a14:imgLayer>
                </a14:imgProps>
              </a:ext>
              <a:ext uri="{28A0092B-C50C-407E-A947-70E740481C1C}">
                <a14:useLocalDpi xmlns:a14="http://schemas.microsoft.com/office/drawing/2010/main" val="0"/>
              </a:ext>
            </a:extLst>
          </a:blip>
          <a:srcRect t="22222" b="27555"/>
          <a:stretch/>
        </p:blipFill>
        <p:spPr bwMode="auto">
          <a:xfrm>
            <a:off x="4596769" y="3338951"/>
            <a:ext cx="1016439" cy="51054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Fast Food Cartoon Png &amp; Free Fast Food Cartoon.png Transparent ..."/>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6437828" y="2810988"/>
            <a:ext cx="968356" cy="1041333"/>
          </a:xfrm>
          <a:prstGeom prst="rect">
            <a:avLst/>
          </a:prstGeom>
          <a:noFill/>
          <a:extLst>
            <a:ext uri="{909E8E84-426E-40DD-AFC4-6F175D3DCCD1}">
              <a14:hiddenFill xmlns:a14="http://schemas.microsoft.com/office/drawing/2010/main">
                <a:solidFill>
                  <a:srgbClr val="FFFFFF"/>
                </a:solidFill>
              </a14:hiddenFill>
            </a:ext>
          </a:extLst>
        </p:spPr>
      </p:pic>
      <p:sp>
        <p:nvSpPr>
          <p:cNvPr id="55" name="Rectangle 54"/>
          <p:cNvSpPr/>
          <p:nvPr/>
        </p:nvSpPr>
        <p:spPr>
          <a:xfrm>
            <a:off x="681792" y="671374"/>
            <a:ext cx="10555262" cy="1841875"/>
          </a:xfrm>
          <a:prstGeom prst="rect">
            <a:avLst/>
          </a:prstGeom>
          <a:solidFill>
            <a:schemeClr val="dk1">
              <a:alpha val="7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4000" b="1" dirty="0" err="1">
                <a:solidFill>
                  <a:schemeClr val="bg1"/>
                </a:solidFill>
                <a:latin typeface="Times New Roman" panose="02020603050405020304" pitchFamily="18" charset="0"/>
                <a:cs typeface="Times New Roman" panose="02020603050405020304" pitchFamily="18" charset="0"/>
              </a:rPr>
              <a:t>Trong</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bài</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Phần</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thưởng</a:t>
            </a:r>
            <a:r>
              <a:rPr lang="en-US" sz="4000" b="1" dirty="0" smtClean="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đ</a:t>
            </a:r>
            <a:r>
              <a:rPr lang="en-US" sz="4000" b="1" dirty="0" err="1" smtClean="0">
                <a:solidFill>
                  <a:schemeClr val="bg1"/>
                </a:solidFill>
                <a:latin typeface="Times New Roman" panose="02020603050405020304" pitchFamily="18" charset="0"/>
                <a:cs typeface="Times New Roman" panose="02020603050405020304" pitchFamily="18" charset="0"/>
              </a:rPr>
              <a:t>iều</a:t>
            </a:r>
            <a:r>
              <a:rPr lang="en-US" sz="4000" b="1" dirty="0" smtClean="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bí</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mật</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được</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các</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bạn</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của</a:t>
            </a:r>
            <a:r>
              <a:rPr lang="en-US" sz="4000" b="1" dirty="0">
                <a:solidFill>
                  <a:schemeClr val="bg1"/>
                </a:solidFill>
                <a:latin typeface="Times New Roman" panose="02020603050405020304" pitchFamily="18" charset="0"/>
                <a:cs typeface="Times New Roman" panose="02020603050405020304" pitchFamily="18" charset="0"/>
              </a:rPr>
              <a:t> Na </a:t>
            </a:r>
            <a:r>
              <a:rPr lang="en-US" sz="4000" b="1" dirty="0" err="1">
                <a:solidFill>
                  <a:schemeClr val="bg1"/>
                </a:solidFill>
                <a:latin typeface="Times New Roman" panose="02020603050405020304" pitchFamily="18" charset="0"/>
                <a:cs typeface="Times New Roman" panose="02020603050405020304" pitchFamily="18" charset="0"/>
              </a:rPr>
              <a:t>bàn</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bạc</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là</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gì</a:t>
            </a:r>
            <a:r>
              <a:rPr lang="en-US" sz="4000" b="1" dirty="0">
                <a:solidFill>
                  <a:schemeClr val="bg1"/>
                </a:solidFill>
                <a:latin typeface="Times New Roman" panose="02020603050405020304" pitchFamily="18" charset="0"/>
                <a:cs typeface="Times New Roman" panose="02020603050405020304" pitchFamily="18" charset="0"/>
              </a:rPr>
              <a:t>?</a:t>
            </a:r>
          </a:p>
        </p:txBody>
      </p:sp>
      <p:sp>
        <p:nvSpPr>
          <p:cNvPr id="56" name="Rectangle 55"/>
          <p:cNvSpPr/>
          <p:nvPr/>
        </p:nvSpPr>
        <p:spPr>
          <a:xfrm>
            <a:off x="58835" y="2808968"/>
            <a:ext cx="5151623" cy="1560749"/>
          </a:xfrm>
          <a:prstGeom prst="rect">
            <a:avLst/>
          </a:prstGeom>
          <a:solidFill>
            <a:schemeClr val="dk1">
              <a:alpha val="7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4000" b="1" dirty="0">
                <a:latin typeface="Times New Roman" panose="02020603050405020304" pitchFamily="18" charset="0"/>
                <a:cs typeface="Times New Roman" panose="02020603050405020304" pitchFamily="18" charset="0"/>
              </a:rPr>
              <a:t>A </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Phần</a:t>
            </a:r>
            <a:r>
              <a:rPr lang="en-US" sz="4000" b="1" dirty="0" smtClean="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thưởng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cuối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năm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dành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cho</a:t>
            </a:r>
            <a:r>
              <a:rPr lang="en-US" sz="4000" b="1" dirty="0">
                <a:latin typeface="Times New Roman" panose="02020603050405020304" pitchFamily="18" charset="0"/>
                <a:cs typeface="Times New Roman" panose="02020603050405020304" pitchFamily="18" charset="0"/>
              </a:rPr>
              <a:t> Na.</a:t>
            </a:r>
          </a:p>
        </p:txBody>
      </p:sp>
      <p:sp>
        <p:nvSpPr>
          <p:cNvPr id="57" name="Rectangle 56"/>
          <p:cNvSpPr/>
          <p:nvPr/>
        </p:nvSpPr>
        <p:spPr>
          <a:xfrm>
            <a:off x="6070515" y="2829715"/>
            <a:ext cx="5876730" cy="1560749"/>
          </a:xfrm>
          <a:prstGeom prst="rect">
            <a:avLst/>
          </a:prstGeom>
          <a:solidFill>
            <a:schemeClr val="dk1">
              <a:alpha val="7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4000" b="1" dirty="0" smtClean="0">
                <a:latin typeface="Times New Roman" panose="02020603050405020304" pitchFamily="18" charset="0"/>
                <a:cs typeface="Times New Roman" panose="02020603050405020304" pitchFamily="18" charset="0"/>
              </a:rPr>
              <a:t>B </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Dấu</a:t>
            </a:r>
            <a:r>
              <a:rPr lang="en-US" sz="4000" b="1" dirty="0">
                <a:latin typeface="Times New Roman" panose="02020603050405020304" pitchFamily="18" charset="0"/>
                <a:cs typeface="Times New Roman" panose="02020603050405020304" pitchFamily="18" charset="0"/>
              </a:rPr>
              <a:t> Na </a:t>
            </a:r>
            <a:r>
              <a:rPr lang="en-US" sz="4000" b="1" dirty="0" err="1">
                <a:latin typeface="Times New Roman" panose="02020603050405020304" pitchFamily="18" charset="0"/>
                <a:cs typeface="Times New Roman" panose="02020603050405020304" pitchFamily="18" charset="0"/>
              </a:rPr>
              <a:t>về</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việc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chơi</a:t>
            </a:r>
            <a:r>
              <a:rPr lang="en-US" sz="4000" b="1" dirty="0">
                <a:latin typeface="Times New Roman" panose="02020603050405020304" pitchFamily="18" charset="0"/>
                <a:cs typeface="Times New Roman" panose="02020603050405020304" pitchFamily="18" charset="0"/>
              </a:rPr>
              <a:t>.</a:t>
            </a:r>
          </a:p>
        </p:txBody>
      </p:sp>
      <p:sp>
        <p:nvSpPr>
          <p:cNvPr id="58" name="Rectangle 57"/>
          <p:cNvSpPr/>
          <p:nvPr/>
        </p:nvSpPr>
        <p:spPr>
          <a:xfrm>
            <a:off x="6092691" y="4734663"/>
            <a:ext cx="5854554" cy="1560749"/>
          </a:xfrm>
          <a:prstGeom prst="rect">
            <a:avLst/>
          </a:prstGeom>
          <a:solidFill>
            <a:schemeClr val="dk1">
              <a:alpha val="7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4000" b="1" dirty="0" smtClean="0">
                <a:latin typeface="Times New Roman" panose="02020603050405020304" pitchFamily="18" charset="0"/>
                <a:cs typeface="Times New Roman" panose="02020603050405020304" pitchFamily="18" charset="0"/>
              </a:rPr>
              <a:t>D. </a:t>
            </a:r>
            <a:r>
              <a:rPr lang="en-US" sz="4000" b="1" dirty="0" err="1" smtClean="0">
                <a:latin typeface="Times New Roman" panose="02020603050405020304" pitchFamily="18" charset="0"/>
                <a:cs typeface="Times New Roman" panose="02020603050405020304" pitchFamily="18" charset="0"/>
              </a:rPr>
              <a:t>Dấu</a:t>
            </a:r>
            <a:r>
              <a:rPr lang="en-US" sz="4000" b="1" dirty="0" smtClean="0">
                <a:latin typeface="Times New Roman" panose="02020603050405020304" pitchFamily="18" charset="0"/>
                <a:cs typeface="Times New Roman" panose="02020603050405020304" pitchFamily="18" charset="0"/>
              </a:rPr>
              <a:t> </a:t>
            </a:r>
            <a:r>
              <a:rPr lang="en-US" sz="4000" b="1" dirty="0">
                <a:latin typeface="Times New Roman" panose="02020603050405020304" pitchFamily="18" charset="0"/>
                <a:cs typeface="Times New Roman" panose="02020603050405020304" pitchFamily="18" charset="0"/>
              </a:rPr>
              <a:t>Na </a:t>
            </a:r>
            <a:r>
              <a:rPr lang="en-US" sz="4000" b="1" dirty="0" err="1">
                <a:latin typeface="Times New Roman" panose="02020603050405020304" pitchFamily="18" charset="0"/>
                <a:cs typeface="Times New Roman" panose="02020603050405020304" pitchFamily="18" charset="0"/>
              </a:rPr>
              <a:t>mách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cô</a:t>
            </a:r>
            <a:r>
              <a:rPr lang="en-US" sz="4000" b="1" dirty="0">
                <a:latin typeface="Times New Roman" panose="02020603050405020304" pitchFamily="18" charset="0"/>
                <a:cs typeface="Times New Roman" panose="02020603050405020304" pitchFamily="18" charset="0"/>
              </a:rPr>
              <a:t> Na vi </a:t>
            </a:r>
            <a:r>
              <a:rPr lang="en-US" sz="4000" b="1" dirty="0" err="1">
                <a:latin typeface="Times New Roman" panose="02020603050405020304" pitchFamily="18" charset="0"/>
                <a:cs typeface="Times New Roman" panose="02020603050405020304" pitchFamily="18" charset="0"/>
              </a:rPr>
              <a:t>phạm</a:t>
            </a:r>
            <a:r>
              <a:rPr lang="en-US" sz="4000" b="1" dirty="0">
                <a:latin typeface="Times New Roman" panose="02020603050405020304" pitchFamily="18" charset="0"/>
                <a:cs typeface="Times New Roman" panose="02020603050405020304" pitchFamily="18" charset="0"/>
              </a:rPr>
              <a:t>.</a:t>
            </a:r>
          </a:p>
        </p:txBody>
      </p:sp>
      <p:sp>
        <p:nvSpPr>
          <p:cNvPr id="59" name="Rectangle 58"/>
          <p:cNvSpPr/>
          <p:nvPr/>
        </p:nvSpPr>
        <p:spPr>
          <a:xfrm>
            <a:off x="58835" y="4799414"/>
            <a:ext cx="5151623" cy="1560749"/>
          </a:xfrm>
          <a:prstGeom prst="rect">
            <a:avLst/>
          </a:prstGeom>
          <a:solidFill>
            <a:schemeClr val="dk1">
              <a:alpha val="7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4000" b="1" dirty="0" smtClean="0">
                <a:latin typeface="Times New Roman" panose="02020603050405020304" pitchFamily="18" charset="0"/>
                <a:cs typeface="Times New Roman" panose="02020603050405020304" pitchFamily="18" charset="0"/>
              </a:rPr>
              <a:t>C. </a:t>
            </a:r>
            <a:r>
              <a:rPr lang="en-US" sz="4000" b="1" dirty="0" err="1" smtClean="0">
                <a:latin typeface="Times New Roman" panose="02020603050405020304" pitchFamily="18" charset="0"/>
                <a:cs typeface="Times New Roman" panose="02020603050405020304" pitchFamily="18" charset="0"/>
              </a:rPr>
              <a:t>Dấu</a:t>
            </a:r>
            <a:r>
              <a:rPr lang="en-US" sz="4000" b="1" dirty="0" smtClean="0">
                <a:latin typeface="Times New Roman" panose="02020603050405020304" pitchFamily="18" charset="0"/>
                <a:cs typeface="Times New Roman" panose="02020603050405020304" pitchFamily="18" charset="0"/>
              </a:rPr>
              <a:t> </a:t>
            </a:r>
            <a:r>
              <a:rPr lang="en-US" sz="4000" b="1" dirty="0">
                <a:latin typeface="Times New Roman" panose="02020603050405020304" pitchFamily="18" charset="0"/>
                <a:cs typeface="Times New Roman" panose="02020603050405020304" pitchFamily="18" charset="0"/>
              </a:rPr>
              <a:t>Na </a:t>
            </a:r>
            <a:r>
              <a:rPr lang="en-US" sz="4000" b="1" dirty="0" err="1">
                <a:latin typeface="Times New Roman" panose="02020603050405020304" pitchFamily="18" charset="0"/>
                <a:cs typeface="Times New Roman" panose="02020603050405020304" pitchFamily="18" charset="0"/>
              </a:rPr>
              <a:t>để</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ăn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bánh</a:t>
            </a:r>
            <a:r>
              <a:rPr lang="en-US" sz="4000" b="1" dirty="0">
                <a:latin typeface="Times New Roman" panose="02020603050405020304" pitchFamily="18" charset="0"/>
                <a:cs typeface="Times New Roman" panose="02020603050405020304" pitchFamily="18" charset="0"/>
              </a:rPr>
              <a:t>.</a:t>
            </a:r>
          </a:p>
        </p:txBody>
      </p:sp>
      <p:pic>
        <p:nvPicPr>
          <p:cNvPr id="60" name="Picture 6" descr="Káº¿t quáº£ hÃ¬nh áº£nh cho right wrong tick icon"/>
          <p:cNvPicPr>
            <a:picLocks noChangeAspect="1" noChangeArrowheads="1"/>
          </p:cNvPicPr>
          <p:nvPr/>
        </p:nvPicPr>
        <p:blipFill rotWithShape="1">
          <a:blip r:embed="rId2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406542" y="5591325"/>
            <a:ext cx="905421" cy="917693"/>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 descr="Káº¿t quáº£ hÃ¬nh áº£nh cho right wrong tick icon"/>
          <p:cNvPicPr>
            <a:picLocks noChangeAspect="1" noChangeArrowheads="1"/>
          </p:cNvPicPr>
          <p:nvPr/>
        </p:nvPicPr>
        <p:blipFill rotWithShape="1">
          <a:blip r:embed="rId2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1085398" y="5533174"/>
            <a:ext cx="905421" cy="917693"/>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 descr="Káº¿t quáº£ hÃ¬nh áº£nh cho right wrong tick icon"/>
          <p:cNvPicPr>
            <a:picLocks noChangeAspect="1" noChangeArrowheads="1"/>
          </p:cNvPicPr>
          <p:nvPr/>
        </p:nvPicPr>
        <p:blipFill rotWithShape="1">
          <a:blip r:embed="rId2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1286579" y="3501386"/>
            <a:ext cx="905421" cy="917693"/>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 descr="Káº¿t quáº£ hÃ¬nh áº£nh cho right wrong tick icon"/>
          <p:cNvPicPr>
            <a:picLocks noChangeAspect="1" noChangeArrowheads="1"/>
          </p:cNvPicPr>
          <p:nvPr/>
        </p:nvPicPr>
        <p:blipFill rotWithShape="1">
          <a:blip r:embed="rId24"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313824" y="3501386"/>
            <a:ext cx="1110511" cy="976125"/>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2"/>
          <p:cNvPicPr>
            <a:picLocks noChangeAspect="1" noChangeArrowheads="1"/>
          </p:cNvPicPr>
          <p:nvPr/>
        </p:nvPicPr>
        <p:blipFill>
          <a:blip r:embed="rId25">
            <a:extLst>
              <a:ext uri="{28A0092B-C50C-407E-A947-70E740481C1C}">
                <a14:useLocalDpi xmlns:a14="http://schemas.microsoft.com/office/drawing/2010/main" val="0"/>
              </a:ext>
            </a:extLst>
          </a:blip>
          <a:stretch>
            <a:fillRect/>
          </a:stretch>
        </p:blipFill>
        <p:spPr bwMode="auto">
          <a:xfrm>
            <a:off x="2976339" y="1595817"/>
            <a:ext cx="4874526" cy="4875161"/>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12" descr="Káº¿t quáº£ hÃ¬nh áº£nh cho win text gif"/>
          <p:cNvPicPr>
            <a:picLocks noChangeAspect="1" noChangeArrowheads="1" noCrop="1"/>
          </p:cNvPicPr>
          <p:nvPr/>
        </p:nvPicPr>
        <p:blipFill>
          <a:blip r:embed="rId26">
            <a:extLst>
              <a:ext uri="{28A0092B-C50C-407E-A947-70E740481C1C}">
                <a14:useLocalDpi xmlns:a14="http://schemas.microsoft.com/office/drawing/2010/main" val="0"/>
              </a:ext>
            </a:extLst>
          </a:blip>
          <a:srcRect/>
          <a:stretch>
            <a:fillRect/>
          </a:stretch>
        </p:blipFill>
        <p:spPr bwMode="auto">
          <a:xfrm>
            <a:off x="2634646" y="1592311"/>
            <a:ext cx="5052442" cy="5053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5202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1"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1000"/>
                                        <p:tgtEl>
                                          <p:spTgt spid="55"/>
                                        </p:tgtEl>
                                      </p:cBhvr>
                                    </p:animEffect>
                                    <p:anim calcmode="lin" valueType="num">
                                      <p:cBhvr>
                                        <p:cTn id="8" dur="1000" fill="hold"/>
                                        <p:tgtEl>
                                          <p:spTgt spid="55"/>
                                        </p:tgtEl>
                                        <p:attrNameLst>
                                          <p:attrName>ppt_x</p:attrName>
                                        </p:attrNameLst>
                                      </p:cBhvr>
                                      <p:tavLst>
                                        <p:tav tm="0">
                                          <p:val>
                                            <p:strVal val="#ppt_x"/>
                                          </p:val>
                                        </p:tav>
                                        <p:tav tm="100000">
                                          <p:val>
                                            <p:strVal val="#ppt_x"/>
                                          </p:val>
                                        </p:tav>
                                      </p:tavLst>
                                    </p:anim>
                                    <p:anim calcmode="lin" valueType="num">
                                      <p:cBhvr>
                                        <p:cTn id="9" dur="1000" fill="hold"/>
                                        <p:tgtEl>
                                          <p:spTgt spid="55"/>
                                        </p:tgtEl>
                                        <p:attrNameLst>
                                          <p:attrName>ppt_y</p:attrName>
                                        </p:attrNameLst>
                                      </p:cBhvr>
                                      <p:tavLst>
                                        <p:tav tm="0">
                                          <p:val>
                                            <p:strVal val="#ppt_y+.1"/>
                                          </p:val>
                                        </p:tav>
                                        <p:tav tm="100000">
                                          <p:val>
                                            <p:strVal val="#ppt_y"/>
                                          </p:val>
                                        </p:tav>
                                      </p:tavLst>
                                    </p:anim>
                                  </p:childTnLst>
                                </p:cTn>
                              </p:par>
                              <p:par>
                                <p:cTn id="10" presetID="42" presetClass="entr" presetSubtype="0" fill="hold" grpId="1" nodeType="with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fade">
                                      <p:cBhvr>
                                        <p:cTn id="12" dur="1000"/>
                                        <p:tgtEl>
                                          <p:spTgt spid="56"/>
                                        </p:tgtEl>
                                      </p:cBhvr>
                                    </p:animEffect>
                                    <p:anim calcmode="lin" valueType="num">
                                      <p:cBhvr>
                                        <p:cTn id="13" dur="1000" fill="hold"/>
                                        <p:tgtEl>
                                          <p:spTgt spid="56"/>
                                        </p:tgtEl>
                                        <p:attrNameLst>
                                          <p:attrName>ppt_x</p:attrName>
                                        </p:attrNameLst>
                                      </p:cBhvr>
                                      <p:tavLst>
                                        <p:tav tm="0">
                                          <p:val>
                                            <p:strVal val="#ppt_x"/>
                                          </p:val>
                                        </p:tav>
                                        <p:tav tm="100000">
                                          <p:val>
                                            <p:strVal val="#ppt_x"/>
                                          </p:val>
                                        </p:tav>
                                      </p:tavLst>
                                    </p:anim>
                                    <p:anim calcmode="lin" valueType="num">
                                      <p:cBhvr>
                                        <p:cTn id="14" dur="1000" fill="hold"/>
                                        <p:tgtEl>
                                          <p:spTgt spid="56"/>
                                        </p:tgtEl>
                                        <p:attrNameLst>
                                          <p:attrName>ppt_y</p:attrName>
                                        </p:attrNameLst>
                                      </p:cBhvr>
                                      <p:tavLst>
                                        <p:tav tm="0">
                                          <p:val>
                                            <p:strVal val="#ppt_y+.1"/>
                                          </p:val>
                                        </p:tav>
                                        <p:tav tm="100000">
                                          <p:val>
                                            <p:strVal val="#ppt_y"/>
                                          </p:val>
                                        </p:tav>
                                      </p:tavLst>
                                    </p:anim>
                                  </p:childTnLst>
                                </p:cTn>
                              </p:par>
                              <p:par>
                                <p:cTn id="15" presetID="42" presetClass="entr" presetSubtype="0" fill="hold" grpId="1" nodeType="with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fade">
                                      <p:cBhvr>
                                        <p:cTn id="17" dur="1000"/>
                                        <p:tgtEl>
                                          <p:spTgt spid="57"/>
                                        </p:tgtEl>
                                      </p:cBhvr>
                                    </p:animEffect>
                                    <p:anim calcmode="lin" valueType="num">
                                      <p:cBhvr>
                                        <p:cTn id="18" dur="1000" fill="hold"/>
                                        <p:tgtEl>
                                          <p:spTgt spid="57"/>
                                        </p:tgtEl>
                                        <p:attrNameLst>
                                          <p:attrName>ppt_x</p:attrName>
                                        </p:attrNameLst>
                                      </p:cBhvr>
                                      <p:tavLst>
                                        <p:tav tm="0">
                                          <p:val>
                                            <p:strVal val="#ppt_x"/>
                                          </p:val>
                                        </p:tav>
                                        <p:tav tm="100000">
                                          <p:val>
                                            <p:strVal val="#ppt_x"/>
                                          </p:val>
                                        </p:tav>
                                      </p:tavLst>
                                    </p:anim>
                                    <p:anim calcmode="lin" valueType="num">
                                      <p:cBhvr>
                                        <p:cTn id="19" dur="1000" fill="hold"/>
                                        <p:tgtEl>
                                          <p:spTgt spid="57"/>
                                        </p:tgtEl>
                                        <p:attrNameLst>
                                          <p:attrName>ppt_y</p:attrName>
                                        </p:attrNameLst>
                                      </p:cBhvr>
                                      <p:tavLst>
                                        <p:tav tm="0">
                                          <p:val>
                                            <p:strVal val="#ppt_y+.1"/>
                                          </p:val>
                                        </p:tav>
                                        <p:tav tm="100000">
                                          <p:val>
                                            <p:strVal val="#ppt_y"/>
                                          </p:val>
                                        </p:tav>
                                      </p:tavLst>
                                    </p:anim>
                                  </p:childTnLst>
                                </p:cTn>
                              </p:par>
                              <p:par>
                                <p:cTn id="20" presetID="42" presetClass="entr" presetSubtype="0" fill="hold" grpId="1" nodeType="withEffect">
                                  <p:stCondLst>
                                    <p:cond delay="0"/>
                                  </p:stCondLst>
                                  <p:childTnLst>
                                    <p:set>
                                      <p:cBhvr>
                                        <p:cTn id="21" dur="1" fill="hold">
                                          <p:stCondLst>
                                            <p:cond delay="0"/>
                                          </p:stCondLst>
                                        </p:cTn>
                                        <p:tgtEl>
                                          <p:spTgt spid="58"/>
                                        </p:tgtEl>
                                        <p:attrNameLst>
                                          <p:attrName>style.visibility</p:attrName>
                                        </p:attrNameLst>
                                      </p:cBhvr>
                                      <p:to>
                                        <p:strVal val="visible"/>
                                      </p:to>
                                    </p:set>
                                    <p:animEffect transition="in" filter="fade">
                                      <p:cBhvr>
                                        <p:cTn id="22" dur="1000"/>
                                        <p:tgtEl>
                                          <p:spTgt spid="58"/>
                                        </p:tgtEl>
                                      </p:cBhvr>
                                    </p:animEffect>
                                    <p:anim calcmode="lin" valueType="num">
                                      <p:cBhvr>
                                        <p:cTn id="23" dur="1000" fill="hold"/>
                                        <p:tgtEl>
                                          <p:spTgt spid="58"/>
                                        </p:tgtEl>
                                        <p:attrNameLst>
                                          <p:attrName>ppt_x</p:attrName>
                                        </p:attrNameLst>
                                      </p:cBhvr>
                                      <p:tavLst>
                                        <p:tav tm="0">
                                          <p:val>
                                            <p:strVal val="#ppt_x"/>
                                          </p:val>
                                        </p:tav>
                                        <p:tav tm="100000">
                                          <p:val>
                                            <p:strVal val="#ppt_x"/>
                                          </p:val>
                                        </p:tav>
                                      </p:tavLst>
                                    </p:anim>
                                    <p:anim calcmode="lin" valueType="num">
                                      <p:cBhvr>
                                        <p:cTn id="24" dur="1000" fill="hold"/>
                                        <p:tgtEl>
                                          <p:spTgt spid="58"/>
                                        </p:tgtEl>
                                        <p:attrNameLst>
                                          <p:attrName>ppt_y</p:attrName>
                                        </p:attrNameLst>
                                      </p:cBhvr>
                                      <p:tavLst>
                                        <p:tav tm="0">
                                          <p:val>
                                            <p:strVal val="#ppt_y+.1"/>
                                          </p:val>
                                        </p:tav>
                                        <p:tav tm="100000">
                                          <p:val>
                                            <p:strVal val="#ppt_y"/>
                                          </p:val>
                                        </p:tav>
                                      </p:tavLst>
                                    </p:anim>
                                  </p:childTnLst>
                                </p:cTn>
                              </p:par>
                              <p:par>
                                <p:cTn id="25" presetID="42" presetClass="entr" presetSubtype="0" fill="hold" grpId="1" nodeType="with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fade">
                                      <p:cBhvr>
                                        <p:cTn id="27" dur="1000"/>
                                        <p:tgtEl>
                                          <p:spTgt spid="59"/>
                                        </p:tgtEl>
                                      </p:cBhvr>
                                    </p:animEffect>
                                    <p:anim calcmode="lin" valueType="num">
                                      <p:cBhvr>
                                        <p:cTn id="28" dur="1000" fill="hold"/>
                                        <p:tgtEl>
                                          <p:spTgt spid="59"/>
                                        </p:tgtEl>
                                        <p:attrNameLst>
                                          <p:attrName>ppt_x</p:attrName>
                                        </p:attrNameLst>
                                      </p:cBhvr>
                                      <p:tavLst>
                                        <p:tav tm="0">
                                          <p:val>
                                            <p:strVal val="#ppt_x"/>
                                          </p:val>
                                        </p:tav>
                                        <p:tav tm="100000">
                                          <p:val>
                                            <p:strVal val="#ppt_x"/>
                                          </p:val>
                                        </p:tav>
                                      </p:tavLst>
                                    </p:anim>
                                    <p:anim calcmode="lin" valueType="num">
                                      <p:cBhvr>
                                        <p:cTn id="29"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57"/>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Am-thanh-tra-loi-sai-www_nhacchuongvui_com.wav"/>
                                        </p:tgtEl>
                                      </p:cMediaNode>
                                    </p:audio>
                                  </p:subTnLst>
                                </p:cTn>
                              </p:par>
                            </p:childTnLst>
                          </p:cTn>
                        </p:par>
                        <p:par>
                          <p:cTn id="35" fill="hold">
                            <p:stCondLst>
                              <p:cond delay="0"/>
                            </p:stCondLst>
                            <p:childTnLst>
                              <p:par>
                                <p:cTn id="36" presetID="1" presetClass="entr" presetSubtype="0" fill="hold" nodeType="afterEffect">
                                  <p:stCondLst>
                                    <p:cond delay="1500"/>
                                  </p:stCondLst>
                                  <p:childTnLst>
                                    <p:set>
                                      <p:cBhvr>
                                        <p:cTn id="37" dur="1" fill="hold">
                                          <p:stCondLst>
                                            <p:cond delay="0"/>
                                          </p:stCondLst>
                                        </p:cTn>
                                        <p:tgtEl>
                                          <p:spTgt spid="64"/>
                                        </p:tgtEl>
                                        <p:attrNameLst>
                                          <p:attrName>style.visibility</p:attrName>
                                        </p:attrNameLst>
                                      </p:cBhvr>
                                      <p:to>
                                        <p:strVal val="visible"/>
                                      </p:to>
                                    </p:set>
                                  </p:childTnLst>
                                </p:cTn>
                              </p:par>
                            </p:childTnLst>
                          </p:cTn>
                        </p:par>
                        <p:par>
                          <p:cTn id="38" fill="hold">
                            <p:stCondLst>
                              <p:cond delay="1500"/>
                            </p:stCondLst>
                            <p:childTnLst>
                              <p:par>
                                <p:cTn id="39" presetID="10" presetClass="exit" presetSubtype="0" fill="hold" nodeType="afterEffect">
                                  <p:stCondLst>
                                    <p:cond delay="2000"/>
                                  </p:stCondLst>
                                  <p:childTnLst>
                                    <p:animEffect transition="out" filter="fade">
                                      <p:cBhvr>
                                        <p:cTn id="40" dur="500"/>
                                        <p:tgtEl>
                                          <p:spTgt spid="64"/>
                                        </p:tgtEl>
                                      </p:cBhvr>
                                    </p:animEffect>
                                    <p:set>
                                      <p:cBhvr>
                                        <p:cTn id="41"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42" restart="whenNotActive" fill="hold" evtFilter="cancelBubble" nodeType="interactiveSeq">
                <p:stCondLst>
                  <p:cond evt="onClick" delay="0">
                    <p:tgtEl>
                      <p:spTgt spid="59"/>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2" name="Am-thanh-tra-loi-sai-www_nhacchuongvui_com.wav"/>
                                        </p:tgtEl>
                                      </p:cMediaNode>
                                    </p:audio>
                                  </p:subTnLst>
                                </p:cTn>
                              </p:par>
                            </p:childTnLst>
                          </p:cTn>
                        </p:par>
                        <p:par>
                          <p:cTn id="47" fill="hold">
                            <p:stCondLst>
                              <p:cond delay="0"/>
                            </p:stCondLst>
                            <p:childTnLst>
                              <p:par>
                                <p:cTn id="48" presetID="1" presetClass="entr" presetSubtype="0" fill="hold" nodeType="afterEffect">
                                  <p:stCondLst>
                                    <p:cond delay="1500"/>
                                  </p:stCondLst>
                                  <p:childTnLst>
                                    <p:set>
                                      <p:cBhvr>
                                        <p:cTn id="49" dur="1" fill="hold">
                                          <p:stCondLst>
                                            <p:cond delay="0"/>
                                          </p:stCondLst>
                                        </p:cTn>
                                        <p:tgtEl>
                                          <p:spTgt spid="64"/>
                                        </p:tgtEl>
                                        <p:attrNameLst>
                                          <p:attrName>style.visibility</p:attrName>
                                        </p:attrNameLst>
                                      </p:cBhvr>
                                      <p:to>
                                        <p:strVal val="visible"/>
                                      </p:to>
                                    </p:set>
                                  </p:childTnLst>
                                </p:cTn>
                              </p:par>
                            </p:childTnLst>
                          </p:cTn>
                        </p:par>
                        <p:par>
                          <p:cTn id="50" fill="hold">
                            <p:stCondLst>
                              <p:cond delay="1500"/>
                            </p:stCondLst>
                            <p:childTnLst>
                              <p:par>
                                <p:cTn id="51" presetID="10" presetClass="exit" presetSubtype="0" fill="hold" nodeType="afterEffect">
                                  <p:stCondLst>
                                    <p:cond delay="2000"/>
                                  </p:stCondLst>
                                  <p:childTnLst>
                                    <p:animEffect transition="out" filter="fade">
                                      <p:cBhvr>
                                        <p:cTn id="52" dur="500"/>
                                        <p:tgtEl>
                                          <p:spTgt spid="64"/>
                                        </p:tgtEl>
                                      </p:cBhvr>
                                    </p:animEffect>
                                    <p:set>
                                      <p:cBhvr>
                                        <p:cTn id="53"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54" restart="whenNotActive" fill="hold" evtFilter="cancelBubble" nodeType="interactiveSeq">
                <p:stCondLst>
                  <p:cond evt="onClick" delay="0">
                    <p:tgtEl>
                      <p:spTgt spid="58"/>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2" name="Am-thanh-tra-loi-sai-www_nhacchuongvui_com.wav"/>
                                        </p:tgtEl>
                                      </p:cMediaNode>
                                    </p:audio>
                                  </p:subTnLst>
                                </p:cTn>
                              </p:par>
                            </p:childTnLst>
                          </p:cTn>
                        </p:par>
                        <p:par>
                          <p:cTn id="59" fill="hold">
                            <p:stCondLst>
                              <p:cond delay="0"/>
                            </p:stCondLst>
                            <p:childTnLst>
                              <p:par>
                                <p:cTn id="60" presetID="1" presetClass="entr" presetSubtype="0" fill="hold" nodeType="afterEffect">
                                  <p:stCondLst>
                                    <p:cond delay="1500"/>
                                  </p:stCondLst>
                                  <p:childTnLst>
                                    <p:set>
                                      <p:cBhvr>
                                        <p:cTn id="61" dur="1" fill="hold">
                                          <p:stCondLst>
                                            <p:cond delay="0"/>
                                          </p:stCondLst>
                                        </p:cTn>
                                        <p:tgtEl>
                                          <p:spTgt spid="64"/>
                                        </p:tgtEl>
                                        <p:attrNameLst>
                                          <p:attrName>style.visibility</p:attrName>
                                        </p:attrNameLst>
                                      </p:cBhvr>
                                      <p:to>
                                        <p:strVal val="visible"/>
                                      </p:to>
                                    </p:set>
                                  </p:childTnLst>
                                </p:cTn>
                              </p:par>
                            </p:childTnLst>
                          </p:cTn>
                        </p:par>
                        <p:par>
                          <p:cTn id="62" fill="hold">
                            <p:stCondLst>
                              <p:cond delay="1500"/>
                            </p:stCondLst>
                            <p:childTnLst>
                              <p:par>
                                <p:cTn id="63" presetID="10" presetClass="exit" presetSubtype="0" fill="hold" nodeType="afterEffect">
                                  <p:stCondLst>
                                    <p:cond delay="2000"/>
                                  </p:stCondLst>
                                  <p:childTnLst>
                                    <p:animEffect transition="out" filter="fade">
                                      <p:cBhvr>
                                        <p:cTn id="64" dur="500"/>
                                        <p:tgtEl>
                                          <p:spTgt spid="64"/>
                                        </p:tgtEl>
                                      </p:cBhvr>
                                    </p:animEffect>
                                    <p:set>
                                      <p:cBhvr>
                                        <p:cTn id="65"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66" restart="whenNotActive" fill="hold" evtFilter="cancelBubble" nodeType="interactiveSeq">
                <p:stCondLst>
                  <p:cond evt="onClick" delay="0">
                    <p:tgtEl>
                      <p:spTgt spid="56"/>
                    </p:tgtEl>
                  </p:cond>
                </p:stCondLst>
                <p:endSync evt="end" delay="0">
                  <p:rtn val="all"/>
                </p:endSync>
                <p:childTnLst>
                  <p:par>
                    <p:cTn id="67" fill="hold">
                      <p:stCondLst>
                        <p:cond delay="0"/>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3" name="Am-thanh-tra-loi-dung-www_nhacchuongvui_com.wav"/>
                                        </p:tgtEl>
                                      </p:cMediaNode>
                                    </p:audio>
                                  </p:subTnLst>
                                </p:cTn>
                              </p:par>
                            </p:childTnLst>
                          </p:cTn>
                        </p:par>
                        <p:par>
                          <p:cTn id="71" fill="hold">
                            <p:stCondLst>
                              <p:cond delay="0"/>
                            </p:stCondLst>
                            <p:childTnLst>
                              <p:par>
                                <p:cTn id="72" presetID="10" presetClass="exit" presetSubtype="0" fill="hold" nodeType="afterEffect">
                                  <p:stCondLst>
                                    <p:cond delay="2000"/>
                                  </p:stCondLst>
                                  <p:childTnLst>
                                    <p:animEffect transition="out" filter="fade">
                                      <p:cBhvr>
                                        <p:cTn id="73" dur="500"/>
                                        <p:tgtEl>
                                          <p:spTgt spid="62"/>
                                        </p:tgtEl>
                                      </p:cBhvr>
                                    </p:animEffect>
                                    <p:set>
                                      <p:cBhvr>
                                        <p:cTn id="74" dur="1" fill="hold">
                                          <p:stCondLst>
                                            <p:cond delay="499"/>
                                          </p:stCondLst>
                                        </p:cTn>
                                        <p:tgtEl>
                                          <p:spTgt spid="62"/>
                                        </p:tgtEl>
                                        <p:attrNameLst>
                                          <p:attrName>style.visibility</p:attrName>
                                        </p:attrNameLst>
                                      </p:cBhvr>
                                      <p:to>
                                        <p:strVal val="hidden"/>
                                      </p:to>
                                    </p:set>
                                  </p:childTnLst>
                                </p:cTn>
                              </p:par>
                              <p:par>
                                <p:cTn id="75" presetID="10" presetClass="exit" presetSubtype="0" fill="hold" nodeType="withEffect">
                                  <p:stCondLst>
                                    <p:cond delay="2000"/>
                                  </p:stCondLst>
                                  <p:childTnLst>
                                    <p:animEffect transition="out" filter="fade">
                                      <p:cBhvr>
                                        <p:cTn id="76" dur="500"/>
                                        <p:tgtEl>
                                          <p:spTgt spid="64"/>
                                        </p:tgtEl>
                                      </p:cBhvr>
                                    </p:animEffect>
                                    <p:set>
                                      <p:cBhvr>
                                        <p:cTn id="77" dur="1" fill="hold">
                                          <p:stCondLst>
                                            <p:cond delay="499"/>
                                          </p:stCondLst>
                                        </p:cTn>
                                        <p:tgtEl>
                                          <p:spTgt spid="64"/>
                                        </p:tgtEl>
                                        <p:attrNameLst>
                                          <p:attrName>style.visibility</p:attrName>
                                        </p:attrNameLst>
                                      </p:cBhvr>
                                      <p:to>
                                        <p:strVal val="hidden"/>
                                      </p:to>
                                    </p:set>
                                  </p:childTnLst>
                                </p:cTn>
                              </p:par>
                              <p:par>
                                <p:cTn id="78" presetID="10" presetClass="exit" presetSubtype="0" fill="hold" nodeType="withEffect">
                                  <p:stCondLst>
                                    <p:cond delay="2000"/>
                                  </p:stCondLst>
                                  <p:childTnLst>
                                    <p:animEffect transition="out" filter="fade">
                                      <p:cBhvr>
                                        <p:cTn id="79" dur="500"/>
                                        <p:tgtEl>
                                          <p:spTgt spid="60"/>
                                        </p:tgtEl>
                                      </p:cBhvr>
                                    </p:animEffect>
                                    <p:set>
                                      <p:cBhvr>
                                        <p:cTn id="80" dur="1" fill="hold">
                                          <p:stCondLst>
                                            <p:cond delay="499"/>
                                          </p:stCondLst>
                                        </p:cTn>
                                        <p:tgtEl>
                                          <p:spTgt spid="60"/>
                                        </p:tgtEl>
                                        <p:attrNameLst>
                                          <p:attrName>style.visibility</p:attrName>
                                        </p:attrNameLst>
                                      </p:cBhvr>
                                      <p:to>
                                        <p:strVal val="hidden"/>
                                      </p:to>
                                    </p:set>
                                  </p:childTnLst>
                                </p:cTn>
                              </p:par>
                              <p:par>
                                <p:cTn id="81" presetID="10" presetClass="exit" presetSubtype="0" fill="hold" nodeType="withEffect">
                                  <p:stCondLst>
                                    <p:cond delay="2000"/>
                                  </p:stCondLst>
                                  <p:childTnLst>
                                    <p:animEffect transition="out" filter="fade">
                                      <p:cBhvr>
                                        <p:cTn id="82" dur="500"/>
                                        <p:tgtEl>
                                          <p:spTgt spid="61"/>
                                        </p:tgtEl>
                                      </p:cBhvr>
                                    </p:animEffect>
                                    <p:set>
                                      <p:cBhvr>
                                        <p:cTn id="83" dur="1" fill="hold">
                                          <p:stCondLst>
                                            <p:cond delay="499"/>
                                          </p:stCondLst>
                                        </p:cTn>
                                        <p:tgtEl>
                                          <p:spTgt spid="61"/>
                                        </p:tgtEl>
                                        <p:attrNameLst>
                                          <p:attrName>style.visibility</p:attrName>
                                        </p:attrNameLst>
                                      </p:cBhvr>
                                      <p:to>
                                        <p:strVal val="hidden"/>
                                      </p:to>
                                    </p:set>
                                  </p:childTnLst>
                                </p:cTn>
                              </p:par>
                              <p:par>
                                <p:cTn id="84" presetID="10" presetClass="exit" presetSubtype="0" fill="hold" nodeType="withEffect">
                                  <p:stCondLst>
                                    <p:cond delay="2000"/>
                                  </p:stCondLst>
                                  <p:childTnLst>
                                    <p:animEffect transition="out" filter="fade">
                                      <p:cBhvr>
                                        <p:cTn id="85" dur="500"/>
                                        <p:tgtEl>
                                          <p:spTgt spid="63"/>
                                        </p:tgtEl>
                                      </p:cBhvr>
                                    </p:animEffect>
                                    <p:set>
                                      <p:cBhvr>
                                        <p:cTn id="86" dur="1" fill="hold">
                                          <p:stCondLst>
                                            <p:cond delay="499"/>
                                          </p:stCondLst>
                                        </p:cTn>
                                        <p:tgtEl>
                                          <p:spTgt spid="63"/>
                                        </p:tgtEl>
                                        <p:attrNameLst>
                                          <p:attrName>style.visibility</p:attrName>
                                        </p:attrNameLst>
                                      </p:cBhvr>
                                      <p:to>
                                        <p:strVal val="hidden"/>
                                      </p:to>
                                    </p:set>
                                  </p:childTnLst>
                                </p:cTn>
                              </p:par>
                              <p:par>
                                <p:cTn id="87" presetID="10" presetClass="exit" presetSubtype="0" fill="hold" grpId="0" nodeType="withEffect">
                                  <p:stCondLst>
                                    <p:cond delay="2000"/>
                                  </p:stCondLst>
                                  <p:childTnLst>
                                    <p:animEffect transition="out" filter="fade">
                                      <p:cBhvr>
                                        <p:cTn id="88" dur="500"/>
                                        <p:tgtEl>
                                          <p:spTgt spid="55"/>
                                        </p:tgtEl>
                                      </p:cBhvr>
                                    </p:animEffect>
                                    <p:set>
                                      <p:cBhvr>
                                        <p:cTn id="89" dur="1" fill="hold">
                                          <p:stCondLst>
                                            <p:cond delay="499"/>
                                          </p:stCondLst>
                                        </p:cTn>
                                        <p:tgtEl>
                                          <p:spTgt spid="55"/>
                                        </p:tgtEl>
                                        <p:attrNameLst>
                                          <p:attrName>style.visibility</p:attrName>
                                        </p:attrNameLst>
                                      </p:cBhvr>
                                      <p:to>
                                        <p:strVal val="hidden"/>
                                      </p:to>
                                    </p:set>
                                  </p:childTnLst>
                                </p:cTn>
                              </p:par>
                              <p:par>
                                <p:cTn id="90" presetID="10" presetClass="exit" presetSubtype="0" fill="hold" grpId="0" nodeType="withEffect">
                                  <p:stCondLst>
                                    <p:cond delay="2000"/>
                                  </p:stCondLst>
                                  <p:childTnLst>
                                    <p:animEffect transition="out" filter="fade">
                                      <p:cBhvr>
                                        <p:cTn id="91" dur="500"/>
                                        <p:tgtEl>
                                          <p:spTgt spid="56"/>
                                        </p:tgtEl>
                                      </p:cBhvr>
                                    </p:animEffect>
                                    <p:set>
                                      <p:cBhvr>
                                        <p:cTn id="92" dur="1" fill="hold">
                                          <p:stCondLst>
                                            <p:cond delay="499"/>
                                          </p:stCondLst>
                                        </p:cTn>
                                        <p:tgtEl>
                                          <p:spTgt spid="56"/>
                                        </p:tgtEl>
                                        <p:attrNameLst>
                                          <p:attrName>style.visibility</p:attrName>
                                        </p:attrNameLst>
                                      </p:cBhvr>
                                      <p:to>
                                        <p:strVal val="hidden"/>
                                      </p:to>
                                    </p:set>
                                  </p:childTnLst>
                                </p:cTn>
                              </p:par>
                              <p:par>
                                <p:cTn id="93" presetID="10" presetClass="exit" presetSubtype="0" fill="hold" grpId="0" nodeType="withEffect">
                                  <p:stCondLst>
                                    <p:cond delay="2000"/>
                                  </p:stCondLst>
                                  <p:childTnLst>
                                    <p:animEffect transition="out" filter="fade">
                                      <p:cBhvr>
                                        <p:cTn id="94" dur="500"/>
                                        <p:tgtEl>
                                          <p:spTgt spid="57"/>
                                        </p:tgtEl>
                                      </p:cBhvr>
                                    </p:animEffect>
                                    <p:set>
                                      <p:cBhvr>
                                        <p:cTn id="95" dur="1" fill="hold">
                                          <p:stCondLst>
                                            <p:cond delay="499"/>
                                          </p:stCondLst>
                                        </p:cTn>
                                        <p:tgtEl>
                                          <p:spTgt spid="57"/>
                                        </p:tgtEl>
                                        <p:attrNameLst>
                                          <p:attrName>style.visibility</p:attrName>
                                        </p:attrNameLst>
                                      </p:cBhvr>
                                      <p:to>
                                        <p:strVal val="hidden"/>
                                      </p:to>
                                    </p:set>
                                  </p:childTnLst>
                                </p:cTn>
                              </p:par>
                              <p:par>
                                <p:cTn id="96" presetID="10" presetClass="exit" presetSubtype="0" fill="hold" grpId="0" nodeType="withEffect">
                                  <p:stCondLst>
                                    <p:cond delay="2000"/>
                                  </p:stCondLst>
                                  <p:childTnLst>
                                    <p:animEffect transition="out" filter="fade">
                                      <p:cBhvr>
                                        <p:cTn id="97" dur="500"/>
                                        <p:tgtEl>
                                          <p:spTgt spid="58"/>
                                        </p:tgtEl>
                                      </p:cBhvr>
                                    </p:animEffect>
                                    <p:set>
                                      <p:cBhvr>
                                        <p:cTn id="98" dur="1" fill="hold">
                                          <p:stCondLst>
                                            <p:cond delay="499"/>
                                          </p:stCondLst>
                                        </p:cTn>
                                        <p:tgtEl>
                                          <p:spTgt spid="58"/>
                                        </p:tgtEl>
                                        <p:attrNameLst>
                                          <p:attrName>style.visibility</p:attrName>
                                        </p:attrNameLst>
                                      </p:cBhvr>
                                      <p:to>
                                        <p:strVal val="hidden"/>
                                      </p:to>
                                    </p:set>
                                  </p:childTnLst>
                                </p:cTn>
                              </p:par>
                              <p:par>
                                <p:cTn id="99" presetID="10" presetClass="exit" presetSubtype="0" fill="hold" grpId="0" nodeType="withEffect">
                                  <p:stCondLst>
                                    <p:cond delay="2000"/>
                                  </p:stCondLst>
                                  <p:childTnLst>
                                    <p:animEffect transition="out" filter="fade">
                                      <p:cBhvr>
                                        <p:cTn id="100" dur="500"/>
                                        <p:tgtEl>
                                          <p:spTgt spid="59"/>
                                        </p:tgtEl>
                                      </p:cBhvr>
                                    </p:animEffect>
                                    <p:set>
                                      <p:cBhvr>
                                        <p:cTn id="101" dur="1" fill="hold">
                                          <p:stCondLst>
                                            <p:cond delay="499"/>
                                          </p:stCondLst>
                                        </p:cTn>
                                        <p:tgtEl>
                                          <p:spTgt spid="59"/>
                                        </p:tgtEl>
                                        <p:attrNameLst>
                                          <p:attrName>style.visibility</p:attrName>
                                        </p:attrNameLst>
                                      </p:cBhvr>
                                      <p:to>
                                        <p:strVal val="hidden"/>
                                      </p:to>
                                    </p:set>
                                  </p:childTnLst>
                                </p:cTn>
                              </p:par>
                            </p:childTnLst>
                          </p:cTn>
                        </p:par>
                        <p:par>
                          <p:cTn id="102" fill="hold">
                            <p:stCondLst>
                              <p:cond delay="2500"/>
                            </p:stCondLst>
                            <p:childTnLst>
                              <p:par>
                                <p:cTn id="103" presetID="10" presetClass="entr" presetSubtype="0" fill="hold" nodeType="afterEffect">
                                  <p:stCondLst>
                                    <p:cond delay="0"/>
                                  </p:stCondLst>
                                  <p:childTnLst>
                                    <p:set>
                                      <p:cBhvr>
                                        <p:cTn id="104" dur="1" fill="hold">
                                          <p:stCondLst>
                                            <p:cond delay="0"/>
                                          </p:stCondLst>
                                        </p:cTn>
                                        <p:tgtEl>
                                          <p:spTgt spid="15"/>
                                        </p:tgtEl>
                                        <p:attrNameLst>
                                          <p:attrName>style.visibility</p:attrName>
                                        </p:attrNameLst>
                                      </p:cBhvr>
                                      <p:to>
                                        <p:strVal val="visible"/>
                                      </p:to>
                                    </p:set>
                                    <p:animEffect transition="in" filter="fade">
                                      <p:cBhvr>
                                        <p:cTn id="105" dur="500"/>
                                        <p:tgtEl>
                                          <p:spTgt spid="15"/>
                                        </p:tgtEl>
                                      </p:cBhvr>
                                    </p:animEffect>
                                  </p:childTnLst>
                                </p:cTn>
                              </p:par>
                              <p:par>
                                <p:cTn id="106" presetID="10" presetClass="entr" presetSubtype="0" fill="hold" nodeType="withEffect">
                                  <p:stCondLst>
                                    <p:cond delay="0"/>
                                  </p:stCondLst>
                                  <p:childTnLst>
                                    <p:set>
                                      <p:cBhvr>
                                        <p:cTn id="107" dur="1" fill="hold">
                                          <p:stCondLst>
                                            <p:cond delay="0"/>
                                          </p:stCondLst>
                                        </p:cTn>
                                        <p:tgtEl>
                                          <p:spTgt spid="20"/>
                                        </p:tgtEl>
                                        <p:attrNameLst>
                                          <p:attrName>style.visibility</p:attrName>
                                        </p:attrNameLst>
                                      </p:cBhvr>
                                      <p:to>
                                        <p:strVal val="visible"/>
                                      </p:to>
                                    </p:set>
                                    <p:animEffect transition="in" filter="fade">
                                      <p:cBhvr>
                                        <p:cTn id="108" dur="500"/>
                                        <p:tgtEl>
                                          <p:spTgt spid="20"/>
                                        </p:tgtEl>
                                      </p:cBhvr>
                                    </p:animEffect>
                                  </p:childTnLst>
                                </p:cTn>
                              </p:par>
                              <p:par>
                                <p:cTn id="109" presetID="10" presetClass="entr" presetSubtype="0" fill="hold" nodeType="withEffect">
                                  <p:stCondLst>
                                    <p:cond delay="0"/>
                                  </p:stCondLst>
                                  <p:childTnLst>
                                    <p:set>
                                      <p:cBhvr>
                                        <p:cTn id="110" dur="1" fill="hold">
                                          <p:stCondLst>
                                            <p:cond delay="0"/>
                                          </p:stCondLst>
                                        </p:cTn>
                                        <p:tgtEl>
                                          <p:spTgt spid="13"/>
                                        </p:tgtEl>
                                        <p:attrNameLst>
                                          <p:attrName>style.visibility</p:attrName>
                                        </p:attrNameLst>
                                      </p:cBhvr>
                                      <p:to>
                                        <p:strVal val="visible"/>
                                      </p:to>
                                    </p:set>
                                    <p:animEffect transition="in" filter="fade">
                                      <p:cBhvr>
                                        <p:cTn id="111" dur="500"/>
                                        <p:tgtEl>
                                          <p:spTgt spid="13"/>
                                        </p:tgtEl>
                                      </p:cBhvr>
                                    </p:animEffect>
                                  </p:childTnLst>
                                </p:cTn>
                              </p:par>
                              <p:par>
                                <p:cTn id="112" presetID="10" presetClass="entr" presetSubtype="0" fill="hold" nodeType="withEffect">
                                  <p:stCondLst>
                                    <p:cond delay="0"/>
                                  </p:stCondLst>
                                  <p:childTnLst>
                                    <p:set>
                                      <p:cBhvr>
                                        <p:cTn id="113" dur="1" fill="hold">
                                          <p:stCondLst>
                                            <p:cond delay="0"/>
                                          </p:stCondLst>
                                        </p:cTn>
                                        <p:tgtEl>
                                          <p:spTgt spid="14"/>
                                        </p:tgtEl>
                                        <p:attrNameLst>
                                          <p:attrName>style.visibility</p:attrName>
                                        </p:attrNameLst>
                                      </p:cBhvr>
                                      <p:to>
                                        <p:strVal val="visible"/>
                                      </p:to>
                                    </p:set>
                                    <p:animEffect transition="in" filter="fade">
                                      <p:cBhvr>
                                        <p:cTn id="114" dur="500"/>
                                        <p:tgtEl>
                                          <p:spTgt spid="14"/>
                                        </p:tgtEl>
                                      </p:cBhvr>
                                    </p:animEffect>
                                  </p:childTnLst>
                                </p:cTn>
                              </p:par>
                              <p:par>
                                <p:cTn id="115" presetID="10" presetClass="entr" presetSubtype="0" fill="hold" nodeType="withEffect">
                                  <p:stCondLst>
                                    <p:cond delay="0"/>
                                  </p:stCondLst>
                                  <p:childTnLst>
                                    <p:set>
                                      <p:cBhvr>
                                        <p:cTn id="116" dur="1" fill="hold">
                                          <p:stCondLst>
                                            <p:cond delay="0"/>
                                          </p:stCondLst>
                                        </p:cTn>
                                        <p:tgtEl>
                                          <p:spTgt spid="16"/>
                                        </p:tgtEl>
                                        <p:attrNameLst>
                                          <p:attrName>style.visibility</p:attrName>
                                        </p:attrNameLst>
                                      </p:cBhvr>
                                      <p:to>
                                        <p:strVal val="visible"/>
                                      </p:to>
                                    </p:set>
                                    <p:animEffect transition="in" filter="fade">
                                      <p:cBhvr>
                                        <p:cTn id="117" dur="500"/>
                                        <p:tgtEl>
                                          <p:spTgt spid="16"/>
                                        </p:tgtEl>
                                      </p:cBhvr>
                                    </p:animEffect>
                                  </p:childTnLst>
                                </p:cTn>
                              </p:par>
                              <p:par>
                                <p:cTn id="118" presetID="10" presetClass="entr" presetSubtype="0" fill="hold" nodeType="withEffect">
                                  <p:stCondLst>
                                    <p:cond delay="0"/>
                                  </p:stCondLst>
                                  <p:childTnLst>
                                    <p:set>
                                      <p:cBhvr>
                                        <p:cTn id="119" dur="1" fill="hold">
                                          <p:stCondLst>
                                            <p:cond delay="0"/>
                                          </p:stCondLst>
                                        </p:cTn>
                                        <p:tgtEl>
                                          <p:spTgt spid="19"/>
                                        </p:tgtEl>
                                        <p:attrNameLst>
                                          <p:attrName>style.visibility</p:attrName>
                                        </p:attrNameLst>
                                      </p:cBhvr>
                                      <p:to>
                                        <p:strVal val="visible"/>
                                      </p:to>
                                    </p:set>
                                    <p:animEffect transition="in" filter="fade">
                                      <p:cBhvr>
                                        <p:cTn id="120" dur="500"/>
                                        <p:tgtEl>
                                          <p:spTgt spid="19"/>
                                        </p:tgtEl>
                                      </p:cBhvr>
                                    </p:animEffect>
                                  </p:childTnLst>
                                </p:cTn>
                              </p:par>
                              <p:par>
                                <p:cTn id="121" presetID="10" presetClass="entr" presetSubtype="0" fill="hold" nodeType="withEffect">
                                  <p:stCondLst>
                                    <p:cond delay="0"/>
                                  </p:stCondLst>
                                  <p:childTnLst>
                                    <p:set>
                                      <p:cBhvr>
                                        <p:cTn id="122" dur="1" fill="hold">
                                          <p:stCondLst>
                                            <p:cond delay="0"/>
                                          </p:stCondLst>
                                        </p:cTn>
                                        <p:tgtEl>
                                          <p:spTgt spid="21"/>
                                        </p:tgtEl>
                                        <p:attrNameLst>
                                          <p:attrName>style.visibility</p:attrName>
                                        </p:attrNameLst>
                                      </p:cBhvr>
                                      <p:to>
                                        <p:strVal val="visible"/>
                                      </p:to>
                                    </p:set>
                                    <p:animEffect transition="in" filter="fade">
                                      <p:cBhvr>
                                        <p:cTn id="123" dur="500"/>
                                        <p:tgtEl>
                                          <p:spTgt spid="21"/>
                                        </p:tgtEl>
                                      </p:cBhvr>
                                    </p:animEffect>
                                  </p:childTnLst>
                                </p:cTn>
                              </p:par>
                              <p:par>
                                <p:cTn id="124" presetID="10" presetClass="entr" presetSubtype="0" fill="hold" nodeType="withEffect">
                                  <p:stCondLst>
                                    <p:cond delay="0"/>
                                  </p:stCondLst>
                                  <p:childTnLst>
                                    <p:set>
                                      <p:cBhvr>
                                        <p:cTn id="125" dur="1" fill="hold">
                                          <p:stCondLst>
                                            <p:cond delay="0"/>
                                          </p:stCondLst>
                                        </p:cTn>
                                        <p:tgtEl>
                                          <p:spTgt spid="22"/>
                                        </p:tgtEl>
                                        <p:attrNameLst>
                                          <p:attrName>style.visibility</p:attrName>
                                        </p:attrNameLst>
                                      </p:cBhvr>
                                      <p:to>
                                        <p:strVal val="visible"/>
                                      </p:to>
                                    </p:set>
                                    <p:animEffect transition="in" filter="fade">
                                      <p:cBhvr>
                                        <p:cTn id="126" dur="500"/>
                                        <p:tgtEl>
                                          <p:spTgt spid="22"/>
                                        </p:tgtEl>
                                      </p:cBhvr>
                                    </p:animEffect>
                                  </p:childTnLst>
                                </p:cTn>
                              </p:par>
                            </p:childTnLst>
                          </p:cTn>
                        </p:par>
                        <p:par>
                          <p:cTn id="127" fill="hold">
                            <p:stCondLst>
                              <p:cond delay="3000"/>
                            </p:stCondLst>
                            <p:childTnLst>
                              <p:par>
                                <p:cTn id="128" presetID="32" presetClass="emph" presetSubtype="0" repeatCount="indefinite" fill="hold" nodeType="afterEffect">
                                  <p:stCondLst>
                                    <p:cond delay="0"/>
                                  </p:stCondLst>
                                  <p:childTnLst>
                                    <p:animRot by="120000">
                                      <p:cBhvr>
                                        <p:cTn id="129" dur="100" fill="hold">
                                          <p:stCondLst>
                                            <p:cond delay="0"/>
                                          </p:stCondLst>
                                        </p:cTn>
                                        <p:tgtEl>
                                          <p:spTgt spid="15"/>
                                        </p:tgtEl>
                                        <p:attrNameLst>
                                          <p:attrName>r</p:attrName>
                                        </p:attrNameLst>
                                      </p:cBhvr>
                                    </p:animRot>
                                    <p:animRot by="-240000">
                                      <p:cBhvr>
                                        <p:cTn id="130" dur="200" fill="hold">
                                          <p:stCondLst>
                                            <p:cond delay="200"/>
                                          </p:stCondLst>
                                        </p:cTn>
                                        <p:tgtEl>
                                          <p:spTgt spid="15"/>
                                        </p:tgtEl>
                                        <p:attrNameLst>
                                          <p:attrName>r</p:attrName>
                                        </p:attrNameLst>
                                      </p:cBhvr>
                                    </p:animRot>
                                    <p:animRot by="240000">
                                      <p:cBhvr>
                                        <p:cTn id="131" dur="200" fill="hold">
                                          <p:stCondLst>
                                            <p:cond delay="400"/>
                                          </p:stCondLst>
                                        </p:cTn>
                                        <p:tgtEl>
                                          <p:spTgt spid="15"/>
                                        </p:tgtEl>
                                        <p:attrNameLst>
                                          <p:attrName>r</p:attrName>
                                        </p:attrNameLst>
                                      </p:cBhvr>
                                    </p:animRot>
                                    <p:animRot by="-240000">
                                      <p:cBhvr>
                                        <p:cTn id="132" dur="200" fill="hold">
                                          <p:stCondLst>
                                            <p:cond delay="600"/>
                                          </p:stCondLst>
                                        </p:cTn>
                                        <p:tgtEl>
                                          <p:spTgt spid="15"/>
                                        </p:tgtEl>
                                        <p:attrNameLst>
                                          <p:attrName>r</p:attrName>
                                        </p:attrNameLst>
                                      </p:cBhvr>
                                    </p:animRot>
                                    <p:animRot by="120000">
                                      <p:cBhvr>
                                        <p:cTn id="133" dur="200" fill="hold">
                                          <p:stCondLst>
                                            <p:cond delay="800"/>
                                          </p:stCondLst>
                                        </p:cTn>
                                        <p:tgtEl>
                                          <p:spTgt spid="15"/>
                                        </p:tgtEl>
                                        <p:attrNameLst>
                                          <p:attrName>r</p:attrName>
                                        </p:attrNameLst>
                                      </p:cBhvr>
                                    </p:animRot>
                                  </p:childTnLst>
                                </p:cTn>
                              </p:par>
                              <p:par>
                                <p:cTn id="134" presetID="32" presetClass="emph" presetSubtype="0" repeatCount="indefinite" fill="hold" nodeType="withEffect">
                                  <p:stCondLst>
                                    <p:cond delay="0"/>
                                  </p:stCondLst>
                                  <p:childTnLst>
                                    <p:animRot by="120000">
                                      <p:cBhvr>
                                        <p:cTn id="135" dur="100" fill="hold">
                                          <p:stCondLst>
                                            <p:cond delay="0"/>
                                          </p:stCondLst>
                                        </p:cTn>
                                        <p:tgtEl>
                                          <p:spTgt spid="20"/>
                                        </p:tgtEl>
                                        <p:attrNameLst>
                                          <p:attrName>r</p:attrName>
                                        </p:attrNameLst>
                                      </p:cBhvr>
                                    </p:animRot>
                                    <p:animRot by="-240000">
                                      <p:cBhvr>
                                        <p:cTn id="136" dur="200" fill="hold">
                                          <p:stCondLst>
                                            <p:cond delay="200"/>
                                          </p:stCondLst>
                                        </p:cTn>
                                        <p:tgtEl>
                                          <p:spTgt spid="20"/>
                                        </p:tgtEl>
                                        <p:attrNameLst>
                                          <p:attrName>r</p:attrName>
                                        </p:attrNameLst>
                                      </p:cBhvr>
                                    </p:animRot>
                                    <p:animRot by="240000">
                                      <p:cBhvr>
                                        <p:cTn id="137" dur="200" fill="hold">
                                          <p:stCondLst>
                                            <p:cond delay="400"/>
                                          </p:stCondLst>
                                        </p:cTn>
                                        <p:tgtEl>
                                          <p:spTgt spid="20"/>
                                        </p:tgtEl>
                                        <p:attrNameLst>
                                          <p:attrName>r</p:attrName>
                                        </p:attrNameLst>
                                      </p:cBhvr>
                                    </p:animRot>
                                    <p:animRot by="-240000">
                                      <p:cBhvr>
                                        <p:cTn id="138" dur="200" fill="hold">
                                          <p:stCondLst>
                                            <p:cond delay="600"/>
                                          </p:stCondLst>
                                        </p:cTn>
                                        <p:tgtEl>
                                          <p:spTgt spid="20"/>
                                        </p:tgtEl>
                                        <p:attrNameLst>
                                          <p:attrName>r</p:attrName>
                                        </p:attrNameLst>
                                      </p:cBhvr>
                                    </p:animRot>
                                    <p:animRot by="120000">
                                      <p:cBhvr>
                                        <p:cTn id="139" dur="200" fill="hold">
                                          <p:stCondLst>
                                            <p:cond delay="800"/>
                                          </p:stCondLst>
                                        </p:cTn>
                                        <p:tgtEl>
                                          <p:spTgt spid="20"/>
                                        </p:tgtEl>
                                        <p:attrNameLst>
                                          <p:attrName>r</p:attrName>
                                        </p:attrNameLst>
                                      </p:cBhvr>
                                    </p:animRot>
                                  </p:childTnLst>
                                </p:cTn>
                              </p:par>
                              <p:par>
                                <p:cTn id="140" presetID="32" presetClass="emph" presetSubtype="0" repeatCount="indefinite" fill="hold" nodeType="withEffect">
                                  <p:stCondLst>
                                    <p:cond delay="0"/>
                                  </p:stCondLst>
                                  <p:childTnLst>
                                    <p:animRot by="120000">
                                      <p:cBhvr>
                                        <p:cTn id="141" dur="100" fill="hold">
                                          <p:stCondLst>
                                            <p:cond delay="0"/>
                                          </p:stCondLst>
                                        </p:cTn>
                                        <p:tgtEl>
                                          <p:spTgt spid="13"/>
                                        </p:tgtEl>
                                        <p:attrNameLst>
                                          <p:attrName>r</p:attrName>
                                        </p:attrNameLst>
                                      </p:cBhvr>
                                    </p:animRot>
                                    <p:animRot by="-240000">
                                      <p:cBhvr>
                                        <p:cTn id="142" dur="200" fill="hold">
                                          <p:stCondLst>
                                            <p:cond delay="200"/>
                                          </p:stCondLst>
                                        </p:cTn>
                                        <p:tgtEl>
                                          <p:spTgt spid="13"/>
                                        </p:tgtEl>
                                        <p:attrNameLst>
                                          <p:attrName>r</p:attrName>
                                        </p:attrNameLst>
                                      </p:cBhvr>
                                    </p:animRot>
                                    <p:animRot by="240000">
                                      <p:cBhvr>
                                        <p:cTn id="143" dur="200" fill="hold">
                                          <p:stCondLst>
                                            <p:cond delay="400"/>
                                          </p:stCondLst>
                                        </p:cTn>
                                        <p:tgtEl>
                                          <p:spTgt spid="13"/>
                                        </p:tgtEl>
                                        <p:attrNameLst>
                                          <p:attrName>r</p:attrName>
                                        </p:attrNameLst>
                                      </p:cBhvr>
                                    </p:animRot>
                                    <p:animRot by="-240000">
                                      <p:cBhvr>
                                        <p:cTn id="144" dur="200" fill="hold">
                                          <p:stCondLst>
                                            <p:cond delay="600"/>
                                          </p:stCondLst>
                                        </p:cTn>
                                        <p:tgtEl>
                                          <p:spTgt spid="13"/>
                                        </p:tgtEl>
                                        <p:attrNameLst>
                                          <p:attrName>r</p:attrName>
                                        </p:attrNameLst>
                                      </p:cBhvr>
                                    </p:animRot>
                                    <p:animRot by="120000">
                                      <p:cBhvr>
                                        <p:cTn id="145" dur="200" fill="hold">
                                          <p:stCondLst>
                                            <p:cond delay="800"/>
                                          </p:stCondLst>
                                        </p:cTn>
                                        <p:tgtEl>
                                          <p:spTgt spid="13"/>
                                        </p:tgtEl>
                                        <p:attrNameLst>
                                          <p:attrName>r</p:attrName>
                                        </p:attrNameLst>
                                      </p:cBhvr>
                                    </p:animRot>
                                  </p:childTnLst>
                                </p:cTn>
                              </p:par>
                              <p:par>
                                <p:cTn id="146" presetID="32" presetClass="emph" presetSubtype="0" repeatCount="indefinite" fill="hold" nodeType="withEffect">
                                  <p:stCondLst>
                                    <p:cond delay="0"/>
                                  </p:stCondLst>
                                  <p:childTnLst>
                                    <p:animRot by="120000">
                                      <p:cBhvr>
                                        <p:cTn id="147" dur="100" fill="hold">
                                          <p:stCondLst>
                                            <p:cond delay="0"/>
                                          </p:stCondLst>
                                        </p:cTn>
                                        <p:tgtEl>
                                          <p:spTgt spid="14"/>
                                        </p:tgtEl>
                                        <p:attrNameLst>
                                          <p:attrName>r</p:attrName>
                                        </p:attrNameLst>
                                      </p:cBhvr>
                                    </p:animRot>
                                    <p:animRot by="-240000">
                                      <p:cBhvr>
                                        <p:cTn id="148" dur="200" fill="hold">
                                          <p:stCondLst>
                                            <p:cond delay="200"/>
                                          </p:stCondLst>
                                        </p:cTn>
                                        <p:tgtEl>
                                          <p:spTgt spid="14"/>
                                        </p:tgtEl>
                                        <p:attrNameLst>
                                          <p:attrName>r</p:attrName>
                                        </p:attrNameLst>
                                      </p:cBhvr>
                                    </p:animRot>
                                    <p:animRot by="240000">
                                      <p:cBhvr>
                                        <p:cTn id="149" dur="200" fill="hold">
                                          <p:stCondLst>
                                            <p:cond delay="400"/>
                                          </p:stCondLst>
                                        </p:cTn>
                                        <p:tgtEl>
                                          <p:spTgt spid="14"/>
                                        </p:tgtEl>
                                        <p:attrNameLst>
                                          <p:attrName>r</p:attrName>
                                        </p:attrNameLst>
                                      </p:cBhvr>
                                    </p:animRot>
                                    <p:animRot by="-240000">
                                      <p:cBhvr>
                                        <p:cTn id="150" dur="200" fill="hold">
                                          <p:stCondLst>
                                            <p:cond delay="600"/>
                                          </p:stCondLst>
                                        </p:cTn>
                                        <p:tgtEl>
                                          <p:spTgt spid="14"/>
                                        </p:tgtEl>
                                        <p:attrNameLst>
                                          <p:attrName>r</p:attrName>
                                        </p:attrNameLst>
                                      </p:cBhvr>
                                    </p:animRot>
                                    <p:animRot by="120000">
                                      <p:cBhvr>
                                        <p:cTn id="151" dur="200" fill="hold">
                                          <p:stCondLst>
                                            <p:cond delay="800"/>
                                          </p:stCondLst>
                                        </p:cTn>
                                        <p:tgtEl>
                                          <p:spTgt spid="14"/>
                                        </p:tgtEl>
                                        <p:attrNameLst>
                                          <p:attrName>r</p:attrName>
                                        </p:attrNameLst>
                                      </p:cBhvr>
                                    </p:animRot>
                                  </p:childTnLst>
                                </p:cTn>
                              </p:par>
                              <p:par>
                                <p:cTn id="152" presetID="32" presetClass="emph" presetSubtype="0" repeatCount="indefinite" fill="hold" nodeType="withEffect">
                                  <p:stCondLst>
                                    <p:cond delay="0"/>
                                  </p:stCondLst>
                                  <p:childTnLst>
                                    <p:animRot by="120000">
                                      <p:cBhvr>
                                        <p:cTn id="153" dur="100" fill="hold">
                                          <p:stCondLst>
                                            <p:cond delay="0"/>
                                          </p:stCondLst>
                                        </p:cTn>
                                        <p:tgtEl>
                                          <p:spTgt spid="16"/>
                                        </p:tgtEl>
                                        <p:attrNameLst>
                                          <p:attrName>r</p:attrName>
                                        </p:attrNameLst>
                                      </p:cBhvr>
                                    </p:animRot>
                                    <p:animRot by="-240000">
                                      <p:cBhvr>
                                        <p:cTn id="154" dur="200" fill="hold">
                                          <p:stCondLst>
                                            <p:cond delay="200"/>
                                          </p:stCondLst>
                                        </p:cTn>
                                        <p:tgtEl>
                                          <p:spTgt spid="16"/>
                                        </p:tgtEl>
                                        <p:attrNameLst>
                                          <p:attrName>r</p:attrName>
                                        </p:attrNameLst>
                                      </p:cBhvr>
                                    </p:animRot>
                                    <p:animRot by="240000">
                                      <p:cBhvr>
                                        <p:cTn id="155" dur="200" fill="hold">
                                          <p:stCondLst>
                                            <p:cond delay="400"/>
                                          </p:stCondLst>
                                        </p:cTn>
                                        <p:tgtEl>
                                          <p:spTgt spid="16"/>
                                        </p:tgtEl>
                                        <p:attrNameLst>
                                          <p:attrName>r</p:attrName>
                                        </p:attrNameLst>
                                      </p:cBhvr>
                                    </p:animRot>
                                    <p:animRot by="-240000">
                                      <p:cBhvr>
                                        <p:cTn id="156" dur="200" fill="hold">
                                          <p:stCondLst>
                                            <p:cond delay="600"/>
                                          </p:stCondLst>
                                        </p:cTn>
                                        <p:tgtEl>
                                          <p:spTgt spid="16"/>
                                        </p:tgtEl>
                                        <p:attrNameLst>
                                          <p:attrName>r</p:attrName>
                                        </p:attrNameLst>
                                      </p:cBhvr>
                                    </p:animRot>
                                    <p:animRot by="120000">
                                      <p:cBhvr>
                                        <p:cTn id="157" dur="200" fill="hold">
                                          <p:stCondLst>
                                            <p:cond delay="800"/>
                                          </p:stCondLst>
                                        </p:cTn>
                                        <p:tgtEl>
                                          <p:spTgt spid="16"/>
                                        </p:tgtEl>
                                        <p:attrNameLst>
                                          <p:attrName>r</p:attrName>
                                        </p:attrNameLst>
                                      </p:cBhvr>
                                    </p:animRot>
                                  </p:childTnLst>
                                </p:cTn>
                              </p:par>
                              <p:par>
                                <p:cTn id="158" presetID="32" presetClass="emph" presetSubtype="0" repeatCount="indefinite" fill="hold" nodeType="withEffect">
                                  <p:stCondLst>
                                    <p:cond delay="0"/>
                                  </p:stCondLst>
                                  <p:childTnLst>
                                    <p:animRot by="120000">
                                      <p:cBhvr>
                                        <p:cTn id="159" dur="100" fill="hold">
                                          <p:stCondLst>
                                            <p:cond delay="0"/>
                                          </p:stCondLst>
                                        </p:cTn>
                                        <p:tgtEl>
                                          <p:spTgt spid="19"/>
                                        </p:tgtEl>
                                        <p:attrNameLst>
                                          <p:attrName>r</p:attrName>
                                        </p:attrNameLst>
                                      </p:cBhvr>
                                    </p:animRot>
                                    <p:animRot by="-240000">
                                      <p:cBhvr>
                                        <p:cTn id="160" dur="200" fill="hold">
                                          <p:stCondLst>
                                            <p:cond delay="200"/>
                                          </p:stCondLst>
                                        </p:cTn>
                                        <p:tgtEl>
                                          <p:spTgt spid="19"/>
                                        </p:tgtEl>
                                        <p:attrNameLst>
                                          <p:attrName>r</p:attrName>
                                        </p:attrNameLst>
                                      </p:cBhvr>
                                    </p:animRot>
                                    <p:animRot by="240000">
                                      <p:cBhvr>
                                        <p:cTn id="161" dur="200" fill="hold">
                                          <p:stCondLst>
                                            <p:cond delay="400"/>
                                          </p:stCondLst>
                                        </p:cTn>
                                        <p:tgtEl>
                                          <p:spTgt spid="19"/>
                                        </p:tgtEl>
                                        <p:attrNameLst>
                                          <p:attrName>r</p:attrName>
                                        </p:attrNameLst>
                                      </p:cBhvr>
                                    </p:animRot>
                                    <p:animRot by="-240000">
                                      <p:cBhvr>
                                        <p:cTn id="162" dur="200" fill="hold">
                                          <p:stCondLst>
                                            <p:cond delay="600"/>
                                          </p:stCondLst>
                                        </p:cTn>
                                        <p:tgtEl>
                                          <p:spTgt spid="19"/>
                                        </p:tgtEl>
                                        <p:attrNameLst>
                                          <p:attrName>r</p:attrName>
                                        </p:attrNameLst>
                                      </p:cBhvr>
                                    </p:animRot>
                                    <p:animRot by="120000">
                                      <p:cBhvr>
                                        <p:cTn id="163" dur="200" fill="hold">
                                          <p:stCondLst>
                                            <p:cond delay="800"/>
                                          </p:stCondLst>
                                        </p:cTn>
                                        <p:tgtEl>
                                          <p:spTgt spid="19"/>
                                        </p:tgtEl>
                                        <p:attrNameLst>
                                          <p:attrName>r</p:attrName>
                                        </p:attrNameLst>
                                      </p:cBhvr>
                                    </p:animRot>
                                  </p:childTnLst>
                                </p:cTn>
                              </p:par>
                              <p:par>
                                <p:cTn id="164" presetID="32" presetClass="emph" presetSubtype="0" repeatCount="indefinite" fill="hold" nodeType="withEffect">
                                  <p:stCondLst>
                                    <p:cond delay="0"/>
                                  </p:stCondLst>
                                  <p:childTnLst>
                                    <p:animRot by="120000">
                                      <p:cBhvr>
                                        <p:cTn id="165" dur="100" fill="hold">
                                          <p:stCondLst>
                                            <p:cond delay="0"/>
                                          </p:stCondLst>
                                        </p:cTn>
                                        <p:tgtEl>
                                          <p:spTgt spid="21"/>
                                        </p:tgtEl>
                                        <p:attrNameLst>
                                          <p:attrName>r</p:attrName>
                                        </p:attrNameLst>
                                      </p:cBhvr>
                                    </p:animRot>
                                    <p:animRot by="-240000">
                                      <p:cBhvr>
                                        <p:cTn id="166" dur="200" fill="hold">
                                          <p:stCondLst>
                                            <p:cond delay="200"/>
                                          </p:stCondLst>
                                        </p:cTn>
                                        <p:tgtEl>
                                          <p:spTgt spid="21"/>
                                        </p:tgtEl>
                                        <p:attrNameLst>
                                          <p:attrName>r</p:attrName>
                                        </p:attrNameLst>
                                      </p:cBhvr>
                                    </p:animRot>
                                    <p:animRot by="240000">
                                      <p:cBhvr>
                                        <p:cTn id="167" dur="200" fill="hold">
                                          <p:stCondLst>
                                            <p:cond delay="400"/>
                                          </p:stCondLst>
                                        </p:cTn>
                                        <p:tgtEl>
                                          <p:spTgt spid="21"/>
                                        </p:tgtEl>
                                        <p:attrNameLst>
                                          <p:attrName>r</p:attrName>
                                        </p:attrNameLst>
                                      </p:cBhvr>
                                    </p:animRot>
                                    <p:animRot by="-240000">
                                      <p:cBhvr>
                                        <p:cTn id="168" dur="200" fill="hold">
                                          <p:stCondLst>
                                            <p:cond delay="600"/>
                                          </p:stCondLst>
                                        </p:cTn>
                                        <p:tgtEl>
                                          <p:spTgt spid="21"/>
                                        </p:tgtEl>
                                        <p:attrNameLst>
                                          <p:attrName>r</p:attrName>
                                        </p:attrNameLst>
                                      </p:cBhvr>
                                    </p:animRot>
                                    <p:animRot by="120000">
                                      <p:cBhvr>
                                        <p:cTn id="169" dur="200" fill="hold">
                                          <p:stCondLst>
                                            <p:cond delay="800"/>
                                          </p:stCondLst>
                                        </p:cTn>
                                        <p:tgtEl>
                                          <p:spTgt spid="21"/>
                                        </p:tgtEl>
                                        <p:attrNameLst>
                                          <p:attrName>r</p:attrName>
                                        </p:attrNameLst>
                                      </p:cBhvr>
                                    </p:animRot>
                                  </p:childTnLst>
                                </p:cTn>
                              </p:par>
                              <p:par>
                                <p:cTn id="170" presetID="32" presetClass="emph" presetSubtype="0" repeatCount="indefinite" fill="hold" nodeType="withEffect">
                                  <p:stCondLst>
                                    <p:cond delay="0"/>
                                  </p:stCondLst>
                                  <p:childTnLst>
                                    <p:animRot by="120000">
                                      <p:cBhvr>
                                        <p:cTn id="171" dur="100" fill="hold">
                                          <p:stCondLst>
                                            <p:cond delay="0"/>
                                          </p:stCondLst>
                                        </p:cTn>
                                        <p:tgtEl>
                                          <p:spTgt spid="22"/>
                                        </p:tgtEl>
                                        <p:attrNameLst>
                                          <p:attrName>r</p:attrName>
                                        </p:attrNameLst>
                                      </p:cBhvr>
                                    </p:animRot>
                                    <p:animRot by="-240000">
                                      <p:cBhvr>
                                        <p:cTn id="172" dur="200" fill="hold">
                                          <p:stCondLst>
                                            <p:cond delay="200"/>
                                          </p:stCondLst>
                                        </p:cTn>
                                        <p:tgtEl>
                                          <p:spTgt spid="22"/>
                                        </p:tgtEl>
                                        <p:attrNameLst>
                                          <p:attrName>r</p:attrName>
                                        </p:attrNameLst>
                                      </p:cBhvr>
                                    </p:animRot>
                                    <p:animRot by="240000">
                                      <p:cBhvr>
                                        <p:cTn id="173" dur="200" fill="hold">
                                          <p:stCondLst>
                                            <p:cond delay="400"/>
                                          </p:stCondLst>
                                        </p:cTn>
                                        <p:tgtEl>
                                          <p:spTgt spid="22"/>
                                        </p:tgtEl>
                                        <p:attrNameLst>
                                          <p:attrName>r</p:attrName>
                                        </p:attrNameLst>
                                      </p:cBhvr>
                                    </p:animRot>
                                    <p:animRot by="-240000">
                                      <p:cBhvr>
                                        <p:cTn id="174" dur="200" fill="hold">
                                          <p:stCondLst>
                                            <p:cond delay="600"/>
                                          </p:stCondLst>
                                        </p:cTn>
                                        <p:tgtEl>
                                          <p:spTgt spid="22"/>
                                        </p:tgtEl>
                                        <p:attrNameLst>
                                          <p:attrName>r</p:attrName>
                                        </p:attrNameLst>
                                      </p:cBhvr>
                                    </p:animRot>
                                    <p:animRot by="120000">
                                      <p:cBhvr>
                                        <p:cTn id="175" dur="200" fill="hold">
                                          <p:stCondLst>
                                            <p:cond delay="800"/>
                                          </p:stCondLst>
                                        </p:cTn>
                                        <p:tgtEl>
                                          <p:spTgt spid="22"/>
                                        </p:tgtEl>
                                        <p:attrNameLst>
                                          <p:attrName>r</p:attrName>
                                        </p:attrNameLst>
                                      </p:cBhvr>
                                    </p:animRot>
                                  </p:childTnLst>
                                </p:cTn>
                              </p:par>
                              <p:par>
                                <p:cTn id="176" presetID="10" presetClass="entr" presetSubtype="0" fill="hold" nodeType="withEffect">
                                  <p:stCondLst>
                                    <p:cond delay="0"/>
                                  </p:stCondLst>
                                  <p:childTnLst>
                                    <p:set>
                                      <p:cBhvr>
                                        <p:cTn id="177" dur="1" fill="hold">
                                          <p:stCondLst>
                                            <p:cond delay="0"/>
                                          </p:stCondLst>
                                        </p:cTn>
                                        <p:tgtEl>
                                          <p:spTgt spid="65"/>
                                        </p:tgtEl>
                                        <p:attrNameLst>
                                          <p:attrName>style.visibility</p:attrName>
                                        </p:attrNameLst>
                                      </p:cBhvr>
                                      <p:to>
                                        <p:strVal val="visible"/>
                                      </p:to>
                                    </p:set>
                                    <p:animEffect transition="in" filter="fade">
                                      <p:cBhvr>
                                        <p:cTn id="178" dur="500"/>
                                        <p:tgtEl>
                                          <p:spTgt spid="65"/>
                                        </p:tgtEl>
                                      </p:cBhvr>
                                    </p:animEffect>
                                  </p:childTnLst>
                                  <p:subTnLst>
                                    <p:audio>
                                      <p:cMediaNode>
                                        <p:cTn display="0" masterRel="sameClick">
                                          <p:stCondLst>
                                            <p:cond evt="begin" delay="0">
                                              <p:tn val="176"/>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nextCondLst>
                <p:cond evt="onClick" delay="0">
                  <p:tgtEl>
                    <p:spTgt spid="56"/>
                  </p:tgtEl>
                </p:cond>
              </p:nextCondLst>
            </p:seq>
          </p:childTnLst>
        </p:cTn>
      </p:par>
    </p:tnLst>
    <p:bldLst>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6" name="Rectangle 5"/>
          <p:cNvSpPr/>
          <p:nvPr/>
        </p:nvSpPr>
        <p:spPr>
          <a:xfrm>
            <a:off x="1962996" y="1703374"/>
            <a:ext cx="8039572" cy="2800767"/>
          </a:xfrm>
          <a:prstGeom prst="rect">
            <a:avLst/>
          </a:prstGeom>
          <a:noFill/>
        </p:spPr>
        <p:txBody>
          <a:bodyPr wrap="none" lIns="91440" tIns="45720" rIns="91440" bIns="45720">
            <a:spAutoFit/>
          </a:bodyPr>
          <a:lstStyle/>
          <a:p>
            <a:pPr algn="ctr"/>
            <a:r>
              <a:rPr lang="en-US" sz="8800" b="1" dirty="0" err="1"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Bài</a:t>
            </a:r>
            <a:r>
              <a:rPr lang="en-US" sz="8800" b="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 5</a:t>
            </a:r>
          </a:p>
          <a:p>
            <a:pPr algn="ctr"/>
            <a:r>
              <a:rPr lang="en-US" sz="8800" b="1" dirty="0" err="1"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Ngôi</a:t>
            </a:r>
            <a:r>
              <a:rPr lang="en-US" sz="8800" b="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 </a:t>
            </a:r>
            <a:r>
              <a:rPr lang="en-US" sz="8800" b="1" dirty="0" err="1">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nhà</a:t>
            </a:r>
            <a:r>
              <a:rPr lang="en-US" sz="88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 </a:t>
            </a:r>
            <a:r>
              <a:rPr lang="en-US" sz="8800" b="1" dirty="0" err="1">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thứ</a:t>
            </a:r>
            <a:r>
              <a:rPr lang="en-US" sz="88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 </a:t>
            </a:r>
            <a:r>
              <a:rPr lang="en-US" sz="8800" b="1" dirty="0" err="1">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hai</a:t>
            </a:r>
            <a:endParaRPr lang="en-US" sz="88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Tree>
    <p:extLst>
      <p:ext uri="{BB962C8B-B14F-4D97-AF65-F5344CB8AC3E}">
        <p14:creationId xmlns:p14="http://schemas.microsoft.com/office/powerpoint/2010/main" val="10683386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par>
                                <p:cTn id="10" presetID="3" presetClass="emph" presetSubtype="10" repeatCount="indefinite" fill="hold" grpId="1" nodeType="withEffect">
                                  <p:stCondLst>
                                    <p:cond delay="0"/>
                                  </p:stCondLst>
                                  <p:childTnLst>
                                    <p:animClr clrSpc="hsl" dir="ccw">
                                      <p:cBhvr override="childStyle">
                                        <p:cTn id="11" dur="3000" fill="hold"/>
                                        <p:tgtEl>
                                          <p:spTgt spid="6"/>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oogle Shape;102;p3"/>
          <p:cNvGrpSpPr/>
          <p:nvPr/>
        </p:nvGrpSpPr>
        <p:grpSpPr>
          <a:xfrm>
            <a:off x="4428378" y="1899158"/>
            <a:ext cx="3395720" cy="2150206"/>
            <a:chOff x="3703077" y="921142"/>
            <a:chExt cx="4611891" cy="2736950"/>
          </a:xfrm>
        </p:grpSpPr>
        <p:grpSp>
          <p:nvGrpSpPr>
            <p:cNvPr id="5" name="Google Shape;103;p3"/>
            <p:cNvGrpSpPr/>
            <p:nvPr/>
          </p:nvGrpSpPr>
          <p:grpSpPr>
            <a:xfrm>
              <a:off x="3703077" y="1216359"/>
              <a:ext cx="4611891" cy="2441732"/>
              <a:chOff x="3679464" y="1244657"/>
              <a:chExt cx="4611891" cy="2441732"/>
            </a:xfrm>
          </p:grpSpPr>
          <p:pic>
            <p:nvPicPr>
              <p:cNvPr id="7" name="Google Shape;104;p3"/>
              <p:cNvPicPr preferRelativeResize="0"/>
              <p:nvPr/>
            </p:nvPicPr>
            <p:blipFill rotWithShape="1">
              <a:blip r:embed="rId3">
                <a:alphaModFix/>
              </a:blip>
              <a:srcRect/>
              <a:stretch/>
            </p:blipFill>
            <p:spPr>
              <a:xfrm rot="-1801207">
                <a:off x="5635205" y="1770357"/>
                <a:ext cx="2474321" cy="1390333"/>
              </a:xfrm>
              <a:prstGeom prst="rect">
                <a:avLst/>
              </a:prstGeom>
              <a:noFill/>
              <a:ln>
                <a:noFill/>
              </a:ln>
            </p:spPr>
          </p:pic>
          <p:pic>
            <p:nvPicPr>
              <p:cNvPr id="8" name="Google Shape;105;p3"/>
              <p:cNvPicPr preferRelativeResize="0"/>
              <p:nvPr/>
            </p:nvPicPr>
            <p:blipFill rotWithShape="1">
              <a:blip r:embed="rId3">
                <a:alphaModFix/>
              </a:blip>
              <a:srcRect/>
              <a:stretch/>
            </p:blipFill>
            <p:spPr>
              <a:xfrm rot="1801207" flipH="1">
                <a:off x="3861293" y="1770357"/>
                <a:ext cx="2474321" cy="1390333"/>
              </a:xfrm>
              <a:prstGeom prst="rect">
                <a:avLst/>
              </a:prstGeom>
              <a:noFill/>
              <a:ln>
                <a:noFill/>
              </a:ln>
            </p:spPr>
          </p:pic>
        </p:grpSp>
        <p:pic>
          <p:nvPicPr>
            <p:cNvPr id="6" name="Google Shape;106;p3"/>
            <p:cNvPicPr preferRelativeResize="0"/>
            <p:nvPr/>
          </p:nvPicPr>
          <p:blipFill rotWithShape="1">
            <a:blip r:embed="rId4">
              <a:alphaModFix/>
            </a:blip>
            <a:srcRect b="28746"/>
            <a:stretch/>
          </p:blipFill>
          <p:spPr>
            <a:xfrm>
              <a:off x="4864432" y="921142"/>
              <a:ext cx="2078234" cy="1862667"/>
            </a:xfrm>
            <a:prstGeom prst="rect">
              <a:avLst/>
            </a:prstGeom>
            <a:noFill/>
            <a:ln>
              <a:noFill/>
            </a:ln>
          </p:spPr>
        </p:pic>
      </p:grpSp>
      <p:sp>
        <p:nvSpPr>
          <p:cNvPr id="9" name="Google Shape;107;p3"/>
          <p:cNvSpPr txBox="1"/>
          <p:nvPr/>
        </p:nvSpPr>
        <p:spPr>
          <a:xfrm>
            <a:off x="3946991" y="3470690"/>
            <a:ext cx="4559872" cy="923289"/>
          </a:xfrm>
          <a:prstGeom prst="rect">
            <a:avLst/>
          </a:prstGeom>
          <a:noFill/>
          <a:ln>
            <a:noFill/>
          </a:ln>
        </p:spPr>
        <p:txBody>
          <a:bodyPr spcFirstLastPara="1" wrap="square" lIns="91425" tIns="45700" rIns="91425" bIns="45700" anchor="t" anchorCtr="0">
            <a:spAutoFit/>
          </a:bodyPr>
          <a:lstStyle/>
          <a:p>
            <a:pPr algn="ctr"/>
            <a:r>
              <a:rPr lang="en-US" sz="5400" b="1" dirty="0">
                <a:solidFill>
                  <a:srgbClr val="FF0000"/>
                </a:solidFill>
                <a:latin typeface="Times New Roman"/>
                <a:ea typeface="Times New Roman"/>
                <a:cs typeface="Times New Roman"/>
                <a:sym typeface="Times New Roman"/>
              </a:rPr>
              <a:t>CHIA SẺ</a:t>
            </a:r>
            <a:endParaRPr sz="5400" b="1" dirty="0">
              <a:solidFill>
                <a:srgbClr val="FF0000"/>
              </a:solidFill>
              <a:latin typeface="Times New Roman"/>
              <a:ea typeface="Times New Roman"/>
              <a:cs typeface="Times New Roman"/>
              <a:sym typeface="Times New Roman"/>
            </a:endParaRPr>
          </a:p>
        </p:txBody>
      </p:sp>
      <p:sp>
        <p:nvSpPr>
          <p:cNvPr id="10" name="Google Shape;108;p3"/>
          <p:cNvSpPr/>
          <p:nvPr/>
        </p:nvSpPr>
        <p:spPr>
          <a:xfrm>
            <a:off x="4279959" y="1115878"/>
            <a:ext cx="3810156" cy="3735091"/>
          </a:xfrm>
          <a:prstGeom prst="ellipse">
            <a:avLst/>
          </a:prstGeom>
          <a:noFill/>
          <a:ln w="38100" cap="flat" cmpd="sng">
            <a:solidFill>
              <a:schemeClr val="lt1"/>
            </a:solidFill>
            <a:prstDash val="solid"/>
            <a:miter lim="800000"/>
            <a:headEnd type="none" w="sm" len="sm"/>
            <a:tailEnd type="none" w="sm" len="sm"/>
          </a:ln>
          <a:effectLst>
            <a:glow rad="139700">
              <a:schemeClr val="accent2">
                <a:satMod val="175000"/>
                <a:alpha val="40000"/>
              </a:schemeClr>
            </a:glow>
          </a:effectLst>
        </p:spPr>
        <p:txBody>
          <a:bodyPr spcFirstLastPara="1" wrap="square" lIns="91425" tIns="45700" rIns="91425" bIns="45700" anchor="ctr" anchorCtr="0">
            <a:noAutofit/>
          </a:bodyPr>
          <a:lstStyle/>
          <a:p>
            <a:pPr algn="ctr"/>
            <a:endParaRPr>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1482295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r="-17000"/>
          </a:stretch>
        </a:blipFill>
        <a:effectLst/>
      </p:bgPr>
    </p:bg>
    <p:spTree>
      <p:nvGrpSpPr>
        <p:cNvPr id="1" name=""/>
        <p:cNvGrpSpPr/>
        <p:nvPr/>
      </p:nvGrpSpPr>
      <p:grpSpPr>
        <a:xfrm>
          <a:off x="0" y="0"/>
          <a:ext cx="0" cy="0"/>
          <a:chOff x="0" y="0"/>
          <a:chExt cx="0" cy="0"/>
        </a:xfrm>
      </p:grpSpPr>
      <p:sp>
        <p:nvSpPr>
          <p:cNvPr id="6" name="TextBox 5"/>
          <p:cNvSpPr txBox="1"/>
          <p:nvPr/>
        </p:nvSpPr>
        <p:spPr>
          <a:xfrm>
            <a:off x="-342871" y="465998"/>
            <a:ext cx="12636471" cy="707886"/>
          </a:xfrm>
          <a:prstGeom prst="rect">
            <a:avLst/>
          </a:prstGeom>
          <a:noFill/>
        </p:spPr>
        <p:txBody>
          <a:bodyPr wrap="square" rtlCol="0">
            <a:spAutoFit/>
          </a:bodyPr>
          <a:lstStyle/>
          <a:p>
            <a:pPr algn="ctr"/>
            <a:r>
              <a:rPr lang="en-US" sz="4000" b="1" dirty="0" smtClean="0">
                <a:latin typeface="Times New Roman" pitchFamily="18" charset="0"/>
                <a:cs typeface="Times New Roman" pitchFamily="18" charset="0"/>
              </a:rPr>
              <a:t>  </a:t>
            </a:r>
            <a:r>
              <a:rPr lang="en-US" sz="4000" b="1" dirty="0" smtClean="0">
                <a:solidFill>
                  <a:srgbClr val="FF0000"/>
                </a:solidFill>
                <a:latin typeface="Times New Roman" pitchFamily="18" charset="0"/>
                <a:cs typeface="Times New Roman" pitchFamily="18" charset="0"/>
              </a:rPr>
              <a:t>1</a:t>
            </a:r>
            <a:r>
              <a:rPr lang="en-US" sz="4000" b="1" dirty="0">
                <a:solidFill>
                  <a:srgbClr val="FF0000"/>
                </a:solidFill>
                <a:latin typeface="Times New Roman" pitchFamily="18" charset="0"/>
                <a:cs typeface="Times New Roman" pitchFamily="18" charset="0"/>
              </a:rPr>
              <a:t>. </a:t>
            </a:r>
            <a:r>
              <a:rPr lang="en-US" sz="3800" b="1" dirty="0" err="1">
                <a:latin typeface="Times New Roman" pitchFamily="18" charset="0"/>
                <a:cs typeface="Times New Roman" pitchFamily="18" charset="0"/>
              </a:rPr>
              <a:t>Em</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hãy</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đọc</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tên</a:t>
            </a:r>
            <a:r>
              <a:rPr lang="en-US" sz="3800" b="1" dirty="0">
                <a:latin typeface="Times New Roman" pitchFamily="18" charset="0"/>
                <a:cs typeface="Times New Roman" pitchFamily="18" charset="0"/>
              </a:rPr>
              <a:t> </a:t>
            </a:r>
            <a:r>
              <a:rPr lang="en-US" sz="3800" b="1" dirty="0" err="1">
                <a:solidFill>
                  <a:srgbClr val="FF0000"/>
                </a:solidFill>
                <a:latin typeface="Times New Roman" pitchFamily="18" charset="0"/>
                <a:cs typeface="Times New Roman" pitchFamily="18" charset="0"/>
              </a:rPr>
              <a:t>Bài</a:t>
            </a:r>
            <a:r>
              <a:rPr lang="en-US" sz="3800" b="1" dirty="0">
                <a:solidFill>
                  <a:srgbClr val="FF0000"/>
                </a:solidFill>
                <a:latin typeface="Times New Roman" pitchFamily="18" charset="0"/>
                <a:cs typeface="Times New Roman" pitchFamily="18" charset="0"/>
              </a:rPr>
              <a:t> 5</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và</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đoán</a:t>
            </a:r>
            <a:r>
              <a:rPr lang="en-US" sz="3800" b="1" dirty="0">
                <a:latin typeface="Times New Roman" pitchFamily="18" charset="0"/>
                <a:cs typeface="Times New Roman" pitchFamily="18" charset="0"/>
              </a:rPr>
              <a:t>: </a:t>
            </a:r>
            <a:r>
              <a:rPr lang="en-US" sz="3800" b="1" dirty="0" err="1">
                <a:solidFill>
                  <a:srgbClr val="0000FF"/>
                </a:solidFill>
                <a:latin typeface="Times New Roman" pitchFamily="18" charset="0"/>
                <a:cs typeface="Times New Roman" pitchFamily="18" charset="0"/>
              </a:rPr>
              <a:t>Ngôi</a:t>
            </a:r>
            <a:r>
              <a:rPr lang="en-US" sz="3800" b="1" dirty="0">
                <a:solidFill>
                  <a:srgbClr val="0000FF"/>
                </a:solidFill>
                <a:latin typeface="Times New Roman" pitchFamily="18" charset="0"/>
                <a:cs typeface="Times New Roman" pitchFamily="18" charset="0"/>
              </a:rPr>
              <a:t> </a:t>
            </a:r>
            <a:r>
              <a:rPr lang="en-US" sz="3800" b="1" dirty="0" err="1">
                <a:solidFill>
                  <a:srgbClr val="0000FF"/>
                </a:solidFill>
                <a:latin typeface="Times New Roman" pitchFamily="18" charset="0"/>
                <a:cs typeface="Times New Roman" pitchFamily="18" charset="0"/>
              </a:rPr>
              <a:t>nhà</a:t>
            </a:r>
            <a:r>
              <a:rPr lang="en-US" sz="3800" b="1" dirty="0">
                <a:solidFill>
                  <a:srgbClr val="0000FF"/>
                </a:solidFill>
                <a:latin typeface="Times New Roman" pitchFamily="18" charset="0"/>
                <a:cs typeface="Times New Roman" pitchFamily="18" charset="0"/>
              </a:rPr>
              <a:t> </a:t>
            </a:r>
            <a:r>
              <a:rPr lang="en-US" sz="3800" b="1" dirty="0" err="1">
                <a:solidFill>
                  <a:srgbClr val="0000FF"/>
                </a:solidFill>
                <a:latin typeface="Times New Roman" pitchFamily="18" charset="0"/>
                <a:cs typeface="Times New Roman" pitchFamily="18" charset="0"/>
              </a:rPr>
              <a:t>thứ</a:t>
            </a:r>
            <a:r>
              <a:rPr lang="en-US" sz="3800" b="1" dirty="0">
                <a:solidFill>
                  <a:srgbClr val="0000FF"/>
                </a:solidFill>
                <a:latin typeface="Times New Roman" pitchFamily="18" charset="0"/>
                <a:cs typeface="Times New Roman" pitchFamily="18" charset="0"/>
              </a:rPr>
              <a:t> </a:t>
            </a:r>
            <a:r>
              <a:rPr lang="en-US" sz="3800" b="1" dirty="0" err="1">
                <a:solidFill>
                  <a:srgbClr val="0000FF"/>
                </a:solidFill>
                <a:latin typeface="Times New Roman" pitchFamily="18" charset="0"/>
                <a:cs typeface="Times New Roman" pitchFamily="18" charset="0"/>
              </a:rPr>
              <a:t>hai</a:t>
            </a:r>
            <a:r>
              <a:rPr lang="en-US" sz="3800" b="1" dirty="0">
                <a:solidFill>
                  <a:srgbClr val="0000FF"/>
                </a:solidFill>
                <a:latin typeface="Times New Roman" pitchFamily="18" charset="0"/>
                <a:cs typeface="Times New Roman" pitchFamily="18" charset="0"/>
              </a:rPr>
              <a:t> </a:t>
            </a:r>
            <a:r>
              <a:rPr lang="en-US" sz="3800" b="1" dirty="0" err="1">
                <a:latin typeface="Times New Roman" pitchFamily="18" charset="0"/>
                <a:cs typeface="Times New Roman" pitchFamily="18" charset="0"/>
              </a:rPr>
              <a:t>là</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gì</a:t>
            </a:r>
            <a:r>
              <a:rPr lang="en-US" sz="3800" b="1" dirty="0">
                <a:latin typeface="Times New Roman" pitchFamily="18" charset="0"/>
                <a:cs typeface="Times New Roman" pitchFamily="18" charset="0"/>
              </a:rPr>
              <a:t>?</a:t>
            </a:r>
            <a:endParaRPr lang="vi-VN" sz="3800" b="1" dirty="0">
              <a:latin typeface="Times New Roman" pitchFamily="18" charset="0"/>
              <a:cs typeface="Times New Roman" pitchFamily="18" charset="0"/>
            </a:endParaRPr>
          </a:p>
        </p:txBody>
      </p:sp>
      <p:sp>
        <p:nvSpPr>
          <p:cNvPr id="7" name="Rectangle 6"/>
          <p:cNvSpPr/>
          <p:nvPr/>
        </p:nvSpPr>
        <p:spPr>
          <a:xfrm>
            <a:off x="5234646" y="4289732"/>
            <a:ext cx="6957354" cy="707886"/>
          </a:xfrm>
          <a:prstGeom prst="rect">
            <a:avLst/>
          </a:prstGeom>
        </p:spPr>
        <p:txBody>
          <a:bodyPr wrap="none">
            <a:spAutoFit/>
          </a:bodyPr>
          <a:lstStyle/>
          <a:p>
            <a:r>
              <a:rPr lang="en-US" sz="4000" b="1" dirty="0" err="1">
                <a:solidFill>
                  <a:srgbClr val="0000FF"/>
                </a:solidFill>
                <a:latin typeface="Times New Roman" pitchFamily="18" charset="0"/>
                <a:cs typeface="Times New Roman" pitchFamily="18" charset="0"/>
              </a:rPr>
              <a:t>Ngôi</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nhà</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thứ</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hai</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là</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trường</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học</a:t>
            </a:r>
            <a:endParaRPr lang="vi-VN" sz="4000" b="1" dirty="0">
              <a:solidFill>
                <a:srgbClr val="0000FF"/>
              </a:solidFill>
            </a:endParaRPr>
          </a:p>
        </p:txBody>
      </p:sp>
      <p:pic>
        <p:nvPicPr>
          <p:cNvPr id="8" name="Google Shape;150;p6"/>
          <p:cNvPicPr preferRelativeResize="0"/>
          <p:nvPr/>
        </p:nvPicPr>
        <p:blipFill rotWithShape="1">
          <a:blip r:embed="rId3">
            <a:alphaModFix/>
          </a:blip>
          <a:srcRect l="6917" t="19092" b="17058"/>
          <a:stretch/>
        </p:blipFill>
        <p:spPr>
          <a:xfrm>
            <a:off x="-298790" y="2873682"/>
            <a:ext cx="6274154" cy="3870018"/>
          </a:xfrm>
          <a:prstGeom prst="rect">
            <a:avLst/>
          </a:prstGeom>
          <a:noFill/>
          <a:ln>
            <a:noFill/>
          </a:ln>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4400" y="1197552"/>
            <a:ext cx="8102599" cy="2853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04873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 calcmode="lin" valueType="num">
                                      <p:cBhvr>
                                        <p:cTn id="15" dur="1000" fill="hold"/>
                                        <p:tgtEl>
                                          <p:spTgt spid="8"/>
                                        </p:tgtEl>
                                        <p:attrNameLst>
                                          <p:attrName>style.rotation</p:attrName>
                                        </p:attrNameLst>
                                      </p:cBhvr>
                                      <p:tavLst>
                                        <p:tav tm="0">
                                          <p:val>
                                            <p:fltVal val="90"/>
                                          </p:val>
                                        </p:tav>
                                        <p:tav tm="100000">
                                          <p:val>
                                            <p:fltVal val="0"/>
                                          </p:val>
                                        </p:tav>
                                      </p:tavLst>
                                    </p:anim>
                                    <p:animEffect transition="in" filter="fade">
                                      <p:cBhvr>
                                        <p:cTn id="1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0" y="511088"/>
            <a:ext cx="6324600" cy="4302716"/>
          </a:xfrm>
          <a:prstGeom prst="rect">
            <a:avLst/>
          </a:prstGeom>
          <a:noFill/>
        </p:spPr>
        <p:txBody>
          <a:bodyPr wrap="square" rtlCol="0">
            <a:spAutoFit/>
          </a:bodyPr>
          <a:lstStyle/>
          <a:p>
            <a:pPr>
              <a:lnSpc>
                <a:spcPct val="114000"/>
              </a:lnSpc>
            </a:pPr>
            <a:r>
              <a:rPr lang="en-US" sz="4000" b="1" dirty="0">
                <a:solidFill>
                  <a:srgbClr val="FF0000"/>
                </a:solidFill>
                <a:latin typeface="Times New Roman" pitchFamily="18" charset="0"/>
                <a:cs typeface="Times New Roman" pitchFamily="18" charset="0"/>
              </a:rPr>
              <a:t>2</a:t>
            </a:r>
            <a:r>
              <a:rPr lang="en-US" sz="4000" b="1" dirty="0" smtClean="0">
                <a:solidFill>
                  <a:srgbClr val="0000FF"/>
                </a:solidFill>
                <a:latin typeface="Times New Roman" pitchFamily="18" charset="0"/>
                <a:cs typeface="Times New Roman" pitchFamily="18" charset="0"/>
              </a:rPr>
              <a:t>. </a:t>
            </a:r>
            <a:r>
              <a:rPr lang="en-US" sz="4000" b="1" dirty="0" err="1" smtClean="0">
                <a:solidFill>
                  <a:srgbClr val="0000FF"/>
                </a:solidFill>
                <a:latin typeface="Times New Roman" pitchFamily="18" charset="0"/>
                <a:cs typeface="Times New Roman" pitchFamily="18" charset="0"/>
              </a:rPr>
              <a:t>Nói</a:t>
            </a:r>
            <a:r>
              <a:rPr lang="en-US" sz="4000" b="1" dirty="0" smtClean="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những</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điều</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mà</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em</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quan</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sát</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được</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trong</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mỗi</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bức</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tranh</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dưới</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đây</a:t>
            </a:r>
            <a:r>
              <a:rPr lang="en-US" sz="4000" b="1" dirty="0">
                <a:solidFill>
                  <a:srgbClr val="0000FF"/>
                </a:solidFill>
                <a:latin typeface="Times New Roman" pitchFamily="18" charset="0"/>
                <a:cs typeface="Times New Roman" pitchFamily="18" charset="0"/>
              </a:rPr>
              <a:t>:</a:t>
            </a:r>
          </a:p>
          <a:p>
            <a:pPr marL="457200" indent="-457200">
              <a:lnSpc>
                <a:spcPct val="114000"/>
              </a:lnSpc>
              <a:buAutoNum type="alphaLcParenR"/>
            </a:pPr>
            <a:r>
              <a:rPr lang="en-US" sz="4000" b="1" dirty="0" err="1">
                <a:solidFill>
                  <a:srgbClr val="0000FF"/>
                </a:solidFill>
                <a:latin typeface="Times New Roman" pitchFamily="18" charset="0"/>
                <a:cs typeface="Times New Roman" pitchFamily="18" charset="0"/>
              </a:rPr>
              <a:t>Mỗi</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bức</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tranh</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tả</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cảnh</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gì</a:t>
            </a:r>
            <a:r>
              <a:rPr lang="en-US" sz="4000" b="1" dirty="0">
                <a:solidFill>
                  <a:srgbClr val="0000FF"/>
                </a:solidFill>
                <a:latin typeface="Times New Roman" pitchFamily="18" charset="0"/>
                <a:cs typeface="Times New Roman" pitchFamily="18" charset="0"/>
              </a:rPr>
              <a:t>?</a:t>
            </a:r>
          </a:p>
          <a:p>
            <a:pPr marL="457200" indent="-457200">
              <a:lnSpc>
                <a:spcPct val="114000"/>
              </a:lnSpc>
              <a:buAutoNum type="alphaLcParenR"/>
            </a:pPr>
            <a:r>
              <a:rPr lang="en-US" sz="4000" b="1" dirty="0" err="1">
                <a:solidFill>
                  <a:srgbClr val="0000FF"/>
                </a:solidFill>
                <a:latin typeface="Times New Roman" pitchFamily="18" charset="0"/>
                <a:cs typeface="Times New Roman" pitchFamily="18" charset="0"/>
              </a:rPr>
              <a:t>Có</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những</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ai</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trong</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tranh</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Họ</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đang</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làm</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gì</a:t>
            </a:r>
            <a:r>
              <a:rPr lang="en-US" sz="4000" b="1" dirty="0">
                <a:solidFill>
                  <a:srgbClr val="0000FF"/>
                </a:solidFill>
                <a:latin typeface="Times New Roman" pitchFamily="18" charset="0"/>
                <a:cs typeface="Times New Roman" pitchFamily="18" charset="0"/>
              </a:rPr>
              <a:t>?</a:t>
            </a:r>
            <a:endParaRPr lang="vi-VN" sz="4000" b="1" dirty="0">
              <a:solidFill>
                <a:srgbClr val="0000FF"/>
              </a:solidFill>
              <a:latin typeface="Times New Roman" pitchFamily="18" charset="0"/>
              <a:cs typeface="Times New Roman" pitchFamily="18" charset="0"/>
            </a:endParaRPr>
          </a:p>
        </p:txBody>
      </p:sp>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3500" y="511088"/>
            <a:ext cx="5778500" cy="6346912"/>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8923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r="-17000"/>
          </a:stretch>
        </a:blipFill>
        <a:effectLst/>
      </p:bgPr>
    </p:bg>
    <p:spTree>
      <p:nvGrpSpPr>
        <p:cNvPr id="1" name=""/>
        <p:cNvGrpSpPr/>
        <p:nvPr/>
      </p:nvGrpSpPr>
      <p:grpSpPr>
        <a:xfrm>
          <a:off x="0" y="0"/>
          <a:ext cx="0" cy="0"/>
          <a:chOff x="0" y="0"/>
          <a:chExt cx="0" cy="0"/>
        </a:xfrm>
      </p:grpSpPr>
      <p:sp>
        <p:nvSpPr>
          <p:cNvPr id="3" name="TextBox 2"/>
          <p:cNvSpPr txBox="1"/>
          <p:nvPr/>
        </p:nvSpPr>
        <p:spPr>
          <a:xfrm>
            <a:off x="5691416" y="637130"/>
            <a:ext cx="6350767" cy="3046988"/>
          </a:xfrm>
          <a:prstGeom prst="rect">
            <a:avLst/>
          </a:prstGeom>
          <a:noFill/>
        </p:spPr>
        <p:txBody>
          <a:bodyPr wrap="square" rtlCol="0">
            <a:spAutoFit/>
          </a:bodyPr>
          <a:lstStyle/>
          <a:p>
            <a:r>
              <a:rPr lang="en-US" sz="4000" b="1" dirty="0" err="1">
                <a:solidFill>
                  <a:srgbClr val="0000FF"/>
                </a:solidFill>
                <a:latin typeface="Times New Roman" pitchFamily="18" charset="0"/>
                <a:cs typeface="Times New Roman" pitchFamily="18" charset="0"/>
              </a:rPr>
              <a:t>Bức</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tranh</a:t>
            </a:r>
            <a:r>
              <a:rPr lang="en-US" sz="4000" b="1" dirty="0">
                <a:solidFill>
                  <a:srgbClr val="0000FF"/>
                </a:solidFill>
                <a:latin typeface="Times New Roman" pitchFamily="18" charset="0"/>
                <a:cs typeface="Times New Roman" pitchFamily="18" charset="0"/>
              </a:rPr>
              <a:t> 1: </a:t>
            </a:r>
          </a:p>
          <a:p>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Tả</a:t>
            </a:r>
            <a:r>
              <a:rPr lang="en-US" sz="4000" b="1" dirty="0" smtClean="0">
                <a:latin typeface="Times New Roman" pitchFamily="18" charset="0"/>
                <a:cs typeface="Times New Roman" pitchFamily="18" charset="0"/>
              </a:rPr>
              <a:t> </a:t>
            </a:r>
            <a:r>
              <a:rPr lang="en-US" sz="4000" b="1" dirty="0" err="1">
                <a:latin typeface="Times New Roman" pitchFamily="18" charset="0"/>
                <a:cs typeface="Times New Roman" pitchFamily="18" charset="0"/>
              </a:rPr>
              <a:t>cảnh</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trong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lớp</a:t>
            </a:r>
            <a:r>
              <a:rPr lang="en-US" sz="4000" b="1" dirty="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học</a:t>
            </a:r>
            <a:r>
              <a:rPr lang="en-US" sz="4000" b="1" dirty="0" smtClean="0">
                <a:latin typeface="Times New Roman" pitchFamily="18" charset="0"/>
                <a:cs typeface="Times New Roman" pitchFamily="18" charset="0"/>
              </a:rPr>
              <a:t>.</a:t>
            </a:r>
          </a:p>
          <a:p>
            <a:r>
              <a:rPr lang="en-US" sz="4000" b="1" dirty="0">
                <a:latin typeface="Times New Roman" pitchFamily="18" charset="0"/>
                <a:cs typeface="Times New Roman" pitchFamily="18" charset="0"/>
              </a:rPr>
              <a:t> </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Các</a:t>
            </a:r>
            <a:r>
              <a:rPr lang="en-US" sz="4000" b="1" dirty="0" smtClean="0">
                <a:latin typeface="Times New Roman" pitchFamily="18" charset="0"/>
                <a:cs typeface="Times New Roman" pitchFamily="18" charset="0"/>
              </a:rPr>
              <a:t> </a:t>
            </a:r>
            <a:r>
              <a:rPr lang="en-US" sz="4000" b="1" dirty="0" err="1">
                <a:latin typeface="Times New Roman" pitchFamily="18" charset="0"/>
                <a:cs typeface="Times New Roman" pitchFamily="18" charset="0"/>
              </a:rPr>
              <a:t>bạn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học</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sinh</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hăng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hái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giơ</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tay</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phát</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biểu</a:t>
            </a:r>
            <a:r>
              <a:rPr lang="en-US" sz="4000" b="1" dirty="0">
                <a:latin typeface="Times New Roman" pitchFamily="18" charset="0"/>
                <a:cs typeface="Times New Roman" pitchFamily="18" charset="0"/>
              </a:rPr>
              <a:t> ý </a:t>
            </a:r>
            <a:r>
              <a:rPr lang="en-US" sz="4000" b="1" dirty="0" err="1" smtClean="0">
                <a:latin typeface="Times New Roman" pitchFamily="18" charset="0"/>
                <a:cs typeface="Times New Roman" pitchFamily="18" charset="0"/>
              </a:rPr>
              <a:t>kiến</a:t>
            </a:r>
            <a:r>
              <a:rPr lang="en-US" sz="4000" b="1" dirty="0" smtClean="0">
                <a:latin typeface="Times New Roman" pitchFamily="18" charset="0"/>
                <a:cs typeface="Times New Roman" pitchFamily="18" charset="0"/>
              </a:rPr>
              <a:t>.</a:t>
            </a:r>
            <a:endParaRPr lang="en-US" sz="4000" b="1" dirty="0">
              <a:latin typeface="Times New Roman" pitchFamily="18" charset="0"/>
              <a:cs typeface="Times New Roman" pitchFamily="18" charset="0"/>
            </a:endParaRPr>
          </a:p>
          <a:p>
            <a:pPr marL="285750" indent="-285750">
              <a:buFont typeface="Arial" pitchFamily="34" charset="0"/>
              <a:buChar char="•"/>
            </a:pPr>
            <a:endParaRPr lang="vi-VN" sz="3200" dirty="0">
              <a:latin typeface="Times New Roman" pitchFamily="18" charset="0"/>
              <a:cs typeface="Times New Roman" pitchFamily="18" charset="0"/>
            </a:endParaRPr>
          </a:p>
        </p:txBody>
      </p:sp>
      <p:grpSp>
        <p:nvGrpSpPr>
          <p:cNvPr id="5" name="Group 4"/>
          <p:cNvGrpSpPr/>
          <p:nvPr/>
        </p:nvGrpSpPr>
        <p:grpSpPr>
          <a:xfrm>
            <a:off x="992179" y="341775"/>
            <a:ext cx="4667171" cy="2974861"/>
            <a:chOff x="168965" y="639124"/>
            <a:chExt cx="4058554" cy="2412190"/>
          </a:xfrm>
        </p:grpSpPr>
        <p:pic>
          <p:nvPicPr>
            <p:cNvPr id="2"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2299" t="3324" r="50000" b="54303"/>
            <a:stretch/>
          </p:blipFill>
          <p:spPr bwMode="auto">
            <a:xfrm>
              <a:off x="168965" y="639124"/>
              <a:ext cx="4058554" cy="2216427"/>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p:cNvSpPr/>
            <p:nvPr/>
          </p:nvSpPr>
          <p:spPr>
            <a:xfrm>
              <a:off x="323021" y="2733262"/>
              <a:ext cx="367748" cy="318052"/>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a:latin typeface="Times New Roman" pitchFamily="18" charset="0"/>
                  <a:cs typeface="Times New Roman" pitchFamily="18" charset="0"/>
                </a:rPr>
                <a:t>1</a:t>
              </a:r>
              <a:endParaRPr lang="vi-VN" dirty="0">
                <a:latin typeface="Times New Roman" pitchFamily="18" charset="0"/>
                <a:cs typeface="Times New Roman" pitchFamily="18" charset="0"/>
              </a:endParaRPr>
            </a:p>
          </p:txBody>
        </p:sp>
      </p:grpSp>
      <p:grpSp>
        <p:nvGrpSpPr>
          <p:cNvPr id="9" name="Group 8"/>
          <p:cNvGrpSpPr/>
          <p:nvPr/>
        </p:nvGrpSpPr>
        <p:grpSpPr>
          <a:xfrm>
            <a:off x="562223" y="3486862"/>
            <a:ext cx="4753696" cy="3099917"/>
            <a:chOff x="340080" y="2832652"/>
            <a:chExt cx="3716324" cy="2080592"/>
          </a:xfrm>
        </p:grpSpPr>
        <p:pic>
          <p:nvPicPr>
            <p:cNvPr id="6"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52205" t="5187" r="2117" b="54077"/>
            <a:stretch/>
          </p:blipFill>
          <p:spPr bwMode="auto">
            <a:xfrm rot="21311137">
              <a:off x="340080" y="2832652"/>
              <a:ext cx="3716324" cy="2037521"/>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val 6"/>
            <p:cNvSpPr/>
            <p:nvPr/>
          </p:nvSpPr>
          <p:spPr>
            <a:xfrm>
              <a:off x="3526734" y="4595192"/>
              <a:ext cx="367748" cy="318052"/>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a:latin typeface="Times New Roman" pitchFamily="18" charset="0"/>
                  <a:cs typeface="Times New Roman" pitchFamily="18" charset="0"/>
                </a:rPr>
                <a:t>2</a:t>
              </a:r>
              <a:endParaRPr lang="vi-VN" dirty="0">
                <a:latin typeface="Times New Roman" pitchFamily="18" charset="0"/>
                <a:cs typeface="Times New Roman" pitchFamily="18" charset="0"/>
              </a:endParaRPr>
            </a:p>
          </p:txBody>
        </p:sp>
      </p:grpSp>
      <p:sp>
        <p:nvSpPr>
          <p:cNvPr id="8" name="TextBox 7"/>
          <p:cNvSpPr txBox="1"/>
          <p:nvPr/>
        </p:nvSpPr>
        <p:spPr>
          <a:xfrm>
            <a:off x="5659349" y="3684118"/>
            <a:ext cx="6350767" cy="2554545"/>
          </a:xfrm>
          <a:prstGeom prst="rect">
            <a:avLst/>
          </a:prstGeom>
          <a:noFill/>
        </p:spPr>
        <p:txBody>
          <a:bodyPr wrap="square" rtlCol="0">
            <a:spAutoFit/>
          </a:bodyPr>
          <a:lstStyle/>
          <a:p>
            <a:r>
              <a:rPr lang="en-US" sz="4000" b="1" dirty="0" err="1">
                <a:solidFill>
                  <a:srgbClr val="0000FF"/>
                </a:solidFill>
                <a:latin typeface="Times New Roman" pitchFamily="18" charset="0"/>
                <a:cs typeface="Times New Roman" pitchFamily="18" charset="0"/>
              </a:rPr>
              <a:t>Bức</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tranh</a:t>
            </a:r>
            <a:r>
              <a:rPr lang="en-US" sz="4000" b="1" dirty="0">
                <a:solidFill>
                  <a:srgbClr val="0000FF"/>
                </a:solidFill>
                <a:latin typeface="Times New Roman" pitchFamily="18" charset="0"/>
                <a:cs typeface="Times New Roman" pitchFamily="18" charset="0"/>
              </a:rPr>
              <a:t> 2: </a:t>
            </a:r>
          </a:p>
          <a:p>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Tả</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cảnh</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sân</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khấu</a:t>
            </a:r>
            <a:r>
              <a:rPr lang="en-US" sz="4000" b="1" dirty="0" smtClean="0">
                <a:latin typeface="Times New Roman" pitchFamily="18" charset="0"/>
                <a:cs typeface="Times New Roman" pitchFamily="18" charset="0"/>
              </a:rPr>
              <a:t>.</a:t>
            </a:r>
          </a:p>
          <a:p>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Các</a:t>
            </a:r>
            <a:r>
              <a:rPr lang="en-US" sz="4000" b="1" dirty="0" smtClean="0">
                <a:latin typeface="Times New Roman" pitchFamily="18" charset="0"/>
                <a:cs typeface="Times New Roman" pitchFamily="18" charset="0"/>
              </a:rPr>
              <a:t> </a:t>
            </a:r>
            <a:r>
              <a:rPr lang="en-US" sz="4000" b="1" dirty="0" err="1">
                <a:latin typeface="Times New Roman" pitchFamily="18" charset="0"/>
                <a:cs typeface="Times New Roman" pitchFamily="18" charset="0"/>
              </a:rPr>
              <a:t>bạn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nữ</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đang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múa</a:t>
            </a:r>
            <a:r>
              <a:rPr lang="en-US" sz="4000" b="1" dirty="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chào</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mừng</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Ngày</a:t>
            </a:r>
            <a:r>
              <a:rPr lang="en-US" sz="4000" b="1" dirty="0" smtClean="0">
                <a:latin typeface="Times New Roman" pitchFamily="18" charset="0"/>
                <a:cs typeface="Times New Roman" pitchFamily="18" charset="0"/>
              </a:rPr>
              <a:t> 20/11.</a:t>
            </a:r>
            <a:endParaRPr lang="en-US" sz="4000" b="1" dirty="0">
              <a:latin typeface="Times New Roman" pitchFamily="18" charset="0"/>
              <a:cs typeface="Times New Roman" pitchFamily="18" charset="0"/>
            </a:endParaRPr>
          </a:p>
        </p:txBody>
      </p:sp>
    </p:spTree>
    <p:extLst>
      <p:ext uri="{BB962C8B-B14F-4D97-AF65-F5344CB8AC3E}">
        <p14:creationId xmlns:p14="http://schemas.microsoft.com/office/powerpoint/2010/main" val="2223629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circle(in)">
                                      <p:cBhvr>
                                        <p:cTn id="21" dur="20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r="-17000"/>
          </a:stretch>
        </a:blipFill>
        <a:effectLst/>
      </p:bgPr>
    </p:bg>
    <p:spTree>
      <p:nvGrpSpPr>
        <p:cNvPr id="1" name=""/>
        <p:cNvGrpSpPr/>
        <p:nvPr/>
      </p:nvGrpSpPr>
      <p:grpSpPr>
        <a:xfrm>
          <a:off x="0" y="0"/>
          <a:ext cx="0" cy="0"/>
          <a:chOff x="0" y="0"/>
          <a:chExt cx="0" cy="0"/>
        </a:xfrm>
      </p:grpSpPr>
      <p:grpSp>
        <p:nvGrpSpPr>
          <p:cNvPr id="5" name="Group 4"/>
          <p:cNvGrpSpPr/>
          <p:nvPr/>
        </p:nvGrpSpPr>
        <p:grpSpPr>
          <a:xfrm>
            <a:off x="428904" y="287100"/>
            <a:ext cx="4317713" cy="3281600"/>
            <a:chOff x="337931" y="367747"/>
            <a:chExt cx="3483894" cy="1772479"/>
          </a:xfrm>
        </p:grpSpPr>
        <p:pic>
          <p:nvPicPr>
            <p:cNvPr id="3"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3469" t="56155" r="51381" b="6550"/>
            <a:stretch/>
          </p:blipFill>
          <p:spPr bwMode="auto">
            <a:xfrm>
              <a:off x="337931" y="367747"/>
              <a:ext cx="3483894" cy="1769165"/>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p:cNvSpPr/>
            <p:nvPr/>
          </p:nvSpPr>
          <p:spPr>
            <a:xfrm>
              <a:off x="337931" y="1822174"/>
              <a:ext cx="367748" cy="318052"/>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latin typeface="Times New Roman" pitchFamily="18" charset="0"/>
                  <a:cs typeface="Times New Roman" pitchFamily="18" charset="0"/>
                </a:rPr>
                <a:t>3</a:t>
              </a:r>
              <a:endParaRPr lang="vi-VN" dirty="0">
                <a:latin typeface="Times New Roman" pitchFamily="18" charset="0"/>
                <a:cs typeface="Times New Roman" pitchFamily="18" charset="0"/>
              </a:endParaRPr>
            </a:p>
          </p:txBody>
        </p:sp>
      </p:grpSp>
      <p:grpSp>
        <p:nvGrpSpPr>
          <p:cNvPr id="7" name="Group 6"/>
          <p:cNvGrpSpPr/>
          <p:nvPr/>
        </p:nvGrpSpPr>
        <p:grpSpPr>
          <a:xfrm>
            <a:off x="312102" y="4056910"/>
            <a:ext cx="4434516" cy="2780326"/>
            <a:chOff x="337931" y="2718352"/>
            <a:chExt cx="3740425" cy="1860275"/>
          </a:xfrm>
        </p:grpSpPr>
        <p:pic>
          <p:nvPicPr>
            <p:cNvPr id="2"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52557" t="56107" r="2998" b="8464"/>
            <a:stretch/>
          </p:blipFill>
          <p:spPr bwMode="auto">
            <a:xfrm>
              <a:off x="337931" y="2718352"/>
              <a:ext cx="3680937" cy="1803952"/>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p:cNvSpPr/>
            <p:nvPr/>
          </p:nvSpPr>
          <p:spPr>
            <a:xfrm>
              <a:off x="3710608" y="4260575"/>
              <a:ext cx="367748" cy="318052"/>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latin typeface="Times New Roman" pitchFamily="18" charset="0"/>
                  <a:cs typeface="Times New Roman" pitchFamily="18" charset="0"/>
                </a:rPr>
                <a:t>4</a:t>
              </a:r>
              <a:endParaRPr lang="vi-VN" dirty="0">
                <a:latin typeface="Times New Roman" pitchFamily="18" charset="0"/>
                <a:cs typeface="Times New Roman" pitchFamily="18" charset="0"/>
              </a:endParaRPr>
            </a:p>
          </p:txBody>
        </p:sp>
      </p:grpSp>
      <p:sp>
        <p:nvSpPr>
          <p:cNvPr id="8" name="TextBox 7"/>
          <p:cNvSpPr txBox="1"/>
          <p:nvPr/>
        </p:nvSpPr>
        <p:spPr>
          <a:xfrm>
            <a:off x="5317088" y="392639"/>
            <a:ext cx="6633611" cy="3046988"/>
          </a:xfrm>
          <a:prstGeom prst="rect">
            <a:avLst/>
          </a:prstGeom>
          <a:noFill/>
        </p:spPr>
        <p:txBody>
          <a:bodyPr wrap="square" rtlCol="0">
            <a:spAutoFit/>
          </a:bodyPr>
          <a:lstStyle/>
          <a:p>
            <a:r>
              <a:rPr lang="en-US" sz="4000" b="1" dirty="0" err="1">
                <a:solidFill>
                  <a:srgbClr val="0000FF"/>
                </a:solidFill>
                <a:latin typeface="Times New Roman" pitchFamily="18" charset="0"/>
                <a:cs typeface="Times New Roman" pitchFamily="18" charset="0"/>
              </a:rPr>
              <a:t>Bức</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tranh</a:t>
            </a:r>
            <a:r>
              <a:rPr lang="en-US" sz="4000" b="1" dirty="0">
                <a:solidFill>
                  <a:srgbClr val="0000FF"/>
                </a:solidFill>
                <a:latin typeface="Times New Roman" pitchFamily="18" charset="0"/>
                <a:cs typeface="Times New Roman" pitchFamily="18" charset="0"/>
              </a:rPr>
              <a:t> 3: </a:t>
            </a:r>
          </a:p>
          <a:p>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Tả</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cảnh</a:t>
            </a:r>
            <a:r>
              <a:rPr lang="en-US" sz="4000" b="1" dirty="0" smtClean="0">
                <a:latin typeface="Times New Roman" pitchFamily="18" charset="0"/>
                <a:cs typeface="Times New Roman" pitchFamily="18" charset="0"/>
              </a:rPr>
              <a:t> </a:t>
            </a:r>
            <a:r>
              <a:rPr lang="en-US" sz="4000" b="1" dirty="0" err="1">
                <a:latin typeface="Times New Roman" pitchFamily="18" charset="0"/>
                <a:cs typeface="Times New Roman" pitchFamily="18" charset="0"/>
              </a:rPr>
              <a:t>vườn</a:t>
            </a:r>
            <a:r>
              <a:rPr lang="en-US" sz="4000" b="1" dirty="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trường</a:t>
            </a:r>
            <a:r>
              <a:rPr lang="en-US" sz="4000" b="1" dirty="0" smtClean="0">
                <a:latin typeface="Times New Roman" pitchFamily="18" charset="0"/>
                <a:cs typeface="Times New Roman" pitchFamily="18" charset="0"/>
              </a:rPr>
              <a:t>. </a:t>
            </a:r>
          </a:p>
          <a:p>
            <a:r>
              <a:rPr lang="en-US" sz="4000" b="1" dirty="0">
                <a:latin typeface="Times New Roman" pitchFamily="18" charset="0"/>
                <a:cs typeface="Times New Roman" pitchFamily="18" charset="0"/>
              </a:rPr>
              <a:t> </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Các</a:t>
            </a:r>
            <a:r>
              <a:rPr lang="en-US" sz="4000" b="1" dirty="0" smtClean="0">
                <a:latin typeface="Times New Roman" pitchFamily="18" charset="0"/>
                <a:cs typeface="Times New Roman" pitchFamily="18" charset="0"/>
              </a:rPr>
              <a:t> </a:t>
            </a:r>
            <a:r>
              <a:rPr lang="en-US" sz="4000" b="1" dirty="0" err="1">
                <a:latin typeface="Times New Roman" pitchFamily="18" charset="0"/>
                <a:cs typeface="Times New Roman" pitchFamily="18" charset="0"/>
              </a:rPr>
              <a:t>bạn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học</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sinh</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đang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bắt</a:t>
            </a:r>
            <a:r>
              <a:rPr lang="en-US" sz="4000" b="1" dirty="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sâu</a:t>
            </a:r>
            <a:r>
              <a:rPr lang="en-US" sz="4000" b="1" dirty="0" smtClean="0">
                <a:latin typeface="Times New Roman" pitchFamily="18" charset="0"/>
                <a:cs typeface="Times New Roman" pitchFamily="18" charset="0"/>
              </a:rPr>
              <a:t>, </a:t>
            </a:r>
            <a:r>
              <a:rPr lang="en-US" sz="4000" b="1" dirty="0" err="1">
                <a:latin typeface="Times New Roman" pitchFamily="18" charset="0"/>
                <a:cs typeface="Times New Roman" pitchFamily="18" charset="0"/>
              </a:rPr>
              <a:t>nhổ</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cỏ</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cho</a:t>
            </a:r>
            <a:r>
              <a:rPr lang="en-US" sz="4000" b="1" dirty="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cây</a:t>
            </a:r>
            <a:r>
              <a:rPr lang="en-US" sz="4000" b="1" dirty="0" smtClean="0">
                <a:latin typeface="Times New Roman" pitchFamily="18" charset="0"/>
                <a:cs typeface="Times New Roman" pitchFamily="18" charset="0"/>
              </a:rPr>
              <a:t>.</a:t>
            </a:r>
            <a:endParaRPr lang="en-US" sz="4000" b="1" dirty="0">
              <a:latin typeface="Times New Roman" pitchFamily="18" charset="0"/>
              <a:cs typeface="Times New Roman" pitchFamily="18" charset="0"/>
            </a:endParaRPr>
          </a:p>
          <a:p>
            <a:pPr marL="285750" indent="-285750">
              <a:buFont typeface="Arial" pitchFamily="34" charset="0"/>
              <a:buChar char="•"/>
            </a:pPr>
            <a:endParaRPr lang="vi-VN" sz="3200" dirty="0">
              <a:latin typeface="Times New Roman" pitchFamily="18" charset="0"/>
              <a:cs typeface="Times New Roman" pitchFamily="18" charset="0"/>
            </a:endParaRPr>
          </a:p>
        </p:txBody>
      </p:sp>
      <p:sp>
        <p:nvSpPr>
          <p:cNvPr id="9" name="TextBox 8"/>
          <p:cNvSpPr txBox="1"/>
          <p:nvPr/>
        </p:nvSpPr>
        <p:spPr>
          <a:xfrm>
            <a:off x="5375445" y="3881489"/>
            <a:ext cx="6816555" cy="3046988"/>
          </a:xfrm>
          <a:prstGeom prst="rect">
            <a:avLst/>
          </a:prstGeom>
          <a:noFill/>
        </p:spPr>
        <p:txBody>
          <a:bodyPr wrap="square" rtlCol="0">
            <a:spAutoFit/>
          </a:bodyPr>
          <a:lstStyle/>
          <a:p>
            <a:r>
              <a:rPr lang="en-US" sz="4000" b="1" dirty="0" err="1">
                <a:solidFill>
                  <a:srgbClr val="0000FF"/>
                </a:solidFill>
                <a:latin typeface="Times New Roman" pitchFamily="18" charset="0"/>
                <a:cs typeface="Times New Roman" pitchFamily="18" charset="0"/>
              </a:rPr>
              <a:t>Bức</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tranh</a:t>
            </a:r>
            <a:r>
              <a:rPr lang="en-US" sz="4000" b="1" dirty="0">
                <a:solidFill>
                  <a:srgbClr val="0000FF"/>
                </a:solidFill>
                <a:latin typeface="Times New Roman" pitchFamily="18" charset="0"/>
                <a:cs typeface="Times New Roman" pitchFamily="18" charset="0"/>
              </a:rPr>
              <a:t> 4: </a:t>
            </a:r>
          </a:p>
          <a:p>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Tả</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cảnh</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Phòng</a:t>
            </a:r>
            <a:r>
              <a:rPr lang="en-US" sz="4000" b="1" dirty="0" smtClean="0">
                <a:latin typeface="Times New Roman" pitchFamily="18" charset="0"/>
                <a:cs typeface="Times New Roman" pitchFamily="18" charset="0"/>
              </a:rPr>
              <a:t> </a:t>
            </a:r>
            <a:r>
              <a:rPr lang="en-US" sz="4000" b="1" dirty="0">
                <a:latin typeface="Times New Roman" pitchFamily="18" charset="0"/>
                <a:cs typeface="Times New Roman" pitchFamily="18" charset="0"/>
              </a:rPr>
              <a:t>y </a:t>
            </a:r>
            <a:r>
              <a:rPr lang="en-US" sz="4000" b="1" dirty="0" err="1" smtClean="0">
                <a:latin typeface="Times New Roman" pitchFamily="18" charset="0"/>
                <a:cs typeface="Times New Roman" pitchFamily="18" charset="0"/>
              </a:rPr>
              <a:t>tế</a:t>
            </a:r>
            <a:r>
              <a:rPr lang="en-US" sz="4000" b="1" dirty="0" smtClean="0">
                <a:latin typeface="Times New Roman" pitchFamily="18" charset="0"/>
                <a:cs typeface="Times New Roman" pitchFamily="18" charset="0"/>
              </a:rPr>
              <a:t>.</a:t>
            </a:r>
          </a:p>
          <a:p>
            <a:r>
              <a:rPr lang="en-US" sz="4000" b="1" dirty="0">
                <a:latin typeface="Times New Roman" pitchFamily="18" charset="0"/>
                <a:cs typeface="Times New Roman" pitchFamily="18" charset="0"/>
              </a:rPr>
              <a:t> </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Bác</a:t>
            </a:r>
            <a:r>
              <a:rPr lang="en-US" sz="4000" b="1" dirty="0" smtClean="0">
                <a:latin typeface="Times New Roman" pitchFamily="18" charset="0"/>
                <a:cs typeface="Times New Roman" pitchFamily="18" charset="0"/>
              </a:rPr>
              <a:t> </a:t>
            </a:r>
            <a:r>
              <a:rPr lang="en-US" sz="4000" b="1" dirty="0" err="1">
                <a:latin typeface="Times New Roman" pitchFamily="18" charset="0"/>
                <a:cs typeface="Times New Roman" pitchFamily="18" charset="0"/>
              </a:rPr>
              <a:t>sĩ</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đang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khám</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bệnh</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cho</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học</a:t>
            </a:r>
            <a:r>
              <a:rPr lang="en-US" sz="4000" b="1" dirty="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sinh</a:t>
            </a:r>
            <a:r>
              <a:rPr lang="en-US" sz="4000" b="1" dirty="0" smtClean="0">
                <a:latin typeface="Times New Roman" pitchFamily="18" charset="0"/>
                <a:cs typeface="Times New Roman" pitchFamily="18" charset="0"/>
              </a:rPr>
              <a:t>.</a:t>
            </a:r>
            <a:endParaRPr lang="en-US" sz="4000" b="1" dirty="0">
              <a:latin typeface="Times New Roman" pitchFamily="18" charset="0"/>
              <a:cs typeface="Times New Roman" pitchFamily="18" charset="0"/>
            </a:endParaRPr>
          </a:p>
          <a:p>
            <a:pPr marL="285750" indent="-285750">
              <a:buFont typeface="Arial" pitchFamily="34" charset="0"/>
              <a:buChar char="•"/>
            </a:pPr>
            <a:endParaRPr lang="vi-VN" sz="3200" dirty="0">
              <a:latin typeface="Times New Roman" pitchFamily="18" charset="0"/>
              <a:cs typeface="Times New Roman" pitchFamily="18" charset="0"/>
            </a:endParaRPr>
          </a:p>
        </p:txBody>
      </p:sp>
    </p:spTree>
    <p:extLst>
      <p:ext uri="{BB962C8B-B14F-4D97-AF65-F5344CB8AC3E}">
        <p14:creationId xmlns:p14="http://schemas.microsoft.com/office/powerpoint/2010/main" val="2295942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1575</TotalTime>
  <Words>1625</Words>
  <Application>Microsoft Office PowerPoint</Application>
  <PresentationFormat>Widescreen</PresentationFormat>
  <Paragraphs>264</Paragraphs>
  <Slides>38</Slides>
  <Notes>2</Notes>
  <HiddenSlides>0</HiddenSlides>
  <MMClips>3</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38</vt:i4>
      </vt:variant>
    </vt:vector>
  </HeadingPairs>
  <TitlesOfParts>
    <vt:vector size="47" baseType="lpstr">
      <vt:lpstr>.VnTifani Heavy</vt:lpstr>
      <vt:lpstr>.VnTifani HeavyH</vt:lpstr>
      <vt:lpstr>Times New Roman</vt:lpstr>
      <vt:lpstr>Arial</vt:lpstr>
      <vt:lpstr>Calibri Light</vt:lpstr>
      <vt:lpstr>.VnArial</vt:lpstr>
      <vt:lpstr>Calibri</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Huy Duẩn</dc:creator>
  <cp:lastModifiedBy>HP</cp:lastModifiedBy>
  <cp:revision>121</cp:revision>
  <dcterms:created xsi:type="dcterms:W3CDTF">2018-03-07T03:31:56Z</dcterms:created>
  <dcterms:modified xsi:type="dcterms:W3CDTF">2025-10-05T16:04:43Z</dcterms:modified>
</cp:coreProperties>
</file>