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4"/>
  </p:notesMasterIdLst>
  <p:sldIdLst>
    <p:sldId id="344" r:id="rId2"/>
    <p:sldId id="345" r:id="rId3"/>
    <p:sldId id="346" r:id="rId4"/>
    <p:sldId id="347" r:id="rId5"/>
    <p:sldId id="349" r:id="rId6"/>
    <p:sldId id="359" r:id="rId7"/>
    <p:sldId id="353" r:id="rId8"/>
    <p:sldId id="354" r:id="rId9"/>
    <p:sldId id="355" r:id="rId10"/>
    <p:sldId id="274" r:id="rId11"/>
    <p:sldId id="356" r:id="rId12"/>
    <p:sldId id="301" r:id="rId13"/>
    <p:sldId id="335" r:id="rId14"/>
    <p:sldId id="315" r:id="rId15"/>
    <p:sldId id="361" r:id="rId16"/>
    <p:sldId id="360" r:id="rId17"/>
    <p:sldId id="362" r:id="rId18"/>
    <p:sldId id="341" r:id="rId19"/>
    <p:sldId id="328" r:id="rId20"/>
    <p:sldId id="321" r:id="rId21"/>
    <p:sldId id="342" r:id="rId22"/>
    <p:sldId id="3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79" d="100"/>
          <a:sy n="79" d="100"/>
        </p:scale>
        <p:origin x="8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trong</a:t>
            </a:r>
            <a:r>
              <a:rPr lang="en-US" dirty="0"/>
              <a:t> 5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thải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trôi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.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7C822-5B09-45E5-B6D8-B774D202E88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5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5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198507"/>
      </p:ext>
    </p:extLst>
  </p:cSld>
  <p:clrMapOvr>
    <a:masterClrMapping/>
  </p:clrMapOvr>
  <p:transition spd="slow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543714"/>
      </p:ext>
    </p:extLst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711" r:id="rId4"/>
    <p:sldLayoutId id="2147483712" r:id="rId5"/>
    <p:sldLayoutId id="2147483713" r:id="rId6"/>
    <p:sldLayoutId id="2147483714" r:id="rId7"/>
    <p:sldLayoutId id="2147483855" r:id="rId8"/>
    <p:sldLayoutId id="21474838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image" Target="../media/image7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7.png"/><Relationship Id="rId21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slide" Target="slide1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5.xml"/><Relationship Id="rId24" Type="http://schemas.openxmlformats.org/officeDocument/2006/relationships/image" Target="../media/image26.gif"/><Relationship Id="rId5" Type="http://schemas.openxmlformats.org/officeDocument/2006/relationships/image" Target="../media/image9.jpeg"/><Relationship Id="rId15" Type="http://schemas.openxmlformats.org/officeDocument/2006/relationships/image" Target="../media/image13.png"/><Relationship Id="rId23" Type="http://schemas.openxmlformats.org/officeDocument/2006/relationships/image" Target="../media/image25.gif"/><Relationship Id="rId10" Type="http://schemas.openxmlformats.org/officeDocument/2006/relationships/slide" Target="slide8.xml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slide" Target="slide9.xml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>
            <a:extLst>
              <a:ext uri="{FF2B5EF4-FFF2-40B4-BE49-F238E27FC236}">
                <a16:creationId xmlns:a16="http://schemas.microsoft.com/office/drawing/2014/main" id="{D359A5D5-E5B6-4908-901B-B01169035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28663"/>
            <a:ext cx="11604625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>
            <a:extLst>
              <a:ext uri="{FF2B5EF4-FFF2-40B4-BE49-F238E27FC236}">
                <a16:creationId xmlns:a16="http://schemas.microsoft.com/office/drawing/2014/main" id="{9B6EC1E0-39F0-4F98-B68B-896934F33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389"/>
            <a:ext cx="12192000" cy="63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38">
            <a:extLst>
              <a:ext uri="{FF2B5EF4-FFF2-40B4-BE49-F238E27FC236}">
                <a16:creationId xmlns:a16="http://schemas.microsoft.com/office/drawing/2014/main" id="{143AD67B-993A-4BC0-8DB1-605C46BEA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972">
            <a:off x="2857500" y="47323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Ã¬nh áº£nh cÃ³ liÃªn quan">
            <a:extLst>
              <a:ext uri="{FF2B5EF4-FFF2-40B4-BE49-F238E27FC236}">
                <a16:creationId xmlns:a16="http://schemas.microsoft.com/office/drawing/2014/main" id="{F633CE50-01AA-4584-B932-BC1B94782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</p:spPr>
      </p:pic>
      <p:pic>
        <p:nvPicPr>
          <p:cNvPr id="82950" name="Picture 40">
            <a:extLst>
              <a:ext uri="{FF2B5EF4-FFF2-40B4-BE49-F238E27FC236}">
                <a16:creationId xmlns:a16="http://schemas.microsoft.com/office/drawing/2014/main" id="{68AECE41-6F8F-4B98-8E32-66C6032303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827588"/>
            <a:ext cx="6715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F76A473-E07A-4D82-82EB-ECAFA74593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406709B-1230-4F5B-9BF1-6905B3FD39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82953" name="Picture 43">
            <a:extLst>
              <a:ext uri="{FF2B5EF4-FFF2-40B4-BE49-F238E27FC236}">
                <a16:creationId xmlns:a16="http://schemas.microsoft.com/office/drawing/2014/main" id="{AC0FDFAE-F650-41FB-8FEE-3979E86608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433888"/>
            <a:ext cx="5221288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44">
            <a:extLst>
              <a:ext uri="{FF2B5EF4-FFF2-40B4-BE49-F238E27FC236}">
                <a16:creationId xmlns:a16="http://schemas.microsoft.com/office/drawing/2014/main" id="{FB377EE2-6132-4607-B896-C2CA9A70E3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76">
            <a:off x="7061200" y="54181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5C53E43-8DFD-4B11-B16A-F8D984EE0B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E714F8A-4947-4470-B7BC-FD0B916725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82957" name="Picture 47">
            <a:extLst>
              <a:ext uri="{FF2B5EF4-FFF2-40B4-BE49-F238E27FC236}">
                <a16:creationId xmlns:a16="http://schemas.microsoft.com/office/drawing/2014/main" id="{B06388C9-B6FB-45B3-A9A8-FB58D03E39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5999163"/>
            <a:ext cx="669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Ã¬nh áº£nh cÃ³ liÃªn quan">
            <a:extLst>
              <a:ext uri="{FF2B5EF4-FFF2-40B4-BE49-F238E27FC236}">
                <a16:creationId xmlns:a16="http://schemas.microsoft.com/office/drawing/2014/main" id="{143D10B3-081E-421D-A1F4-D668A5338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2374B0-5AF4-4F1E-8D1A-3DAF31866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75" y="1027113"/>
            <a:ext cx="840326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16" action="ppaction://hlinksldjump"/>
            <a:extLst>
              <a:ext uri="{FF2B5EF4-FFF2-40B4-BE49-F238E27FC236}">
                <a16:creationId xmlns:a16="http://schemas.microsoft.com/office/drawing/2014/main" id="{916F234A-3A1E-4146-B194-8E8F0C41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2092325"/>
            <a:ext cx="1068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>
            <a:extLst>
              <a:ext uri="{FF2B5EF4-FFF2-40B4-BE49-F238E27FC236}">
                <a16:creationId xmlns:a16="http://schemas.microsoft.com/office/drawing/2014/main" id="{31FBB1D0-0094-4835-9CD1-F894547A5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46D9448-98B2-4F25-9C34-8244CD857ABF}"/>
              </a:ext>
            </a:extLst>
          </p:cNvPr>
          <p:cNvSpPr/>
          <p:nvPr/>
        </p:nvSpPr>
        <p:spPr>
          <a:xfrm>
            <a:off x="7046259" y="3381867"/>
            <a:ext cx="1897805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FB706B2-D4AE-42E6-A10F-EBC34887D690}"/>
              </a:ext>
            </a:extLst>
          </p:cNvPr>
          <p:cNvSpPr/>
          <p:nvPr/>
        </p:nvSpPr>
        <p:spPr>
          <a:xfrm>
            <a:off x="8944064" y="3418969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ổ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61E1F1-738F-4C82-9FA9-91CFBE5DE425}"/>
              </a:ext>
            </a:extLst>
          </p:cNvPr>
          <p:cNvSpPr/>
          <p:nvPr/>
        </p:nvSpPr>
        <p:spPr>
          <a:xfrm>
            <a:off x="7046259" y="2391759"/>
            <a:ext cx="3270102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r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ổ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EFAE26-9281-42EE-AF61-EF374247B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3638550"/>
            <a:ext cx="4073525" cy="1014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591CD-61C6-460F-A7E1-5CBBB3903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3638550"/>
            <a:ext cx="1770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770D89-A22B-41A8-B072-7D62AFCB8BD6}"/>
              </a:ext>
            </a:extLst>
          </p:cNvPr>
          <p:cNvSpPr/>
          <p:nvPr/>
        </p:nvSpPr>
        <p:spPr>
          <a:xfrm>
            <a:off x="6211888" y="4918075"/>
            <a:ext cx="5235575" cy="80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rờ - ô - rô - hỏi - rổ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5933B7-9EE6-4434-A82B-BA15C6225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8" t="23679" r="26553" b="50224"/>
          <a:stretch>
            <a:fillRect/>
          </a:stretch>
        </p:blipFill>
        <p:spPr bwMode="auto">
          <a:xfrm>
            <a:off x="1103313" y="679450"/>
            <a:ext cx="3556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3B942C2D-B698-42EF-99F4-0662450D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D579C-F836-4E71-8BE7-6C3CFA7E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78" y="4176265"/>
            <a:ext cx="37709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600" b="1" dirty="0" err="1">
                <a:latin typeface="Century Gothic" pitchFamily="34" charset="0"/>
              </a:rPr>
              <a:t>rổ</a:t>
            </a:r>
            <a:r>
              <a:rPr lang="en-GB" altLang="en-US" sz="9600" b="1" dirty="0">
                <a:latin typeface="Century Gothic" pitchFamily="34" charset="0"/>
              </a:rPr>
              <a:t> </a:t>
            </a:r>
            <a:r>
              <a:rPr lang="en-GB" altLang="en-US" sz="9600" b="1" dirty="0" err="1">
                <a:latin typeface="Century Gothic" pitchFamily="34" charset="0"/>
              </a:rPr>
              <a:t>cá</a:t>
            </a:r>
            <a:endParaRPr lang="en-US" altLang="en-US" sz="9600" b="1" dirty="0"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0CBCA-7A26-4AEA-A314-1304C7563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7294" y="4120411"/>
            <a:ext cx="1770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600" b="1" dirty="0">
                <a:solidFill>
                  <a:srgbClr val="EE0000"/>
                </a:solidFill>
                <a:latin typeface="Century Gothic" pitchFamily="34" charset="0"/>
              </a:rPr>
              <a:t>r</a:t>
            </a:r>
            <a:endParaRPr lang="en-US" altLang="en-US" sz="96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6FDAF-29C8-4B8A-9B7D-1104AF56784C}"/>
              </a:ext>
            </a:extLst>
          </p:cNvPr>
          <p:cNvSpPr txBox="1"/>
          <p:nvPr/>
        </p:nvSpPr>
        <p:spPr>
          <a:xfrm>
            <a:off x="6624534" y="2521255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A4824"/>
                </a:solidFill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r</a:t>
            </a:r>
            <a:r>
              <a:rPr lang="en-US" sz="8800" b="1" dirty="0" err="1"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ổ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276773-7EFF-6DC7-6BDA-D95734315F03}"/>
              </a:ext>
            </a:extLst>
          </p:cNvPr>
          <p:cNvCxnSpPr/>
          <p:nvPr/>
        </p:nvCxnSpPr>
        <p:spPr>
          <a:xfrm>
            <a:off x="6860439" y="253899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AE8662-BDAB-2B59-7F63-ED88155815B2}"/>
              </a:ext>
            </a:extLst>
          </p:cNvPr>
          <p:cNvCxnSpPr/>
          <p:nvPr/>
        </p:nvCxnSpPr>
        <p:spPr>
          <a:xfrm>
            <a:off x="6856827" y="4277111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CBD9F-A54A-0BC8-F78A-AEAD51875B4C}"/>
              </a:ext>
            </a:extLst>
          </p:cNvPr>
          <p:cNvCxnSpPr/>
          <p:nvPr/>
        </p:nvCxnSpPr>
        <p:spPr>
          <a:xfrm flipH="1" flipV="1">
            <a:off x="6864066" y="2558123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29DD48-C834-860C-3AF7-24F654CBD06D}"/>
              </a:ext>
            </a:extLst>
          </p:cNvPr>
          <p:cNvCxnSpPr/>
          <p:nvPr/>
        </p:nvCxnSpPr>
        <p:spPr>
          <a:xfrm flipV="1">
            <a:off x="11032805" y="2558123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6A4AEB-A9A6-9367-596E-F48C9F66372C}"/>
              </a:ext>
            </a:extLst>
          </p:cNvPr>
          <p:cNvCxnSpPr/>
          <p:nvPr/>
        </p:nvCxnSpPr>
        <p:spPr>
          <a:xfrm flipV="1">
            <a:off x="6860439" y="6059464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7D6150-F9E9-CFC9-A471-0C51E4D0E2B0}"/>
              </a:ext>
            </a:extLst>
          </p:cNvPr>
          <p:cNvCxnSpPr/>
          <p:nvPr/>
        </p:nvCxnSpPr>
        <p:spPr>
          <a:xfrm>
            <a:off x="8940835" y="426909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CEBE51-2E24-C590-2B23-6A6F3115FFF4}"/>
              </a:ext>
            </a:extLst>
          </p:cNvPr>
          <p:cNvSpPr txBox="1"/>
          <p:nvPr/>
        </p:nvSpPr>
        <p:spPr>
          <a:xfrm>
            <a:off x="7052192" y="4328824"/>
            <a:ext cx="1777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rgbClr val="EE0000"/>
                </a:solidFill>
                <a:latin typeface="Century Gothic" pitchFamily="34" charset="0"/>
              </a:rPr>
              <a:t>r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48DD6-0C8E-AD54-CE97-A702406B92E3}"/>
              </a:ext>
            </a:extLst>
          </p:cNvPr>
          <p:cNvSpPr txBox="1"/>
          <p:nvPr/>
        </p:nvSpPr>
        <p:spPr>
          <a:xfrm>
            <a:off x="9020844" y="4572528"/>
            <a:ext cx="1408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atin typeface="Century Gothic" pitchFamily="34" charset="0"/>
                <a:cs typeface="Aharoni" pitchFamily="2" charset="-79"/>
              </a:rPr>
              <a:t>Ổ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4DFFFB-C5C3-2B3B-C1AA-AB79FBD2E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8" t="23679" r="26553" b="50224"/>
          <a:stretch>
            <a:fillRect/>
          </a:stretch>
        </p:blipFill>
        <p:spPr bwMode="auto">
          <a:xfrm>
            <a:off x="1231298" y="1013747"/>
            <a:ext cx="3556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>
            <a:extLst>
              <a:ext uri="{FF2B5EF4-FFF2-40B4-BE49-F238E27FC236}">
                <a16:creationId xmlns:a16="http://schemas.microsoft.com/office/drawing/2014/main" id="{AAEBEE8D-0FE6-47A5-971D-A0BBEDBDA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862013"/>
            <a:ext cx="8994928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9B5EF451-048E-43F8-83FE-E028057DE2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481807"/>
            <a:ext cx="11122025" cy="838200"/>
          </a:xfrm>
        </p:spPr>
        <p:txBody>
          <a:bodyPr/>
          <a:lstStyle/>
          <a:p>
            <a:pPr eaLnBrk="1" hangingPunct="1"/>
            <a:r>
              <a:rPr lang="en-US" altLang="en-US" sz="4000" b="1">
                <a:latin typeface="UTM Avo" panose="02040603050506020204" charset="0"/>
              </a:rPr>
              <a:t>Tiếng nào có âm </a:t>
            </a:r>
            <a:r>
              <a:rPr lang="en-US" altLang="en-US" sz="4000" b="1">
                <a:solidFill>
                  <a:srgbClr val="FF0000"/>
                </a:solidFill>
                <a:latin typeface="UTM Avo" panose="02040603050506020204" charset="0"/>
              </a:rPr>
              <a:t>qu</a:t>
            </a:r>
            <a:r>
              <a:rPr lang="en-US" altLang="en-US" sz="4000" b="1">
                <a:latin typeface="UTM Avo" panose="02040603050506020204" charset="0"/>
              </a:rPr>
              <a:t>? Tiếng nào có âm </a:t>
            </a:r>
            <a:r>
              <a:rPr lang="en-US" altLang="en-US" sz="4000" b="1">
                <a:solidFill>
                  <a:srgbClr val="FF0000"/>
                </a:solidFill>
                <a:latin typeface="UTM Avo" panose="02040603050506020204" charset="0"/>
              </a:rPr>
              <a:t>r</a:t>
            </a:r>
            <a:r>
              <a:rPr lang="en-US" altLang="en-US" sz="4000" b="1">
                <a:latin typeface="UTM Avo" panose="02040603050506020204" charset="0"/>
              </a:rPr>
              <a:t>?</a:t>
            </a:r>
          </a:p>
        </p:txBody>
      </p:sp>
      <p:pic>
        <p:nvPicPr>
          <p:cNvPr id="96259" name="Picture 3">
            <a:extLst>
              <a:ext uri="{FF2B5EF4-FFF2-40B4-BE49-F238E27FC236}">
                <a16:creationId xmlns:a16="http://schemas.microsoft.com/office/drawing/2014/main" id="{4FAA395C-086C-453F-9EE7-60DAB2F8D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17384" r="64082" b="52371"/>
          <a:stretch>
            <a:fillRect/>
          </a:stretch>
        </p:blipFill>
        <p:spPr bwMode="auto">
          <a:xfrm>
            <a:off x="276225" y="1273175"/>
            <a:ext cx="32813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>
            <a:extLst>
              <a:ext uri="{FF2B5EF4-FFF2-40B4-BE49-F238E27FC236}">
                <a16:creationId xmlns:a16="http://schemas.microsoft.com/office/drawing/2014/main" id="{23D10D54-75FA-47FA-BD7A-AE454241D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2" t="18652" r="41167" b="51778"/>
          <a:stretch>
            <a:fillRect/>
          </a:stretch>
        </p:blipFill>
        <p:spPr bwMode="auto">
          <a:xfrm>
            <a:off x="4264025" y="1277938"/>
            <a:ext cx="3233738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>
            <a:extLst>
              <a:ext uri="{FF2B5EF4-FFF2-40B4-BE49-F238E27FC236}">
                <a16:creationId xmlns:a16="http://schemas.microsoft.com/office/drawing/2014/main" id="{71B598D8-707C-4FE7-BFB6-D07B18112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t="20963" r="17833" b="52963"/>
          <a:stretch>
            <a:fillRect/>
          </a:stretch>
        </p:blipFill>
        <p:spPr bwMode="auto">
          <a:xfrm>
            <a:off x="8472488" y="1370013"/>
            <a:ext cx="33305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>
            <a:extLst>
              <a:ext uri="{FF2B5EF4-FFF2-40B4-BE49-F238E27FC236}">
                <a16:creationId xmlns:a16="http://schemas.microsoft.com/office/drawing/2014/main" id="{EDA9058C-D966-4310-A0C5-B9E32B438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4" t="51334" r="65750" b="24074"/>
          <a:stretch>
            <a:fillRect/>
          </a:stretch>
        </p:blipFill>
        <p:spPr bwMode="auto">
          <a:xfrm>
            <a:off x="493713" y="4308935"/>
            <a:ext cx="2998787" cy="242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>
            <a:extLst>
              <a:ext uri="{FF2B5EF4-FFF2-40B4-BE49-F238E27FC236}">
                <a16:creationId xmlns:a16="http://schemas.microsoft.com/office/drawing/2014/main" id="{6E34BA0D-3703-4BD7-969B-29035815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8" t="44965" r="40916" b="23186"/>
          <a:stretch>
            <a:fillRect/>
          </a:stretch>
        </p:blipFill>
        <p:spPr bwMode="auto">
          <a:xfrm>
            <a:off x="4264025" y="4147266"/>
            <a:ext cx="3233738" cy="250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8">
            <a:extLst>
              <a:ext uri="{FF2B5EF4-FFF2-40B4-BE49-F238E27FC236}">
                <a16:creationId xmlns:a16="http://schemas.microsoft.com/office/drawing/2014/main" id="{9BEFABA2-0C10-4094-B84B-F7541C63D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6" t="47778" r="16333" b="23926"/>
          <a:stretch>
            <a:fillRect/>
          </a:stretch>
        </p:blipFill>
        <p:spPr bwMode="auto">
          <a:xfrm>
            <a:off x="8593138" y="4308935"/>
            <a:ext cx="3022600" cy="242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9208F3-43CE-4849-8210-BB067FD1AE84}"/>
              </a:ext>
            </a:extLst>
          </p:cNvPr>
          <p:cNvCxnSpPr>
            <a:cxnSpLocks/>
          </p:cNvCxnSpPr>
          <p:nvPr/>
        </p:nvCxnSpPr>
        <p:spPr>
          <a:xfrm>
            <a:off x="1760486" y="6737350"/>
            <a:ext cx="7673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6B5451-8939-4A53-9418-6060643EF274}"/>
              </a:ext>
            </a:extLst>
          </p:cNvPr>
          <p:cNvCxnSpPr>
            <a:cxnSpLocks/>
          </p:cNvCxnSpPr>
          <p:nvPr/>
        </p:nvCxnSpPr>
        <p:spPr>
          <a:xfrm flipH="1">
            <a:off x="1916906" y="3588724"/>
            <a:ext cx="8557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FA5216-7F7C-4339-B980-07871A8D896D}"/>
              </a:ext>
            </a:extLst>
          </p:cNvPr>
          <p:cNvCxnSpPr>
            <a:cxnSpLocks/>
          </p:cNvCxnSpPr>
          <p:nvPr/>
        </p:nvCxnSpPr>
        <p:spPr>
          <a:xfrm flipV="1">
            <a:off x="9827825" y="3457576"/>
            <a:ext cx="775454" cy="238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9C4FAF-2B18-46A7-A209-6A1CE5A8AA8B}"/>
              </a:ext>
            </a:extLst>
          </p:cNvPr>
          <p:cNvCxnSpPr>
            <a:cxnSpLocks/>
          </p:cNvCxnSpPr>
          <p:nvPr/>
        </p:nvCxnSpPr>
        <p:spPr>
          <a:xfrm>
            <a:off x="5730479" y="6656439"/>
            <a:ext cx="514209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4FBF76-5506-4D8D-94C6-9E879DC5B6BB}"/>
              </a:ext>
            </a:extLst>
          </p:cNvPr>
          <p:cNvCxnSpPr>
            <a:cxnSpLocks/>
          </p:cNvCxnSpPr>
          <p:nvPr/>
        </p:nvCxnSpPr>
        <p:spPr>
          <a:xfrm flipH="1">
            <a:off x="10359819" y="6678252"/>
            <a:ext cx="37700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9BDAAA-C1E9-7FC7-7A0F-EA701A44929E}"/>
              </a:ext>
            </a:extLst>
          </p:cNvPr>
          <p:cNvCxnSpPr>
            <a:cxnSpLocks/>
          </p:cNvCxnSpPr>
          <p:nvPr/>
        </p:nvCxnSpPr>
        <p:spPr>
          <a:xfrm>
            <a:off x="5447583" y="3505200"/>
            <a:ext cx="64841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91C04947-6E1D-4443-A45B-29FEBCE837EA}"/>
              </a:ext>
            </a:extLst>
          </p:cNvPr>
          <p:cNvSpPr/>
          <p:nvPr/>
        </p:nvSpPr>
        <p:spPr>
          <a:xfrm>
            <a:off x="2273300" y="2974975"/>
            <a:ext cx="2108200" cy="216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F9746E15-A2AD-41E7-9D42-3824EC15DE7B}"/>
              </a:ext>
            </a:extLst>
          </p:cNvPr>
          <p:cNvSpPr/>
          <p:nvPr/>
        </p:nvSpPr>
        <p:spPr>
          <a:xfrm flipV="1">
            <a:off x="614363" y="444500"/>
            <a:ext cx="10868025" cy="1055688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39FFA1-E316-4287-BEDA-39C5193D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87375"/>
            <a:ext cx="9588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Tìm tiếng ngoài bài có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âm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6095BA-D397-4D91-8F27-402607A1A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974975"/>
            <a:ext cx="2576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qu</a:t>
            </a: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E389CF47-9358-4115-801D-4158990533E1}"/>
              </a:ext>
            </a:extLst>
          </p:cNvPr>
          <p:cNvSpPr/>
          <p:nvPr/>
        </p:nvSpPr>
        <p:spPr>
          <a:xfrm>
            <a:off x="7837488" y="2974975"/>
            <a:ext cx="2203450" cy="216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5146FE-E0CE-469C-8677-41B2492E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050" y="2974975"/>
            <a:ext cx="270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8E506-535C-80FB-074A-15AFAD734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giving a flower to a group of children&#10;&#10;AI-generated content may be incorrect.">
            <a:extLst>
              <a:ext uri="{FF2B5EF4-FFF2-40B4-BE49-F238E27FC236}">
                <a16:creationId xmlns:a16="http://schemas.microsoft.com/office/drawing/2014/main" id="{05824636-8CCF-CF84-6FAF-2002A6935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9230"/>
            <a:ext cx="8899071" cy="64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15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11383-8567-E13D-B8CA-867D138C1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>
            <a:extLst>
              <a:ext uri="{FF2B5EF4-FFF2-40B4-BE49-F238E27FC236}">
                <a16:creationId xmlns:a16="http://schemas.microsoft.com/office/drawing/2014/main" id="{8D1FE031-8716-D463-74A5-1760B7E45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2761"/>
            <a:ext cx="12191999" cy="64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2AAE30-2AAE-BC20-FD13-055DDE00B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521587"/>
            <a:ext cx="12319822" cy="64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30">
            <a:hlinkClick r:id="rId4" action="ppaction://hlinksldjump"/>
            <a:extLst>
              <a:ext uri="{FF2B5EF4-FFF2-40B4-BE49-F238E27FC236}">
                <a16:creationId xmlns:a16="http://schemas.microsoft.com/office/drawing/2014/main" id="{D30B17F8-1C3A-D856-7E6A-0BDC2E55B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 up of a sign&#10;&#10;AI-generated content may be incorrect.">
            <a:extLst>
              <a:ext uri="{FF2B5EF4-FFF2-40B4-BE49-F238E27FC236}">
                <a16:creationId xmlns:a16="http://schemas.microsoft.com/office/drawing/2014/main" id="{77C7D68C-81B8-320D-03E4-CDF41A962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5" y="1257300"/>
            <a:ext cx="11343268" cy="382088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F6F3515-1E85-0D66-51D7-2FA27F2E09E9}"/>
              </a:ext>
            </a:extLst>
          </p:cNvPr>
          <p:cNvCxnSpPr/>
          <p:nvPr/>
        </p:nvCxnSpPr>
        <p:spPr>
          <a:xfrm flipV="1">
            <a:off x="4606149" y="2285523"/>
            <a:ext cx="2601912" cy="11113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FA4484-C654-D91E-5AB1-35E9EA0F0D06}"/>
              </a:ext>
            </a:extLst>
          </p:cNvPr>
          <p:cNvCxnSpPr>
            <a:cxnSpLocks/>
          </p:cNvCxnSpPr>
          <p:nvPr/>
        </p:nvCxnSpPr>
        <p:spPr>
          <a:xfrm>
            <a:off x="617809" y="3580687"/>
            <a:ext cx="948344" cy="0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57D90D-A2D9-9A03-8EAD-BE706CDAE818}"/>
              </a:ext>
            </a:extLst>
          </p:cNvPr>
          <p:cNvCxnSpPr>
            <a:cxnSpLocks/>
          </p:cNvCxnSpPr>
          <p:nvPr/>
        </p:nvCxnSpPr>
        <p:spPr>
          <a:xfrm>
            <a:off x="6095998" y="3580687"/>
            <a:ext cx="1462393" cy="0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AAEA51-F4E7-7D0C-AC93-85C791210F17}"/>
              </a:ext>
            </a:extLst>
          </p:cNvPr>
          <p:cNvCxnSpPr>
            <a:cxnSpLocks/>
          </p:cNvCxnSpPr>
          <p:nvPr/>
        </p:nvCxnSpPr>
        <p:spPr>
          <a:xfrm>
            <a:off x="2198451" y="4804986"/>
            <a:ext cx="1313099" cy="0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86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0647E-A091-1F98-176C-C01388FEB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>
            <a:extLst>
              <a:ext uri="{FF2B5EF4-FFF2-40B4-BE49-F238E27FC236}">
                <a16:creationId xmlns:a16="http://schemas.microsoft.com/office/drawing/2014/main" id="{0E2487BE-7014-BBB0-8703-ED52AAB3B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2761"/>
            <a:ext cx="12191999" cy="64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CD62FE-297F-E251-4D93-6EA3802C4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521587"/>
            <a:ext cx="12319822" cy="64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30">
            <a:hlinkClick r:id="rId4" action="ppaction://hlinksldjump"/>
            <a:extLst>
              <a:ext uri="{FF2B5EF4-FFF2-40B4-BE49-F238E27FC236}">
                <a16:creationId xmlns:a16="http://schemas.microsoft.com/office/drawing/2014/main" id="{2A3375A6-47B0-1CAB-CA5A-F9AD7FF3B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 up of a sign&#10;&#10;AI-generated content may be incorrect.">
            <a:extLst>
              <a:ext uri="{FF2B5EF4-FFF2-40B4-BE49-F238E27FC236}">
                <a16:creationId xmlns:a16="http://schemas.microsoft.com/office/drawing/2014/main" id="{01744C3C-4FFE-40F1-E50A-3C927A0C7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5" y="1257300"/>
            <a:ext cx="11343268" cy="38208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3979CA-98DF-8C3D-9E8B-F6F219B2A9E8}"/>
              </a:ext>
            </a:extLst>
          </p:cNvPr>
          <p:cNvCxnSpPr>
            <a:cxnSpLocks/>
          </p:cNvCxnSpPr>
          <p:nvPr/>
        </p:nvCxnSpPr>
        <p:spPr>
          <a:xfrm>
            <a:off x="695630" y="3658638"/>
            <a:ext cx="3779093" cy="0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ình Bầu dục 14">
            <a:extLst>
              <a:ext uri="{FF2B5EF4-FFF2-40B4-BE49-F238E27FC236}">
                <a16:creationId xmlns:a16="http://schemas.microsoft.com/office/drawing/2014/main" id="{B8E15026-1613-3488-D2BC-1353C9344FBB}"/>
              </a:ext>
            </a:extLst>
          </p:cNvPr>
          <p:cNvSpPr/>
          <p:nvPr/>
        </p:nvSpPr>
        <p:spPr>
          <a:xfrm>
            <a:off x="587863" y="2239092"/>
            <a:ext cx="534080" cy="6558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ình Bầu dục 14">
            <a:extLst>
              <a:ext uri="{FF2B5EF4-FFF2-40B4-BE49-F238E27FC236}">
                <a16:creationId xmlns:a16="http://schemas.microsoft.com/office/drawing/2014/main" id="{9C6D1B12-583D-7808-1FB4-145411FFE15B}"/>
              </a:ext>
            </a:extLst>
          </p:cNvPr>
          <p:cNvSpPr/>
          <p:nvPr/>
        </p:nvSpPr>
        <p:spPr>
          <a:xfrm>
            <a:off x="4474723" y="2130038"/>
            <a:ext cx="534080" cy="6558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F5F21C-ED85-B51E-3DD7-DABC24424395}"/>
              </a:ext>
            </a:extLst>
          </p:cNvPr>
          <p:cNvCxnSpPr>
            <a:cxnSpLocks/>
          </p:cNvCxnSpPr>
          <p:nvPr/>
        </p:nvCxnSpPr>
        <p:spPr>
          <a:xfrm>
            <a:off x="4651545" y="3617523"/>
            <a:ext cx="6476898" cy="0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ình Bầu dục 14">
            <a:extLst>
              <a:ext uri="{FF2B5EF4-FFF2-40B4-BE49-F238E27FC236}">
                <a16:creationId xmlns:a16="http://schemas.microsoft.com/office/drawing/2014/main" id="{E9FDB9EF-388A-8293-9911-124C20E591FD}"/>
              </a:ext>
            </a:extLst>
          </p:cNvPr>
          <p:cNvSpPr/>
          <p:nvPr/>
        </p:nvSpPr>
        <p:spPr>
          <a:xfrm>
            <a:off x="511275" y="3727465"/>
            <a:ext cx="534080" cy="388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BC1B5F-9497-E591-2CBF-3B289590442E}"/>
              </a:ext>
            </a:extLst>
          </p:cNvPr>
          <p:cNvCxnSpPr>
            <a:cxnSpLocks/>
          </p:cNvCxnSpPr>
          <p:nvPr/>
        </p:nvCxnSpPr>
        <p:spPr>
          <a:xfrm>
            <a:off x="695630" y="4801055"/>
            <a:ext cx="7281051" cy="0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ình Bầu dục 17">
            <a:extLst>
              <a:ext uri="{FF2B5EF4-FFF2-40B4-BE49-F238E27FC236}">
                <a16:creationId xmlns:a16="http://schemas.microsoft.com/office/drawing/2014/main" id="{057B1009-4BCA-BCC1-43CE-B0E7C1DC33A7}"/>
              </a:ext>
            </a:extLst>
          </p:cNvPr>
          <p:cNvSpPr/>
          <p:nvPr/>
        </p:nvSpPr>
        <p:spPr>
          <a:xfrm>
            <a:off x="8065633" y="3659592"/>
            <a:ext cx="295276" cy="4977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36E29E-A4AD-F4B1-D07D-605DF98A3073}"/>
              </a:ext>
            </a:extLst>
          </p:cNvPr>
          <p:cNvCxnSpPr>
            <a:cxnSpLocks/>
          </p:cNvCxnSpPr>
          <p:nvPr/>
        </p:nvCxnSpPr>
        <p:spPr>
          <a:xfrm>
            <a:off x="8213271" y="4801055"/>
            <a:ext cx="3508559" cy="0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7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B3498FE1-2DD3-422B-9859-3CECD722C2B2}"/>
              </a:ext>
            </a:extLst>
          </p:cNvPr>
          <p:cNvSpPr/>
          <p:nvPr/>
        </p:nvSpPr>
        <p:spPr>
          <a:xfrm>
            <a:off x="7916863" y="4270375"/>
            <a:ext cx="2324100" cy="207645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FDE3F6-0088-402A-9CFB-6A47D7B57CE5}"/>
              </a:ext>
            </a:extLst>
          </p:cNvPr>
          <p:cNvSpPr/>
          <p:nvPr/>
        </p:nvSpPr>
        <p:spPr>
          <a:xfrm>
            <a:off x="4865688" y="4238625"/>
            <a:ext cx="2460625" cy="217805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086C74-7177-414F-837D-C77EEBF6A10E}"/>
              </a:ext>
            </a:extLst>
          </p:cNvPr>
          <p:cNvSpPr/>
          <p:nvPr/>
        </p:nvSpPr>
        <p:spPr>
          <a:xfrm>
            <a:off x="2105025" y="4394200"/>
            <a:ext cx="2286000" cy="197485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A7B3B4-6F95-4FF4-9D52-8FCEACD0169E}"/>
              </a:ext>
            </a:extLst>
          </p:cNvPr>
          <p:cNvSpPr/>
          <p:nvPr/>
        </p:nvSpPr>
        <p:spPr>
          <a:xfrm>
            <a:off x="6704013" y="1138238"/>
            <a:ext cx="2686050" cy="2200275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0A55E2-5C85-4954-A7A2-D9C18C29BC28}"/>
              </a:ext>
            </a:extLst>
          </p:cNvPr>
          <p:cNvSpPr/>
          <p:nvPr/>
        </p:nvSpPr>
        <p:spPr>
          <a:xfrm>
            <a:off x="3008313" y="1287463"/>
            <a:ext cx="2605087" cy="2122487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3175">
                <a:solidFill>
                  <a:prstClr val="black"/>
                </a:solidFill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5479" name="Content Placeholder 3">
            <a:extLst>
              <a:ext uri="{FF2B5EF4-FFF2-40B4-BE49-F238E27FC236}">
                <a16:creationId xmlns:a16="http://schemas.microsoft.com/office/drawing/2014/main" id="{248DD31F-9CE8-4AE3-8704-F918F9C12CC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31111" r="51608" b="63255"/>
          <a:stretch>
            <a:fillRect/>
          </a:stretch>
        </p:blipFill>
        <p:spPr>
          <a:xfrm>
            <a:off x="0" y="485775"/>
            <a:ext cx="4995863" cy="704850"/>
          </a:xfrm>
        </p:spPr>
      </p:pic>
      <p:pic>
        <p:nvPicPr>
          <p:cNvPr id="105480" name="Picture 4">
            <a:extLst>
              <a:ext uri="{FF2B5EF4-FFF2-40B4-BE49-F238E27FC236}">
                <a16:creationId xmlns:a16="http://schemas.microsoft.com/office/drawing/2014/main" id="{C16B7509-BA9E-4200-9663-9BA844300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1" t="37938" r="53700" b="42932"/>
          <a:stretch>
            <a:fillRect/>
          </a:stretch>
        </p:blipFill>
        <p:spPr bwMode="auto">
          <a:xfrm>
            <a:off x="3530600" y="1471613"/>
            <a:ext cx="18700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5">
            <a:extLst>
              <a:ext uri="{FF2B5EF4-FFF2-40B4-BE49-F238E27FC236}">
                <a16:creationId xmlns:a16="http://schemas.microsoft.com/office/drawing/2014/main" id="{A4458BC9-8AE8-408A-8523-6427AB70A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0240" r="30109" b="47005"/>
          <a:stretch>
            <a:fillRect/>
          </a:stretch>
        </p:blipFill>
        <p:spPr bwMode="auto">
          <a:xfrm>
            <a:off x="6853238" y="1581150"/>
            <a:ext cx="21288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6">
            <a:extLst>
              <a:ext uri="{FF2B5EF4-FFF2-40B4-BE49-F238E27FC236}">
                <a16:creationId xmlns:a16="http://schemas.microsoft.com/office/drawing/2014/main" id="{365863EA-2695-4461-9027-B4D130955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63043" r="61414" b="18599"/>
          <a:stretch>
            <a:fillRect/>
          </a:stretch>
        </p:blipFill>
        <p:spPr bwMode="auto">
          <a:xfrm>
            <a:off x="2125663" y="4586288"/>
            <a:ext cx="21844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3" name="Picture 7">
            <a:extLst>
              <a:ext uri="{FF2B5EF4-FFF2-40B4-BE49-F238E27FC236}">
                <a16:creationId xmlns:a16="http://schemas.microsoft.com/office/drawing/2014/main" id="{63F67D08-11F4-4AC8-9C5B-D9CE41965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8" t="53963" r="40001" b="13768"/>
          <a:stretch>
            <a:fillRect/>
          </a:stretch>
        </p:blipFill>
        <p:spPr bwMode="auto">
          <a:xfrm>
            <a:off x="5568950" y="4298950"/>
            <a:ext cx="15859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4" name="Picture 8">
            <a:extLst>
              <a:ext uri="{FF2B5EF4-FFF2-40B4-BE49-F238E27FC236}">
                <a16:creationId xmlns:a16="http://schemas.microsoft.com/office/drawing/2014/main" id="{19395080-CF02-41D6-90C2-8BCBD67C33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5" t="64397" r="19675" b="14928"/>
          <a:stretch>
            <a:fillRect/>
          </a:stretch>
        </p:blipFill>
        <p:spPr bwMode="auto">
          <a:xfrm>
            <a:off x="8189913" y="4537075"/>
            <a:ext cx="19256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52e7dca9-ec8e-43ef-9bfa-1105a87f1aad.mp4">
            <a:hlinkClick r:id="" action="ppaction://media"/>
            <a:extLst>
              <a:ext uri="{FF2B5EF4-FFF2-40B4-BE49-F238E27FC236}">
                <a16:creationId xmlns:a16="http://schemas.microsoft.com/office/drawing/2014/main" id="{6D624AC4-98EC-45DE-9E90-1F1CEB66A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71850"/>
            <a:ext cx="2032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2">
            <a:extLst>
              <a:ext uri="{FF2B5EF4-FFF2-40B4-BE49-F238E27FC236}">
                <a16:creationId xmlns:a16="http://schemas.microsoft.com/office/drawing/2014/main" id="{089BFA5E-94BD-4460-A66F-AD1E09245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97" y="1157993"/>
            <a:ext cx="11493500" cy="356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>
            <a:extLst>
              <a:ext uri="{FF2B5EF4-FFF2-40B4-BE49-F238E27FC236}">
                <a16:creationId xmlns:a16="http://schemas.microsoft.com/office/drawing/2014/main" id="{E51E199F-D623-4312-9C1B-24651614A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388"/>
            <a:ext cx="12191999" cy="633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>
            <a:extLst>
              <a:ext uri="{FF2B5EF4-FFF2-40B4-BE49-F238E27FC236}">
                <a16:creationId xmlns:a16="http://schemas.microsoft.com/office/drawing/2014/main" id="{D51D78D6-A8FF-411E-9A93-6062D962F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30262"/>
            <a:ext cx="11903075" cy="6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8">
            <a:extLst>
              <a:ext uri="{FF2B5EF4-FFF2-40B4-BE49-F238E27FC236}">
                <a16:creationId xmlns:a16="http://schemas.microsoft.com/office/drawing/2014/main" id="{56560277-7F32-42C2-A93C-9D3800FD4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972">
            <a:off x="2857500" y="47323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Ã¬nh áº£nh cÃ³ liÃªn quan">
            <a:extLst>
              <a:ext uri="{FF2B5EF4-FFF2-40B4-BE49-F238E27FC236}">
                <a16:creationId xmlns:a16="http://schemas.microsoft.com/office/drawing/2014/main" id="{E3C2E51D-C806-4B47-836D-A9737095A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</p:spPr>
      </p:pic>
      <p:pic>
        <p:nvPicPr>
          <p:cNvPr id="83974" name="Picture 40">
            <a:extLst>
              <a:ext uri="{FF2B5EF4-FFF2-40B4-BE49-F238E27FC236}">
                <a16:creationId xmlns:a16="http://schemas.microsoft.com/office/drawing/2014/main" id="{5D0C529D-A9C3-49BB-9D03-A8B237CACD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827588"/>
            <a:ext cx="6715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EAB83B-2D81-4A1B-8A5C-9C6E4647B8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553CF8A-DF4C-4DAA-A9E1-75F6358F3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83977" name="Picture 43">
            <a:extLst>
              <a:ext uri="{FF2B5EF4-FFF2-40B4-BE49-F238E27FC236}">
                <a16:creationId xmlns:a16="http://schemas.microsoft.com/office/drawing/2014/main" id="{098D91CA-625C-47D4-99EC-CD5E39D60C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5246688"/>
            <a:ext cx="522128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44">
            <a:extLst>
              <a:ext uri="{FF2B5EF4-FFF2-40B4-BE49-F238E27FC236}">
                <a16:creationId xmlns:a16="http://schemas.microsoft.com/office/drawing/2014/main" id="{8E845F95-089D-447D-842F-5F222E5BA9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76">
            <a:off x="7061200" y="54181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167037D-A20D-41CC-A31F-CF7113A893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47E6542-F045-4C55-A64A-24A12521BB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83981" name="Picture 47">
            <a:extLst>
              <a:ext uri="{FF2B5EF4-FFF2-40B4-BE49-F238E27FC236}">
                <a16:creationId xmlns:a16="http://schemas.microsoft.com/office/drawing/2014/main" id="{97D4D852-DE0F-469F-96CD-FF3A2DCE91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5999163"/>
            <a:ext cx="669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Ã¬nh áº£nh cÃ³ liÃªn quan">
            <a:extLst>
              <a:ext uri="{FF2B5EF4-FFF2-40B4-BE49-F238E27FC236}">
                <a16:creationId xmlns:a16="http://schemas.microsoft.com/office/drawing/2014/main" id="{33405554-39E2-40E0-BEF4-BC97AF3CE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ECF9CE-45A3-4A26-B625-F961D29D0A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9"/>
            <a:ext cx="12191999" cy="306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CACE45C-2472-42C0-9A59-E50D1E930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05" y="830263"/>
            <a:ext cx="110526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đang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trọng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bởi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thải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môi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trường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bằng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83985" name="Picture 22">
            <a:hlinkClick r:id="rId17" action="ppaction://hlinksldjump"/>
            <a:extLst>
              <a:ext uri="{FF2B5EF4-FFF2-40B4-BE49-F238E27FC236}">
                <a16:creationId xmlns:a16="http://schemas.microsoft.com/office/drawing/2014/main" id="{E562CE4F-9D86-461F-A2DB-A7EF08374A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">
            <a:hlinkClick r:id="" action="ppaction://media"/>
            <a:extLst>
              <a:ext uri="{FF2B5EF4-FFF2-40B4-BE49-F238E27FC236}">
                <a16:creationId xmlns:a16="http://schemas.microsoft.com/office/drawing/2014/main" id="{A5FDEEF9-F24F-401E-BEE1-79061823C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435006"/>
            <a:ext cx="12082508" cy="6422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9">
            <a:extLst>
              <a:ext uri="{FF2B5EF4-FFF2-40B4-BE49-F238E27FC236}">
                <a16:creationId xmlns:a16="http://schemas.microsoft.com/office/drawing/2014/main" id="{F4EDA7F1-6D82-4C66-B868-32EF8B9C2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110595" name="Picture 1">
            <a:extLst>
              <a:ext uri="{FF2B5EF4-FFF2-40B4-BE49-F238E27FC236}">
                <a16:creationId xmlns:a16="http://schemas.microsoft.com/office/drawing/2014/main" id="{46AB8C24-5A2B-4AF5-A658-09737EE6C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73" y="1758473"/>
            <a:ext cx="8405012" cy="294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>
            <a:extLst>
              <a:ext uri="{FF2B5EF4-FFF2-40B4-BE49-F238E27FC236}">
                <a16:creationId xmlns:a16="http://schemas.microsoft.com/office/drawing/2014/main" id="{E9CAF3D8-825A-4A13-ADF3-FAED3B4AD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111619" name="Picture 2">
            <a:extLst>
              <a:ext uri="{FF2B5EF4-FFF2-40B4-BE49-F238E27FC236}">
                <a16:creationId xmlns:a16="http://schemas.microsoft.com/office/drawing/2014/main" id="{3A793D69-194B-4A12-9461-5CDAE772F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603" y="1774607"/>
            <a:ext cx="7946794" cy="330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>
            <a:extLst>
              <a:ext uri="{FF2B5EF4-FFF2-40B4-BE49-F238E27FC236}">
                <a16:creationId xmlns:a16="http://schemas.microsoft.com/office/drawing/2014/main" id="{C1A79E4F-339B-4FBB-877E-D427C10EE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12763"/>
            <a:ext cx="11887200" cy="63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24E92-2EBE-42E4-A47C-8D5EE0154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533"/>
            <a:ext cx="12192000" cy="642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9" descr="C:\Users\ADMIN\Desktop\Tai nguyen thiet ke tro choi\Angry birds epic birds\1505573783630 (2aA).png">
            <a:extLst>
              <a:ext uri="{FF2B5EF4-FFF2-40B4-BE49-F238E27FC236}">
                <a16:creationId xmlns:a16="http://schemas.microsoft.com/office/drawing/2014/main" id="{FEDE25FF-33B2-414D-9309-79A02DB15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014" y="623517"/>
            <a:ext cx="1414461" cy="67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>
            <a:hlinkClick r:id="rId7" action="ppaction://hlinksldjump"/>
            <a:extLst>
              <a:ext uri="{FF2B5EF4-FFF2-40B4-BE49-F238E27FC236}">
                <a16:creationId xmlns:a16="http://schemas.microsoft.com/office/drawing/2014/main" id="{CC4E384E-8568-4467-B7E8-6548D82F529C}"/>
              </a:ext>
            </a:extLst>
          </p:cNvPr>
          <p:cNvSpPr/>
          <p:nvPr/>
        </p:nvSpPr>
        <p:spPr>
          <a:xfrm>
            <a:off x="2932113" y="588963"/>
            <a:ext cx="566737" cy="55403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8" action="ppaction://hlinksldjump"/>
            <a:extLst>
              <a:ext uri="{FF2B5EF4-FFF2-40B4-BE49-F238E27FC236}">
                <a16:creationId xmlns:a16="http://schemas.microsoft.com/office/drawing/2014/main" id="{7E4D4BED-0DD4-463A-B04C-BD415419F1D9}"/>
              </a:ext>
            </a:extLst>
          </p:cNvPr>
          <p:cNvSpPr/>
          <p:nvPr/>
        </p:nvSpPr>
        <p:spPr>
          <a:xfrm>
            <a:off x="3634185" y="598250"/>
            <a:ext cx="566737" cy="55403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35">
            <a:hlinkClick r:id="rId9" action="ppaction://hlinksldjump"/>
            <a:extLst>
              <a:ext uri="{FF2B5EF4-FFF2-40B4-BE49-F238E27FC236}">
                <a16:creationId xmlns:a16="http://schemas.microsoft.com/office/drawing/2014/main" id="{1ADBA4FB-CE0C-4FEB-B800-ACBCAB327BA1}"/>
              </a:ext>
            </a:extLst>
          </p:cNvPr>
          <p:cNvSpPr/>
          <p:nvPr/>
        </p:nvSpPr>
        <p:spPr>
          <a:xfrm>
            <a:off x="4322763" y="593997"/>
            <a:ext cx="566738" cy="55403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6">
            <a:hlinkClick r:id="rId10" action="ppaction://hlinksldjump"/>
            <a:extLst>
              <a:ext uri="{FF2B5EF4-FFF2-40B4-BE49-F238E27FC236}">
                <a16:creationId xmlns:a16="http://schemas.microsoft.com/office/drawing/2014/main" id="{F279C22C-E26A-4C8B-8BD3-6834D096645C}"/>
              </a:ext>
            </a:extLst>
          </p:cNvPr>
          <p:cNvSpPr/>
          <p:nvPr/>
        </p:nvSpPr>
        <p:spPr>
          <a:xfrm>
            <a:off x="5024438" y="592138"/>
            <a:ext cx="566737" cy="55245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7">
            <a:hlinkClick r:id="rId11" action="ppaction://hlinksldjump"/>
            <a:extLst>
              <a:ext uri="{FF2B5EF4-FFF2-40B4-BE49-F238E27FC236}">
                <a16:creationId xmlns:a16="http://schemas.microsoft.com/office/drawing/2014/main" id="{0D4604CA-A29A-458B-A38F-29961DB1B2F4}"/>
              </a:ext>
            </a:extLst>
          </p:cNvPr>
          <p:cNvSpPr/>
          <p:nvPr/>
        </p:nvSpPr>
        <p:spPr>
          <a:xfrm>
            <a:off x="5733080" y="602110"/>
            <a:ext cx="566737" cy="554038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E5CC17-90B5-4DA8-AFE6-8B2551722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972">
            <a:off x="2857500" y="47323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Ã¬nh áº£nh cÃ³ liÃªn quan">
            <a:extLst>
              <a:ext uri="{FF2B5EF4-FFF2-40B4-BE49-F238E27FC236}">
                <a16:creationId xmlns:a16="http://schemas.microsoft.com/office/drawing/2014/main" id="{F343EC68-CE5C-48FA-ADC2-D78A7185E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149492-E7DE-4EA4-ABD3-20B15AF827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827588"/>
            <a:ext cx="6715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F1BEDC8-72B7-46E5-A772-03C989BAF8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F6C0118-0891-43BA-BC25-E54236F87E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2CFADE-4E6A-43EA-B0D9-19417947C2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433888"/>
            <a:ext cx="5221288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6A5731A-0CE5-4FF4-843B-D422C2E11F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76">
            <a:off x="7061200" y="5418138"/>
            <a:ext cx="528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B02204-A0C6-4D20-B43C-6719A3D7F8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CD73C94-F04C-444B-B8FE-81D9EA8568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6022AA3-8859-4310-835B-1B2262FD37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5999163"/>
            <a:ext cx="669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Ã¬nh áº£nh cÃ³ liÃªn quan">
            <a:extLst>
              <a:ext uri="{FF2B5EF4-FFF2-40B4-BE49-F238E27FC236}">
                <a16:creationId xmlns:a16="http://schemas.microsoft.com/office/drawing/2014/main" id="{2D8184E7-41FE-42DF-8E99-DA3EF2930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</p:spPr>
      </p:pic>
      <p:pic>
        <p:nvPicPr>
          <p:cNvPr id="27" name="Picture 2" descr="Kết quả hình ảnh cho FIREWORK GIF">
            <a:extLst>
              <a:ext uri="{FF2B5EF4-FFF2-40B4-BE49-F238E27FC236}">
                <a16:creationId xmlns:a16="http://schemas.microsoft.com/office/drawing/2014/main" id="{51A2C02F-26FE-4F11-BE0B-CBA2603866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938213"/>
            <a:ext cx="29400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Hình ảnh có liên quan">
            <a:extLst>
              <a:ext uri="{FF2B5EF4-FFF2-40B4-BE49-F238E27FC236}">
                <a16:creationId xmlns:a16="http://schemas.microsoft.com/office/drawing/2014/main" id="{8EC55549-805E-46F8-8F56-396ED19777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-436750"/>
            <a:ext cx="47625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F5775E7-7018-4C58-980D-D9FC698777A1}"/>
              </a:ext>
            </a:extLst>
          </p:cNvPr>
          <p:cNvSpPr/>
          <p:nvPr/>
        </p:nvSpPr>
        <p:spPr>
          <a:xfrm>
            <a:off x="3220608" y="1605835"/>
            <a:ext cx="632416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24" name="Picture 30">
            <a:hlinkClick r:id="rId25" action="ppaction://hlinksldjump"/>
            <a:extLst>
              <a:ext uri="{FF2B5EF4-FFF2-40B4-BE49-F238E27FC236}">
                <a16:creationId xmlns:a16="http://schemas.microsoft.com/office/drawing/2014/main" id="{D67AEC26-3BDB-4B39-A8F5-EFD4CB3989D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842" y="5402893"/>
            <a:ext cx="1598358" cy="129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8EE88C-C418-4641-8079-FDCD1FCB3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8842" y="5888771"/>
            <a:ext cx="14898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Bài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mới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18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0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2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>
            <a:extLst>
              <a:ext uri="{FF2B5EF4-FFF2-40B4-BE49-F238E27FC236}">
                <a16:creationId xmlns:a16="http://schemas.microsoft.com/office/drawing/2014/main" id="{F95AABC6-8939-42BF-97B6-F6AC29DB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761"/>
            <a:ext cx="12192000" cy="6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9DB0CA-5BA5-445C-B7F8-AD6091D99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879475"/>
            <a:ext cx="82486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30">
            <a:hlinkClick r:id="rId5" action="ppaction://hlinksldjump"/>
            <a:extLst>
              <a:ext uri="{FF2B5EF4-FFF2-40B4-BE49-F238E27FC236}">
                <a16:creationId xmlns:a16="http://schemas.microsoft.com/office/drawing/2014/main" id="{F24FF26F-8124-4FAC-B2C3-E32CC19EC5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Box 2">
            <a:extLst>
              <a:ext uri="{FF2B5EF4-FFF2-40B4-BE49-F238E27FC236}">
                <a16:creationId xmlns:a16="http://schemas.microsoft.com/office/drawing/2014/main" id="{0AD48E47-8FF7-485A-8DAE-6A66DA1E0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717" y="2222127"/>
            <a:ext cx="26785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5400" b="1" dirty="0">
                <a:solidFill>
                  <a:srgbClr val="EE0000"/>
                </a:solidFill>
                <a:latin typeface="Century Gothic" pitchFamily="34" charset="0"/>
              </a:rPr>
              <a:t>pi a </a:t>
            </a:r>
            <a:r>
              <a:rPr lang="en-GB" altLang="en-US" sz="5400" b="1" dirty="0" err="1">
                <a:solidFill>
                  <a:srgbClr val="EE0000"/>
                </a:solidFill>
                <a:latin typeface="Century Gothic" pitchFamily="34" charset="0"/>
              </a:rPr>
              <a:t>nô</a:t>
            </a:r>
            <a:endParaRPr lang="en-US" altLang="en-US" sz="54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>
            <a:extLst>
              <a:ext uri="{FF2B5EF4-FFF2-40B4-BE49-F238E27FC236}">
                <a16:creationId xmlns:a16="http://schemas.microsoft.com/office/drawing/2014/main" id="{7D0F3C71-C519-4335-88D1-DA2652C1D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006"/>
            <a:ext cx="12192000" cy="642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934F4D-8F09-48AF-91DC-1B20FC5ED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23963"/>
            <a:ext cx="825023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30">
            <a:hlinkClick r:id="rId5" action="ppaction://hlinksldjump"/>
            <a:extLst>
              <a:ext uri="{FF2B5EF4-FFF2-40B4-BE49-F238E27FC236}">
                <a16:creationId xmlns:a16="http://schemas.microsoft.com/office/drawing/2014/main" id="{A6775E48-E43B-4610-918A-B4FA2434D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Box 9">
            <a:extLst>
              <a:ext uri="{FF2B5EF4-FFF2-40B4-BE49-F238E27FC236}">
                <a16:creationId xmlns:a16="http://schemas.microsoft.com/office/drawing/2014/main" id="{860B197E-A776-46F8-9210-A7E55D90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263" y="2263775"/>
            <a:ext cx="72294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4800" b="1" dirty="0">
                <a:solidFill>
                  <a:srgbClr val="000000"/>
                </a:solidFill>
                <a:latin typeface="UTM Avo" panose="02040603050506020204" charset="0"/>
              </a:rPr>
              <a:t>        </a:t>
            </a:r>
            <a:r>
              <a:rPr lang="en-US" altLang="en-US" sz="5400" b="1" dirty="0" err="1">
                <a:solidFill>
                  <a:srgbClr val="EE0000"/>
                </a:solidFill>
                <a:latin typeface="Century Gothic" pitchFamily="34" charset="0"/>
              </a:rPr>
              <a:t>phố</a:t>
            </a:r>
            <a:r>
              <a:rPr lang="en-US" altLang="en-US" sz="5400" b="1" dirty="0">
                <a:solidFill>
                  <a:srgbClr val="EE0000"/>
                </a:solidFill>
                <a:latin typeface="Century Gothic" pitchFamily="34" charset="0"/>
              </a:rPr>
              <a:t> </a:t>
            </a:r>
            <a:r>
              <a:rPr lang="en-US" altLang="en-US" sz="5400" b="1" dirty="0" err="1">
                <a:solidFill>
                  <a:srgbClr val="EE0000"/>
                </a:solidFill>
                <a:latin typeface="Century Gothic" pitchFamily="34" charset="0"/>
              </a:rPr>
              <a:t>cổ</a:t>
            </a:r>
            <a:r>
              <a:rPr lang="en-US" altLang="en-US" sz="5400" b="1" dirty="0">
                <a:solidFill>
                  <a:srgbClr val="EE0000"/>
                </a:solidFill>
                <a:latin typeface="Century Gothic" pitchFamily="34" charset="0"/>
              </a:rPr>
              <a:t>, </a:t>
            </a:r>
            <a:r>
              <a:rPr lang="en-US" altLang="en-US" sz="5400" b="1" dirty="0" err="1">
                <a:solidFill>
                  <a:srgbClr val="EE0000"/>
                </a:solidFill>
                <a:latin typeface="Century Gothic" pitchFamily="34" charset="0"/>
              </a:rPr>
              <a:t>cà</a:t>
            </a:r>
            <a:r>
              <a:rPr lang="en-US" altLang="en-US" sz="5400" b="1" dirty="0">
                <a:solidFill>
                  <a:srgbClr val="EE0000"/>
                </a:solidFill>
                <a:latin typeface="Century Gothic" pitchFamily="34" charset="0"/>
              </a:rPr>
              <a:t> </a:t>
            </a:r>
            <a:r>
              <a:rPr lang="en-US" altLang="en-US" sz="5400" b="1" dirty="0" err="1">
                <a:solidFill>
                  <a:srgbClr val="EE0000"/>
                </a:solidFill>
                <a:latin typeface="Century Gothic" pitchFamily="34" charset="0"/>
              </a:rPr>
              <a:t>phê</a:t>
            </a:r>
            <a:endParaRPr lang="en-US" altLang="en-US" sz="54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FD1C9-F20F-4298-5049-C694E2DF3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>
            <a:extLst>
              <a:ext uri="{FF2B5EF4-FFF2-40B4-BE49-F238E27FC236}">
                <a16:creationId xmlns:a16="http://schemas.microsoft.com/office/drawing/2014/main" id="{46558443-0ADA-5972-F2D8-2651043AC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2761"/>
            <a:ext cx="12191999" cy="64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2510B0-BF67-D75D-3ECF-3A57A3A2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521587"/>
            <a:ext cx="12319822" cy="64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30">
            <a:hlinkClick r:id="rId4" action="ppaction://hlinksldjump"/>
            <a:extLst>
              <a:ext uri="{FF2B5EF4-FFF2-40B4-BE49-F238E27FC236}">
                <a16:creationId xmlns:a16="http://schemas.microsoft.com/office/drawing/2014/main" id="{42A57B55-C30D-B8A4-B4EA-9212EA01A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6157913"/>
            <a:ext cx="8747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573F3F30-D11C-25BC-28B7-C01337A76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705" y="2505670"/>
            <a:ext cx="166338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6600" b="1" dirty="0" err="1">
                <a:solidFill>
                  <a:srgbClr val="EE0000"/>
                </a:solidFill>
                <a:latin typeface="Century Gothic" pitchFamily="34" charset="0"/>
              </a:rPr>
              <a:t>qu</a:t>
            </a:r>
            <a:endParaRPr lang="en-US" altLang="en-US" sz="66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99FCA8D-DDA2-E093-FBF7-ED575AC76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835" y="2416833"/>
            <a:ext cx="11749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en-US" sz="6600" b="1" dirty="0">
                <a:solidFill>
                  <a:srgbClr val="EE0000"/>
                </a:solidFill>
                <a:latin typeface="Century Gothic" pitchFamily="34" charset="0"/>
              </a:rPr>
              <a:t>r</a:t>
            </a:r>
            <a:endParaRPr lang="en-US" altLang="en-US" sz="66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61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3FC7A-54B0-D930-12DC-3A8E33E59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letters on grid&#10;&#10;AI-generated content may be incorrect.">
            <a:extLst>
              <a:ext uri="{FF2B5EF4-FFF2-40B4-BE49-F238E27FC236}">
                <a16:creationId xmlns:a16="http://schemas.microsoft.com/office/drawing/2014/main" id="{FB9E7A4B-8713-EB16-D1A1-32BFB7B69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285750"/>
            <a:ext cx="11038113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91606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A79AB-E277-ADE8-4E68-779639BD1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8132D206-8565-68E9-56BB-5586F73E3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359228"/>
            <a:ext cx="10891156" cy="64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51637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3B942C2D-B698-42EF-99F4-0662450D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D579C-F836-4E71-8BE7-6C3CFA7E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529" y="4284926"/>
            <a:ext cx="40560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600" b="1" dirty="0" err="1">
                <a:latin typeface="Century Gothic" pitchFamily="34" charset="0"/>
              </a:rPr>
              <a:t>quả</a:t>
            </a:r>
            <a:r>
              <a:rPr lang="en-GB" altLang="en-US" sz="9600" b="1" dirty="0">
                <a:latin typeface="Century Gothic" pitchFamily="34" charset="0"/>
              </a:rPr>
              <a:t> </a:t>
            </a:r>
            <a:r>
              <a:rPr lang="en-GB" altLang="en-US" sz="9600" b="1" dirty="0" err="1">
                <a:latin typeface="Century Gothic" pitchFamily="34" charset="0"/>
              </a:rPr>
              <a:t>lê</a:t>
            </a:r>
            <a:endParaRPr lang="en-US" altLang="en-US" sz="9600" b="1" dirty="0"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0CBCA-7A26-4AEA-A314-1304C7563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45" y="4269095"/>
            <a:ext cx="1770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9600" b="1" dirty="0" err="1">
                <a:solidFill>
                  <a:srgbClr val="EE0000"/>
                </a:solidFill>
                <a:latin typeface="Century Gothic" pitchFamily="34" charset="0"/>
              </a:rPr>
              <a:t>qu</a:t>
            </a:r>
            <a:endParaRPr lang="en-US" altLang="en-US" sz="96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6FDAF-29C8-4B8A-9B7D-1104AF56784C}"/>
              </a:ext>
            </a:extLst>
          </p:cNvPr>
          <p:cNvSpPr txBox="1"/>
          <p:nvPr/>
        </p:nvSpPr>
        <p:spPr>
          <a:xfrm>
            <a:off x="6852760" y="2522954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Century Gothic" pitchFamily="34" charset="0"/>
              </a:rPr>
              <a:t>qu</a:t>
            </a:r>
            <a:r>
              <a:rPr lang="en-US" sz="9600" b="1" dirty="0" err="1">
                <a:latin typeface="Century Gothic" pitchFamily="34" charset="0"/>
              </a:rPr>
              <a:t>ả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276773-7EFF-6DC7-6BDA-D95734315F03}"/>
              </a:ext>
            </a:extLst>
          </p:cNvPr>
          <p:cNvCxnSpPr/>
          <p:nvPr/>
        </p:nvCxnSpPr>
        <p:spPr>
          <a:xfrm>
            <a:off x="6860439" y="253899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AE8662-BDAB-2B59-7F63-ED88155815B2}"/>
              </a:ext>
            </a:extLst>
          </p:cNvPr>
          <p:cNvCxnSpPr/>
          <p:nvPr/>
        </p:nvCxnSpPr>
        <p:spPr>
          <a:xfrm>
            <a:off x="6856827" y="4277111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CBD9F-A54A-0BC8-F78A-AEAD51875B4C}"/>
              </a:ext>
            </a:extLst>
          </p:cNvPr>
          <p:cNvCxnSpPr/>
          <p:nvPr/>
        </p:nvCxnSpPr>
        <p:spPr>
          <a:xfrm flipH="1" flipV="1">
            <a:off x="6864066" y="2558123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29DD48-C834-860C-3AF7-24F654CBD06D}"/>
              </a:ext>
            </a:extLst>
          </p:cNvPr>
          <p:cNvCxnSpPr/>
          <p:nvPr/>
        </p:nvCxnSpPr>
        <p:spPr>
          <a:xfrm flipV="1">
            <a:off x="11032805" y="2558123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6A4AEB-A9A6-9367-596E-F48C9F66372C}"/>
              </a:ext>
            </a:extLst>
          </p:cNvPr>
          <p:cNvCxnSpPr/>
          <p:nvPr/>
        </p:nvCxnSpPr>
        <p:spPr>
          <a:xfrm flipV="1">
            <a:off x="6860439" y="6059464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7D6150-F9E9-CFC9-A471-0C51E4D0E2B0}"/>
              </a:ext>
            </a:extLst>
          </p:cNvPr>
          <p:cNvCxnSpPr/>
          <p:nvPr/>
        </p:nvCxnSpPr>
        <p:spPr>
          <a:xfrm>
            <a:off x="8940835" y="426909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CEBE51-2E24-C590-2B23-6A6F3115FFF4}"/>
              </a:ext>
            </a:extLst>
          </p:cNvPr>
          <p:cNvSpPr txBox="1"/>
          <p:nvPr/>
        </p:nvSpPr>
        <p:spPr>
          <a:xfrm>
            <a:off x="7052192" y="4328824"/>
            <a:ext cx="1777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 err="1">
                <a:solidFill>
                  <a:srgbClr val="EE0000"/>
                </a:solidFill>
                <a:latin typeface="Century Gothic" pitchFamily="34" charset="0"/>
              </a:rPr>
              <a:t>qu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48DD6-0C8E-AD54-CE97-A702406B92E3}"/>
              </a:ext>
            </a:extLst>
          </p:cNvPr>
          <p:cNvSpPr txBox="1"/>
          <p:nvPr/>
        </p:nvSpPr>
        <p:spPr>
          <a:xfrm>
            <a:off x="9020844" y="4307058"/>
            <a:ext cx="1408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</a:rPr>
              <a:t>ả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A16D8A-A5C2-7947-A909-D080E493F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24776" r="55702" b="47421"/>
          <a:stretch>
            <a:fillRect/>
          </a:stretch>
        </p:blipFill>
        <p:spPr bwMode="auto">
          <a:xfrm>
            <a:off x="1514142" y="949799"/>
            <a:ext cx="3960812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</TotalTime>
  <Words>166</Words>
  <Application>Microsoft Office PowerPoint</Application>
  <PresentationFormat>Widescreen</PresentationFormat>
  <Paragraphs>45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Tiếng nào có âm qu? Tiếng nào có âm 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35</cp:revision>
  <dcterms:created xsi:type="dcterms:W3CDTF">2021-12-19T16:42:59Z</dcterms:created>
  <dcterms:modified xsi:type="dcterms:W3CDTF">2025-10-08T08:15:56Z</dcterms:modified>
</cp:coreProperties>
</file>