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5"/>
  </p:notesMasterIdLst>
  <p:sldIdLst>
    <p:sldId id="300" r:id="rId2"/>
    <p:sldId id="322" r:id="rId3"/>
    <p:sldId id="323" r:id="rId4"/>
    <p:sldId id="339" r:id="rId5"/>
    <p:sldId id="340" r:id="rId6"/>
    <p:sldId id="341" r:id="rId7"/>
    <p:sldId id="342" r:id="rId8"/>
    <p:sldId id="343" r:id="rId9"/>
    <p:sldId id="302" r:id="rId10"/>
    <p:sldId id="344" r:id="rId11"/>
    <p:sldId id="325" r:id="rId12"/>
    <p:sldId id="315" r:id="rId13"/>
    <p:sldId id="345" r:id="rId14"/>
    <p:sldId id="326" r:id="rId15"/>
    <p:sldId id="346" r:id="rId16"/>
    <p:sldId id="347" r:id="rId17"/>
    <p:sldId id="331" r:id="rId18"/>
    <p:sldId id="329" r:id="rId19"/>
    <p:sldId id="318" r:id="rId20"/>
    <p:sldId id="328" r:id="rId21"/>
    <p:sldId id="321" r:id="rId22"/>
    <p:sldId id="333" r:id="rId23"/>
    <p:sldId id="3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02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8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8504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943929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711" r:id="rId4"/>
    <p:sldLayoutId id="2147483712" r:id="rId5"/>
    <p:sldLayoutId id="2147483713" r:id="rId6"/>
    <p:sldLayoutId id="2147483714" r:id="rId7"/>
    <p:sldLayoutId id="2147483832" r:id="rId8"/>
    <p:sldLayoutId id="2147483833" r:id="rId9"/>
    <p:sldLayoutId id="21474838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88154" y="1648606"/>
            <a:ext cx="481574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23: p – ph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4A59-2E7B-7AF5-7D70-B5D1546F7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5809D664-F5FD-0A1E-3C57-86302D873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9753600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5463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6">
            <a:extLst>
              <a:ext uri="{FF2B5EF4-FFF2-40B4-BE49-F238E27FC236}">
                <a16:creationId xmlns:a16="http://schemas.microsoft.com/office/drawing/2014/main" id="{5D0090B1-2CB3-42EA-B83B-A6E93192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29" y="558800"/>
            <a:ext cx="11812587" cy="6778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8" name="Picture 2" descr="C:\Users\ADMINI~1\AppData\Local\Temp\Rar$DIa0.355\e73868c8-2b75-47e2-81e6-5e0eb75d3b2a.png">
            <a:extLst>
              <a:ext uri="{FF2B5EF4-FFF2-40B4-BE49-F238E27FC236}">
                <a16:creationId xmlns:a16="http://schemas.microsoft.com/office/drawing/2014/main" id="{71D2D629-60E0-4D3C-82C5-A778ABC1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90638"/>
            <a:ext cx="386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I~1\AppData\Local\Temp\Rar$DIa0.307\f23c0d41-99dd-4d07-bbc1-43ac9a09015e.png">
            <a:extLst>
              <a:ext uri="{FF2B5EF4-FFF2-40B4-BE49-F238E27FC236}">
                <a16:creationId xmlns:a16="http://schemas.microsoft.com/office/drawing/2014/main" id="{82B07A93-0A71-41A8-9F24-E53C1D10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62425"/>
            <a:ext cx="28448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I~1\AppData\Local\Temp\Rar$DIa0.518\dc3055fc-63a3-4341-9738-04aaf7a7e079.png">
            <a:extLst>
              <a:ext uri="{FF2B5EF4-FFF2-40B4-BE49-F238E27FC236}">
                <a16:creationId xmlns:a16="http://schemas.microsoft.com/office/drawing/2014/main" id="{46883344-EF1C-4E65-90EA-754AEE92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330325"/>
            <a:ext cx="3762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I~1\AppData\Local\Temp\Rar$DIa0.499\9dc41e15-38cb-4523-bbc9-3070e32c6617.png">
            <a:extLst>
              <a:ext uri="{FF2B5EF4-FFF2-40B4-BE49-F238E27FC236}">
                <a16:creationId xmlns:a16="http://schemas.microsoft.com/office/drawing/2014/main" id="{0B1D1C0F-C30F-4771-8A0A-01465D65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068763"/>
            <a:ext cx="30099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AutoShape 2" descr="Cách giúp bạn có được một ly cafe hòa tan ngon nhất">
            <a:extLst>
              <a:ext uri="{FF2B5EF4-FFF2-40B4-BE49-F238E27FC236}">
                <a16:creationId xmlns:a16="http://schemas.microsoft.com/office/drawing/2014/main" id="{221CD83F-58A1-4259-A94C-FE4FFF735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8616" name="Picture 3">
            <a:extLst>
              <a:ext uri="{FF2B5EF4-FFF2-40B4-BE49-F238E27FC236}">
                <a16:creationId xmlns:a16="http://schemas.microsoft.com/office/drawing/2014/main" id="{525D6100-0C29-4497-A9FB-BAD0A87E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4294188"/>
            <a:ext cx="2970213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26278DC9-FEB7-43DB-881D-94405F0B78D4}"/>
              </a:ext>
            </a:extLst>
          </p:cNvPr>
          <p:cNvSpPr txBox="1"/>
          <p:nvPr/>
        </p:nvSpPr>
        <p:spPr>
          <a:xfrm>
            <a:off x="8737600" y="6186488"/>
            <a:ext cx="2251075" cy="61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08" tIns="60955" rIns="121908" bIns="60955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cà phê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CD6495-4103-44AB-A5FB-A31A603A3988}"/>
              </a:ext>
            </a:extLst>
          </p:cNvPr>
          <p:cNvCxnSpPr/>
          <p:nvPr/>
        </p:nvCxnSpPr>
        <p:spPr>
          <a:xfrm>
            <a:off x="2124075" y="4068763"/>
            <a:ext cx="53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570E1-33BB-46A8-8EAB-EB7623CB1FAA}"/>
              </a:ext>
            </a:extLst>
          </p:cNvPr>
          <p:cNvCxnSpPr/>
          <p:nvPr/>
        </p:nvCxnSpPr>
        <p:spPr>
          <a:xfrm>
            <a:off x="8416925" y="3881438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5D3579-E251-4442-8F22-579EE3665D8A}"/>
              </a:ext>
            </a:extLst>
          </p:cNvPr>
          <p:cNvCxnSpPr/>
          <p:nvPr/>
        </p:nvCxnSpPr>
        <p:spPr>
          <a:xfrm>
            <a:off x="8416925" y="3968750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83B266-0C25-4741-94A7-87E20052BA2D}"/>
              </a:ext>
            </a:extLst>
          </p:cNvPr>
          <p:cNvCxnSpPr/>
          <p:nvPr/>
        </p:nvCxnSpPr>
        <p:spPr>
          <a:xfrm>
            <a:off x="1566863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4BB44-C81B-4433-A070-96626745E30A}"/>
              </a:ext>
            </a:extLst>
          </p:cNvPr>
          <p:cNvCxnSpPr/>
          <p:nvPr/>
        </p:nvCxnSpPr>
        <p:spPr>
          <a:xfrm>
            <a:off x="1566863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923AD-8705-40D7-ADB9-14369FEDC0A6}"/>
              </a:ext>
            </a:extLst>
          </p:cNvPr>
          <p:cNvCxnSpPr/>
          <p:nvPr/>
        </p:nvCxnSpPr>
        <p:spPr>
          <a:xfrm>
            <a:off x="5964238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E91BDC-5483-44D7-8F9F-C3B2216C7025}"/>
              </a:ext>
            </a:extLst>
          </p:cNvPr>
          <p:cNvCxnSpPr/>
          <p:nvPr/>
        </p:nvCxnSpPr>
        <p:spPr>
          <a:xfrm>
            <a:off x="5964238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9E2CC1-0280-4576-94E2-713EAF722BF3}"/>
              </a:ext>
            </a:extLst>
          </p:cNvPr>
          <p:cNvCxnSpPr/>
          <p:nvPr/>
        </p:nvCxnSpPr>
        <p:spPr>
          <a:xfrm>
            <a:off x="9876545" y="67008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50BA6F-9445-410A-B332-4C207DDAB3E8}"/>
              </a:ext>
            </a:extLst>
          </p:cNvPr>
          <p:cNvCxnSpPr/>
          <p:nvPr/>
        </p:nvCxnSpPr>
        <p:spPr>
          <a:xfrm>
            <a:off x="9876545" y="6788150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5D140783-7371-4663-AF56-02FA8793929C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ED1CA225-0144-4F0D-8F1E-36AA6432D0C5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61FEE-4411-4E0F-A836-E0B4099B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63C7A3-A4A9-4AAC-AB92-CAB4FC322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341" y="3081507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10E553A6-E45D-452B-B7D1-B3F6EBD3259D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711E4-A5FE-4EED-A751-2C6C3C78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554" y="3179161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F2B9-943A-1DA6-EE12-DA655F21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A26CC44-A75D-374F-3A73-031C7F25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68" y="589935"/>
            <a:ext cx="9674941" cy="564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37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AFC3D12E-8B4F-741F-A257-371ADFE5E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1049592"/>
            <a:ext cx="11749548" cy="45842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23962-E280-79A2-1360-3F9456510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2305FFBA-D85D-43D7-8640-C70557C4F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1049592"/>
            <a:ext cx="11749548" cy="458429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D4E50E-73A5-37A8-A043-AB74AC5C13D5}"/>
              </a:ext>
            </a:extLst>
          </p:cNvPr>
          <p:cNvCxnSpPr>
            <a:cxnSpLocks/>
          </p:cNvCxnSpPr>
          <p:nvPr/>
        </p:nvCxnSpPr>
        <p:spPr>
          <a:xfrm>
            <a:off x="4218856" y="2891299"/>
            <a:ext cx="1558004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B6E2EC-CFEB-517D-78F8-77A8231C5CCA}"/>
              </a:ext>
            </a:extLst>
          </p:cNvPr>
          <p:cNvCxnSpPr>
            <a:cxnSpLocks/>
          </p:cNvCxnSpPr>
          <p:nvPr/>
        </p:nvCxnSpPr>
        <p:spPr>
          <a:xfrm>
            <a:off x="3201218" y="3702459"/>
            <a:ext cx="1341285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53FA45-1C29-A1DE-CD9A-0EF8737B5DA0}"/>
              </a:ext>
            </a:extLst>
          </p:cNvPr>
          <p:cNvCxnSpPr>
            <a:cxnSpLocks/>
          </p:cNvCxnSpPr>
          <p:nvPr/>
        </p:nvCxnSpPr>
        <p:spPr>
          <a:xfrm>
            <a:off x="2660852" y="4582447"/>
            <a:ext cx="2569909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4BD8CF-8333-7078-AAE5-B79CABBB6F72}"/>
              </a:ext>
            </a:extLst>
          </p:cNvPr>
          <p:cNvCxnSpPr>
            <a:cxnSpLocks/>
          </p:cNvCxnSpPr>
          <p:nvPr/>
        </p:nvCxnSpPr>
        <p:spPr>
          <a:xfrm>
            <a:off x="10818964" y="4568313"/>
            <a:ext cx="940417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155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F5429-214C-69A9-E346-4B3B2863B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584CDFDC-BCE1-4EB4-2F99-9F5F90F71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973394"/>
            <a:ext cx="11749548" cy="4584291"/>
          </a:xfrm>
          <a:prstGeom prst="rect">
            <a:avLst/>
          </a:prstGeom>
        </p:spPr>
      </p:pic>
      <p:sp>
        <p:nvSpPr>
          <p:cNvPr id="4" name="Hình Bầu dục 14">
            <a:extLst>
              <a:ext uri="{FF2B5EF4-FFF2-40B4-BE49-F238E27FC236}">
                <a16:creationId xmlns:a16="http://schemas.microsoft.com/office/drawing/2014/main" id="{D66D705D-5D2D-3501-97F3-70D02266AF00}"/>
              </a:ext>
            </a:extLst>
          </p:cNvPr>
          <p:cNvSpPr/>
          <p:nvPr/>
        </p:nvSpPr>
        <p:spPr>
          <a:xfrm>
            <a:off x="601676" y="1846006"/>
            <a:ext cx="406400" cy="5045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Bầu dục 15">
            <a:extLst>
              <a:ext uri="{FF2B5EF4-FFF2-40B4-BE49-F238E27FC236}">
                <a16:creationId xmlns:a16="http://schemas.microsoft.com/office/drawing/2014/main" id="{7D98A484-7788-47AF-2E1E-F99467DF59AE}"/>
              </a:ext>
            </a:extLst>
          </p:cNvPr>
          <p:cNvSpPr/>
          <p:nvPr/>
        </p:nvSpPr>
        <p:spPr>
          <a:xfrm>
            <a:off x="513051" y="2823702"/>
            <a:ext cx="406400" cy="491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Hình Bầu dục 16">
            <a:extLst>
              <a:ext uri="{FF2B5EF4-FFF2-40B4-BE49-F238E27FC236}">
                <a16:creationId xmlns:a16="http://schemas.microsoft.com/office/drawing/2014/main" id="{C48101DB-A05B-E868-5036-3A6E51867EB3}"/>
              </a:ext>
            </a:extLst>
          </p:cNvPr>
          <p:cNvSpPr/>
          <p:nvPr/>
        </p:nvSpPr>
        <p:spPr>
          <a:xfrm>
            <a:off x="513051" y="3663068"/>
            <a:ext cx="406400" cy="4564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7">
            <a:extLst>
              <a:ext uri="{FF2B5EF4-FFF2-40B4-BE49-F238E27FC236}">
                <a16:creationId xmlns:a16="http://schemas.microsoft.com/office/drawing/2014/main" id="{4D570F44-E21E-A0F4-C8C9-C518C77D19C8}"/>
              </a:ext>
            </a:extLst>
          </p:cNvPr>
          <p:cNvSpPr/>
          <p:nvPr/>
        </p:nvSpPr>
        <p:spPr>
          <a:xfrm>
            <a:off x="5141919" y="3554583"/>
            <a:ext cx="406400" cy="4623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8">
            <a:extLst>
              <a:ext uri="{FF2B5EF4-FFF2-40B4-BE49-F238E27FC236}">
                <a16:creationId xmlns:a16="http://schemas.microsoft.com/office/drawing/2014/main" id="{E98F4BEE-21D0-8CB6-0A97-D4E824DD6F62}"/>
              </a:ext>
            </a:extLst>
          </p:cNvPr>
          <p:cNvSpPr/>
          <p:nvPr/>
        </p:nvSpPr>
        <p:spPr>
          <a:xfrm>
            <a:off x="9316884" y="3625293"/>
            <a:ext cx="350838" cy="4623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F3EBD94-192A-C3DD-B0BA-1582DC410618}"/>
              </a:ext>
            </a:extLst>
          </p:cNvPr>
          <p:cNvCxnSpPr>
            <a:cxnSpLocks/>
          </p:cNvCxnSpPr>
          <p:nvPr/>
        </p:nvCxnSpPr>
        <p:spPr>
          <a:xfrm>
            <a:off x="4199401" y="2823702"/>
            <a:ext cx="1558004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772EF5-AAC0-025E-FDDA-284CBEA53B93}"/>
              </a:ext>
            </a:extLst>
          </p:cNvPr>
          <p:cNvCxnSpPr>
            <a:cxnSpLocks/>
          </p:cNvCxnSpPr>
          <p:nvPr/>
        </p:nvCxnSpPr>
        <p:spPr>
          <a:xfrm>
            <a:off x="3129358" y="3625293"/>
            <a:ext cx="1558004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94230C-F9E3-4718-F682-970B32F7B929}"/>
              </a:ext>
            </a:extLst>
          </p:cNvPr>
          <p:cNvCxnSpPr>
            <a:cxnSpLocks/>
          </p:cNvCxnSpPr>
          <p:nvPr/>
        </p:nvCxnSpPr>
        <p:spPr>
          <a:xfrm>
            <a:off x="8537882" y="3625293"/>
            <a:ext cx="1558004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939DD2-3063-CA7B-B764-43610D214598}"/>
              </a:ext>
            </a:extLst>
          </p:cNvPr>
          <p:cNvCxnSpPr>
            <a:cxnSpLocks/>
          </p:cNvCxnSpPr>
          <p:nvPr/>
        </p:nvCxnSpPr>
        <p:spPr>
          <a:xfrm>
            <a:off x="3789469" y="4447724"/>
            <a:ext cx="1558004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543534-2E2F-415F-38C9-F399A621D003}"/>
              </a:ext>
            </a:extLst>
          </p:cNvPr>
          <p:cNvCxnSpPr>
            <a:cxnSpLocks/>
          </p:cNvCxnSpPr>
          <p:nvPr/>
        </p:nvCxnSpPr>
        <p:spPr>
          <a:xfrm>
            <a:off x="10846340" y="4515818"/>
            <a:ext cx="1020034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523A4C-4241-A17B-2344-98B390B63163}"/>
              </a:ext>
            </a:extLst>
          </p:cNvPr>
          <p:cNvCxnSpPr>
            <a:cxnSpLocks/>
          </p:cNvCxnSpPr>
          <p:nvPr/>
        </p:nvCxnSpPr>
        <p:spPr>
          <a:xfrm>
            <a:off x="2438695" y="4515818"/>
            <a:ext cx="1063262" cy="0"/>
          </a:xfrm>
          <a:prstGeom prst="line">
            <a:avLst/>
          </a:prstGeom>
          <a:ln w="57150">
            <a:solidFill>
              <a:srgbClr val="EE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78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22C8E6-9CFA-43B9-8DEC-A67A0178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26" y="315343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90D982-5EFF-43F4-A8E2-FB94D8DD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48" y="4344413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AA707D8B-C8B6-4AE2-A157-8D5E51AA62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988" y="1166018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B8D801F3-B601-47E9-B90D-5EC21A3CE34E}"/>
              </a:ext>
            </a:extLst>
          </p:cNvPr>
          <p:cNvSpPr/>
          <p:nvPr/>
        </p:nvSpPr>
        <p:spPr>
          <a:xfrm>
            <a:off x="628650" y="12112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5">
            <a:extLst>
              <a:ext uri="{FF2B5EF4-FFF2-40B4-BE49-F238E27FC236}">
                <a16:creationId xmlns:a16="http://schemas.microsoft.com/office/drawing/2014/main" id="{F0A3AEED-E408-4219-B0D5-7176735875E6}"/>
              </a:ext>
            </a:extLst>
          </p:cNvPr>
          <p:cNvSpPr/>
          <p:nvPr/>
        </p:nvSpPr>
        <p:spPr>
          <a:xfrm>
            <a:off x="7143119" y="11223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6">
            <a:extLst>
              <a:ext uri="{FF2B5EF4-FFF2-40B4-BE49-F238E27FC236}">
                <a16:creationId xmlns:a16="http://schemas.microsoft.com/office/drawing/2014/main" id="{ED91FF48-868F-497C-872B-C38FDB3D0D4C}"/>
              </a:ext>
            </a:extLst>
          </p:cNvPr>
          <p:cNvSpPr/>
          <p:nvPr/>
        </p:nvSpPr>
        <p:spPr>
          <a:xfrm>
            <a:off x="804876" y="2585884"/>
            <a:ext cx="406400" cy="4564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Bầu dục 17">
            <a:extLst>
              <a:ext uri="{FF2B5EF4-FFF2-40B4-BE49-F238E27FC236}">
                <a16:creationId xmlns:a16="http://schemas.microsoft.com/office/drawing/2014/main" id="{FB869A97-00B7-48CB-A341-C1BBAB84D56A}"/>
              </a:ext>
            </a:extLst>
          </p:cNvPr>
          <p:cNvSpPr/>
          <p:nvPr/>
        </p:nvSpPr>
        <p:spPr>
          <a:xfrm>
            <a:off x="6302382" y="2595409"/>
            <a:ext cx="406400" cy="4564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8">
            <a:extLst>
              <a:ext uri="{FF2B5EF4-FFF2-40B4-BE49-F238E27FC236}">
                <a16:creationId xmlns:a16="http://schemas.microsoft.com/office/drawing/2014/main" id="{92D41263-FF03-4090-AE6A-F9529973A4CF}"/>
              </a:ext>
            </a:extLst>
          </p:cNvPr>
          <p:cNvSpPr/>
          <p:nvPr/>
        </p:nvSpPr>
        <p:spPr>
          <a:xfrm>
            <a:off x="2768600" y="3429000"/>
            <a:ext cx="350838" cy="4623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>
            <a:extLst>
              <a:ext uri="{FF2B5EF4-FFF2-40B4-BE49-F238E27FC236}">
                <a16:creationId xmlns:a16="http://schemas.microsoft.com/office/drawing/2014/main" id="{03AE4898-491F-4593-89ED-ECE8283025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6894" y="809625"/>
            <a:ext cx="3238500" cy="760412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vi-VN" dirty="0">
              <a:cs typeface="Arial" panose="020B0604020202020204" pitchFamily="34" charset="0"/>
            </a:endParaRP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E91B901C-39E0-4A36-BEA8-1F9BF751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044700"/>
            <a:ext cx="10668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A1F147-9F98-456A-9789-2C0EFEE21722}"/>
              </a:ext>
            </a:extLst>
          </p:cNvPr>
          <p:cNvCxnSpPr/>
          <p:nvPr/>
        </p:nvCxnSpPr>
        <p:spPr>
          <a:xfrm>
            <a:off x="5118100" y="3028950"/>
            <a:ext cx="11938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41F2AB-F482-4804-9C0B-232D68EB9676}"/>
              </a:ext>
            </a:extLst>
          </p:cNvPr>
          <p:cNvCxnSpPr/>
          <p:nvPr/>
        </p:nvCxnSpPr>
        <p:spPr>
          <a:xfrm flipV="1">
            <a:off x="5118100" y="3028950"/>
            <a:ext cx="10541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D56A5359-6A06-4E6B-8704-63273A5A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79FC8692-ADC5-480C-885B-E7A5B4DB3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C865E6-935D-4BAE-99E5-2528134768D2}"/>
              </a:ext>
            </a:extLst>
          </p:cNvPr>
          <p:cNvSpPr/>
          <p:nvPr/>
        </p:nvSpPr>
        <p:spPr>
          <a:xfrm>
            <a:off x="3090943" y="2320330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istrator\Desktop\24-hinh-nen-powerpoint-tuyet-dep-danh-cho-cac-be-mam-non-1487092771-22.jpg">
            <a:extLst>
              <a:ext uri="{FF2B5EF4-FFF2-40B4-BE49-F238E27FC236}">
                <a16:creationId xmlns:a16="http://schemas.microsoft.com/office/drawing/2014/main" id="{94C8DA82-31D7-42FF-9A76-19EAEA63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2192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>
            <a:extLst>
              <a:ext uri="{FF2B5EF4-FFF2-40B4-BE49-F238E27FC236}">
                <a16:creationId xmlns:a16="http://schemas.microsoft.com/office/drawing/2014/main" id="{B55D61B6-DB1A-48EC-BD73-A2F018AE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466850"/>
            <a:ext cx="1043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KHỞI ĐỘNG</a:t>
            </a:r>
            <a:endParaRPr kumimoji="0" lang="vi-VN" altLang="en-US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0909EE7-B9E3-48B7-8ABD-C8410316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32000"/>
            <a:ext cx="11699875" cy="200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id="{E4136EBA-EE96-41C1-8B19-385AE96AB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4C48C066-D7A4-4A28-9E54-FD5A2D422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8302"/>
            <a:ext cx="12192000" cy="637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19E41708-D736-4ADB-B9C1-47BCB3EF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33D30-148B-447F-071A-5A94C57D8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7" y="320211"/>
            <a:ext cx="11906655" cy="66803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:a16="http://schemas.microsoft.com/office/drawing/2014/main" id="{E16783E6-E527-4522-B8C4-40AFDA76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2947" name="Picture 1">
            <a:extLst>
              <a:ext uri="{FF2B5EF4-FFF2-40B4-BE49-F238E27FC236}">
                <a16:creationId xmlns:a16="http://schemas.microsoft.com/office/drawing/2014/main" id="{0099784D-1941-4CE4-B0AA-16FD1D530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00013"/>
            <a:ext cx="1171575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_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39DBCB2-F8C1-49BA-B255-055C73C98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8372"/>
            <a:ext cx="12191999" cy="64496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4384" y="2088446"/>
            <a:ext cx="19077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 err="1">
                <a:solidFill>
                  <a:srgbClr val="EE0000"/>
                </a:solidFill>
                <a:latin typeface="Century Gothic" pitchFamily="34" charset="0"/>
              </a:rPr>
              <a:t>ph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F23EB-8D58-8CFC-7BC3-C62E6C51C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913" y="2088446"/>
            <a:ext cx="1770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>
                <a:solidFill>
                  <a:srgbClr val="EE0000"/>
                </a:solidFill>
                <a:latin typeface="Century Gothic" pitchFamily="34" charset="0"/>
              </a:rPr>
              <a:t>p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D579C-F836-4E71-8BE7-6C3CFA7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950123"/>
            <a:ext cx="49554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>
                <a:latin typeface="Century Gothic" pitchFamily="34" charset="0"/>
              </a:rPr>
              <a:t>pi a </a:t>
            </a:r>
            <a:r>
              <a:rPr lang="en-GB" altLang="en-US" sz="9600" b="1" dirty="0" err="1">
                <a:latin typeface="Century Gothic" pitchFamily="34" charset="0"/>
              </a:rPr>
              <a:t>nô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959" y="3950123"/>
            <a:ext cx="1770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>
                <a:solidFill>
                  <a:srgbClr val="EE0000"/>
                </a:solidFill>
                <a:latin typeface="Century Gothic" pitchFamily="34" charset="0"/>
              </a:rPr>
              <a:t>p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6FDAF-29C8-4B8A-9B7D-1104AF56784C}"/>
              </a:ext>
            </a:extLst>
          </p:cNvPr>
          <p:cNvSpPr txBox="1"/>
          <p:nvPr/>
        </p:nvSpPr>
        <p:spPr>
          <a:xfrm>
            <a:off x="6852760" y="2522954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EE0000"/>
                </a:solidFill>
                <a:latin typeface="Century Gothic" pitchFamily="34" charset="0"/>
              </a:rPr>
              <a:t>p</a:t>
            </a:r>
            <a:r>
              <a:rPr lang="en-US" sz="9600" b="1" dirty="0">
                <a:latin typeface="Century Gothic" pitchFamily="34" charset="0"/>
              </a:rPr>
              <a:t>i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276773-7EFF-6DC7-6BDA-D95734315F03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AE8662-BDAB-2B59-7F63-ED88155815B2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CBD9F-A54A-0BC8-F78A-AEAD51875B4C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29DD48-C834-860C-3AF7-24F654CBD06D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4AEB-A9A6-9367-596E-F48C9F66372C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D6150-F9E9-CFC9-A471-0C51E4D0E2B0}"/>
              </a:ext>
            </a:extLst>
          </p:cNvPr>
          <p:cNvCxnSpPr/>
          <p:nvPr/>
        </p:nvCxnSpPr>
        <p:spPr>
          <a:xfrm>
            <a:off x="8940835" y="426909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EBE51-2E24-C590-2B23-6A6F3115FFF4}"/>
              </a:ext>
            </a:extLst>
          </p:cNvPr>
          <p:cNvSpPr txBox="1"/>
          <p:nvPr/>
        </p:nvSpPr>
        <p:spPr>
          <a:xfrm>
            <a:off x="7178493" y="4108656"/>
            <a:ext cx="1777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rgbClr val="EE0000"/>
                </a:solidFill>
                <a:latin typeface="Century Gothic" pitchFamily="34" charset="0"/>
              </a:rPr>
              <a:t>p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48DD6-0C8E-AD54-CE97-A702406B92E3}"/>
              </a:ext>
            </a:extLst>
          </p:cNvPr>
          <p:cNvSpPr txBox="1"/>
          <p:nvPr/>
        </p:nvSpPr>
        <p:spPr>
          <a:xfrm>
            <a:off x="9020844" y="4307058"/>
            <a:ext cx="1408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84652B-2C0C-40DB-E58A-4ED5963C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01" y="1182688"/>
            <a:ext cx="4538662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D579C-F836-4E71-8BE7-6C3CFA7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24" y="3950123"/>
            <a:ext cx="49894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 err="1">
                <a:latin typeface="Century Gothic" pitchFamily="34" charset="0"/>
              </a:rPr>
              <a:t>phố</a:t>
            </a:r>
            <a:r>
              <a:rPr lang="en-GB" altLang="en-US" sz="9600" b="1" dirty="0">
                <a:latin typeface="Century Gothic" pitchFamily="34" charset="0"/>
              </a:rPr>
              <a:t> </a:t>
            </a:r>
            <a:r>
              <a:rPr lang="en-GB" altLang="en-US" sz="9600" b="1" dirty="0" err="1">
                <a:latin typeface="Century Gothic" pitchFamily="34" charset="0"/>
              </a:rPr>
              <a:t>cổ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07" y="3901345"/>
            <a:ext cx="1770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 err="1">
                <a:solidFill>
                  <a:srgbClr val="EE0000"/>
                </a:solidFill>
                <a:latin typeface="Century Gothic" pitchFamily="34" charset="0"/>
              </a:rPr>
              <a:t>ph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6FDAF-29C8-4B8A-9B7D-1104AF56784C}"/>
              </a:ext>
            </a:extLst>
          </p:cNvPr>
          <p:cNvSpPr txBox="1"/>
          <p:nvPr/>
        </p:nvSpPr>
        <p:spPr>
          <a:xfrm>
            <a:off x="6852760" y="2522954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phố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276773-7EFF-6DC7-6BDA-D95734315F03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AE8662-BDAB-2B59-7F63-ED88155815B2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CBD9F-A54A-0BC8-F78A-AEAD51875B4C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29DD48-C834-860C-3AF7-24F654CBD06D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4AEB-A9A6-9367-596E-F48C9F66372C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D6150-F9E9-CFC9-A471-0C51E4D0E2B0}"/>
              </a:ext>
            </a:extLst>
          </p:cNvPr>
          <p:cNvCxnSpPr/>
          <p:nvPr/>
        </p:nvCxnSpPr>
        <p:spPr>
          <a:xfrm>
            <a:off x="8940835" y="426909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EBE51-2E24-C590-2B23-6A6F3115FFF4}"/>
              </a:ext>
            </a:extLst>
          </p:cNvPr>
          <p:cNvSpPr txBox="1"/>
          <p:nvPr/>
        </p:nvSpPr>
        <p:spPr>
          <a:xfrm>
            <a:off x="7052192" y="4328824"/>
            <a:ext cx="1777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err="1">
                <a:solidFill>
                  <a:srgbClr val="EE0000"/>
                </a:solidFill>
                <a:latin typeface="Century Gothic" pitchFamily="34" charset="0"/>
              </a:rPr>
              <a:t>ph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48DD6-0C8E-AD54-CE97-A702406B92E3}"/>
              </a:ext>
            </a:extLst>
          </p:cNvPr>
          <p:cNvSpPr txBox="1"/>
          <p:nvPr/>
        </p:nvSpPr>
        <p:spPr>
          <a:xfrm>
            <a:off x="8957460" y="4579197"/>
            <a:ext cx="1408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Ố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7DBD0AE-EA4D-34E8-13FA-6E80E93B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7" y="720159"/>
            <a:ext cx="5086294" cy="32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416CE-0401-300A-C80B-6A649797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letters and numbers with Ice hockey rink in the background&#10;&#10;AI-generated content may be incorrect.">
            <a:extLst>
              <a:ext uri="{FF2B5EF4-FFF2-40B4-BE49-F238E27FC236}">
                <a16:creationId xmlns:a16="http://schemas.microsoft.com/office/drawing/2014/main" id="{5C87E30F-2279-6C89-B17A-2D507F4B6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47" y="1222819"/>
            <a:ext cx="6530906" cy="44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8494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86842-64D9-FF4B-391E-EF365AC04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644F63C4-A1CE-3E44-3174-3C1150AC9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57" y="424543"/>
            <a:ext cx="10254343" cy="64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56222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>
            <a:extLst>
              <a:ext uri="{FF2B5EF4-FFF2-40B4-BE49-F238E27FC236}">
                <a16:creationId xmlns:a16="http://schemas.microsoft.com/office/drawing/2014/main" id="{DE27AD85-66C2-4789-BFBA-C868141A13A1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4498975"/>
            <a:ext cx="1652587" cy="1825625"/>
            <a:chOff x="11173066" y="3333751"/>
            <a:chExt cx="2768600" cy="3059113"/>
          </a:xfrm>
        </p:grpSpPr>
        <p:sp>
          <p:nvSpPr>
            <p:cNvPr id="67625" name="Freeform 5">
              <a:extLst>
                <a:ext uri="{FF2B5EF4-FFF2-40B4-BE49-F238E27FC236}">
                  <a16:creationId xmlns:a16="http://schemas.microsoft.com/office/drawing/2014/main" id="{10EAF7C4-8EBD-4908-A310-C9A3027E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2147483646 w 496"/>
                <a:gd name="T1" fmla="*/ 2147483646 h 650"/>
                <a:gd name="T2" fmla="*/ 2147483646 w 496"/>
                <a:gd name="T3" fmla="*/ 2147483646 h 650"/>
                <a:gd name="T4" fmla="*/ 2147483646 w 496"/>
                <a:gd name="T5" fmla="*/ 2147483646 h 650"/>
                <a:gd name="T6" fmla="*/ 2147483646 w 496"/>
                <a:gd name="T7" fmla="*/ 2147483646 h 650"/>
                <a:gd name="T8" fmla="*/ 2147483646 w 496"/>
                <a:gd name="T9" fmla="*/ 2147483646 h 650"/>
                <a:gd name="T10" fmla="*/ 2147483646 w 496"/>
                <a:gd name="T11" fmla="*/ 2147483646 h 650"/>
                <a:gd name="T12" fmla="*/ 2147483646 w 496"/>
                <a:gd name="T13" fmla="*/ 2147483646 h 650"/>
                <a:gd name="T14" fmla="*/ 2147483646 w 496"/>
                <a:gd name="T15" fmla="*/ 2147483646 h 650"/>
                <a:gd name="T16" fmla="*/ 2147483646 w 496"/>
                <a:gd name="T17" fmla="*/ 2147483646 h 650"/>
                <a:gd name="T18" fmla="*/ 2147483646 w 496"/>
                <a:gd name="T19" fmla="*/ 2147483646 h 6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6" name="Freeform 6">
              <a:extLst>
                <a:ext uri="{FF2B5EF4-FFF2-40B4-BE49-F238E27FC236}">
                  <a16:creationId xmlns:a16="http://schemas.microsoft.com/office/drawing/2014/main" id="{58C50EB7-3CE1-486C-8974-60801A68C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2147483646 w 737"/>
                <a:gd name="T1" fmla="*/ 0 h 291"/>
                <a:gd name="T2" fmla="*/ 2147483646 w 737"/>
                <a:gd name="T3" fmla="*/ 2147483646 h 291"/>
                <a:gd name="T4" fmla="*/ 2147483646 w 737"/>
                <a:gd name="T5" fmla="*/ 2147483646 h 291"/>
                <a:gd name="T6" fmla="*/ 0 w 737"/>
                <a:gd name="T7" fmla="*/ 2147483646 h 291"/>
                <a:gd name="T8" fmla="*/ 2147483646 w 737"/>
                <a:gd name="T9" fmla="*/ 2147483646 h 291"/>
                <a:gd name="T10" fmla="*/ 2147483646 w 737"/>
                <a:gd name="T11" fmla="*/ 2147483646 h 291"/>
                <a:gd name="T12" fmla="*/ 2147483646 w 737"/>
                <a:gd name="T13" fmla="*/ 0 h 2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7" name="Freeform 7">
              <a:extLst>
                <a:ext uri="{FF2B5EF4-FFF2-40B4-BE49-F238E27FC236}">
                  <a16:creationId xmlns:a16="http://schemas.microsoft.com/office/drawing/2014/main" id="{B430B42C-8803-432A-BB7A-47363FA0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2147483646 h 356"/>
                <a:gd name="T2" fmla="*/ 0 w 148"/>
                <a:gd name="T3" fmla="*/ 2147483646 h 356"/>
                <a:gd name="T4" fmla="*/ 0 w 148"/>
                <a:gd name="T5" fmla="*/ 2147483646 h 356"/>
                <a:gd name="T6" fmla="*/ 2147483646 w 148"/>
                <a:gd name="T7" fmla="*/ 2147483646 h 356"/>
                <a:gd name="T8" fmla="*/ 2147483646 w 148"/>
                <a:gd name="T9" fmla="*/ 2147483646 h 356"/>
                <a:gd name="T10" fmla="*/ 2147483646 w 148"/>
                <a:gd name="T11" fmla="*/ 2147483646 h 356"/>
                <a:gd name="T12" fmla="*/ 0 w 148"/>
                <a:gd name="T13" fmla="*/ 2147483646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8" name="Freeform 8">
              <a:extLst>
                <a:ext uri="{FF2B5EF4-FFF2-40B4-BE49-F238E27FC236}">
                  <a16:creationId xmlns:a16="http://schemas.microsoft.com/office/drawing/2014/main" id="{306C6911-1A19-40EF-965B-419894A0F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2147483646 w 76"/>
                <a:gd name="T1" fmla="*/ 2147483646 h 110"/>
                <a:gd name="T2" fmla="*/ 2147483646 w 76"/>
                <a:gd name="T3" fmla="*/ 2147483646 h 110"/>
                <a:gd name="T4" fmla="*/ 2147483646 w 76"/>
                <a:gd name="T5" fmla="*/ 2147483646 h 110"/>
                <a:gd name="T6" fmla="*/ 2147483646 w 76"/>
                <a:gd name="T7" fmla="*/ 2147483646 h 110"/>
                <a:gd name="T8" fmla="*/ 2147483646 w 76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9" name="Freeform 9">
              <a:extLst>
                <a:ext uri="{FF2B5EF4-FFF2-40B4-BE49-F238E27FC236}">
                  <a16:creationId xmlns:a16="http://schemas.microsoft.com/office/drawing/2014/main" id="{BC2579B0-4111-4F79-8BE9-61839437C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2147483646 w 75"/>
                <a:gd name="T1" fmla="*/ 2147483646 h 110"/>
                <a:gd name="T2" fmla="*/ 2147483646 w 75"/>
                <a:gd name="T3" fmla="*/ 2147483646 h 110"/>
                <a:gd name="T4" fmla="*/ 2147483646 w 75"/>
                <a:gd name="T5" fmla="*/ 2147483646 h 110"/>
                <a:gd name="T6" fmla="*/ 2147483646 w 75"/>
                <a:gd name="T7" fmla="*/ 2147483646 h 110"/>
                <a:gd name="T8" fmla="*/ 2147483646 w 75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0" name="Freeform 10">
              <a:extLst>
                <a:ext uri="{FF2B5EF4-FFF2-40B4-BE49-F238E27FC236}">
                  <a16:creationId xmlns:a16="http://schemas.microsoft.com/office/drawing/2014/main" id="{FFCDA0EF-8D74-409E-B011-A127E3AF2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2147483646 w 148"/>
                <a:gd name="T1" fmla="*/ 0 h 51"/>
                <a:gd name="T2" fmla="*/ 0 w 148"/>
                <a:gd name="T3" fmla="*/ 0 h 51"/>
                <a:gd name="T4" fmla="*/ 0 w 148"/>
                <a:gd name="T5" fmla="*/ 2147483646 h 51"/>
                <a:gd name="T6" fmla="*/ 2147483646 w 148"/>
                <a:gd name="T7" fmla="*/ 2147483646 h 51"/>
                <a:gd name="T8" fmla="*/ 2147483646 w 148"/>
                <a:gd name="T9" fmla="*/ 2147483646 h 51"/>
                <a:gd name="T10" fmla="*/ 2147483646 w 148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1" name="Freeform 11">
              <a:extLst>
                <a:ext uri="{FF2B5EF4-FFF2-40B4-BE49-F238E27FC236}">
                  <a16:creationId xmlns:a16="http://schemas.microsoft.com/office/drawing/2014/main" id="{93668E9B-9E44-49BF-925E-7B26FB2A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147483646 w 406"/>
                <a:gd name="T1" fmla="*/ 2147483646 h 450"/>
                <a:gd name="T2" fmla="*/ 2147483646 w 406"/>
                <a:gd name="T3" fmla="*/ 2147483646 h 450"/>
                <a:gd name="T4" fmla="*/ 2147483646 w 406"/>
                <a:gd name="T5" fmla="*/ 0 h 450"/>
                <a:gd name="T6" fmla="*/ 2147483646 w 406"/>
                <a:gd name="T7" fmla="*/ 2147483646 h 450"/>
                <a:gd name="T8" fmla="*/ 2147483646 w 406"/>
                <a:gd name="T9" fmla="*/ 2147483646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2" name="Freeform 12">
              <a:extLst>
                <a:ext uri="{FF2B5EF4-FFF2-40B4-BE49-F238E27FC236}">
                  <a16:creationId xmlns:a16="http://schemas.microsoft.com/office/drawing/2014/main" id="{1AD36DE3-4762-4A45-BD35-D7566379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2147483646 w 429"/>
                <a:gd name="T1" fmla="*/ 2147483646 h 311"/>
                <a:gd name="T2" fmla="*/ 2147483646 w 429"/>
                <a:gd name="T3" fmla="*/ 2147483646 h 311"/>
                <a:gd name="T4" fmla="*/ 2147483646 w 429"/>
                <a:gd name="T5" fmla="*/ 2147483646 h 311"/>
                <a:gd name="T6" fmla="*/ 2147483646 w 429"/>
                <a:gd name="T7" fmla="*/ 2147483646 h 311"/>
                <a:gd name="T8" fmla="*/ 2147483646 w 429"/>
                <a:gd name="T9" fmla="*/ 2147483646 h 311"/>
                <a:gd name="T10" fmla="*/ 2147483646 w 429"/>
                <a:gd name="T11" fmla="*/ 2147483646 h 311"/>
                <a:gd name="T12" fmla="*/ 2147483646 w 429"/>
                <a:gd name="T13" fmla="*/ 2147483646 h 311"/>
                <a:gd name="T14" fmla="*/ 2147483646 w 429"/>
                <a:gd name="T15" fmla="*/ 2147483646 h 311"/>
                <a:gd name="T16" fmla="*/ 2147483646 w 429"/>
                <a:gd name="T17" fmla="*/ 2147483646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3" name="Rectangle 13">
              <a:extLst>
                <a:ext uri="{FF2B5EF4-FFF2-40B4-BE49-F238E27FC236}">
                  <a16:creationId xmlns:a16="http://schemas.microsoft.com/office/drawing/2014/main" id="{080BC940-3D70-4879-8BBB-9756D1E4D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4" name="Rectangle 14">
              <a:extLst>
                <a:ext uri="{FF2B5EF4-FFF2-40B4-BE49-F238E27FC236}">
                  <a16:creationId xmlns:a16="http://schemas.microsoft.com/office/drawing/2014/main" id="{529DABAA-671B-4D5F-89CE-438F65CA6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5" name="Freeform 15">
              <a:extLst>
                <a:ext uri="{FF2B5EF4-FFF2-40B4-BE49-F238E27FC236}">
                  <a16:creationId xmlns:a16="http://schemas.microsoft.com/office/drawing/2014/main" id="{902B9A97-1C3F-4A92-9917-09A1435EB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6" name="Freeform 16">
              <a:extLst>
                <a:ext uri="{FF2B5EF4-FFF2-40B4-BE49-F238E27FC236}">
                  <a16:creationId xmlns:a16="http://schemas.microsoft.com/office/drawing/2014/main" id="{44C76BB6-DF8F-460D-BB8F-692176ACC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7" name="Freeform 17">
              <a:extLst>
                <a:ext uri="{FF2B5EF4-FFF2-40B4-BE49-F238E27FC236}">
                  <a16:creationId xmlns:a16="http://schemas.microsoft.com/office/drawing/2014/main" id="{F35216C0-1323-4429-BC27-9980A0500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8" name="Freeform 18">
              <a:extLst>
                <a:ext uri="{FF2B5EF4-FFF2-40B4-BE49-F238E27FC236}">
                  <a16:creationId xmlns:a16="http://schemas.microsoft.com/office/drawing/2014/main" id="{388FCCE0-3515-4060-AD7E-BAA10340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9" name="Freeform 19">
              <a:extLst>
                <a:ext uri="{FF2B5EF4-FFF2-40B4-BE49-F238E27FC236}">
                  <a16:creationId xmlns:a16="http://schemas.microsoft.com/office/drawing/2014/main" id="{88FE36F7-22B8-4900-A563-757A7E880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147483646 w 316"/>
                <a:gd name="T1" fmla="*/ 2147483646 h 116"/>
                <a:gd name="T2" fmla="*/ 2147483646 w 316"/>
                <a:gd name="T3" fmla="*/ 2147483646 h 116"/>
                <a:gd name="T4" fmla="*/ 2147483646 w 316"/>
                <a:gd name="T5" fmla="*/ 2147483646 h 116"/>
                <a:gd name="T6" fmla="*/ 2147483646 w 316"/>
                <a:gd name="T7" fmla="*/ 2147483646 h 116"/>
                <a:gd name="T8" fmla="*/ 2147483646 w 316"/>
                <a:gd name="T9" fmla="*/ 2147483646 h 116"/>
                <a:gd name="T10" fmla="*/ 2147483646 w 316"/>
                <a:gd name="T11" fmla="*/ 2147483646 h 116"/>
                <a:gd name="T12" fmla="*/ 2147483646 w 316"/>
                <a:gd name="T13" fmla="*/ 2147483646 h 116"/>
                <a:gd name="T14" fmla="*/ 2147483646 w 316"/>
                <a:gd name="T15" fmla="*/ 2147483646 h 116"/>
                <a:gd name="T16" fmla="*/ 2147483646 w 316"/>
                <a:gd name="T17" fmla="*/ 2147483646 h 116"/>
                <a:gd name="T18" fmla="*/ 2147483646 w 316"/>
                <a:gd name="T19" fmla="*/ 2147483646 h 116"/>
                <a:gd name="T20" fmla="*/ 2147483646 w 316"/>
                <a:gd name="T21" fmla="*/ 2147483646 h 116"/>
                <a:gd name="T22" fmla="*/ 2147483646 w 316"/>
                <a:gd name="T23" fmla="*/ 2147483646 h 116"/>
                <a:gd name="T24" fmla="*/ 2147483646 w 316"/>
                <a:gd name="T25" fmla="*/ 2147483646 h 116"/>
                <a:gd name="T26" fmla="*/ 2147483646 w 316"/>
                <a:gd name="T27" fmla="*/ 2147483646 h 116"/>
                <a:gd name="T28" fmla="*/ 2147483646 w 316"/>
                <a:gd name="T29" fmla="*/ 2147483646 h 116"/>
                <a:gd name="T30" fmla="*/ 2147483646 w 316"/>
                <a:gd name="T31" fmla="*/ 2147483646 h 116"/>
                <a:gd name="T32" fmla="*/ 2147483646 w 316"/>
                <a:gd name="T33" fmla="*/ 2147483646 h 116"/>
                <a:gd name="T34" fmla="*/ 2147483646 w 316"/>
                <a:gd name="T35" fmla="*/ 2147483646 h 116"/>
                <a:gd name="T36" fmla="*/ 2147483646 w 316"/>
                <a:gd name="T37" fmla="*/ 2147483646 h 116"/>
                <a:gd name="T38" fmla="*/ 2147483646 w 316"/>
                <a:gd name="T39" fmla="*/ 2147483646 h 116"/>
                <a:gd name="T40" fmla="*/ 2147483646 w 316"/>
                <a:gd name="T41" fmla="*/ 2147483646 h 116"/>
                <a:gd name="T42" fmla="*/ 2147483646 w 316"/>
                <a:gd name="T43" fmla="*/ 2147483646 h 116"/>
                <a:gd name="T44" fmla="*/ 2147483646 w 316"/>
                <a:gd name="T45" fmla="*/ 2147483646 h 116"/>
                <a:gd name="T46" fmla="*/ 2147483646 w 316"/>
                <a:gd name="T47" fmla="*/ 2147483646 h 116"/>
                <a:gd name="T48" fmla="*/ 2147483646 w 316"/>
                <a:gd name="T49" fmla="*/ 2147483646 h 116"/>
                <a:gd name="T50" fmla="*/ 2147483646 w 316"/>
                <a:gd name="T51" fmla="*/ 2147483646 h 116"/>
                <a:gd name="T52" fmla="*/ 2147483646 w 316"/>
                <a:gd name="T53" fmla="*/ 2147483646 h 116"/>
                <a:gd name="T54" fmla="*/ 2147483646 w 316"/>
                <a:gd name="T55" fmla="*/ 2147483646 h 116"/>
                <a:gd name="T56" fmla="*/ 2147483646 w 316"/>
                <a:gd name="T57" fmla="*/ 2147483646 h 116"/>
                <a:gd name="T58" fmla="*/ 2147483646 w 316"/>
                <a:gd name="T59" fmla="*/ 2147483646 h 116"/>
                <a:gd name="T60" fmla="*/ 2147483646 w 316"/>
                <a:gd name="T61" fmla="*/ 2147483646 h 116"/>
                <a:gd name="T62" fmla="*/ 2147483646 w 316"/>
                <a:gd name="T63" fmla="*/ 2147483646 h 116"/>
                <a:gd name="T64" fmla="*/ 2147483646 w 316"/>
                <a:gd name="T65" fmla="*/ 2147483646 h 116"/>
                <a:gd name="T66" fmla="*/ 0 w 316"/>
                <a:gd name="T67" fmla="*/ 2147483646 h 116"/>
                <a:gd name="T68" fmla="*/ 2147483646 w 316"/>
                <a:gd name="T69" fmla="*/ 2147483646 h 116"/>
                <a:gd name="T70" fmla="*/ 2147483646 w 316"/>
                <a:gd name="T71" fmla="*/ 2147483646 h 116"/>
                <a:gd name="T72" fmla="*/ 2147483646 w 316"/>
                <a:gd name="T73" fmla="*/ 2147483646 h 116"/>
                <a:gd name="T74" fmla="*/ 2147483646 w 316"/>
                <a:gd name="T75" fmla="*/ 2147483646 h 116"/>
                <a:gd name="T76" fmla="*/ 2147483646 w 316"/>
                <a:gd name="T77" fmla="*/ 2147483646 h 116"/>
                <a:gd name="T78" fmla="*/ 2147483646 w 316"/>
                <a:gd name="T79" fmla="*/ 2147483646 h 116"/>
                <a:gd name="T80" fmla="*/ 2147483646 w 316"/>
                <a:gd name="T81" fmla="*/ 2147483646 h 116"/>
                <a:gd name="T82" fmla="*/ 2147483646 w 316"/>
                <a:gd name="T83" fmla="*/ 2147483646 h 116"/>
                <a:gd name="T84" fmla="*/ 2147483646 w 316"/>
                <a:gd name="T85" fmla="*/ 2147483646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0" name="Freeform 20">
              <a:extLst>
                <a:ext uri="{FF2B5EF4-FFF2-40B4-BE49-F238E27FC236}">
                  <a16:creationId xmlns:a16="http://schemas.microsoft.com/office/drawing/2014/main" id="{973EF7CF-6DE3-4791-A268-ED480A71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1" name="Freeform 21">
              <a:extLst>
                <a:ext uri="{FF2B5EF4-FFF2-40B4-BE49-F238E27FC236}">
                  <a16:creationId xmlns:a16="http://schemas.microsoft.com/office/drawing/2014/main" id="{0E584115-EDA3-453A-B287-8977BE17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2147483646 w 148"/>
                <a:gd name="T1" fmla="*/ 0 h 99"/>
                <a:gd name="T2" fmla="*/ 2147483646 w 148"/>
                <a:gd name="T3" fmla="*/ 2147483646 h 99"/>
                <a:gd name="T4" fmla="*/ 0 w 148"/>
                <a:gd name="T5" fmla="*/ 0 h 99"/>
                <a:gd name="T6" fmla="*/ 0 w 148"/>
                <a:gd name="T7" fmla="*/ 2147483646 h 99"/>
                <a:gd name="T8" fmla="*/ 2147483646 w 148"/>
                <a:gd name="T9" fmla="*/ 2147483646 h 99"/>
                <a:gd name="T10" fmla="*/ 2147483646 w 148"/>
                <a:gd name="T11" fmla="*/ 2147483646 h 99"/>
                <a:gd name="T12" fmla="*/ 2147483646 w 148"/>
                <a:gd name="T13" fmla="*/ 2147483646 h 99"/>
                <a:gd name="T14" fmla="*/ 2147483646 w 148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7587" name="Group 26">
            <a:extLst>
              <a:ext uri="{FF2B5EF4-FFF2-40B4-BE49-F238E27FC236}">
                <a16:creationId xmlns:a16="http://schemas.microsoft.com/office/drawing/2014/main" id="{60DE9140-2413-4C0D-873F-8CDA138030F6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303713"/>
            <a:ext cx="1741488" cy="2001837"/>
            <a:chOff x="-2591081" y="3751264"/>
            <a:chExt cx="2917825" cy="3354388"/>
          </a:xfrm>
        </p:grpSpPr>
        <p:sp>
          <p:nvSpPr>
            <p:cNvPr id="67598" name="Freeform 22">
              <a:extLst>
                <a:ext uri="{FF2B5EF4-FFF2-40B4-BE49-F238E27FC236}">
                  <a16:creationId xmlns:a16="http://schemas.microsoft.com/office/drawing/2014/main" id="{7101BDAE-597F-4699-B864-1332BD30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599" name="Freeform 23">
              <a:extLst>
                <a:ext uri="{FF2B5EF4-FFF2-40B4-BE49-F238E27FC236}">
                  <a16:creationId xmlns:a16="http://schemas.microsoft.com/office/drawing/2014/main" id="{22D0842A-54C8-4904-AAB0-26F252E81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0" name="Freeform 24">
              <a:extLst>
                <a:ext uri="{FF2B5EF4-FFF2-40B4-BE49-F238E27FC236}">
                  <a16:creationId xmlns:a16="http://schemas.microsoft.com/office/drawing/2014/main" id="{25C8892D-F4B3-42D2-B1D2-806F29ED0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2147483646 h 349"/>
                <a:gd name="T2" fmla="*/ 0 w 167"/>
                <a:gd name="T3" fmla="*/ 2147483646 h 349"/>
                <a:gd name="T4" fmla="*/ 0 w 167"/>
                <a:gd name="T5" fmla="*/ 2147483646 h 349"/>
                <a:gd name="T6" fmla="*/ 2147483646 w 167"/>
                <a:gd name="T7" fmla="*/ 2147483646 h 349"/>
                <a:gd name="T8" fmla="*/ 2147483646 w 167"/>
                <a:gd name="T9" fmla="*/ 2147483646 h 349"/>
                <a:gd name="T10" fmla="*/ 2147483646 w 167"/>
                <a:gd name="T11" fmla="*/ 2147483646 h 349"/>
                <a:gd name="T12" fmla="*/ 0 w 167"/>
                <a:gd name="T13" fmla="*/ 2147483646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1" name="Freeform 25">
              <a:extLst>
                <a:ext uri="{FF2B5EF4-FFF2-40B4-BE49-F238E27FC236}">
                  <a16:creationId xmlns:a16="http://schemas.microsoft.com/office/drawing/2014/main" id="{8A6D20EB-84B6-47E8-988E-80B829DF1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2" name="Freeform 26">
              <a:extLst>
                <a:ext uri="{FF2B5EF4-FFF2-40B4-BE49-F238E27FC236}">
                  <a16:creationId xmlns:a16="http://schemas.microsoft.com/office/drawing/2014/main" id="{3C26C868-E7B7-4E8F-B51B-DDF9CB66F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3" name="Freeform 27">
              <a:extLst>
                <a:ext uri="{FF2B5EF4-FFF2-40B4-BE49-F238E27FC236}">
                  <a16:creationId xmlns:a16="http://schemas.microsoft.com/office/drawing/2014/main" id="{89544B39-01A2-4F46-B9FB-F4D1362E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2147483646 w 220"/>
                <a:gd name="T1" fmla="*/ 0 h 271"/>
                <a:gd name="T2" fmla="*/ 0 w 220"/>
                <a:gd name="T3" fmla="*/ 2147483646 h 271"/>
                <a:gd name="T4" fmla="*/ 2147483646 w 220"/>
                <a:gd name="T5" fmla="*/ 2147483646 h 271"/>
                <a:gd name="T6" fmla="*/ 2147483646 w 220"/>
                <a:gd name="T7" fmla="*/ 2147483646 h 271"/>
                <a:gd name="T8" fmla="*/ 2147483646 w 220"/>
                <a:gd name="T9" fmla="*/ 2147483646 h 271"/>
                <a:gd name="T10" fmla="*/ 2147483646 w 220"/>
                <a:gd name="T11" fmla="*/ 0 h 2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4" name="Freeform 28">
              <a:extLst>
                <a:ext uri="{FF2B5EF4-FFF2-40B4-BE49-F238E27FC236}">
                  <a16:creationId xmlns:a16="http://schemas.microsoft.com/office/drawing/2014/main" id="{DFAFAEF3-9D77-4CAC-844B-BAFA069B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147483646 w 346"/>
                <a:gd name="T1" fmla="*/ 0 h 830"/>
                <a:gd name="T2" fmla="*/ 2147483646 w 346"/>
                <a:gd name="T3" fmla="*/ 2147483646 h 830"/>
                <a:gd name="T4" fmla="*/ 2147483646 w 346"/>
                <a:gd name="T5" fmla="*/ 2147483646 h 830"/>
                <a:gd name="T6" fmla="*/ 2147483646 w 346"/>
                <a:gd name="T7" fmla="*/ 2147483646 h 830"/>
                <a:gd name="T8" fmla="*/ 2147483646 w 346"/>
                <a:gd name="T9" fmla="*/ 2147483646 h 830"/>
                <a:gd name="T10" fmla="*/ 2147483646 w 346"/>
                <a:gd name="T11" fmla="*/ 2147483646 h 830"/>
                <a:gd name="T12" fmla="*/ 0 w 346"/>
                <a:gd name="T13" fmla="*/ 2147483646 h 830"/>
                <a:gd name="T14" fmla="*/ 2147483646 w 346"/>
                <a:gd name="T15" fmla="*/ 2147483646 h 830"/>
                <a:gd name="T16" fmla="*/ 2147483646 w 346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5" name="Freeform 29">
              <a:extLst>
                <a:ext uri="{FF2B5EF4-FFF2-40B4-BE49-F238E27FC236}">
                  <a16:creationId xmlns:a16="http://schemas.microsoft.com/office/drawing/2014/main" id="{72FC4488-6AC6-4849-AE93-A7F5E31BF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2147483646 w 343"/>
                <a:gd name="T1" fmla="*/ 0 h 830"/>
                <a:gd name="T2" fmla="*/ 2147483646 w 343"/>
                <a:gd name="T3" fmla="*/ 2147483646 h 830"/>
                <a:gd name="T4" fmla="*/ 0 w 343"/>
                <a:gd name="T5" fmla="*/ 2147483646 h 830"/>
                <a:gd name="T6" fmla="*/ 2147483646 w 343"/>
                <a:gd name="T7" fmla="*/ 2147483646 h 830"/>
                <a:gd name="T8" fmla="*/ 2147483646 w 343"/>
                <a:gd name="T9" fmla="*/ 2147483646 h 830"/>
                <a:gd name="T10" fmla="*/ 2147483646 w 343"/>
                <a:gd name="T11" fmla="*/ 2147483646 h 830"/>
                <a:gd name="T12" fmla="*/ 2147483646 w 343"/>
                <a:gd name="T13" fmla="*/ 2147483646 h 830"/>
                <a:gd name="T14" fmla="*/ 2147483646 w 343"/>
                <a:gd name="T15" fmla="*/ 2147483646 h 830"/>
                <a:gd name="T16" fmla="*/ 2147483646 w 343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6" name="Freeform 30">
              <a:extLst>
                <a:ext uri="{FF2B5EF4-FFF2-40B4-BE49-F238E27FC236}">
                  <a16:creationId xmlns:a16="http://schemas.microsoft.com/office/drawing/2014/main" id="{67F92310-794F-45FB-86B2-28B7B9CE0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2147483646 h 70"/>
                <a:gd name="T2" fmla="*/ 2147483646 w 72"/>
                <a:gd name="T3" fmla="*/ 2147483646 h 70"/>
                <a:gd name="T4" fmla="*/ 2147483646 w 72"/>
                <a:gd name="T5" fmla="*/ 2147483646 h 70"/>
                <a:gd name="T6" fmla="*/ 2147483646 w 72"/>
                <a:gd name="T7" fmla="*/ 2147483646 h 70"/>
                <a:gd name="T8" fmla="*/ 2147483646 w 72"/>
                <a:gd name="T9" fmla="*/ 0 h 70"/>
                <a:gd name="T10" fmla="*/ 0 w 72"/>
                <a:gd name="T11" fmla="*/ 214748364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7" name="Freeform 31">
              <a:extLst>
                <a:ext uri="{FF2B5EF4-FFF2-40B4-BE49-F238E27FC236}">
                  <a16:creationId xmlns:a16="http://schemas.microsoft.com/office/drawing/2014/main" id="{DE81D965-0B00-4490-AE9F-84769EEF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8" name="Freeform 32">
              <a:extLst>
                <a:ext uri="{FF2B5EF4-FFF2-40B4-BE49-F238E27FC236}">
                  <a16:creationId xmlns:a16="http://schemas.microsoft.com/office/drawing/2014/main" id="{3F7CC1B7-84D9-4BBE-8486-04E96EDD6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9" name="Freeform 33">
              <a:extLst>
                <a:ext uri="{FF2B5EF4-FFF2-40B4-BE49-F238E27FC236}">
                  <a16:creationId xmlns:a16="http://schemas.microsoft.com/office/drawing/2014/main" id="{F47D4216-D192-4630-B2EF-EFDE5F0DD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0" name="Freeform 34">
              <a:extLst>
                <a:ext uri="{FF2B5EF4-FFF2-40B4-BE49-F238E27FC236}">
                  <a16:creationId xmlns:a16="http://schemas.microsoft.com/office/drawing/2014/main" id="{9A3F2290-E4ED-4B0D-8620-4A73623E6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1" name="Freeform 35">
              <a:extLst>
                <a:ext uri="{FF2B5EF4-FFF2-40B4-BE49-F238E27FC236}">
                  <a16:creationId xmlns:a16="http://schemas.microsoft.com/office/drawing/2014/main" id="{C520AD68-4E07-45A8-86CF-5F751D9F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2147483646 h 58"/>
                <a:gd name="T4" fmla="*/ 2147483646 w 167"/>
                <a:gd name="T5" fmla="*/ 2147483646 h 58"/>
                <a:gd name="T6" fmla="*/ 2147483646 w 167"/>
                <a:gd name="T7" fmla="*/ 2147483646 h 58"/>
                <a:gd name="T8" fmla="*/ 2147483646 w 167"/>
                <a:gd name="T9" fmla="*/ 2147483646 h 58"/>
                <a:gd name="T10" fmla="*/ 2147483646 w 167"/>
                <a:gd name="T11" fmla="*/ 0 h 58"/>
                <a:gd name="T12" fmla="*/ 0 w 167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2" name="Freeform 36">
              <a:extLst>
                <a:ext uri="{FF2B5EF4-FFF2-40B4-BE49-F238E27FC236}">
                  <a16:creationId xmlns:a16="http://schemas.microsoft.com/office/drawing/2014/main" id="{ADC00BEA-EFAB-4650-8291-92D13B912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2147483646 w 427"/>
                <a:gd name="T1" fmla="*/ 2147483646 h 426"/>
                <a:gd name="T2" fmla="*/ 2147483646 w 427"/>
                <a:gd name="T3" fmla="*/ 2147483646 h 426"/>
                <a:gd name="T4" fmla="*/ 2147483646 w 427"/>
                <a:gd name="T5" fmla="*/ 2147483646 h 426"/>
                <a:gd name="T6" fmla="*/ 2147483646 w 427"/>
                <a:gd name="T7" fmla="*/ 2147483646 h 426"/>
                <a:gd name="T8" fmla="*/ 2147483646 w 427"/>
                <a:gd name="T9" fmla="*/ 2147483646 h 426"/>
                <a:gd name="T10" fmla="*/ 2147483646 w 427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3" name="Freeform 37">
              <a:extLst>
                <a:ext uri="{FF2B5EF4-FFF2-40B4-BE49-F238E27FC236}">
                  <a16:creationId xmlns:a16="http://schemas.microsoft.com/office/drawing/2014/main" id="{1E821C13-9780-4CFB-BE91-576846C6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147483646 w 513"/>
                <a:gd name="T1" fmla="*/ 0 h 473"/>
                <a:gd name="T2" fmla="*/ 2147483646 w 513"/>
                <a:gd name="T3" fmla="*/ 2147483646 h 473"/>
                <a:gd name="T4" fmla="*/ 2147483646 w 513"/>
                <a:gd name="T5" fmla="*/ 2147483646 h 473"/>
                <a:gd name="T6" fmla="*/ 2147483646 w 513"/>
                <a:gd name="T7" fmla="*/ 2147483646 h 473"/>
                <a:gd name="T8" fmla="*/ 2147483646 w 513"/>
                <a:gd name="T9" fmla="*/ 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4" name="Freeform 38">
              <a:extLst>
                <a:ext uri="{FF2B5EF4-FFF2-40B4-BE49-F238E27FC236}">
                  <a16:creationId xmlns:a16="http://schemas.microsoft.com/office/drawing/2014/main" id="{109DB0A2-DD2F-4484-9D75-209D928F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2147483646 w 431"/>
                <a:gd name="T1" fmla="*/ 2147483646 h 280"/>
                <a:gd name="T2" fmla="*/ 2147483646 w 431"/>
                <a:gd name="T3" fmla="*/ 2147483646 h 280"/>
                <a:gd name="T4" fmla="*/ 2147483646 w 431"/>
                <a:gd name="T5" fmla="*/ 2147483646 h 280"/>
                <a:gd name="T6" fmla="*/ 2147483646 w 431"/>
                <a:gd name="T7" fmla="*/ 2147483646 h 280"/>
                <a:gd name="T8" fmla="*/ 2147483646 w 431"/>
                <a:gd name="T9" fmla="*/ 2147483646 h 280"/>
                <a:gd name="T10" fmla="*/ 2147483646 w 431"/>
                <a:gd name="T11" fmla="*/ 2147483646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5" name="Freeform 39">
              <a:extLst>
                <a:ext uri="{FF2B5EF4-FFF2-40B4-BE49-F238E27FC236}">
                  <a16:creationId xmlns:a16="http://schemas.microsoft.com/office/drawing/2014/main" id="{BE9614E2-42D1-49B1-AC37-00580EAE2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2147483646 h 41"/>
                <a:gd name="T2" fmla="*/ 2147483646 w 163"/>
                <a:gd name="T3" fmla="*/ 2147483646 h 41"/>
                <a:gd name="T4" fmla="*/ 2147483646 w 163"/>
                <a:gd name="T5" fmla="*/ 2147483646 h 41"/>
                <a:gd name="T6" fmla="*/ 2147483646 w 163"/>
                <a:gd name="T7" fmla="*/ 2147483646 h 41"/>
                <a:gd name="T8" fmla="*/ 2147483646 w 163"/>
                <a:gd name="T9" fmla="*/ 2147483646 h 41"/>
                <a:gd name="T10" fmla="*/ 2147483646 w 163"/>
                <a:gd name="T11" fmla="*/ 2147483646 h 41"/>
                <a:gd name="T12" fmla="*/ 2147483646 w 163"/>
                <a:gd name="T13" fmla="*/ 2147483646 h 41"/>
                <a:gd name="T14" fmla="*/ 0 w 163"/>
                <a:gd name="T15" fmla="*/ 2147483646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6" name="Freeform 40">
              <a:extLst>
                <a:ext uri="{FF2B5EF4-FFF2-40B4-BE49-F238E27FC236}">
                  <a16:creationId xmlns:a16="http://schemas.microsoft.com/office/drawing/2014/main" id="{50580ADE-0D84-4C83-B212-42C3188002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147483646 w 315"/>
                <a:gd name="T1" fmla="*/ 2147483646 h 115"/>
                <a:gd name="T2" fmla="*/ 2147483646 w 315"/>
                <a:gd name="T3" fmla="*/ 2147483646 h 115"/>
                <a:gd name="T4" fmla="*/ 2147483646 w 315"/>
                <a:gd name="T5" fmla="*/ 2147483646 h 115"/>
                <a:gd name="T6" fmla="*/ 2147483646 w 315"/>
                <a:gd name="T7" fmla="*/ 2147483646 h 115"/>
                <a:gd name="T8" fmla="*/ 2147483646 w 315"/>
                <a:gd name="T9" fmla="*/ 2147483646 h 115"/>
                <a:gd name="T10" fmla="*/ 2147483646 w 315"/>
                <a:gd name="T11" fmla="*/ 2147483646 h 115"/>
                <a:gd name="T12" fmla="*/ 2147483646 w 315"/>
                <a:gd name="T13" fmla="*/ 2147483646 h 115"/>
                <a:gd name="T14" fmla="*/ 2147483646 w 315"/>
                <a:gd name="T15" fmla="*/ 2147483646 h 115"/>
                <a:gd name="T16" fmla="*/ 2147483646 w 315"/>
                <a:gd name="T17" fmla="*/ 2147483646 h 115"/>
                <a:gd name="T18" fmla="*/ 2147483646 w 315"/>
                <a:gd name="T19" fmla="*/ 2147483646 h 115"/>
                <a:gd name="T20" fmla="*/ 2147483646 w 315"/>
                <a:gd name="T21" fmla="*/ 2147483646 h 115"/>
                <a:gd name="T22" fmla="*/ 2147483646 w 315"/>
                <a:gd name="T23" fmla="*/ 2147483646 h 115"/>
                <a:gd name="T24" fmla="*/ 2147483646 w 315"/>
                <a:gd name="T25" fmla="*/ 2147483646 h 115"/>
                <a:gd name="T26" fmla="*/ 2147483646 w 315"/>
                <a:gd name="T27" fmla="*/ 2147483646 h 115"/>
                <a:gd name="T28" fmla="*/ 2147483646 w 315"/>
                <a:gd name="T29" fmla="*/ 2147483646 h 115"/>
                <a:gd name="T30" fmla="*/ 2147483646 w 315"/>
                <a:gd name="T31" fmla="*/ 2147483646 h 115"/>
                <a:gd name="T32" fmla="*/ 2147483646 w 315"/>
                <a:gd name="T33" fmla="*/ 2147483646 h 115"/>
                <a:gd name="T34" fmla="*/ 2147483646 w 315"/>
                <a:gd name="T35" fmla="*/ 2147483646 h 115"/>
                <a:gd name="T36" fmla="*/ 2147483646 w 315"/>
                <a:gd name="T37" fmla="*/ 2147483646 h 115"/>
                <a:gd name="T38" fmla="*/ 2147483646 w 315"/>
                <a:gd name="T39" fmla="*/ 2147483646 h 115"/>
                <a:gd name="T40" fmla="*/ 2147483646 w 315"/>
                <a:gd name="T41" fmla="*/ 2147483646 h 115"/>
                <a:gd name="T42" fmla="*/ 2147483646 w 315"/>
                <a:gd name="T43" fmla="*/ 2147483646 h 115"/>
                <a:gd name="T44" fmla="*/ 2147483646 w 315"/>
                <a:gd name="T45" fmla="*/ 2147483646 h 115"/>
                <a:gd name="T46" fmla="*/ 2147483646 w 315"/>
                <a:gd name="T47" fmla="*/ 2147483646 h 115"/>
                <a:gd name="T48" fmla="*/ 2147483646 w 315"/>
                <a:gd name="T49" fmla="*/ 2147483646 h 115"/>
                <a:gd name="T50" fmla="*/ 2147483646 w 315"/>
                <a:gd name="T51" fmla="*/ 2147483646 h 115"/>
                <a:gd name="T52" fmla="*/ 2147483646 w 315"/>
                <a:gd name="T53" fmla="*/ 2147483646 h 115"/>
                <a:gd name="T54" fmla="*/ 2147483646 w 315"/>
                <a:gd name="T55" fmla="*/ 2147483646 h 115"/>
                <a:gd name="T56" fmla="*/ 2147483646 w 315"/>
                <a:gd name="T57" fmla="*/ 2147483646 h 115"/>
                <a:gd name="T58" fmla="*/ 2147483646 w 315"/>
                <a:gd name="T59" fmla="*/ 2147483646 h 115"/>
                <a:gd name="T60" fmla="*/ 2147483646 w 315"/>
                <a:gd name="T61" fmla="*/ 2147483646 h 115"/>
                <a:gd name="T62" fmla="*/ 2147483646 w 315"/>
                <a:gd name="T63" fmla="*/ 2147483646 h 115"/>
                <a:gd name="T64" fmla="*/ 2147483646 w 315"/>
                <a:gd name="T65" fmla="*/ 2147483646 h 115"/>
                <a:gd name="T66" fmla="*/ 0 w 315"/>
                <a:gd name="T67" fmla="*/ 2147483646 h 115"/>
                <a:gd name="T68" fmla="*/ 2147483646 w 315"/>
                <a:gd name="T69" fmla="*/ 2147483646 h 115"/>
                <a:gd name="T70" fmla="*/ 2147483646 w 315"/>
                <a:gd name="T71" fmla="*/ 2147483646 h 115"/>
                <a:gd name="T72" fmla="*/ 2147483646 w 315"/>
                <a:gd name="T73" fmla="*/ 2147483646 h 115"/>
                <a:gd name="T74" fmla="*/ 2147483646 w 315"/>
                <a:gd name="T75" fmla="*/ 2147483646 h 115"/>
                <a:gd name="T76" fmla="*/ 2147483646 w 315"/>
                <a:gd name="T77" fmla="*/ 2147483646 h 115"/>
                <a:gd name="T78" fmla="*/ 2147483646 w 315"/>
                <a:gd name="T79" fmla="*/ 2147483646 h 115"/>
                <a:gd name="T80" fmla="*/ 2147483646 w 315"/>
                <a:gd name="T81" fmla="*/ 2147483646 h 115"/>
                <a:gd name="T82" fmla="*/ 2147483646 w 315"/>
                <a:gd name="T83" fmla="*/ 2147483646 h 115"/>
                <a:gd name="T84" fmla="*/ 2147483646 w 315"/>
                <a:gd name="T85" fmla="*/ 2147483646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7" name="Freeform 41">
              <a:extLst>
                <a:ext uri="{FF2B5EF4-FFF2-40B4-BE49-F238E27FC236}">
                  <a16:creationId xmlns:a16="http://schemas.microsoft.com/office/drawing/2014/main" id="{DF14F421-08D7-4F8F-8936-A82C138BB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8" name="Freeform 42">
              <a:extLst>
                <a:ext uri="{FF2B5EF4-FFF2-40B4-BE49-F238E27FC236}">
                  <a16:creationId xmlns:a16="http://schemas.microsoft.com/office/drawing/2014/main" id="{87B4B10F-3623-407B-AB56-436839E81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9" name="Freeform 43">
              <a:extLst>
                <a:ext uri="{FF2B5EF4-FFF2-40B4-BE49-F238E27FC236}">
                  <a16:creationId xmlns:a16="http://schemas.microsoft.com/office/drawing/2014/main" id="{BACAB43E-8858-4096-AEFF-65B5424FE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0" name="Freeform 44">
              <a:extLst>
                <a:ext uri="{FF2B5EF4-FFF2-40B4-BE49-F238E27FC236}">
                  <a16:creationId xmlns:a16="http://schemas.microsoft.com/office/drawing/2014/main" id="{96AB2EC1-84E9-48EB-9799-0F2781237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1" name="Freeform 45">
              <a:extLst>
                <a:ext uri="{FF2B5EF4-FFF2-40B4-BE49-F238E27FC236}">
                  <a16:creationId xmlns:a16="http://schemas.microsoft.com/office/drawing/2014/main" id="{6BFD2F99-61C2-408E-A770-483099D13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2" name="Freeform 46">
              <a:extLst>
                <a:ext uri="{FF2B5EF4-FFF2-40B4-BE49-F238E27FC236}">
                  <a16:creationId xmlns:a16="http://schemas.microsoft.com/office/drawing/2014/main" id="{64D5824F-40B6-4E1E-9B7B-25F8ED31D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3" name="Freeform 47">
              <a:extLst>
                <a:ext uri="{FF2B5EF4-FFF2-40B4-BE49-F238E27FC236}">
                  <a16:creationId xmlns:a16="http://schemas.microsoft.com/office/drawing/2014/main" id="{2401B549-BF1C-4100-9917-279182ED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4" name="Freeform 48">
              <a:extLst>
                <a:ext uri="{FF2B5EF4-FFF2-40B4-BE49-F238E27FC236}">
                  <a16:creationId xmlns:a16="http://schemas.microsoft.com/office/drawing/2014/main" id="{7DE02851-DB00-4C9D-BD75-7BF0DBEB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" name="圆角矩形 23">
            <a:extLst>
              <a:ext uri="{FF2B5EF4-FFF2-40B4-BE49-F238E27FC236}">
                <a16:creationId xmlns:a16="http://schemas.microsoft.com/office/drawing/2014/main" id="{1BFD2303-83EC-4E48-A191-378B9E720F54}"/>
              </a:ext>
            </a:extLst>
          </p:cNvPr>
          <p:cNvSpPr/>
          <p:nvPr/>
        </p:nvSpPr>
        <p:spPr>
          <a:xfrm>
            <a:off x="3614738" y="581025"/>
            <a:ext cx="4598987" cy="109378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389C30-D6FB-4692-B903-4D0E02E48F5D}"/>
              </a:ext>
            </a:extLst>
          </p:cNvPr>
          <p:cNvSpPr txBox="1"/>
          <p:nvPr/>
        </p:nvSpPr>
        <p:spPr>
          <a:xfrm>
            <a:off x="4376737" y="600203"/>
            <a:ext cx="34385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A0E95368-3349-4B7D-8347-301CAE632F45}"/>
              </a:ext>
            </a:extLst>
          </p:cNvPr>
          <p:cNvSpPr/>
          <p:nvPr/>
        </p:nvSpPr>
        <p:spPr bwMode="auto">
          <a:xfrm rot="2187007">
            <a:off x="2611438" y="1819275"/>
            <a:ext cx="3206750" cy="406241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1B9ED02B-CAA6-47AC-B76F-E92C3A54B5B7}"/>
              </a:ext>
            </a:extLst>
          </p:cNvPr>
          <p:cNvSpPr/>
          <p:nvPr/>
        </p:nvSpPr>
        <p:spPr bwMode="auto">
          <a:xfrm rot="19444945" flipH="1">
            <a:off x="6383338" y="1671638"/>
            <a:ext cx="3289300" cy="437197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8092A9E-A6AF-402E-ADFD-1577AC76FD95}"/>
              </a:ext>
            </a:extLst>
          </p:cNvPr>
          <p:cNvSpPr/>
          <p:nvPr/>
        </p:nvSpPr>
        <p:spPr>
          <a:xfrm>
            <a:off x="2620613" y="2722988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E8DF96D-53FB-4DE6-905B-CB68A11D340C}"/>
              </a:ext>
            </a:extLst>
          </p:cNvPr>
          <p:cNvSpPr/>
          <p:nvPr/>
        </p:nvSpPr>
        <p:spPr>
          <a:xfrm>
            <a:off x="6277221" y="2782997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135</Words>
  <Application>Microsoft Office PowerPoint</Application>
  <PresentationFormat>Widescreen</PresentationFormat>
  <Paragraphs>55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đúng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2021-12-19T16:42:59Z</dcterms:created>
  <dcterms:modified xsi:type="dcterms:W3CDTF">2025-10-07T03:25:47Z</dcterms:modified>
</cp:coreProperties>
</file>