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37"/>
  </p:notesMasterIdLst>
  <p:sldIdLst>
    <p:sldId id="300" r:id="rId2"/>
    <p:sldId id="311" r:id="rId3"/>
    <p:sldId id="258" r:id="rId4"/>
    <p:sldId id="261" r:id="rId5"/>
    <p:sldId id="265" r:id="rId6"/>
    <p:sldId id="266" r:id="rId7"/>
    <p:sldId id="269" r:id="rId8"/>
    <p:sldId id="270" r:id="rId9"/>
    <p:sldId id="271" r:id="rId10"/>
    <p:sldId id="272" r:id="rId11"/>
    <p:sldId id="299" r:id="rId12"/>
    <p:sldId id="312" r:id="rId13"/>
    <p:sldId id="273" r:id="rId14"/>
    <p:sldId id="327" r:id="rId15"/>
    <p:sldId id="275" r:id="rId16"/>
    <p:sldId id="328" r:id="rId17"/>
    <p:sldId id="301" r:id="rId18"/>
    <p:sldId id="303" r:id="rId19"/>
    <p:sldId id="304" r:id="rId20"/>
    <p:sldId id="313" r:id="rId21"/>
    <p:sldId id="305" r:id="rId22"/>
    <p:sldId id="314" r:id="rId23"/>
    <p:sldId id="322" r:id="rId24"/>
    <p:sldId id="329" r:id="rId25"/>
    <p:sldId id="317" r:id="rId26"/>
    <p:sldId id="309" r:id="rId27"/>
    <p:sldId id="318" r:id="rId28"/>
    <p:sldId id="325" r:id="rId29"/>
    <p:sldId id="326" r:id="rId30"/>
    <p:sldId id="324" r:id="rId31"/>
    <p:sldId id="310" r:id="rId32"/>
    <p:sldId id="321" r:id="rId33"/>
    <p:sldId id="319" r:id="rId34"/>
    <p:sldId id="267" r:id="rId35"/>
    <p:sldId id="2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 snapToGrid="0">
      <p:cViewPr varScale="1">
        <p:scale>
          <a:sx n="79" d="100"/>
          <a:sy n="79" d="100"/>
        </p:scale>
        <p:origin x="8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DA8E6DE9-D8D0-4D3B-8850-4C89614AEA71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3A7C822-5B09-45E5-B6D8-B774D202E8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7C822-5B09-45E5-B6D8-B774D202E88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38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>
            <a:extLst>
              <a:ext uri="{FF2B5EF4-FFF2-40B4-BE49-F238E27FC236}">
                <a16:creationId xmlns:a16="http://schemas.microsoft.com/office/drawing/2014/main" id="{E44B2F96-B988-44AC-90D6-E393D73F35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备注占位符 2">
            <a:extLst>
              <a:ext uri="{FF2B5EF4-FFF2-40B4-BE49-F238E27FC236}">
                <a16:creationId xmlns:a16="http://schemas.microsoft.com/office/drawing/2014/main" id="{8CCD8316-F9E0-4F17-9F14-FBE508A687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612" name="灯片编号占位符 3">
            <a:extLst>
              <a:ext uri="{FF2B5EF4-FFF2-40B4-BE49-F238E27FC236}">
                <a16:creationId xmlns:a16="http://schemas.microsoft.com/office/drawing/2014/main" id="{0FC73F0E-37A2-45F7-87F0-EA8C518CFF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4501D2-AB67-4766-A575-982DFBFCCA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0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06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88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8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794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5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419142"/>
      </p:ext>
    </p:extLst>
  </p:cSld>
  <p:clrMapOvr>
    <a:masterClrMapping/>
  </p:clrMapOvr>
  <p:transition spd="slow"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079212"/>
      </p:ext>
    </p:extLst>
  </p:cSld>
  <p:clrMapOvr>
    <a:masterClrMapping/>
  </p:clrMapOvr>
  <p:transition spd="slow"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5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711" r:id="rId4"/>
    <p:sldLayoutId id="2147483712" r:id="rId5"/>
    <p:sldLayoutId id="2147483714" r:id="rId6"/>
    <p:sldLayoutId id="2147483819" r:id="rId7"/>
    <p:sldLayoutId id="2147483820" r:id="rId8"/>
    <p:sldLayoutId id="214748382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ownloads\Chiec-Bung-Doi-Be-Thanh-Ngan.mp3" TargetMode="External"/><Relationship Id="rId6" Type="http://schemas.openxmlformats.org/officeDocument/2006/relationships/image" Target="../media/image40.jpeg"/><Relationship Id="rId5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9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slide" Target="slide9.xml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slide" Target="slide10.xml"/><Relationship Id="rId4" Type="http://schemas.openxmlformats.org/officeDocument/2006/relationships/slide" Target="slide5.xml"/><Relationship Id="rId9" Type="http://schemas.openxmlformats.org/officeDocument/2006/relationships/image" Target="../media/image18.png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76848" y="1648606"/>
            <a:ext cx="68882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dirty="0" err="1">
                <a:latin typeface="Century Gothic" panose="020B0502020202020204" pitchFamily="34" charset="0"/>
                <a:cs typeface="Arial" panose="020B0604020202020204" pitchFamily="34" charset="0"/>
              </a:rPr>
              <a:t>Bài</a:t>
            </a:r>
            <a:r>
              <a:rPr lang="en-US" sz="6600" dirty="0">
                <a:latin typeface="Century Gothic" panose="020B0502020202020204" pitchFamily="34" charset="0"/>
                <a:cs typeface="Arial" panose="020B0604020202020204" pitchFamily="34" charset="0"/>
              </a:rPr>
              <a:t> 22: </a:t>
            </a:r>
            <a:r>
              <a:rPr lang="en-US" sz="6600" dirty="0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ng – </a:t>
            </a:r>
            <a:r>
              <a:rPr lang="en-US" sz="6600" dirty="0" err="1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ngh</a:t>
            </a:r>
            <a:endParaRPr lang="en-US" sz="6600" dirty="0">
              <a:solidFill>
                <a:srgbClr val="FA482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9">
            <a:extLst>
              <a:ext uri="{FF2B5EF4-FFF2-40B4-BE49-F238E27FC236}">
                <a16:creationId xmlns:a16="http://schemas.microsoft.com/office/drawing/2014/main" id="{4E720120-214C-4B8F-B503-45F71CE2C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83DBBD-23B8-4958-B5D4-E8D9C89BDA04}"/>
              </a:ext>
            </a:extLst>
          </p:cNvPr>
          <p:cNvSpPr/>
          <p:nvPr/>
        </p:nvSpPr>
        <p:spPr>
          <a:xfrm>
            <a:off x="1438275" y="766763"/>
            <a:ext cx="1012825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277" name="TextBox 1">
            <a:extLst>
              <a:ext uri="{FF2B5EF4-FFF2-40B4-BE49-F238E27FC236}">
                <a16:creationId xmlns:a16="http://schemas.microsoft.com/office/drawing/2014/main" id="{95A8DAE0-C67B-4B95-928F-108342F75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950" y="1385888"/>
            <a:ext cx="95138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 nói tiếng chứa âm </a:t>
            </a: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</a:t>
            </a: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09CBF5A7-B675-42A8-9A94-128DCCE35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2700338"/>
            <a:ext cx="1804988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FF62CAD-2E54-483E-BC40-8A23183AA267}"/>
              </a:ext>
            </a:extLst>
          </p:cNvPr>
          <p:cNvSpPr>
            <a:spLocks/>
          </p:cNvSpPr>
          <p:nvPr/>
        </p:nvSpPr>
        <p:spPr bwMode="gray">
          <a:xfrm>
            <a:off x="6527800" y="152400"/>
            <a:ext cx="2341563" cy="179228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8D24114-BE7C-4294-8D33-54DF2FC68030}"/>
              </a:ext>
            </a:extLst>
          </p:cNvPr>
          <p:cNvSpPr>
            <a:spLocks/>
          </p:cNvSpPr>
          <p:nvPr/>
        </p:nvSpPr>
        <p:spPr bwMode="gray">
          <a:xfrm>
            <a:off x="3225800" y="639763"/>
            <a:ext cx="2463800" cy="1863725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5" name="Nhóm 34">
            <a:extLst>
              <a:ext uri="{FF2B5EF4-FFF2-40B4-BE49-F238E27FC236}">
                <a16:creationId xmlns:a16="http://schemas.microsoft.com/office/drawing/2014/main" id="{57487B9E-5D9D-48A8-803F-8D066A80C206}"/>
              </a:ext>
            </a:extLst>
          </p:cNvPr>
          <p:cNvGrpSpPr/>
          <p:nvPr/>
        </p:nvGrpSpPr>
        <p:grpSpPr>
          <a:xfrm>
            <a:off x="1124152" y="415822"/>
            <a:ext cx="2711329" cy="3735962"/>
            <a:chOff x="2118292" y="2792564"/>
            <a:chExt cx="2098787" cy="301609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" name="AutoShape 16">
              <a:extLst>
                <a:ext uri="{FF2B5EF4-FFF2-40B4-BE49-F238E27FC236}">
                  <a16:creationId xmlns:a16="http://schemas.microsoft.com/office/drawing/2014/main" id="{A2FF5182-2AB4-4DB3-A1DE-0160B91AE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8292" y="292319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AutoShape 17">
              <a:extLst>
                <a:ext uri="{FF2B5EF4-FFF2-40B4-BE49-F238E27FC236}">
                  <a16:creationId xmlns:a16="http://schemas.microsoft.com/office/drawing/2014/main" id="{670233F4-4038-4EAB-A007-B25539FA63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15688" y="2792564"/>
              <a:ext cx="1703994" cy="26271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gamma/>
                    <a:shade val="3882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3882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AutoShape 18">
              <a:extLst>
                <a:ext uri="{FF2B5EF4-FFF2-40B4-BE49-F238E27FC236}">
                  <a16:creationId xmlns:a16="http://schemas.microsoft.com/office/drawing/2014/main" id="{75386F03-F531-4C6D-81BD-4C3E19D81C2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855670" y="2857879"/>
              <a:ext cx="65315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" name="AutoShape 19">
              <a:extLst>
                <a:ext uri="{FF2B5EF4-FFF2-40B4-BE49-F238E27FC236}">
                  <a16:creationId xmlns:a16="http://schemas.microsoft.com/office/drawing/2014/main" id="{3486FCE5-4311-4850-9786-30A41F37B5F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408581" y="2857879"/>
              <a:ext cx="66766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Nhóm 35">
            <a:extLst>
              <a:ext uri="{FF2B5EF4-FFF2-40B4-BE49-F238E27FC236}">
                <a16:creationId xmlns:a16="http://schemas.microsoft.com/office/drawing/2014/main" id="{AEF868AF-11CC-4C09-8B5D-9F660D95B2BC}"/>
              </a:ext>
            </a:extLst>
          </p:cNvPr>
          <p:cNvGrpSpPr/>
          <p:nvPr/>
        </p:nvGrpSpPr>
        <p:grpSpPr>
          <a:xfrm>
            <a:off x="4510500" y="1714374"/>
            <a:ext cx="2739614" cy="3226525"/>
            <a:chOff x="4413024" y="2403578"/>
            <a:chExt cx="2098787" cy="301174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1" name="AutoShape 4">
              <a:extLst>
                <a:ext uri="{FF2B5EF4-FFF2-40B4-BE49-F238E27FC236}">
                  <a16:creationId xmlns:a16="http://schemas.microsoft.com/office/drawing/2014/main" id="{A2893C3D-1632-4416-AB65-83EFB4153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3024" y="252985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36AFBAB9-05A5-4346-893D-2C518EEE87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626386" y="2403578"/>
              <a:ext cx="1703994" cy="26271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AutoShape 6">
              <a:extLst>
                <a:ext uri="{FF2B5EF4-FFF2-40B4-BE49-F238E27FC236}">
                  <a16:creationId xmlns:a16="http://schemas.microsoft.com/office/drawing/2014/main" id="{650AB03E-7633-4D3E-A7AD-103D8C43899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59110" y="2473247"/>
              <a:ext cx="66766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1AFBACFA-8BA7-423A-999A-DF72E89D93A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704764" y="2464538"/>
              <a:ext cx="65315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Nhóm 36">
            <a:extLst>
              <a:ext uri="{FF2B5EF4-FFF2-40B4-BE49-F238E27FC236}">
                <a16:creationId xmlns:a16="http://schemas.microsoft.com/office/drawing/2014/main" id="{17D08A13-F7D0-47BE-A844-26D0507BF8BE}"/>
              </a:ext>
            </a:extLst>
          </p:cNvPr>
          <p:cNvGrpSpPr/>
          <p:nvPr/>
        </p:nvGrpSpPr>
        <p:grpSpPr>
          <a:xfrm>
            <a:off x="8291229" y="1594807"/>
            <a:ext cx="2717651" cy="3152186"/>
            <a:chOff x="6707755" y="1940568"/>
            <a:chExt cx="2098787" cy="301609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AutoShape 8">
              <a:extLst>
                <a:ext uri="{FF2B5EF4-FFF2-40B4-BE49-F238E27FC236}">
                  <a16:creationId xmlns:a16="http://schemas.microsoft.com/office/drawing/2014/main" id="{81AA03A1-2E7C-40DA-A007-FD5BD1D8B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7755" y="2071198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AutoShape 9">
              <a:extLst>
                <a:ext uri="{FF2B5EF4-FFF2-40B4-BE49-F238E27FC236}">
                  <a16:creationId xmlns:a16="http://schemas.microsoft.com/office/drawing/2014/main" id="{F053E51A-A8FC-4B9C-9069-09566B66CB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905151" y="1940568"/>
              <a:ext cx="1703994" cy="26271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AutoShape 10">
              <a:extLst>
                <a:ext uri="{FF2B5EF4-FFF2-40B4-BE49-F238E27FC236}">
                  <a16:creationId xmlns:a16="http://schemas.microsoft.com/office/drawing/2014/main" id="{BCCF266B-6423-4319-A745-679ACB71B82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446584" y="2005882"/>
              <a:ext cx="65315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AutoShape 11">
              <a:extLst>
                <a:ext uri="{FF2B5EF4-FFF2-40B4-BE49-F238E27FC236}">
                  <a16:creationId xmlns:a16="http://schemas.microsoft.com/office/drawing/2014/main" id="{6F62F4E3-3E82-46AA-A1CB-A7652677377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999496" y="2005882"/>
              <a:ext cx="65314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5303" name="TextBox 19">
            <a:extLst>
              <a:ext uri="{FF2B5EF4-FFF2-40B4-BE49-F238E27FC236}">
                <a16:creationId xmlns:a16="http://schemas.microsoft.com/office/drawing/2014/main" id="{B6A5B8F4-EC77-42FA-B20A-E6DEE9EAA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0500" y="2600582"/>
            <a:ext cx="270986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dirty="0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ng</a:t>
            </a:r>
          </a:p>
        </p:txBody>
      </p:sp>
      <p:sp>
        <p:nvSpPr>
          <p:cNvPr id="55304" name="TextBox 20">
            <a:extLst>
              <a:ext uri="{FF2B5EF4-FFF2-40B4-BE49-F238E27FC236}">
                <a16:creationId xmlns:a16="http://schemas.microsoft.com/office/drawing/2014/main" id="{65CD663C-6FC7-446E-AD93-0054F5B9F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153" y="1125055"/>
            <a:ext cx="247332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BÀI</a:t>
            </a: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22</a:t>
            </a:r>
          </a:p>
        </p:txBody>
      </p:sp>
      <p:sp>
        <p:nvSpPr>
          <p:cNvPr id="55305" name="TextBox 21">
            <a:extLst>
              <a:ext uri="{FF2B5EF4-FFF2-40B4-BE49-F238E27FC236}">
                <a16:creationId xmlns:a16="http://schemas.microsoft.com/office/drawing/2014/main" id="{2C48D2DC-4CBF-43A7-B77E-C3948E68C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760" y="2503488"/>
            <a:ext cx="300508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6600" dirty="0" err="1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ngh</a:t>
            </a:r>
            <a:endParaRPr lang="en-US" altLang="en-US" sz="6600" dirty="0">
              <a:solidFill>
                <a:srgbClr val="FA482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9">
            <a:extLst>
              <a:ext uri="{FF2B5EF4-FFF2-40B4-BE49-F238E27FC236}">
                <a16:creationId xmlns:a16="http://schemas.microsoft.com/office/drawing/2014/main" id="{3673AC0F-3AEC-4B84-901B-8B4148164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56324" name="PA_图片 6">
            <a:extLst>
              <a:ext uri="{FF2B5EF4-FFF2-40B4-BE49-F238E27FC236}">
                <a16:creationId xmlns:a16="http://schemas.microsoft.com/office/drawing/2014/main" id="{7508EA6A-A029-4502-BB5D-59520A4FF35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 r="9743" b="11258"/>
          <a:stretch/>
        </p:blipFill>
        <p:spPr bwMode="auto">
          <a:xfrm>
            <a:off x="835025" y="490654"/>
            <a:ext cx="9013825" cy="586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DF3933A5-9350-448C-A738-350274D38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575" y="-509588"/>
            <a:ext cx="2052638" cy="22558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6326" name="PA_图片 3">
            <a:extLst>
              <a:ext uri="{FF2B5EF4-FFF2-40B4-BE49-F238E27FC236}">
                <a16:creationId xmlns:a16="http://schemas.microsoft.com/office/drawing/2014/main" id="{36546FE8-6E7B-471E-AB5B-5192CC570A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2741613"/>
            <a:ext cx="37131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TextBox 15">
            <a:extLst>
              <a:ext uri="{FF2B5EF4-FFF2-40B4-BE49-F238E27FC236}">
                <a16:creationId xmlns:a16="http://schemas.microsoft.com/office/drawing/2014/main" id="{77D896D8-BD25-46AA-B7D4-BC9E5AAA4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488" y="2741613"/>
            <a:ext cx="674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Arial-Rounded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>
            <a:extLst>
              <a:ext uri="{FF2B5EF4-FFF2-40B4-BE49-F238E27FC236}">
                <a16:creationId xmlns:a16="http://schemas.microsoft.com/office/drawing/2014/main" id="{3B942C2D-B698-42EF-99F4-0662450DA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8D579C-F836-4E71-8BE7-6C3CFA7EB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492" y="3950123"/>
            <a:ext cx="34401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b="1" dirty="0" err="1">
                <a:latin typeface="Century Gothic" pitchFamily="34" charset="0"/>
              </a:rPr>
              <a:t>ngà</a:t>
            </a:r>
            <a:endParaRPr lang="en-US" altLang="en-US" sz="9600" b="1" dirty="0">
              <a:latin typeface="Century Gothic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D0CBCA-7A26-4AEA-A314-1304C7563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326" y="3951659"/>
            <a:ext cx="17700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b="1" dirty="0">
                <a:solidFill>
                  <a:srgbClr val="EE0000"/>
                </a:solidFill>
                <a:latin typeface="Century Gothic" pitchFamily="34" charset="0"/>
              </a:rPr>
              <a:t>ng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EF234F2-E2AF-4339-9117-71B402E69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765175"/>
            <a:ext cx="4040188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86FDAF-29C8-4B8A-9B7D-1104AF56784C}"/>
              </a:ext>
            </a:extLst>
          </p:cNvPr>
          <p:cNvSpPr txBox="1"/>
          <p:nvPr/>
        </p:nvSpPr>
        <p:spPr>
          <a:xfrm>
            <a:off x="6852760" y="2522954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EE0000"/>
                </a:solidFill>
                <a:latin typeface="Century Gothic" pitchFamily="34" charset="0"/>
              </a:rPr>
              <a:t>ng</a:t>
            </a:r>
            <a:r>
              <a:rPr lang="en-US" sz="9600" b="1" dirty="0" err="1">
                <a:latin typeface="Century Gothic" pitchFamily="34" charset="0"/>
              </a:rPr>
              <a:t>à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276773-7EFF-6DC7-6BDA-D95734315F03}"/>
              </a:ext>
            </a:extLst>
          </p:cNvPr>
          <p:cNvCxnSpPr/>
          <p:nvPr/>
        </p:nvCxnSpPr>
        <p:spPr>
          <a:xfrm>
            <a:off x="6860439" y="2538996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AE8662-BDAB-2B59-7F63-ED88155815B2}"/>
              </a:ext>
            </a:extLst>
          </p:cNvPr>
          <p:cNvCxnSpPr/>
          <p:nvPr/>
        </p:nvCxnSpPr>
        <p:spPr>
          <a:xfrm>
            <a:off x="6856827" y="4277111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8CBD9F-A54A-0BC8-F78A-AEAD51875B4C}"/>
              </a:ext>
            </a:extLst>
          </p:cNvPr>
          <p:cNvCxnSpPr/>
          <p:nvPr/>
        </p:nvCxnSpPr>
        <p:spPr>
          <a:xfrm flipH="1" flipV="1">
            <a:off x="6864066" y="2558123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29DD48-C834-860C-3AF7-24F654CBD06D}"/>
              </a:ext>
            </a:extLst>
          </p:cNvPr>
          <p:cNvCxnSpPr/>
          <p:nvPr/>
        </p:nvCxnSpPr>
        <p:spPr>
          <a:xfrm flipV="1">
            <a:off x="11032805" y="2558123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6A4AEB-A9A6-9367-596E-F48C9F66372C}"/>
              </a:ext>
            </a:extLst>
          </p:cNvPr>
          <p:cNvCxnSpPr/>
          <p:nvPr/>
        </p:nvCxnSpPr>
        <p:spPr>
          <a:xfrm flipV="1">
            <a:off x="6860439" y="6059464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7D6150-F9E9-CFC9-A471-0C51E4D0E2B0}"/>
              </a:ext>
            </a:extLst>
          </p:cNvPr>
          <p:cNvCxnSpPr/>
          <p:nvPr/>
        </p:nvCxnSpPr>
        <p:spPr>
          <a:xfrm>
            <a:off x="8940835" y="4269095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4CEBE51-2E24-C590-2B23-6A6F3115FFF4}"/>
              </a:ext>
            </a:extLst>
          </p:cNvPr>
          <p:cNvSpPr txBox="1"/>
          <p:nvPr/>
        </p:nvSpPr>
        <p:spPr>
          <a:xfrm>
            <a:off x="7052192" y="4328824"/>
            <a:ext cx="1777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EE0000"/>
                </a:solidFill>
                <a:latin typeface="Century Gothic" pitchFamily="34" charset="0"/>
              </a:rPr>
              <a:t>ng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48DD6-0C8E-AD54-CE97-A702406B92E3}"/>
              </a:ext>
            </a:extLst>
          </p:cNvPr>
          <p:cNvSpPr txBox="1"/>
          <p:nvPr/>
        </p:nvSpPr>
        <p:spPr>
          <a:xfrm>
            <a:off x="9020844" y="4307058"/>
            <a:ext cx="1408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</a:rPr>
              <a:t>à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A1455-6721-330D-2031-E16CACBC4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>
            <a:extLst>
              <a:ext uri="{FF2B5EF4-FFF2-40B4-BE49-F238E27FC236}">
                <a16:creationId xmlns:a16="http://schemas.microsoft.com/office/drawing/2014/main" id="{0723E74A-00F0-3FD5-0437-6C112B791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DC22D0-FF50-89D7-77A9-27721E84C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492" y="3950123"/>
            <a:ext cx="34401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b="1" dirty="0" err="1">
                <a:latin typeface="Century Gothic" pitchFamily="34" charset="0"/>
              </a:rPr>
              <a:t>nghé</a:t>
            </a:r>
            <a:endParaRPr lang="en-US" altLang="en-US" sz="9600" b="1" dirty="0">
              <a:latin typeface="Century Gothic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17DF4E-8882-9901-14E0-E74676B43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7864" y="3950123"/>
            <a:ext cx="26830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b="1" dirty="0" err="1">
                <a:solidFill>
                  <a:srgbClr val="EE0000"/>
                </a:solidFill>
                <a:latin typeface="Century Gothic" pitchFamily="34" charset="0"/>
              </a:rPr>
              <a:t>ngh</a:t>
            </a:r>
            <a:endParaRPr lang="en-US" altLang="en-US" sz="9600" b="1" dirty="0">
              <a:solidFill>
                <a:srgbClr val="EE0000"/>
              </a:solidFill>
              <a:latin typeface="Century Gothic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F7B03D-43BA-0AA5-43FA-876A8B8E23C9}"/>
              </a:ext>
            </a:extLst>
          </p:cNvPr>
          <p:cNvSpPr txBox="1"/>
          <p:nvPr/>
        </p:nvSpPr>
        <p:spPr>
          <a:xfrm>
            <a:off x="6852760" y="2522954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EE0000"/>
                </a:solidFill>
                <a:latin typeface="Century Gothic" pitchFamily="34" charset="0"/>
              </a:rPr>
              <a:t>ngh</a:t>
            </a:r>
            <a:r>
              <a:rPr lang="en-US" sz="9600" b="1" dirty="0" err="1">
                <a:latin typeface="Century Gothic" pitchFamily="34" charset="0"/>
              </a:rPr>
              <a:t>é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3368DF-0559-6F1D-05EE-5E8C65E5BB88}"/>
              </a:ext>
            </a:extLst>
          </p:cNvPr>
          <p:cNvCxnSpPr/>
          <p:nvPr/>
        </p:nvCxnSpPr>
        <p:spPr>
          <a:xfrm>
            <a:off x="6860439" y="2538996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CFEE60-503A-4BB7-70E2-4877609AB97F}"/>
              </a:ext>
            </a:extLst>
          </p:cNvPr>
          <p:cNvCxnSpPr/>
          <p:nvPr/>
        </p:nvCxnSpPr>
        <p:spPr>
          <a:xfrm>
            <a:off x="6856827" y="4277111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FE216A-5A65-AD38-A611-F84994A81253}"/>
              </a:ext>
            </a:extLst>
          </p:cNvPr>
          <p:cNvCxnSpPr/>
          <p:nvPr/>
        </p:nvCxnSpPr>
        <p:spPr>
          <a:xfrm flipH="1" flipV="1">
            <a:off x="6864066" y="2558123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65AA6E-E607-F898-A87E-399DC90AE242}"/>
              </a:ext>
            </a:extLst>
          </p:cNvPr>
          <p:cNvCxnSpPr/>
          <p:nvPr/>
        </p:nvCxnSpPr>
        <p:spPr>
          <a:xfrm flipV="1">
            <a:off x="11032805" y="2558123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B9B984-2452-D97A-3E80-B3E4C6D0CE0F}"/>
              </a:ext>
            </a:extLst>
          </p:cNvPr>
          <p:cNvCxnSpPr/>
          <p:nvPr/>
        </p:nvCxnSpPr>
        <p:spPr>
          <a:xfrm flipV="1">
            <a:off x="6860439" y="6059464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1EA765-4D28-5120-0AAF-24328EB0BEF1}"/>
              </a:ext>
            </a:extLst>
          </p:cNvPr>
          <p:cNvCxnSpPr/>
          <p:nvPr/>
        </p:nvCxnSpPr>
        <p:spPr>
          <a:xfrm>
            <a:off x="9107983" y="4277111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9967246-AC46-5DAB-5E1E-5309BBA3E74D}"/>
              </a:ext>
            </a:extLst>
          </p:cNvPr>
          <p:cNvSpPr txBox="1"/>
          <p:nvPr/>
        </p:nvSpPr>
        <p:spPr>
          <a:xfrm>
            <a:off x="6651904" y="4258429"/>
            <a:ext cx="2610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EE0000"/>
                </a:solidFill>
                <a:latin typeface="Century Gothic" pitchFamily="34" charset="0"/>
              </a:rPr>
              <a:t>ngh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5B6C1-D094-2E0C-BF2C-8F736786294E}"/>
              </a:ext>
            </a:extLst>
          </p:cNvPr>
          <p:cNvSpPr txBox="1"/>
          <p:nvPr/>
        </p:nvSpPr>
        <p:spPr>
          <a:xfrm>
            <a:off x="9053858" y="4258429"/>
            <a:ext cx="1408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</a:rPr>
              <a:t>é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9392D4C1-FD2C-299B-3AA2-C05416E08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91" y="1003403"/>
            <a:ext cx="3916363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75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">
            <a:extLst>
              <a:ext uri="{FF2B5EF4-FFF2-40B4-BE49-F238E27FC236}">
                <a16:creationId xmlns:a16="http://schemas.microsoft.com/office/drawing/2014/main" id="{E78D8FB9-6131-49FC-A533-90A05DC29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65547" name="TextBox 19">
            <a:extLst>
              <a:ext uri="{FF2B5EF4-FFF2-40B4-BE49-F238E27FC236}">
                <a16:creationId xmlns:a16="http://schemas.microsoft.com/office/drawing/2014/main" id="{DB47E807-3394-414F-A7DD-7019B3E66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355" y="4225464"/>
            <a:ext cx="3770313" cy="15696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ngà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F2FA925-45FF-4093-B941-B635060B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230313"/>
            <a:ext cx="4040188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C031515-7660-4FDC-8954-9EAEFD1B9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230313"/>
            <a:ext cx="3916363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9">
            <a:extLst>
              <a:ext uri="{FF2B5EF4-FFF2-40B4-BE49-F238E27FC236}">
                <a16:creationId xmlns:a16="http://schemas.microsoft.com/office/drawing/2014/main" id="{7B279A95-1D31-402A-A11B-33CF2F65A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6999" y="4225464"/>
            <a:ext cx="3389813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nghé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89583-5A1B-F5D5-1780-E91DE51F5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>
            <a:extLst>
              <a:ext uri="{FF2B5EF4-FFF2-40B4-BE49-F238E27FC236}">
                <a16:creationId xmlns:a16="http://schemas.microsoft.com/office/drawing/2014/main" id="{7F4CD3F5-67A1-C90E-C4D9-F8F57239B65D}"/>
              </a:ext>
            </a:extLst>
          </p:cNvPr>
          <p:cNvGrpSpPr>
            <a:grpSpLocks/>
          </p:cNvGrpSpPr>
          <p:nvPr/>
        </p:nvGrpSpPr>
        <p:grpSpPr bwMode="auto">
          <a:xfrm>
            <a:off x="9440863" y="4498975"/>
            <a:ext cx="1652587" cy="1825625"/>
            <a:chOff x="11173066" y="3333751"/>
            <a:chExt cx="2768600" cy="3059113"/>
          </a:xfrm>
        </p:grpSpPr>
        <p:sp>
          <p:nvSpPr>
            <p:cNvPr id="61481" name="Freeform 5">
              <a:extLst>
                <a:ext uri="{FF2B5EF4-FFF2-40B4-BE49-F238E27FC236}">
                  <a16:creationId xmlns:a16="http://schemas.microsoft.com/office/drawing/2014/main" id="{4AD4F038-7793-079D-33BB-C6C10F9B0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2147483646 w 496"/>
                <a:gd name="T1" fmla="*/ 2147483646 h 650"/>
                <a:gd name="T2" fmla="*/ 2147483646 w 496"/>
                <a:gd name="T3" fmla="*/ 2147483646 h 650"/>
                <a:gd name="T4" fmla="*/ 2147483646 w 496"/>
                <a:gd name="T5" fmla="*/ 2147483646 h 650"/>
                <a:gd name="T6" fmla="*/ 2147483646 w 496"/>
                <a:gd name="T7" fmla="*/ 2147483646 h 650"/>
                <a:gd name="T8" fmla="*/ 2147483646 w 496"/>
                <a:gd name="T9" fmla="*/ 2147483646 h 650"/>
                <a:gd name="T10" fmla="*/ 2147483646 w 496"/>
                <a:gd name="T11" fmla="*/ 2147483646 h 650"/>
                <a:gd name="T12" fmla="*/ 2147483646 w 496"/>
                <a:gd name="T13" fmla="*/ 2147483646 h 650"/>
                <a:gd name="T14" fmla="*/ 2147483646 w 496"/>
                <a:gd name="T15" fmla="*/ 2147483646 h 650"/>
                <a:gd name="T16" fmla="*/ 2147483646 w 496"/>
                <a:gd name="T17" fmla="*/ 2147483646 h 650"/>
                <a:gd name="T18" fmla="*/ 2147483646 w 496"/>
                <a:gd name="T19" fmla="*/ 2147483646 h 6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2" name="Freeform 6">
              <a:extLst>
                <a:ext uri="{FF2B5EF4-FFF2-40B4-BE49-F238E27FC236}">
                  <a16:creationId xmlns:a16="http://schemas.microsoft.com/office/drawing/2014/main" id="{DE5ED4A0-8E09-E946-84DF-2FF49D41B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2147483646 w 737"/>
                <a:gd name="T1" fmla="*/ 0 h 291"/>
                <a:gd name="T2" fmla="*/ 2147483646 w 737"/>
                <a:gd name="T3" fmla="*/ 2147483646 h 291"/>
                <a:gd name="T4" fmla="*/ 2147483646 w 737"/>
                <a:gd name="T5" fmla="*/ 2147483646 h 291"/>
                <a:gd name="T6" fmla="*/ 0 w 737"/>
                <a:gd name="T7" fmla="*/ 2147483646 h 291"/>
                <a:gd name="T8" fmla="*/ 2147483646 w 737"/>
                <a:gd name="T9" fmla="*/ 2147483646 h 291"/>
                <a:gd name="T10" fmla="*/ 2147483646 w 737"/>
                <a:gd name="T11" fmla="*/ 2147483646 h 291"/>
                <a:gd name="T12" fmla="*/ 2147483646 w 737"/>
                <a:gd name="T13" fmla="*/ 0 h 2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3" name="Freeform 7">
              <a:extLst>
                <a:ext uri="{FF2B5EF4-FFF2-40B4-BE49-F238E27FC236}">
                  <a16:creationId xmlns:a16="http://schemas.microsoft.com/office/drawing/2014/main" id="{E5846875-4C0A-A686-2730-8E1EBA209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2147483646 h 356"/>
                <a:gd name="T2" fmla="*/ 0 w 148"/>
                <a:gd name="T3" fmla="*/ 2147483646 h 356"/>
                <a:gd name="T4" fmla="*/ 0 w 148"/>
                <a:gd name="T5" fmla="*/ 2147483646 h 356"/>
                <a:gd name="T6" fmla="*/ 2147483646 w 148"/>
                <a:gd name="T7" fmla="*/ 2147483646 h 356"/>
                <a:gd name="T8" fmla="*/ 2147483646 w 148"/>
                <a:gd name="T9" fmla="*/ 2147483646 h 356"/>
                <a:gd name="T10" fmla="*/ 2147483646 w 148"/>
                <a:gd name="T11" fmla="*/ 2147483646 h 356"/>
                <a:gd name="T12" fmla="*/ 0 w 148"/>
                <a:gd name="T13" fmla="*/ 2147483646 h 3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4" name="Freeform 8">
              <a:extLst>
                <a:ext uri="{FF2B5EF4-FFF2-40B4-BE49-F238E27FC236}">
                  <a16:creationId xmlns:a16="http://schemas.microsoft.com/office/drawing/2014/main" id="{FBD1A33B-4C4D-4533-223D-803312878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2147483646 w 76"/>
                <a:gd name="T1" fmla="*/ 2147483646 h 110"/>
                <a:gd name="T2" fmla="*/ 2147483646 w 76"/>
                <a:gd name="T3" fmla="*/ 2147483646 h 110"/>
                <a:gd name="T4" fmla="*/ 2147483646 w 76"/>
                <a:gd name="T5" fmla="*/ 2147483646 h 110"/>
                <a:gd name="T6" fmla="*/ 2147483646 w 76"/>
                <a:gd name="T7" fmla="*/ 2147483646 h 110"/>
                <a:gd name="T8" fmla="*/ 2147483646 w 76"/>
                <a:gd name="T9" fmla="*/ 214748364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5" name="Freeform 9">
              <a:extLst>
                <a:ext uri="{FF2B5EF4-FFF2-40B4-BE49-F238E27FC236}">
                  <a16:creationId xmlns:a16="http://schemas.microsoft.com/office/drawing/2014/main" id="{B5C7B8F0-18BA-F16A-3360-9A66CCD0C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2147483646 w 75"/>
                <a:gd name="T1" fmla="*/ 2147483646 h 110"/>
                <a:gd name="T2" fmla="*/ 2147483646 w 75"/>
                <a:gd name="T3" fmla="*/ 2147483646 h 110"/>
                <a:gd name="T4" fmla="*/ 2147483646 w 75"/>
                <a:gd name="T5" fmla="*/ 2147483646 h 110"/>
                <a:gd name="T6" fmla="*/ 2147483646 w 75"/>
                <a:gd name="T7" fmla="*/ 2147483646 h 110"/>
                <a:gd name="T8" fmla="*/ 2147483646 w 75"/>
                <a:gd name="T9" fmla="*/ 214748364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6" name="Freeform 10">
              <a:extLst>
                <a:ext uri="{FF2B5EF4-FFF2-40B4-BE49-F238E27FC236}">
                  <a16:creationId xmlns:a16="http://schemas.microsoft.com/office/drawing/2014/main" id="{BAC779AC-D5C7-99AD-2E0D-FE0D3FF54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2147483646 w 148"/>
                <a:gd name="T1" fmla="*/ 0 h 51"/>
                <a:gd name="T2" fmla="*/ 0 w 148"/>
                <a:gd name="T3" fmla="*/ 0 h 51"/>
                <a:gd name="T4" fmla="*/ 0 w 148"/>
                <a:gd name="T5" fmla="*/ 2147483646 h 51"/>
                <a:gd name="T6" fmla="*/ 2147483646 w 148"/>
                <a:gd name="T7" fmla="*/ 2147483646 h 51"/>
                <a:gd name="T8" fmla="*/ 2147483646 w 148"/>
                <a:gd name="T9" fmla="*/ 2147483646 h 51"/>
                <a:gd name="T10" fmla="*/ 2147483646 w 148"/>
                <a:gd name="T11" fmla="*/ 0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7" name="Freeform 11">
              <a:extLst>
                <a:ext uri="{FF2B5EF4-FFF2-40B4-BE49-F238E27FC236}">
                  <a16:creationId xmlns:a16="http://schemas.microsoft.com/office/drawing/2014/main" id="{BDC61EFF-1542-F5CF-9755-585052453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147483646 w 406"/>
                <a:gd name="T1" fmla="*/ 2147483646 h 450"/>
                <a:gd name="T2" fmla="*/ 2147483646 w 406"/>
                <a:gd name="T3" fmla="*/ 2147483646 h 450"/>
                <a:gd name="T4" fmla="*/ 2147483646 w 406"/>
                <a:gd name="T5" fmla="*/ 0 h 450"/>
                <a:gd name="T6" fmla="*/ 2147483646 w 406"/>
                <a:gd name="T7" fmla="*/ 2147483646 h 450"/>
                <a:gd name="T8" fmla="*/ 2147483646 w 406"/>
                <a:gd name="T9" fmla="*/ 2147483646 h 4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8" name="Freeform 12">
              <a:extLst>
                <a:ext uri="{FF2B5EF4-FFF2-40B4-BE49-F238E27FC236}">
                  <a16:creationId xmlns:a16="http://schemas.microsoft.com/office/drawing/2014/main" id="{45611FFE-D478-1397-93CF-1C3920345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2147483646 w 429"/>
                <a:gd name="T1" fmla="*/ 2147483646 h 311"/>
                <a:gd name="T2" fmla="*/ 2147483646 w 429"/>
                <a:gd name="T3" fmla="*/ 2147483646 h 311"/>
                <a:gd name="T4" fmla="*/ 2147483646 w 429"/>
                <a:gd name="T5" fmla="*/ 2147483646 h 311"/>
                <a:gd name="T6" fmla="*/ 2147483646 w 429"/>
                <a:gd name="T7" fmla="*/ 2147483646 h 311"/>
                <a:gd name="T8" fmla="*/ 2147483646 w 429"/>
                <a:gd name="T9" fmla="*/ 2147483646 h 311"/>
                <a:gd name="T10" fmla="*/ 2147483646 w 429"/>
                <a:gd name="T11" fmla="*/ 2147483646 h 311"/>
                <a:gd name="T12" fmla="*/ 2147483646 w 429"/>
                <a:gd name="T13" fmla="*/ 2147483646 h 311"/>
                <a:gd name="T14" fmla="*/ 2147483646 w 429"/>
                <a:gd name="T15" fmla="*/ 2147483646 h 311"/>
                <a:gd name="T16" fmla="*/ 2147483646 w 429"/>
                <a:gd name="T17" fmla="*/ 2147483646 h 3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9" name="Rectangle 13">
              <a:extLst>
                <a:ext uri="{FF2B5EF4-FFF2-40B4-BE49-F238E27FC236}">
                  <a16:creationId xmlns:a16="http://schemas.microsoft.com/office/drawing/2014/main" id="{BF57EAB9-C26F-F281-5825-BBD2499AB6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0" name="Rectangle 14">
              <a:extLst>
                <a:ext uri="{FF2B5EF4-FFF2-40B4-BE49-F238E27FC236}">
                  <a16:creationId xmlns:a16="http://schemas.microsoft.com/office/drawing/2014/main" id="{CF1BC738-C5D3-3CB4-584E-A2B2CA0FB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1" name="Freeform 15">
              <a:extLst>
                <a:ext uri="{FF2B5EF4-FFF2-40B4-BE49-F238E27FC236}">
                  <a16:creationId xmlns:a16="http://schemas.microsoft.com/office/drawing/2014/main" id="{E4ADAEF4-BD17-7CC3-06B6-F04240BCA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2147483646 w 296"/>
                <a:gd name="T1" fmla="*/ 0 h 360"/>
                <a:gd name="T2" fmla="*/ 0 w 296"/>
                <a:gd name="T3" fmla="*/ 2147483646 h 360"/>
                <a:gd name="T4" fmla="*/ 2147483646 w 296"/>
                <a:gd name="T5" fmla="*/ 2147483646 h 360"/>
                <a:gd name="T6" fmla="*/ 2147483646 w 296"/>
                <a:gd name="T7" fmla="*/ 2147483646 h 360"/>
                <a:gd name="T8" fmla="*/ 2147483646 w 296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2" name="Freeform 16">
              <a:extLst>
                <a:ext uri="{FF2B5EF4-FFF2-40B4-BE49-F238E27FC236}">
                  <a16:creationId xmlns:a16="http://schemas.microsoft.com/office/drawing/2014/main" id="{EECADC1B-9885-DE53-592B-6043A70FE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2147483646 w 296"/>
                <a:gd name="T1" fmla="*/ 0 h 360"/>
                <a:gd name="T2" fmla="*/ 0 w 296"/>
                <a:gd name="T3" fmla="*/ 2147483646 h 360"/>
                <a:gd name="T4" fmla="*/ 2147483646 w 296"/>
                <a:gd name="T5" fmla="*/ 2147483646 h 360"/>
                <a:gd name="T6" fmla="*/ 2147483646 w 296"/>
                <a:gd name="T7" fmla="*/ 2147483646 h 360"/>
                <a:gd name="T8" fmla="*/ 2147483646 w 296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3" name="Freeform 17">
              <a:extLst>
                <a:ext uri="{FF2B5EF4-FFF2-40B4-BE49-F238E27FC236}">
                  <a16:creationId xmlns:a16="http://schemas.microsoft.com/office/drawing/2014/main" id="{AA824D2D-4ABB-5341-1153-4B4080B1E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2147483646 w 305"/>
                <a:gd name="T1" fmla="*/ 0 h 360"/>
                <a:gd name="T2" fmla="*/ 2147483646 w 305"/>
                <a:gd name="T3" fmla="*/ 2147483646 h 360"/>
                <a:gd name="T4" fmla="*/ 2147483646 w 305"/>
                <a:gd name="T5" fmla="*/ 2147483646 h 360"/>
                <a:gd name="T6" fmla="*/ 0 w 305"/>
                <a:gd name="T7" fmla="*/ 2147483646 h 360"/>
                <a:gd name="T8" fmla="*/ 2147483646 w 305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4" name="Freeform 18">
              <a:extLst>
                <a:ext uri="{FF2B5EF4-FFF2-40B4-BE49-F238E27FC236}">
                  <a16:creationId xmlns:a16="http://schemas.microsoft.com/office/drawing/2014/main" id="{02DEC182-4A97-BA60-DAFC-3047E3A04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2147483646 w 305"/>
                <a:gd name="T1" fmla="*/ 0 h 360"/>
                <a:gd name="T2" fmla="*/ 2147483646 w 305"/>
                <a:gd name="T3" fmla="*/ 2147483646 h 360"/>
                <a:gd name="T4" fmla="*/ 2147483646 w 305"/>
                <a:gd name="T5" fmla="*/ 2147483646 h 360"/>
                <a:gd name="T6" fmla="*/ 0 w 305"/>
                <a:gd name="T7" fmla="*/ 2147483646 h 360"/>
                <a:gd name="T8" fmla="*/ 2147483646 w 305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5" name="Freeform 19">
              <a:extLst>
                <a:ext uri="{FF2B5EF4-FFF2-40B4-BE49-F238E27FC236}">
                  <a16:creationId xmlns:a16="http://schemas.microsoft.com/office/drawing/2014/main" id="{182BCFC5-ADDE-E3ED-A743-5525AA9369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147483646 w 316"/>
                <a:gd name="T1" fmla="*/ 2147483646 h 116"/>
                <a:gd name="T2" fmla="*/ 2147483646 w 316"/>
                <a:gd name="T3" fmla="*/ 2147483646 h 116"/>
                <a:gd name="T4" fmla="*/ 2147483646 w 316"/>
                <a:gd name="T5" fmla="*/ 2147483646 h 116"/>
                <a:gd name="T6" fmla="*/ 2147483646 w 316"/>
                <a:gd name="T7" fmla="*/ 2147483646 h 116"/>
                <a:gd name="T8" fmla="*/ 2147483646 w 316"/>
                <a:gd name="T9" fmla="*/ 2147483646 h 116"/>
                <a:gd name="T10" fmla="*/ 2147483646 w 316"/>
                <a:gd name="T11" fmla="*/ 2147483646 h 116"/>
                <a:gd name="T12" fmla="*/ 2147483646 w 316"/>
                <a:gd name="T13" fmla="*/ 2147483646 h 116"/>
                <a:gd name="T14" fmla="*/ 2147483646 w 316"/>
                <a:gd name="T15" fmla="*/ 2147483646 h 116"/>
                <a:gd name="T16" fmla="*/ 2147483646 w 316"/>
                <a:gd name="T17" fmla="*/ 2147483646 h 116"/>
                <a:gd name="T18" fmla="*/ 2147483646 w 316"/>
                <a:gd name="T19" fmla="*/ 2147483646 h 116"/>
                <a:gd name="T20" fmla="*/ 2147483646 w 316"/>
                <a:gd name="T21" fmla="*/ 2147483646 h 116"/>
                <a:gd name="T22" fmla="*/ 2147483646 w 316"/>
                <a:gd name="T23" fmla="*/ 2147483646 h 116"/>
                <a:gd name="T24" fmla="*/ 2147483646 w 316"/>
                <a:gd name="T25" fmla="*/ 2147483646 h 116"/>
                <a:gd name="T26" fmla="*/ 2147483646 w 316"/>
                <a:gd name="T27" fmla="*/ 2147483646 h 116"/>
                <a:gd name="T28" fmla="*/ 2147483646 w 316"/>
                <a:gd name="T29" fmla="*/ 2147483646 h 116"/>
                <a:gd name="T30" fmla="*/ 2147483646 w 316"/>
                <a:gd name="T31" fmla="*/ 2147483646 h 116"/>
                <a:gd name="T32" fmla="*/ 2147483646 w 316"/>
                <a:gd name="T33" fmla="*/ 2147483646 h 116"/>
                <a:gd name="T34" fmla="*/ 2147483646 w 316"/>
                <a:gd name="T35" fmla="*/ 2147483646 h 116"/>
                <a:gd name="T36" fmla="*/ 2147483646 w 316"/>
                <a:gd name="T37" fmla="*/ 2147483646 h 116"/>
                <a:gd name="T38" fmla="*/ 2147483646 w 316"/>
                <a:gd name="T39" fmla="*/ 2147483646 h 116"/>
                <a:gd name="T40" fmla="*/ 2147483646 w 316"/>
                <a:gd name="T41" fmla="*/ 2147483646 h 116"/>
                <a:gd name="T42" fmla="*/ 2147483646 w 316"/>
                <a:gd name="T43" fmla="*/ 2147483646 h 116"/>
                <a:gd name="T44" fmla="*/ 2147483646 w 316"/>
                <a:gd name="T45" fmla="*/ 2147483646 h 116"/>
                <a:gd name="T46" fmla="*/ 2147483646 w 316"/>
                <a:gd name="T47" fmla="*/ 2147483646 h 116"/>
                <a:gd name="T48" fmla="*/ 2147483646 w 316"/>
                <a:gd name="T49" fmla="*/ 2147483646 h 116"/>
                <a:gd name="T50" fmla="*/ 2147483646 w 316"/>
                <a:gd name="T51" fmla="*/ 2147483646 h 116"/>
                <a:gd name="T52" fmla="*/ 2147483646 w 316"/>
                <a:gd name="T53" fmla="*/ 2147483646 h 116"/>
                <a:gd name="T54" fmla="*/ 2147483646 w 316"/>
                <a:gd name="T55" fmla="*/ 2147483646 h 116"/>
                <a:gd name="T56" fmla="*/ 2147483646 w 316"/>
                <a:gd name="T57" fmla="*/ 2147483646 h 116"/>
                <a:gd name="T58" fmla="*/ 2147483646 w 316"/>
                <a:gd name="T59" fmla="*/ 2147483646 h 116"/>
                <a:gd name="T60" fmla="*/ 2147483646 w 316"/>
                <a:gd name="T61" fmla="*/ 2147483646 h 116"/>
                <a:gd name="T62" fmla="*/ 2147483646 w 316"/>
                <a:gd name="T63" fmla="*/ 2147483646 h 116"/>
                <a:gd name="T64" fmla="*/ 2147483646 w 316"/>
                <a:gd name="T65" fmla="*/ 2147483646 h 116"/>
                <a:gd name="T66" fmla="*/ 0 w 316"/>
                <a:gd name="T67" fmla="*/ 2147483646 h 116"/>
                <a:gd name="T68" fmla="*/ 2147483646 w 316"/>
                <a:gd name="T69" fmla="*/ 2147483646 h 116"/>
                <a:gd name="T70" fmla="*/ 2147483646 w 316"/>
                <a:gd name="T71" fmla="*/ 2147483646 h 116"/>
                <a:gd name="T72" fmla="*/ 2147483646 w 316"/>
                <a:gd name="T73" fmla="*/ 2147483646 h 116"/>
                <a:gd name="T74" fmla="*/ 2147483646 w 316"/>
                <a:gd name="T75" fmla="*/ 2147483646 h 116"/>
                <a:gd name="T76" fmla="*/ 2147483646 w 316"/>
                <a:gd name="T77" fmla="*/ 2147483646 h 116"/>
                <a:gd name="T78" fmla="*/ 2147483646 w 316"/>
                <a:gd name="T79" fmla="*/ 2147483646 h 116"/>
                <a:gd name="T80" fmla="*/ 2147483646 w 316"/>
                <a:gd name="T81" fmla="*/ 2147483646 h 116"/>
                <a:gd name="T82" fmla="*/ 2147483646 w 316"/>
                <a:gd name="T83" fmla="*/ 2147483646 h 116"/>
                <a:gd name="T84" fmla="*/ 2147483646 w 316"/>
                <a:gd name="T85" fmla="*/ 2147483646 h 1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6" name="Freeform 20">
              <a:extLst>
                <a:ext uri="{FF2B5EF4-FFF2-40B4-BE49-F238E27FC236}">
                  <a16:creationId xmlns:a16="http://schemas.microsoft.com/office/drawing/2014/main" id="{E099E440-2CED-F8E9-D1C5-990A42E02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2147483646 w 1"/>
                <a:gd name="T1" fmla="*/ 0 w 1"/>
                <a:gd name="T2" fmla="*/ 0 w 1"/>
                <a:gd name="T3" fmla="*/ 2147483646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7" name="Freeform 21">
              <a:extLst>
                <a:ext uri="{FF2B5EF4-FFF2-40B4-BE49-F238E27FC236}">
                  <a16:creationId xmlns:a16="http://schemas.microsoft.com/office/drawing/2014/main" id="{7CA788B3-F2B6-957C-50FB-300620266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2147483646 w 148"/>
                <a:gd name="T1" fmla="*/ 0 h 99"/>
                <a:gd name="T2" fmla="*/ 2147483646 w 148"/>
                <a:gd name="T3" fmla="*/ 2147483646 h 99"/>
                <a:gd name="T4" fmla="*/ 0 w 148"/>
                <a:gd name="T5" fmla="*/ 0 h 99"/>
                <a:gd name="T6" fmla="*/ 0 w 148"/>
                <a:gd name="T7" fmla="*/ 2147483646 h 99"/>
                <a:gd name="T8" fmla="*/ 2147483646 w 148"/>
                <a:gd name="T9" fmla="*/ 2147483646 h 99"/>
                <a:gd name="T10" fmla="*/ 2147483646 w 148"/>
                <a:gd name="T11" fmla="*/ 2147483646 h 99"/>
                <a:gd name="T12" fmla="*/ 2147483646 w 148"/>
                <a:gd name="T13" fmla="*/ 2147483646 h 99"/>
                <a:gd name="T14" fmla="*/ 2147483646 w 148"/>
                <a:gd name="T15" fmla="*/ 0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1443" name="Group 26">
            <a:extLst>
              <a:ext uri="{FF2B5EF4-FFF2-40B4-BE49-F238E27FC236}">
                <a16:creationId xmlns:a16="http://schemas.microsoft.com/office/drawing/2014/main" id="{DB0C67B1-5077-1B7A-E678-1F3DABDDF9BF}"/>
              </a:ext>
            </a:extLst>
          </p:cNvPr>
          <p:cNvGrpSpPr>
            <a:grpSpLocks/>
          </p:cNvGrpSpPr>
          <p:nvPr/>
        </p:nvGrpSpPr>
        <p:grpSpPr bwMode="auto">
          <a:xfrm>
            <a:off x="1235075" y="4303713"/>
            <a:ext cx="1741488" cy="2001837"/>
            <a:chOff x="-2591081" y="3751264"/>
            <a:chExt cx="2917825" cy="3354388"/>
          </a:xfrm>
        </p:grpSpPr>
        <p:sp>
          <p:nvSpPr>
            <p:cNvPr id="61454" name="Freeform 22">
              <a:extLst>
                <a:ext uri="{FF2B5EF4-FFF2-40B4-BE49-F238E27FC236}">
                  <a16:creationId xmlns:a16="http://schemas.microsoft.com/office/drawing/2014/main" id="{D17BC246-91DA-7061-5D97-2DA167532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2147483646 w 777"/>
                <a:gd name="T1" fmla="*/ 0 h 352"/>
                <a:gd name="T2" fmla="*/ 2147483646 w 777"/>
                <a:gd name="T3" fmla="*/ 2147483646 h 352"/>
                <a:gd name="T4" fmla="*/ 0 w 777"/>
                <a:gd name="T5" fmla="*/ 2147483646 h 352"/>
                <a:gd name="T6" fmla="*/ 2147483646 w 777"/>
                <a:gd name="T7" fmla="*/ 2147483646 h 352"/>
                <a:gd name="T8" fmla="*/ 2147483646 w 777"/>
                <a:gd name="T9" fmla="*/ 2147483646 h 352"/>
                <a:gd name="T10" fmla="*/ 2147483646 w 777"/>
                <a:gd name="T11" fmla="*/ 2147483646 h 352"/>
                <a:gd name="T12" fmla="*/ 2147483646 w 777"/>
                <a:gd name="T13" fmla="*/ 2147483646 h 352"/>
                <a:gd name="T14" fmla="*/ 2147483646 w 777"/>
                <a:gd name="T15" fmla="*/ 0 h 3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55" name="Freeform 23">
              <a:extLst>
                <a:ext uri="{FF2B5EF4-FFF2-40B4-BE49-F238E27FC236}">
                  <a16:creationId xmlns:a16="http://schemas.microsoft.com/office/drawing/2014/main" id="{83996390-4D7C-B85A-1B77-4536EDF08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2147483646 w 777"/>
                <a:gd name="T1" fmla="*/ 0 h 352"/>
                <a:gd name="T2" fmla="*/ 2147483646 w 777"/>
                <a:gd name="T3" fmla="*/ 2147483646 h 352"/>
                <a:gd name="T4" fmla="*/ 0 w 777"/>
                <a:gd name="T5" fmla="*/ 2147483646 h 352"/>
                <a:gd name="T6" fmla="*/ 2147483646 w 777"/>
                <a:gd name="T7" fmla="*/ 2147483646 h 352"/>
                <a:gd name="T8" fmla="*/ 2147483646 w 777"/>
                <a:gd name="T9" fmla="*/ 2147483646 h 352"/>
                <a:gd name="T10" fmla="*/ 2147483646 w 777"/>
                <a:gd name="T11" fmla="*/ 2147483646 h 352"/>
                <a:gd name="T12" fmla="*/ 2147483646 w 777"/>
                <a:gd name="T13" fmla="*/ 2147483646 h 352"/>
                <a:gd name="T14" fmla="*/ 2147483646 w 777"/>
                <a:gd name="T15" fmla="*/ 0 h 3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56" name="Freeform 24">
              <a:extLst>
                <a:ext uri="{FF2B5EF4-FFF2-40B4-BE49-F238E27FC236}">
                  <a16:creationId xmlns:a16="http://schemas.microsoft.com/office/drawing/2014/main" id="{C81A0990-2E05-0045-4D79-5D81966A6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2147483646 h 349"/>
                <a:gd name="T2" fmla="*/ 0 w 167"/>
                <a:gd name="T3" fmla="*/ 2147483646 h 349"/>
                <a:gd name="T4" fmla="*/ 0 w 167"/>
                <a:gd name="T5" fmla="*/ 2147483646 h 349"/>
                <a:gd name="T6" fmla="*/ 2147483646 w 167"/>
                <a:gd name="T7" fmla="*/ 2147483646 h 349"/>
                <a:gd name="T8" fmla="*/ 2147483646 w 167"/>
                <a:gd name="T9" fmla="*/ 2147483646 h 349"/>
                <a:gd name="T10" fmla="*/ 2147483646 w 167"/>
                <a:gd name="T11" fmla="*/ 2147483646 h 349"/>
                <a:gd name="T12" fmla="*/ 0 w 167"/>
                <a:gd name="T13" fmla="*/ 2147483646 h 3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57" name="Freeform 25">
              <a:extLst>
                <a:ext uri="{FF2B5EF4-FFF2-40B4-BE49-F238E27FC236}">
                  <a16:creationId xmlns:a16="http://schemas.microsoft.com/office/drawing/2014/main" id="{60264015-507A-D80E-A47B-04692BC1C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147483646 w 70"/>
                <a:gd name="T1" fmla="*/ 2147483646 h 102"/>
                <a:gd name="T2" fmla="*/ 2147483646 w 70"/>
                <a:gd name="T3" fmla="*/ 2147483646 h 102"/>
                <a:gd name="T4" fmla="*/ 2147483646 w 70"/>
                <a:gd name="T5" fmla="*/ 2147483646 h 102"/>
                <a:gd name="T6" fmla="*/ 2147483646 w 70"/>
                <a:gd name="T7" fmla="*/ 2147483646 h 102"/>
                <a:gd name="T8" fmla="*/ 2147483646 w 70"/>
                <a:gd name="T9" fmla="*/ 21474836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58" name="Freeform 26">
              <a:extLst>
                <a:ext uri="{FF2B5EF4-FFF2-40B4-BE49-F238E27FC236}">
                  <a16:creationId xmlns:a16="http://schemas.microsoft.com/office/drawing/2014/main" id="{E4897CDE-260C-489A-83D6-90C08434B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2147483646 w 70"/>
                <a:gd name="T1" fmla="*/ 2147483646 h 102"/>
                <a:gd name="T2" fmla="*/ 2147483646 w 70"/>
                <a:gd name="T3" fmla="*/ 2147483646 h 102"/>
                <a:gd name="T4" fmla="*/ 2147483646 w 70"/>
                <a:gd name="T5" fmla="*/ 2147483646 h 102"/>
                <a:gd name="T6" fmla="*/ 2147483646 w 70"/>
                <a:gd name="T7" fmla="*/ 2147483646 h 102"/>
                <a:gd name="T8" fmla="*/ 2147483646 w 70"/>
                <a:gd name="T9" fmla="*/ 21474836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59" name="Freeform 27">
              <a:extLst>
                <a:ext uri="{FF2B5EF4-FFF2-40B4-BE49-F238E27FC236}">
                  <a16:creationId xmlns:a16="http://schemas.microsoft.com/office/drawing/2014/main" id="{0404068B-4755-A639-9210-9C8E69EB8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2147483646 w 220"/>
                <a:gd name="T1" fmla="*/ 0 h 271"/>
                <a:gd name="T2" fmla="*/ 0 w 220"/>
                <a:gd name="T3" fmla="*/ 2147483646 h 271"/>
                <a:gd name="T4" fmla="*/ 2147483646 w 220"/>
                <a:gd name="T5" fmla="*/ 2147483646 h 271"/>
                <a:gd name="T6" fmla="*/ 2147483646 w 220"/>
                <a:gd name="T7" fmla="*/ 2147483646 h 271"/>
                <a:gd name="T8" fmla="*/ 2147483646 w 220"/>
                <a:gd name="T9" fmla="*/ 2147483646 h 271"/>
                <a:gd name="T10" fmla="*/ 2147483646 w 220"/>
                <a:gd name="T11" fmla="*/ 0 h 2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0" name="Freeform 28">
              <a:extLst>
                <a:ext uri="{FF2B5EF4-FFF2-40B4-BE49-F238E27FC236}">
                  <a16:creationId xmlns:a16="http://schemas.microsoft.com/office/drawing/2014/main" id="{2B5A48A8-0BFF-FC4D-7B17-460096A78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147483646 w 346"/>
                <a:gd name="T1" fmla="*/ 0 h 830"/>
                <a:gd name="T2" fmla="*/ 2147483646 w 346"/>
                <a:gd name="T3" fmla="*/ 2147483646 h 830"/>
                <a:gd name="T4" fmla="*/ 2147483646 w 346"/>
                <a:gd name="T5" fmla="*/ 2147483646 h 830"/>
                <a:gd name="T6" fmla="*/ 2147483646 w 346"/>
                <a:gd name="T7" fmla="*/ 2147483646 h 830"/>
                <a:gd name="T8" fmla="*/ 2147483646 w 346"/>
                <a:gd name="T9" fmla="*/ 2147483646 h 830"/>
                <a:gd name="T10" fmla="*/ 2147483646 w 346"/>
                <a:gd name="T11" fmla="*/ 2147483646 h 830"/>
                <a:gd name="T12" fmla="*/ 0 w 346"/>
                <a:gd name="T13" fmla="*/ 2147483646 h 830"/>
                <a:gd name="T14" fmla="*/ 2147483646 w 346"/>
                <a:gd name="T15" fmla="*/ 2147483646 h 830"/>
                <a:gd name="T16" fmla="*/ 2147483646 w 346"/>
                <a:gd name="T17" fmla="*/ 0 h 8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1" name="Freeform 29">
              <a:extLst>
                <a:ext uri="{FF2B5EF4-FFF2-40B4-BE49-F238E27FC236}">
                  <a16:creationId xmlns:a16="http://schemas.microsoft.com/office/drawing/2014/main" id="{1C0083EE-E817-23E6-7276-8B50E4EA9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2147483646 w 343"/>
                <a:gd name="T1" fmla="*/ 0 h 830"/>
                <a:gd name="T2" fmla="*/ 2147483646 w 343"/>
                <a:gd name="T3" fmla="*/ 2147483646 h 830"/>
                <a:gd name="T4" fmla="*/ 0 w 343"/>
                <a:gd name="T5" fmla="*/ 2147483646 h 830"/>
                <a:gd name="T6" fmla="*/ 2147483646 w 343"/>
                <a:gd name="T7" fmla="*/ 2147483646 h 830"/>
                <a:gd name="T8" fmla="*/ 2147483646 w 343"/>
                <a:gd name="T9" fmla="*/ 2147483646 h 830"/>
                <a:gd name="T10" fmla="*/ 2147483646 w 343"/>
                <a:gd name="T11" fmla="*/ 2147483646 h 830"/>
                <a:gd name="T12" fmla="*/ 2147483646 w 343"/>
                <a:gd name="T13" fmla="*/ 2147483646 h 830"/>
                <a:gd name="T14" fmla="*/ 2147483646 w 343"/>
                <a:gd name="T15" fmla="*/ 2147483646 h 830"/>
                <a:gd name="T16" fmla="*/ 2147483646 w 343"/>
                <a:gd name="T17" fmla="*/ 0 h 8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2" name="Freeform 30">
              <a:extLst>
                <a:ext uri="{FF2B5EF4-FFF2-40B4-BE49-F238E27FC236}">
                  <a16:creationId xmlns:a16="http://schemas.microsoft.com/office/drawing/2014/main" id="{1794F310-DD76-154C-3DC0-C303E178C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2147483646 h 70"/>
                <a:gd name="T2" fmla="*/ 2147483646 w 72"/>
                <a:gd name="T3" fmla="*/ 2147483646 h 70"/>
                <a:gd name="T4" fmla="*/ 2147483646 w 72"/>
                <a:gd name="T5" fmla="*/ 2147483646 h 70"/>
                <a:gd name="T6" fmla="*/ 2147483646 w 72"/>
                <a:gd name="T7" fmla="*/ 2147483646 h 70"/>
                <a:gd name="T8" fmla="*/ 2147483646 w 72"/>
                <a:gd name="T9" fmla="*/ 0 h 70"/>
                <a:gd name="T10" fmla="*/ 0 w 72"/>
                <a:gd name="T11" fmla="*/ 2147483646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3" name="Freeform 31">
              <a:extLst>
                <a:ext uri="{FF2B5EF4-FFF2-40B4-BE49-F238E27FC236}">
                  <a16:creationId xmlns:a16="http://schemas.microsoft.com/office/drawing/2014/main" id="{33D7A3D0-C734-CCDA-3052-C92BCAC6B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2147483646 w 210"/>
                <a:gd name="T1" fmla="*/ 0 h 477"/>
                <a:gd name="T2" fmla="*/ 0 w 210"/>
                <a:gd name="T3" fmla="*/ 2147483646 h 477"/>
                <a:gd name="T4" fmla="*/ 2147483646 w 210"/>
                <a:gd name="T5" fmla="*/ 2147483646 h 477"/>
                <a:gd name="T6" fmla="*/ 2147483646 w 210"/>
                <a:gd name="T7" fmla="*/ 0 h 477"/>
                <a:gd name="T8" fmla="*/ 2147483646 w 210"/>
                <a:gd name="T9" fmla="*/ 0 h 4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4" name="Freeform 32">
              <a:extLst>
                <a:ext uri="{FF2B5EF4-FFF2-40B4-BE49-F238E27FC236}">
                  <a16:creationId xmlns:a16="http://schemas.microsoft.com/office/drawing/2014/main" id="{0125420E-5FC9-301F-4E58-4A7E7FFAD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2147483646 w 210"/>
                <a:gd name="T1" fmla="*/ 0 h 477"/>
                <a:gd name="T2" fmla="*/ 0 w 210"/>
                <a:gd name="T3" fmla="*/ 2147483646 h 477"/>
                <a:gd name="T4" fmla="*/ 2147483646 w 210"/>
                <a:gd name="T5" fmla="*/ 2147483646 h 477"/>
                <a:gd name="T6" fmla="*/ 2147483646 w 210"/>
                <a:gd name="T7" fmla="*/ 0 h 477"/>
                <a:gd name="T8" fmla="*/ 2147483646 w 210"/>
                <a:gd name="T9" fmla="*/ 0 h 4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5" name="Freeform 33">
              <a:extLst>
                <a:ext uri="{FF2B5EF4-FFF2-40B4-BE49-F238E27FC236}">
                  <a16:creationId xmlns:a16="http://schemas.microsoft.com/office/drawing/2014/main" id="{41B95C07-1E03-B89C-DB32-59AFA0EC1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2147483646 w 215"/>
                <a:gd name="T1" fmla="*/ 0 h 417"/>
                <a:gd name="T2" fmla="*/ 0 w 215"/>
                <a:gd name="T3" fmla="*/ 2147483646 h 417"/>
                <a:gd name="T4" fmla="*/ 2147483646 w 215"/>
                <a:gd name="T5" fmla="*/ 2147483646 h 417"/>
                <a:gd name="T6" fmla="*/ 2147483646 w 215"/>
                <a:gd name="T7" fmla="*/ 2147483646 h 417"/>
                <a:gd name="T8" fmla="*/ 2147483646 w 215"/>
                <a:gd name="T9" fmla="*/ 0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6" name="Freeform 34">
              <a:extLst>
                <a:ext uri="{FF2B5EF4-FFF2-40B4-BE49-F238E27FC236}">
                  <a16:creationId xmlns:a16="http://schemas.microsoft.com/office/drawing/2014/main" id="{FEEF012A-16DD-3191-31AC-AF9DA78E5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2147483646 w 215"/>
                <a:gd name="T1" fmla="*/ 0 h 417"/>
                <a:gd name="T2" fmla="*/ 0 w 215"/>
                <a:gd name="T3" fmla="*/ 2147483646 h 417"/>
                <a:gd name="T4" fmla="*/ 2147483646 w 215"/>
                <a:gd name="T5" fmla="*/ 2147483646 h 417"/>
                <a:gd name="T6" fmla="*/ 2147483646 w 215"/>
                <a:gd name="T7" fmla="*/ 2147483646 h 417"/>
                <a:gd name="T8" fmla="*/ 2147483646 w 215"/>
                <a:gd name="T9" fmla="*/ 0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7" name="Freeform 35">
              <a:extLst>
                <a:ext uri="{FF2B5EF4-FFF2-40B4-BE49-F238E27FC236}">
                  <a16:creationId xmlns:a16="http://schemas.microsoft.com/office/drawing/2014/main" id="{416FD62A-09E5-5A15-215F-CE5B0D778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2147483646 h 58"/>
                <a:gd name="T4" fmla="*/ 2147483646 w 167"/>
                <a:gd name="T5" fmla="*/ 2147483646 h 58"/>
                <a:gd name="T6" fmla="*/ 2147483646 w 167"/>
                <a:gd name="T7" fmla="*/ 2147483646 h 58"/>
                <a:gd name="T8" fmla="*/ 2147483646 w 167"/>
                <a:gd name="T9" fmla="*/ 2147483646 h 58"/>
                <a:gd name="T10" fmla="*/ 2147483646 w 167"/>
                <a:gd name="T11" fmla="*/ 0 h 58"/>
                <a:gd name="T12" fmla="*/ 0 w 167"/>
                <a:gd name="T13" fmla="*/ 0 h 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8" name="Freeform 36">
              <a:extLst>
                <a:ext uri="{FF2B5EF4-FFF2-40B4-BE49-F238E27FC236}">
                  <a16:creationId xmlns:a16="http://schemas.microsoft.com/office/drawing/2014/main" id="{FB105394-B8B5-CC68-5D71-BB4784F6A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2147483646 w 427"/>
                <a:gd name="T1" fmla="*/ 2147483646 h 426"/>
                <a:gd name="T2" fmla="*/ 2147483646 w 427"/>
                <a:gd name="T3" fmla="*/ 2147483646 h 426"/>
                <a:gd name="T4" fmla="*/ 2147483646 w 427"/>
                <a:gd name="T5" fmla="*/ 2147483646 h 426"/>
                <a:gd name="T6" fmla="*/ 2147483646 w 427"/>
                <a:gd name="T7" fmla="*/ 2147483646 h 426"/>
                <a:gd name="T8" fmla="*/ 2147483646 w 427"/>
                <a:gd name="T9" fmla="*/ 2147483646 h 426"/>
                <a:gd name="T10" fmla="*/ 2147483646 w 427"/>
                <a:gd name="T11" fmla="*/ 2147483646 h 4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9" name="Freeform 37">
              <a:extLst>
                <a:ext uri="{FF2B5EF4-FFF2-40B4-BE49-F238E27FC236}">
                  <a16:creationId xmlns:a16="http://schemas.microsoft.com/office/drawing/2014/main" id="{05940C01-2FBE-A6B6-A003-43B0ECA01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147483646 w 513"/>
                <a:gd name="T1" fmla="*/ 0 h 473"/>
                <a:gd name="T2" fmla="*/ 2147483646 w 513"/>
                <a:gd name="T3" fmla="*/ 2147483646 h 473"/>
                <a:gd name="T4" fmla="*/ 2147483646 w 513"/>
                <a:gd name="T5" fmla="*/ 2147483646 h 473"/>
                <a:gd name="T6" fmla="*/ 2147483646 w 513"/>
                <a:gd name="T7" fmla="*/ 2147483646 h 473"/>
                <a:gd name="T8" fmla="*/ 2147483646 w 513"/>
                <a:gd name="T9" fmla="*/ 0 h 4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0" name="Freeform 38">
              <a:extLst>
                <a:ext uri="{FF2B5EF4-FFF2-40B4-BE49-F238E27FC236}">
                  <a16:creationId xmlns:a16="http://schemas.microsoft.com/office/drawing/2014/main" id="{3FBCB933-2EC1-E780-751F-9FA88E870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2147483646 w 431"/>
                <a:gd name="T1" fmla="*/ 2147483646 h 280"/>
                <a:gd name="T2" fmla="*/ 2147483646 w 431"/>
                <a:gd name="T3" fmla="*/ 2147483646 h 280"/>
                <a:gd name="T4" fmla="*/ 2147483646 w 431"/>
                <a:gd name="T5" fmla="*/ 2147483646 h 280"/>
                <a:gd name="T6" fmla="*/ 2147483646 w 431"/>
                <a:gd name="T7" fmla="*/ 2147483646 h 280"/>
                <a:gd name="T8" fmla="*/ 2147483646 w 431"/>
                <a:gd name="T9" fmla="*/ 2147483646 h 280"/>
                <a:gd name="T10" fmla="*/ 2147483646 w 431"/>
                <a:gd name="T11" fmla="*/ 2147483646 h 2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1" name="Freeform 39">
              <a:extLst>
                <a:ext uri="{FF2B5EF4-FFF2-40B4-BE49-F238E27FC236}">
                  <a16:creationId xmlns:a16="http://schemas.microsoft.com/office/drawing/2014/main" id="{6C7C9919-CF6C-0F6B-1D4A-05F139C26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2147483646 h 41"/>
                <a:gd name="T2" fmla="*/ 2147483646 w 163"/>
                <a:gd name="T3" fmla="*/ 2147483646 h 41"/>
                <a:gd name="T4" fmla="*/ 2147483646 w 163"/>
                <a:gd name="T5" fmla="*/ 2147483646 h 41"/>
                <a:gd name="T6" fmla="*/ 2147483646 w 163"/>
                <a:gd name="T7" fmla="*/ 2147483646 h 41"/>
                <a:gd name="T8" fmla="*/ 2147483646 w 163"/>
                <a:gd name="T9" fmla="*/ 2147483646 h 41"/>
                <a:gd name="T10" fmla="*/ 2147483646 w 163"/>
                <a:gd name="T11" fmla="*/ 2147483646 h 41"/>
                <a:gd name="T12" fmla="*/ 2147483646 w 163"/>
                <a:gd name="T13" fmla="*/ 2147483646 h 41"/>
                <a:gd name="T14" fmla="*/ 0 w 163"/>
                <a:gd name="T15" fmla="*/ 2147483646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2" name="Freeform 40">
              <a:extLst>
                <a:ext uri="{FF2B5EF4-FFF2-40B4-BE49-F238E27FC236}">
                  <a16:creationId xmlns:a16="http://schemas.microsoft.com/office/drawing/2014/main" id="{99047ECE-4FE1-EB80-EC1B-FF08C5F969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147483646 w 315"/>
                <a:gd name="T1" fmla="*/ 2147483646 h 115"/>
                <a:gd name="T2" fmla="*/ 2147483646 w 315"/>
                <a:gd name="T3" fmla="*/ 2147483646 h 115"/>
                <a:gd name="T4" fmla="*/ 2147483646 w 315"/>
                <a:gd name="T5" fmla="*/ 2147483646 h 115"/>
                <a:gd name="T6" fmla="*/ 2147483646 w 315"/>
                <a:gd name="T7" fmla="*/ 2147483646 h 115"/>
                <a:gd name="T8" fmla="*/ 2147483646 w 315"/>
                <a:gd name="T9" fmla="*/ 2147483646 h 115"/>
                <a:gd name="T10" fmla="*/ 2147483646 w 315"/>
                <a:gd name="T11" fmla="*/ 2147483646 h 115"/>
                <a:gd name="T12" fmla="*/ 2147483646 w 315"/>
                <a:gd name="T13" fmla="*/ 2147483646 h 115"/>
                <a:gd name="T14" fmla="*/ 2147483646 w 315"/>
                <a:gd name="T15" fmla="*/ 2147483646 h 115"/>
                <a:gd name="T16" fmla="*/ 2147483646 w 315"/>
                <a:gd name="T17" fmla="*/ 2147483646 h 115"/>
                <a:gd name="T18" fmla="*/ 2147483646 w 315"/>
                <a:gd name="T19" fmla="*/ 2147483646 h 115"/>
                <a:gd name="T20" fmla="*/ 2147483646 w 315"/>
                <a:gd name="T21" fmla="*/ 2147483646 h 115"/>
                <a:gd name="T22" fmla="*/ 2147483646 w 315"/>
                <a:gd name="T23" fmla="*/ 2147483646 h 115"/>
                <a:gd name="T24" fmla="*/ 2147483646 w 315"/>
                <a:gd name="T25" fmla="*/ 2147483646 h 115"/>
                <a:gd name="T26" fmla="*/ 2147483646 w 315"/>
                <a:gd name="T27" fmla="*/ 2147483646 h 115"/>
                <a:gd name="T28" fmla="*/ 2147483646 w 315"/>
                <a:gd name="T29" fmla="*/ 2147483646 h 115"/>
                <a:gd name="T30" fmla="*/ 2147483646 w 315"/>
                <a:gd name="T31" fmla="*/ 2147483646 h 115"/>
                <a:gd name="T32" fmla="*/ 2147483646 w 315"/>
                <a:gd name="T33" fmla="*/ 2147483646 h 115"/>
                <a:gd name="T34" fmla="*/ 2147483646 w 315"/>
                <a:gd name="T35" fmla="*/ 2147483646 h 115"/>
                <a:gd name="T36" fmla="*/ 2147483646 w 315"/>
                <a:gd name="T37" fmla="*/ 2147483646 h 115"/>
                <a:gd name="T38" fmla="*/ 2147483646 w 315"/>
                <a:gd name="T39" fmla="*/ 2147483646 h 115"/>
                <a:gd name="T40" fmla="*/ 2147483646 w 315"/>
                <a:gd name="T41" fmla="*/ 2147483646 h 115"/>
                <a:gd name="T42" fmla="*/ 2147483646 w 315"/>
                <a:gd name="T43" fmla="*/ 2147483646 h 115"/>
                <a:gd name="T44" fmla="*/ 2147483646 w 315"/>
                <a:gd name="T45" fmla="*/ 2147483646 h 115"/>
                <a:gd name="T46" fmla="*/ 2147483646 w 315"/>
                <a:gd name="T47" fmla="*/ 2147483646 h 115"/>
                <a:gd name="T48" fmla="*/ 2147483646 w 315"/>
                <a:gd name="T49" fmla="*/ 2147483646 h 115"/>
                <a:gd name="T50" fmla="*/ 2147483646 w 315"/>
                <a:gd name="T51" fmla="*/ 2147483646 h 115"/>
                <a:gd name="T52" fmla="*/ 2147483646 w 315"/>
                <a:gd name="T53" fmla="*/ 2147483646 h 115"/>
                <a:gd name="T54" fmla="*/ 2147483646 w 315"/>
                <a:gd name="T55" fmla="*/ 2147483646 h 115"/>
                <a:gd name="T56" fmla="*/ 2147483646 w 315"/>
                <a:gd name="T57" fmla="*/ 2147483646 h 115"/>
                <a:gd name="T58" fmla="*/ 2147483646 w 315"/>
                <a:gd name="T59" fmla="*/ 2147483646 h 115"/>
                <a:gd name="T60" fmla="*/ 2147483646 w 315"/>
                <a:gd name="T61" fmla="*/ 2147483646 h 115"/>
                <a:gd name="T62" fmla="*/ 2147483646 w 315"/>
                <a:gd name="T63" fmla="*/ 2147483646 h 115"/>
                <a:gd name="T64" fmla="*/ 2147483646 w 315"/>
                <a:gd name="T65" fmla="*/ 2147483646 h 115"/>
                <a:gd name="T66" fmla="*/ 0 w 315"/>
                <a:gd name="T67" fmla="*/ 2147483646 h 115"/>
                <a:gd name="T68" fmla="*/ 2147483646 w 315"/>
                <a:gd name="T69" fmla="*/ 2147483646 h 115"/>
                <a:gd name="T70" fmla="*/ 2147483646 w 315"/>
                <a:gd name="T71" fmla="*/ 2147483646 h 115"/>
                <a:gd name="T72" fmla="*/ 2147483646 w 315"/>
                <a:gd name="T73" fmla="*/ 2147483646 h 115"/>
                <a:gd name="T74" fmla="*/ 2147483646 w 315"/>
                <a:gd name="T75" fmla="*/ 2147483646 h 115"/>
                <a:gd name="T76" fmla="*/ 2147483646 w 315"/>
                <a:gd name="T77" fmla="*/ 2147483646 h 115"/>
                <a:gd name="T78" fmla="*/ 2147483646 w 315"/>
                <a:gd name="T79" fmla="*/ 2147483646 h 115"/>
                <a:gd name="T80" fmla="*/ 2147483646 w 315"/>
                <a:gd name="T81" fmla="*/ 2147483646 h 115"/>
                <a:gd name="T82" fmla="*/ 2147483646 w 315"/>
                <a:gd name="T83" fmla="*/ 2147483646 h 115"/>
                <a:gd name="T84" fmla="*/ 2147483646 w 315"/>
                <a:gd name="T85" fmla="*/ 2147483646 h 1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3" name="Freeform 41">
              <a:extLst>
                <a:ext uri="{FF2B5EF4-FFF2-40B4-BE49-F238E27FC236}">
                  <a16:creationId xmlns:a16="http://schemas.microsoft.com/office/drawing/2014/main" id="{A1C6EE1D-A669-3D84-43B4-1B6DA99D9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2147483646 w 211"/>
                <a:gd name="T1" fmla="*/ 0 h 422"/>
                <a:gd name="T2" fmla="*/ 2147483646 w 211"/>
                <a:gd name="T3" fmla="*/ 2147483646 h 422"/>
                <a:gd name="T4" fmla="*/ 2147483646 w 211"/>
                <a:gd name="T5" fmla="*/ 2147483646 h 422"/>
                <a:gd name="T6" fmla="*/ 0 w 211"/>
                <a:gd name="T7" fmla="*/ 2147483646 h 422"/>
                <a:gd name="T8" fmla="*/ 2147483646 w 211"/>
                <a:gd name="T9" fmla="*/ 0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4" name="Freeform 42">
              <a:extLst>
                <a:ext uri="{FF2B5EF4-FFF2-40B4-BE49-F238E27FC236}">
                  <a16:creationId xmlns:a16="http://schemas.microsoft.com/office/drawing/2014/main" id="{8EA49435-5E53-3146-F65B-6083CC802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2147483646 w 211"/>
                <a:gd name="T1" fmla="*/ 0 h 422"/>
                <a:gd name="T2" fmla="*/ 2147483646 w 211"/>
                <a:gd name="T3" fmla="*/ 2147483646 h 422"/>
                <a:gd name="T4" fmla="*/ 2147483646 w 211"/>
                <a:gd name="T5" fmla="*/ 2147483646 h 422"/>
                <a:gd name="T6" fmla="*/ 0 w 211"/>
                <a:gd name="T7" fmla="*/ 2147483646 h 422"/>
                <a:gd name="T8" fmla="*/ 2147483646 w 211"/>
                <a:gd name="T9" fmla="*/ 0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5" name="Freeform 43">
              <a:extLst>
                <a:ext uri="{FF2B5EF4-FFF2-40B4-BE49-F238E27FC236}">
                  <a16:creationId xmlns:a16="http://schemas.microsoft.com/office/drawing/2014/main" id="{EDEC394D-FF14-38A4-31E9-55CFD3309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2147483646 w 396"/>
                <a:gd name="T1" fmla="*/ 0 h 251"/>
                <a:gd name="T2" fmla="*/ 2147483646 w 396"/>
                <a:gd name="T3" fmla="*/ 2147483646 h 251"/>
                <a:gd name="T4" fmla="*/ 0 w 396"/>
                <a:gd name="T5" fmla="*/ 0 h 251"/>
                <a:gd name="T6" fmla="*/ 0 w 396"/>
                <a:gd name="T7" fmla="*/ 2147483646 h 251"/>
                <a:gd name="T8" fmla="*/ 2147483646 w 396"/>
                <a:gd name="T9" fmla="*/ 2147483646 h 251"/>
                <a:gd name="T10" fmla="*/ 2147483646 w 396"/>
                <a:gd name="T11" fmla="*/ 2147483646 h 251"/>
                <a:gd name="T12" fmla="*/ 2147483646 w 396"/>
                <a:gd name="T13" fmla="*/ 0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6" name="Freeform 44">
              <a:extLst>
                <a:ext uri="{FF2B5EF4-FFF2-40B4-BE49-F238E27FC236}">
                  <a16:creationId xmlns:a16="http://schemas.microsoft.com/office/drawing/2014/main" id="{96D16D81-0B13-FDE5-7693-B329FBEC3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2147483646 w 396"/>
                <a:gd name="T1" fmla="*/ 0 h 251"/>
                <a:gd name="T2" fmla="*/ 2147483646 w 396"/>
                <a:gd name="T3" fmla="*/ 2147483646 h 251"/>
                <a:gd name="T4" fmla="*/ 0 w 396"/>
                <a:gd name="T5" fmla="*/ 0 h 251"/>
                <a:gd name="T6" fmla="*/ 0 w 396"/>
                <a:gd name="T7" fmla="*/ 2147483646 h 251"/>
                <a:gd name="T8" fmla="*/ 2147483646 w 396"/>
                <a:gd name="T9" fmla="*/ 2147483646 h 251"/>
                <a:gd name="T10" fmla="*/ 2147483646 w 396"/>
                <a:gd name="T11" fmla="*/ 2147483646 h 251"/>
                <a:gd name="T12" fmla="*/ 2147483646 w 396"/>
                <a:gd name="T13" fmla="*/ 0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7" name="Freeform 45">
              <a:extLst>
                <a:ext uri="{FF2B5EF4-FFF2-40B4-BE49-F238E27FC236}">
                  <a16:creationId xmlns:a16="http://schemas.microsoft.com/office/drawing/2014/main" id="{B5DF7808-2272-3D78-1C55-7A11F2C9D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147483646 w 2"/>
                <a:gd name="T5" fmla="*/ 2147483646 h 3"/>
                <a:gd name="T6" fmla="*/ 2147483646 w 2"/>
                <a:gd name="T7" fmla="*/ 2147483646 h 3"/>
                <a:gd name="T8" fmla="*/ 0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8" name="Freeform 46">
              <a:extLst>
                <a:ext uri="{FF2B5EF4-FFF2-40B4-BE49-F238E27FC236}">
                  <a16:creationId xmlns:a16="http://schemas.microsoft.com/office/drawing/2014/main" id="{831748FA-88EE-2C2D-41C2-9B7281AC2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147483646 w 2"/>
                <a:gd name="T5" fmla="*/ 2147483646 h 3"/>
                <a:gd name="T6" fmla="*/ 2147483646 w 2"/>
                <a:gd name="T7" fmla="*/ 2147483646 h 3"/>
                <a:gd name="T8" fmla="*/ 0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9" name="Freeform 47">
              <a:extLst>
                <a:ext uri="{FF2B5EF4-FFF2-40B4-BE49-F238E27FC236}">
                  <a16:creationId xmlns:a16="http://schemas.microsoft.com/office/drawing/2014/main" id="{2CFFC9F7-506B-58EF-65F4-3113B7D8B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2147483646 w 76"/>
                <a:gd name="T1" fmla="*/ 0 h 3"/>
                <a:gd name="T2" fmla="*/ 0 w 76"/>
                <a:gd name="T3" fmla="*/ 0 h 3"/>
                <a:gd name="T4" fmla="*/ 0 w 76"/>
                <a:gd name="T5" fmla="*/ 2147483646 h 3"/>
                <a:gd name="T6" fmla="*/ 2147483646 w 76"/>
                <a:gd name="T7" fmla="*/ 2147483646 h 3"/>
                <a:gd name="T8" fmla="*/ 2147483646 w 7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0" name="Freeform 48">
              <a:extLst>
                <a:ext uri="{FF2B5EF4-FFF2-40B4-BE49-F238E27FC236}">
                  <a16:creationId xmlns:a16="http://schemas.microsoft.com/office/drawing/2014/main" id="{1A56E7C1-AF71-158C-1451-90A146F20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2147483646 w 76"/>
                <a:gd name="T1" fmla="*/ 0 h 3"/>
                <a:gd name="T2" fmla="*/ 0 w 76"/>
                <a:gd name="T3" fmla="*/ 0 h 3"/>
                <a:gd name="T4" fmla="*/ 0 w 76"/>
                <a:gd name="T5" fmla="*/ 2147483646 h 3"/>
                <a:gd name="T6" fmla="*/ 2147483646 w 76"/>
                <a:gd name="T7" fmla="*/ 2147483646 h 3"/>
                <a:gd name="T8" fmla="*/ 2147483646 w 7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5" name="圆角矩形 23">
            <a:extLst>
              <a:ext uri="{FF2B5EF4-FFF2-40B4-BE49-F238E27FC236}">
                <a16:creationId xmlns:a16="http://schemas.microsoft.com/office/drawing/2014/main" id="{811670D6-F71E-789F-7C2C-24502BF0AF0B}"/>
              </a:ext>
            </a:extLst>
          </p:cNvPr>
          <p:cNvSpPr/>
          <p:nvPr/>
        </p:nvSpPr>
        <p:spPr>
          <a:xfrm>
            <a:off x="3457575" y="288925"/>
            <a:ext cx="4598988" cy="1093788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F04608F-CC89-A223-07B0-5F1F6BC7AD63}"/>
              </a:ext>
            </a:extLst>
          </p:cNvPr>
          <p:cNvSpPr txBox="1"/>
          <p:nvPr/>
        </p:nvSpPr>
        <p:spPr>
          <a:xfrm>
            <a:off x="4191541" y="265542"/>
            <a:ext cx="34385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>
            <a:extLst>
              <a:ext uri="{FF2B5EF4-FFF2-40B4-BE49-F238E27FC236}">
                <a16:creationId xmlns:a16="http://schemas.microsoft.com/office/drawing/2014/main" id="{648414E7-6010-4FD0-EAB1-5D3D546DF941}"/>
              </a:ext>
            </a:extLst>
          </p:cNvPr>
          <p:cNvSpPr/>
          <p:nvPr/>
        </p:nvSpPr>
        <p:spPr bwMode="auto">
          <a:xfrm rot="2187007">
            <a:off x="2800350" y="1247775"/>
            <a:ext cx="3206750" cy="4695825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121920" tIns="60960" rIns="12192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8" name="Freeform 6">
            <a:extLst>
              <a:ext uri="{FF2B5EF4-FFF2-40B4-BE49-F238E27FC236}">
                <a16:creationId xmlns:a16="http://schemas.microsoft.com/office/drawing/2014/main" id="{8CBDA6C2-9F19-24B2-AC55-B4C066FFAF47}"/>
              </a:ext>
            </a:extLst>
          </p:cNvPr>
          <p:cNvSpPr/>
          <p:nvPr/>
        </p:nvSpPr>
        <p:spPr bwMode="auto">
          <a:xfrm rot="19444945" flipH="1">
            <a:off x="6249988" y="1260475"/>
            <a:ext cx="3289300" cy="4826000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21920" tIns="60960" rIns="12192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2052EB75-34CB-FDB3-8330-91E574C6E090}"/>
              </a:ext>
            </a:extLst>
          </p:cNvPr>
          <p:cNvSpPr/>
          <p:nvPr/>
        </p:nvSpPr>
        <p:spPr>
          <a:xfrm>
            <a:off x="2711617" y="2596027"/>
            <a:ext cx="3512247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ng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0D991F39-6E9E-1795-F856-54C301E028BF}"/>
              </a:ext>
            </a:extLst>
          </p:cNvPr>
          <p:cNvSpPr/>
          <p:nvPr/>
        </p:nvSpPr>
        <p:spPr>
          <a:xfrm>
            <a:off x="6028485" y="2646521"/>
            <a:ext cx="3203162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ngh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6564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>
            <a:extLst>
              <a:ext uri="{FF2B5EF4-FFF2-40B4-BE49-F238E27FC236}">
                <a16:creationId xmlns:a16="http://schemas.microsoft.com/office/drawing/2014/main" id="{A87A10F0-A1FB-4ACD-8424-994CA6E75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884" y="491766"/>
            <a:ext cx="8867109" cy="587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itle 1">
            <a:extLst>
              <a:ext uri="{FF2B5EF4-FFF2-40B4-BE49-F238E27FC236}">
                <a16:creationId xmlns:a16="http://schemas.microsoft.com/office/drawing/2014/main" id="{C625B7EA-4FB8-45EC-9F45-904D41EDBC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2825" y="561975"/>
            <a:ext cx="8639175" cy="1325563"/>
          </a:xfrm>
        </p:spPr>
        <p:txBody>
          <a:bodyPr/>
          <a:lstStyle/>
          <a:p>
            <a:r>
              <a:rPr lang="en-US" altLang="en-US" sz="3200">
                <a:latin typeface="UTM Avo" panose="02040603050506020204" pitchFamily="18" charset="0"/>
                <a:cs typeface="Arial" panose="020B0604020202020204" pitchFamily="34" charset="0"/>
              </a:rPr>
              <a:t>Tiếng nào có chữ </a:t>
            </a: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</a:t>
            </a:r>
            <a:r>
              <a:rPr lang="en-US" altLang="en-US" sz="3200">
                <a:latin typeface="UTM Avo" panose="02040603050506020204" pitchFamily="18" charset="0"/>
                <a:cs typeface="Arial" panose="020B0604020202020204" pitchFamily="34" charset="0"/>
              </a:rPr>
              <a:t>? Tiếng nào có chữ </a:t>
            </a: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</a:t>
            </a:r>
            <a:r>
              <a:rPr lang="en-US" altLang="en-US" sz="320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altLang="en-US" sz="3000">
              <a:latin typeface="UTM Avo" panose="02040603050506020204" pitchFamily="18" charset="0"/>
              <a:ea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2466" name="Content Placeholder 4" descr="backgroud-powerpoint-dep-17">
            <a:extLst>
              <a:ext uri="{FF2B5EF4-FFF2-40B4-BE49-F238E27FC236}">
                <a16:creationId xmlns:a16="http://schemas.microsoft.com/office/drawing/2014/main" id="{F4E1F172-C9CB-49D2-ABC3-F6AD48E9F01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472238"/>
          </a:xfrm>
        </p:spPr>
      </p:pic>
      <p:pic>
        <p:nvPicPr>
          <p:cNvPr id="62468" name="Content Placeholder 5">
            <a:extLst>
              <a:ext uri="{FF2B5EF4-FFF2-40B4-BE49-F238E27FC236}">
                <a16:creationId xmlns:a16="http://schemas.microsoft.com/office/drawing/2014/main" id="{0F80E600-41CF-478A-92FD-93647B1096CB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4" t="17548" r="60999" b="60844"/>
          <a:stretch>
            <a:fillRect/>
          </a:stretch>
        </p:blipFill>
        <p:spPr>
          <a:xfrm>
            <a:off x="639097" y="1170040"/>
            <a:ext cx="2641472" cy="2376436"/>
          </a:xfrm>
        </p:spPr>
      </p:pic>
      <p:pic>
        <p:nvPicPr>
          <p:cNvPr id="62469" name="Picture 6">
            <a:extLst>
              <a:ext uri="{FF2B5EF4-FFF2-40B4-BE49-F238E27FC236}">
                <a16:creationId xmlns:a16="http://schemas.microsoft.com/office/drawing/2014/main" id="{F63AEAE0-DF08-4E4A-8000-E90978046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9" t="17796" r="43849" b="60306"/>
          <a:stretch>
            <a:fillRect/>
          </a:stretch>
        </p:blipFill>
        <p:spPr bwMode="auto">
          <a:xfrm>
            <a:off x="3967782" y="1227138"/>
            <a:ext cx="3277567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7">
            <a:extLst>
              <a:ext uri="{FF2B5EF4-FFF2-40B4-BE49-F238E27FC236}">
                <a16:creationId xmlns:a16="http://schemas.microsoft.com/office/drawing/2014/main" id="{BA932327-5F6F-41CB-BCAE-3EE43F36B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5" t="18443" r="28276" b="61990"/>
          <a:stretch>
            <a:fillRect/>
          </a:stretch>
        </p:blipFill>
        <p:spPr bwMode="auto">
          <a:xfrm>
            <a:off x="8082116" y="1170040"/>
            <a:ext cx="2851355" cy="225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12">
            <a:extLst>
              <a:ext uri="{FF2B5EF4-FFF2-40B4-BE49-F238E27FC236}">
                <a16:creationId xmlns:a16="http://schemas.microsoft.com/office/drawing/2014/main" id="{31F174D8-0366-4B93-9481-1F164FA46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38676" r="52402" b="39694"/>
          <a:stretch>
            <a:fillRect/>
          </a:stretch>
        </p:blipFill>
        <p:spPr bwMode="auto">
          <a:xfrm>
            <a:off x="4658747" y="3712369"/>
            <a:ext cx="152241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13">
            <a:extLst>
              <a:ext uri="{FF2B5EF4-FFF2-40B4-BE49-F238E27FC236}">
                <a16:creationId xmlns:a16="http://schemas.microsoft.com/office/drawing/2014/main" id="{E55258B9-2896-4B4F-B1A6-9E5946AE8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5" t="38565" r="21948" b="40111"/>
          <a:stretch>
            <a:fillRect/>
          </a:stretch>
        </p:blipFill>
        <p:spPr bwMode="auto">
          <a:xfrm>
            <a:off x="6835437" y="3616325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B0D694-6A57-45D2-8C97-579AF3D6E027}"/>
              </a:ext>
            </a:extLst>
          </p:cNvPr>
          <p:cNvCxnSpPr>
            <a:cxnSpLocks/>
          </p:cNvCxnSpPr>
          <p:nvPr/>
        </p:nvCxnSpPr>
        <p:spPr>
          <a:xfrm>
            <a:off x="3280569" y="2636043"/>
            <a:ext cx="1445419" cy="1656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B83939-8FEC-49E4-9BA9-BBE7540696CD}"/>
              </a:ext>
            </a:extLst>
          </p:cNvPr>
          <p:cNvCxnSpPr>
            <a:cxnSpLocks/>
            <a:stCxn id="62469" idx="2"/>
          </p:cNvCxnSpPr>
          <p:nvPr/>
        </p:nvCxnSpPr>
        <p:spPr>
          <a:xfrm flipH="1">
            <a:off x="5545263" y="3546476"/>
            <a:ext cx="61303" cy="301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66773D-9112-4653-B0AC-1EEB6C51BC80}"/>
              </a:ext>
            </a:extLst>
          </p:cNvPr>
          <p:cNvCxnSpPr>
            <a:cxnSpLocks/>
            <a:stCxn id="62470" idx="2"/>
          </p:cNvCxnSpPr>
          <p:nvPr/>
        </p:nvCxnSpPr>
        <p:spPr>
          <a:xfrm flipH="1">
            <a:off x="8283237" y="3429000"/>
            <a:ext cx="122455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76" name="Picture 18">
            <a:extLst>
              <a:ext uri="{FF2B5EF4-FFF2-40B4-BE49-F238E27FC236}">
                <a16:creationId xmlns:a16="http://schemas.microsoft.com/office/drawing/2014/main" id="{CE9E9155-77BB-4287-9FCC-F02E0C1290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t="40454" r="55490" b="27861"/>
          <a:stretch>
            <a:fillRect/>
          </a:stretch>
        </p:blipFill>
        <p:spPr bwMode="auto">
          <a:xfrm>
            <a:off x="2092325" y="4905375"/>
            <a:ext cx="2478088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7" name="Picture 19">
            <a:extLst>
              <a:ext uri="{FF2B5EF4-FFF2-40B4-BE49-F238E27FC236}">
                <a16:creationId xmlns:a16="http://schemas.microsoft.com/office/drawing/2014/main" id="{9DADEDE1-1DF3-4F98-8444-E7139CE42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0" t="35954" r="16182" b="26759"/>
          <a:stretch>
            <a:fillRect/>
          </a:stretch>
        </p:blipFill>
        <p:spPr bwMode="auto">
          <a:xfrm>
            <a:off x="6413500" y="4905375"/>
            <a:ext cx="24479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901341-D555-4CF7-BCBE-6EE879C6ACE4}"/>
              </a:ext>
            </a:extLst>
          </p:cNvPr>
          <p:cNvCxnSpPr>
            <a:cxnSpLocks/>
          </p:cNvCxnSpPr>
          <p:nvPr/>
        </p:nvCxnSpPr>
        <p:spPr>
          <a:xfrm flipH="1">
            <a:off x="3331709" y="4587875"/>
            <a:ext cx="1395412" cy="298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5DF35D7-B91F-4B0C-8117-E2909DEEC9C4}"/>
              </a:ext>
            </a:extLst>
          </p:cNvPr>
          <p:cNvCxnSpPr>
            <a:cxnSpLocks/>
          </p:cNvCxnSpPr>
          <p:nvPr/>
        </p:nvCxnSpPr>
        <p:spPr>
          <a:xfrm>
            <a:off x="8283237" y="4057649"/>
            <a:ext cx="482783" cy="8286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36D60D4-DB11-4332-9319-91F4CFD46875}"/>
              </a:ext>
            </a:extLst>
          </p:cNvPr>
          <p:cNvSpPr txBox="1"/>
          <p:nvPr/>
        </p:nvSpPr>
        <p:spPr>
          <a:xfrm>
            <a:off x="4141788" y="665163"/>
            <a:ext cx="3738562" cy="942975"/>
          </a:xfrm>
          <a:prstGeom prst="rect">
            <a:avLst/>
          </a:prstGeom>
          <a:solidFill>
            <a:srgbClr val="FFFF00"/>
          </a:solidFill>
        </p:spPr>
        <p:txBody>
          <a:bodyPr lIns="121908" tIns="60955" rIns="121908" bIns="60955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Ghi</a:t>
            </a: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3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nhớ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64515" name="Picture 2">
            <a:extLst>
              <a:ext uri="{FF2B5EF4-FFF2-40B4-BE49-F238E27FC236}">
                <a16:creationId xmlns:a16="http://schemas.microsoft.com/office/drawing/2014/main" id="{AE840848-F63B-49A1-A636-AD8DC52F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336800"/>
            <a:ext cx="10866438" cy="299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>
            <a:extLst>
              <a:ext uri="{FF2B5EF4-FFF2-40B4-BE49-F238E27FC236}">
                <a16:creationId xmlns:a16="http://schemas.microsoft.com/office/drawing/2014/main" id="{9F0BED32-6A42-4109-9366-F2A3F5876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46083" name="PA_图片 6">
            <a:extLst>
              <a:ext uri="{FF2B5EF4-FFF2-40B4-BE49-F238E27FC236}">
                <a16:creationId xmlns:a16="http://schemas.microsoft.com/office/drawing/2014/main" id="{915D5EA0-C462-4600-AA78-1BD39A66F93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 r="9743" b="11258"/>
          <a:stretch/>
        </p:blipFill>
        <p:spPr bwMode="auto">
          <a:xfrm>
            <a:off x="835025" y="490654"/>
            <a:ext cx="9013825" cy="586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97B0377-F5B2-43A4-8313-EF814E8AC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575" y="-509588"/>
            <a:ext cx="2052638" cy="22558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6085" name="PA_图片 3">
            <a:extLst>
              <a:ext uri="{FF2B5EF4-FFF2-40B4-BE49-F238E27FC236}">
                <a16:creationId xmlns:a16="http://schemas.microsoft.com/office/drawing/2014/main" id="{97D1D404-8D05-4911-B1F7-A5733F339EA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2741613"/>
            <a:ext cx="37131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Box 15">
            <a:extLst>
              <a:ext uri="{FF2B5EF4-FFF2-40B4-BE49-F238E27FC236}">
                <a16:creationId xmlns:a16="http://schemas.microsoft.com/office/drawing/2014/main" id="{BD533290-7F00-44F7-8012-507BCDEB8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067" y="2741613"/>
            <a:ext cx="674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Arial-Rounded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897726C7-ABF9-467B-819C-7ADE19640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65539" name="PA_图片 6">
            <a:extLst>
              <a:ext uri="{FF2B5EF4-FFF2-40B4-BE49-F238E27FC236}">
                <a16:creationId xmlns:a16="http://schemas.microsoft.com/office/drawing/2014/main" id="{95DF7D7C-886C-48D1-BB22-247A7C6A066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1" r="9743" b="11258"/>
          <a:stretch/>
        </p:blipFill>
        <p:spPr bwMode="auto">
          <a:xfrm>
            <a:off x="835025" y="1494262"/>
            <a:ext cx="9013825" cy="48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1F759638-A868-41E5-9EC5-FB2027E3B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575" y="-509588"/>
            <a:ext cx="2052638" cy="22558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5541" name="PA_图片 3">
            <a:extLst>
              <a:ext uri="{FF2B5EF4-FFF2-40B4-BE49-F238E27FC236}">
                <a16:creationId xmlns:a16="http://schemas.microsoft.com/office/drawing/2014/main" id="{D691DDD1-A7F8-43FD-BAF8-2B16175C2C7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2741613"/>
            <a:ext cx="37131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Box 15">
            <a:extLst>
              <a:ext uri="{FF2B5EF4-FFF2-40B4-BE49-F238E27FC236}">
                <a16:creationId xmlns:a16="http://schemas.microsoft.com/office/drawing/2014/main" id="{D834EE69-D355-454A-938E-B714D975C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589213"/>
            <a:ext cx="674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Arial-Rounded"/>
                <a:cs typeface="Arial" panose="020B0604020202020204" pitchFamily="34" charset="0"/>
              </a:rPr>
              <a:t>Tập đọc</a:t>
            </a: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E871D6-EA72-4BCB-918E-1E6930390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5449" y="349250"/>
            <a:ext cx="5004803" cy="79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5" rIns="121908" bIns="6095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ctr" defTabSz="685783" fontAlgn="base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5400" b="1" dirty="0">
                <a:solidFill>
                  <a:srgbClr val="EE0000"/>
                </a:solidFill>
                <a:latin typeface="Century Gothic" pitchFamily="34" charset="0"/>
              </a:rPr>
              <a:t>Bi </a:t>
            </a:r>
            <a:r>
              <a:rPr lang="en-US" altLang="en-US" sz="5400" b="1" dirty="0" err="1">
                <a:solidFill>
                  <a:srgbClr val="EE0000"/>
                </a:solidFill>
                <a:latin typeface="Century Gothic" pitchFamily="34" charset="0"/>
              </a:rPr>
              <a:t>nghỉ</a:t>
            </a:r>
            <a:r>
              <a:rPr lang="en-US" altLang="en-US" sz="5400" b="1" dirty="0">
                <a:solidFill>
                  <a:srgbClr val="EE0000"/>
                </a:solidFill>
                <a:latin typeface="Century Gothic" pitchFamily="34" charset="0"/>
              </a:rPr>
              <a:t> </a:t>
            </a:r>
            <a:r>
              <a:rPr lang="en-US" altLang="en-US" sz="5400" b="1" dirty="0" err="1">
                <a:solidFill>
                  <a:srgbClr val="EE0000"/>
                </a:solidFill>
                <a:latin typeface="Century Gothic" pitchFamily="34" charset="0"/>
              </a:rPr>
              <a:t>hè</a:t>
            </a:r>
            <a:endParaRPr lang="en-US" altLang="en-US" sz="5400" b="1" dirty="0">
              <a:solidFill>
                <a:srgbClr val="EE0000"/>
              </a:solidFill>
              <a:latin typeface="Century Gothic" pitchFamily="34" charset="0"/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95E3B5E9-85F2-4DC3-BC47-B2B47017A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3952875"/>
            <a:ext cx="8067675" cy="262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hỗ dành sẵn cho Nội dung 2">
            <a:extLst>
              <a:ext uri="{FF2B5EF4-FFF2-40B4-BE49-F238E27FC236}">
                <a16:creationId xmlns:a16="http://schemas.microsoft.com/office/drawing/2014/main" id="{E1889D1D-6C6B-422D-8931-4F4354CDB37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8775" y="1211263"/>
            <a:ext cx="11833225" cy="4525962"/>
          </a:xfrm>
        </p:spPr>
        <p:txBody>
          <a:bodyPr>
            <a:normAutofit/>
          </a:bodyPr>
          <a:lstStyle/>
          <a:p>
            <a:pPr marL="0" indent="0" defTabSz="685783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   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Nghỉ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hè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, Bi ở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nhà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bà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</a:t>
            </a:r>
          </a:p>
          <a:p>
            <a:pPr marL="0" indent="0" defTabSz="685783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   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Nhà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bà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có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gà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,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có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nghé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 Ổ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gà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be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bé.Gà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có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ngô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Nhà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nghé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nho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nhỏ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</a:t>
            </a:r>
          </a:p>
          <a:p>
            <a:pPr marL="0" indent="0" defTabSz="685783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Nghé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có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cỏ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,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có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mía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</a:t>
            </a:r>
            <a:endParaRPr lang="vi-VN" altLang="en-US" sz="48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图片 15">
            <a:extLst>
              <a:ext uri="{FF2B5EF4-FFF2-40B4-BE49-F238E27FC236}">
                <a16:creationId xmlns:a16="http://schemas.microsoft.com/office/drawing/2014/main" id="{5B3117DE-0CEE-4A09-888C-1682EBF902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98"/>
            <a:ext cx="12191999" cy="642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图片 5">
            <a:extLst>
              <a:ext uri="{FF2B5EF4-FFF2-40B4-BE49-F238E27FC236}">
                <a16:creationId xmlns:a16="http://schemas.microsoft.com/office/drawing/2014/main" id="{A8C3D453-088E-4A01-BA44-27EF6B216D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4743450"/>
            <a:ext cx="73850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图片 4">
            <a:extLst>
              <a:ext uri="{FF2B5EF4-FFF2-40B4-BE49-F238E27FC236}">
                <a16:creationId xmlns:a16="http://schemas.microsoft.com/office/drawing/2014/main" id="{6C60DD50-1E2A-4126-96CF-F21FAC7190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909638"/>
            <a:ext cx="6811963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D06FD0C4-385C-40BA-A487-7715203BC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638" y="2828925"/>
            <a:ext cx="1770062" cy="1809750"/>
          </a:xfrm>
          <a:prstGeom prst="rect">
            <a:avLst/>
          </a:prstGeom>
        </p:spPr>
        <p:txBody>
          <a:bodyPr lIns="121920" tIns="60960" rIns="121920" bIns="60960" anchor="ctr">
            <a:normAutofit fontScale="92500" lnSpcReduction="10000"/>
          </a:bodyPr>
          <a:lstStyle/>
          <a:p>
            <a:pPr marL="0" marR="0" lvl="0" indent="0" algn="ctr" defTabSz="914377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方正粗圆简体" panose="02010601030101010101" pitchFamily="2" charset="-122"/>
                <a:cs typeface="+mn-cs"/>
              </a:rPr>
              <a:t>校园</a:t>
            </a:r>
            <a:endParaRPr kumimoji="0" lang="en-US" altLang="zh-CN" sz="5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方正粗圆简体" panose="02010601030101010101" pitchFamily="2" charset="-122"/>
              <a:cs typeface="+mn-cs"/>
            </a:endParaRPr>
          </a:p>
          <a:p>
            <a:pPr marL="0" marR="0" lvl="0" indent="0" algn="ctr" defTabSz="914377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方正粗圆简体" panose="02010601030101010101" pitchFamily="2" charset="-122"/>
                <a:cs typeface="+mn-cs"/>
              </a:rPr>
              <a:t>安全</a:t>
            </a:r>
          </a:p>
        </p:txBody>
      </p:sp>
      <p:sp>
        <p:nvSpPr>
          <p:cNvPr id="67590" name="TextBox 1">
            <a:extLst>
              <a:ext uri="{FF2B5EF4-FFF2-40B4-BE49-F238E27FC236}">
                <a16:creationId xmlns:a16="http://schemas.microsoft.com/office/drawing/2014/main" id="{05028E96-8E85-48AE-91A1-AE08CE4B0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638" y="3543300"/>
            <a:ext cx="436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Thư giãn</a:t>
            </a:r>
          </a:p>
        </p:txBody>
      </p:sp>
      <p:pic>
        <p:nvPicPr>
          <p:cNvPr id="8" name="Chiec-Bung-Doi-Be-Thanh-Ngan.mp3">
            <a:hlinkClick r:id="" action="ppaction://media"/>
            <a:extLst>
              <a:ext uri="{FF2B5EF4-FFF2-40B4-BE49-F238E27FC236}">
                <a16:creationId xmlns:a16="http://schemas.microsoft.com/office/drawing/2014/main" id="{FC63F85F-BBA8-454E-AA1C-45F5F428D3B1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8218" y="1485427"/>
            <a:ext cx="8302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  <p:sndAc>
      <p:stSnd>
        <p:snd r:embed="rId4" name="Am-thanh-phep-thuat-www_nhacchuongvui_com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voi con _ Nhạc thiếu nhi vui nhộn _ Hoạt hình thiếu nhi">
            <a:hlinkClick r:id="" action="ppaction://media"/>
            <a:extLst>
              <a:ext uri="{FF2B5EF4-FFF2-40B4-BE49-F238E27FC236}">
                <a16:creationId xmlns:a16="http://schemas.microsoft.com/office/drawing/2014/main" id="{69F8AE40-6C26-4AF2-B8DE-49E606FE54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12595"/>
            <a:ext cx="12192000" cy="644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1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C7857-A8BE-370E-1929-15EECC2AE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>
            <a:extLst>
              <a:ext uri="{FF2B5EF4-FFF2-40B4-BE49-F238E27FC236}">
                <a16:creationId xmlns:a16="http://schemas.microsoft.com/office/drawing/2014/main" id="{80F05497-5F73-53A6-BEA7-EB841D533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D78E64-49C6-BDE2-BD1C-BD73FEA6A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516" y="1266960"/>
            <a:ext cx="51972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b="1" dirty="0" err="1">
                <a:solidFill>
                  <a:srgbClr val="EE0000"/>
                </a:solidFill>
                <a:latin typeface="Century Gothic" pitchFamily="34" charset="0"/>
              </a:rPr>
              <a:t>nghỉ</a:t>
            </a:r>
            <a:r>
              <a:rPr lang="en-US" altLang="en-US" sz="7200" b="1" dirty="0">
                <a:solidFill>
                  <a:srgbClr val="EE0000"/>
                </a:solidFill>
                <a:latin typeface="Century Gothic" pitchFamily="34" charset="0"/>
              </a:rPr>
              <a:t> </a:t>
            </a:r>
            <a:r>
              <a:rPr lang="en-US" altLang="en-US" sz="7200" b="1" dirty="0" err="1">
                <a:solidFill>
                  <a:srgbClr val="EE0000"/>
                </a:solidFill>
                <a:latin typeface="Century Gothic" pitchFamily="34" charset="0"/>
              </a:rPr>
              <a:t>hè</a:t>
            </a:r>
            <a:endParaRPr lang="en-US" altLang="en-US" sz="7200" b="1" dirty="0">
              <a:solidFill>
                <a:srgbClr val="EE0000"/>
              </a:solidFill>
              <a:latin typeface="Century Gothic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3B1BD1-1E19-A878-11BB-5C3AF9365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193" y="2580068"/>
            <a:ext cx="51972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b="1" dirty="0" err="1">
                <a:solidFill>
                  <a:srgbClr val="EE0000"/>
                </a:solidFill>
                <a:latin typeface="Century Gothic" pitchFamily="34" charset="0"/>
              </a:rPr>
              <a:t>nho</a:t>
            </a:r>
            <a:r>
              <a:rPr lang="en-US" altLang="en-US" sz="7200" b="1" dirty="0">
                <a:solidFill>
                  <a:srgbClr val="EE0000"/>
                </a:solidFill>
                <a:latin typeface="Century Gothic" pitchFamily="34" charset="0"/>
              </a:rPr>
              <a:t> </a:t>
            </a:r>
            <a:r>
              <a:rPr lang="en-US" altLang="en-US" sz="7200" b="1" dirty="0" err="1">
                <a:solidFill>
                  <a:srgbClr val="EE0000"/>
                </a:solidFill>
                <a:latin typeface="Century Gothic" pitchFamily="34" charset="0"/>
              </a:rPr>
              <a:t>nhỏ</a:t>
            </a:r>
            <a:endParaRPr lang="en-US" altLang="en-US" sz="7200" b="1" dirty="0">
              <a:solidFill>
                <a:srgbClr val="EE0000"/>
              </a:solidFill>
              <a:latin typeface="Century Gothic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ACDCA7-636A-B05E-D1AD-01A72830B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6547" y="1182593"/>
            <a:ext cx="51972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200" b="1" dirty="0" err="1">
                <a:solidFill>
                  <a:srgbClr val="00B050"/>
                </a:solidFill>
                <a:latin typeface="Century Gothic" pitchFamily="34" charset="0"/>
              </a:rPr>
              <a:t>nhà</a:t>
            </a:r>
            <a:r>
              <a:rPr lang="en-GB" altLang="en-US" sz="7200" b="1" dirty="0">
                <a:solidFill>
                  <a:srgbClr val="00B050"/>
                </a:solidFill>
                <a:latin typeface="Century Gothic" pitchFamily="34" charset="0"/>
              </a:rPr>
              <a:t> </a:t>
            </a:r>
            <a:r>
              <a:rPr lang="en-GB" altLang="en-US" sz="7200" b="1" dirty="0" err="1">
                <a:solidFill>
                  <a:srgbClr val="00B050"/>
                </a:solidFill>
                <a:latin typeface="Century Gothic" pitchFamily="34" charset="0"/>
              </a:rPr>
              <a:t>bà</a:t>
            </a:r>
            <a:endParaRPr lang="en-US" altLang="en-US" sz="7200" b="1" dirty="0">
              <a:solidFill>
                <a:srgbClr val="00B050"/>
              </a:solidFill>
              <a:latin typeface="Century Gothic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022B49-66DD-C852-FDC3-2274CDD1B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502018"/>
            <a:ext cx="534874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200" b="1" dirty="0" err="1">
                <a:solidFill>
                  <a:srgbClr val="00B050"/>
                </a:solidFill>
                <a:latin typeface="Century Gothic" pitchFamily="34" charset="0"/>
              </a:rPr>
              <a:t>có</a:t>
            </a:r>
            <a:r>
              <a:rPr lang="en-GB" altLang="en-US" sz="7200" b="1" dirty="0">
                <a:solidFill>
                  <a:srgbClr val="00B050"/>
                </a:solidFill>
                <a:latin typeface="Century Gothic" pitchFamily="34" charset="0"/>
              </a:rPr>
              <a:t> </a:t>
            </a:r>
            <a:r>
              <a:rPr lang="en-GB" altLang="en-US" sz="7200" b="1" dirty="0" err="1">
                <a:solidFill>
                  <a:srgbClr val="00B050"/>
                </a:solidFill>
                <a:latin typeface="Century Gothic" pitchFamily="34" charset="0"/>
              </a:rPr>
              <a:t>ngô</a:t>
            </a:r>
            <a:endParaRPr lang="en-US" altLang="en-US" sz="7200" b="1" dirty="0">
              <a:solidFill>
                <a:srgbClr val="00B05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51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9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4">
            <a:extLst>
              <a:ext uri="{FF2B5EF4-FFF2-40B4-BE49-F238E27FC236}">
                <a16:creationId xmlns:a16="http://schemas.microsoft.com/office/drawing/2014/main" id="{6E9FB801-D1F2-45AC-BC51-C2D207A16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5450" y="349250"/>
            <a:ext cx="3765550" cy="87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fontAlgn="base">
              <a:lnSpc>
                <a:spcPts val="61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Bi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nghỉ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hè</a:t>
            </a:r>
            <a:endParaRPr lang="en-US" altLang="en-US" sz="48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pic>
        <p:nvPicPr>
          <p:cNvPr id="70659" name="Picture 3">
            <a:extLst>
              <a:ext uri="{FF2B5EF4-FFF2-40B4-BE49-F238E27FC236}">
                <a16:creationId xmlns:a16="http://schemas.microsoft.com/office/drawing/2014/main" id="{C455C572-DA33-49FD-86F3-1ABD19F9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3952875"/>
            <a:ext cx="8067675" cy="262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0" name="Chỗ dành sẵn cho Nội dung 2">
            <a:extLst>
              <a:ext uri="{FF2B5EF4-FFF2-40B4-BE49-F238E27FC236}">
                <a16:creationId xmlns:a16="http://schemas.microsoft.com/office/drawing/2014/main" id="{36F0DCF2-C7E0-4039-B14B-CF26550AB9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8775" y="1166813"/>
            <a:ext cx="11833225" cy="4525962"/>
          </a:xfrm>
        </p:spPr>
        <p:txBody>
          <a:bodyPr/>
          <a:lstStyle/>
          <a:p>
            <a:pPr marL="0" indent="0">
              <a:lnSpc>
                <a:spcPts val="61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0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Nghỉ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hè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, Bi ở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nhà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bà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 </a:t>
            </a:r>
          </a:p>
          <a:p>
            <a:pPr marL="0" indent="0">
              <a:lnSpc>
                <a:spcPts val="61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Nhà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bà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có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gà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,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có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nghé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 Ổ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gà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be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bé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Gà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có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ngô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Nhà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nghé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nho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nhỏ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Nghé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có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cỏ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,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có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mía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</a:t>
            </a:r>
            <a:endParaRPr lang="vi-VN" altLang="en-US" sz="4800" b="1" dirty="0">
              <a:solidFill>
                <a:srgbClr val="0070C0"/>
              </a:solidFill>
            </a:endParaRPr>
          </a:p>
        </p:txBody>
      </p:sp>
      <p:sp>
        <p:nvSpPr>
          <p:cNvPr id="9" name="Hình Bầu dục 14">
            <a:extLst>
              <a:ext uri="{FF2B5EF4-FFF2-40B4-BE49-F238E27FC236}">
                <a16:creationId xmlns:a16="http://schemas.microsoft.com/office/drawing/2014/main" id="{9379DFF0-0B03-491F-BDAA-774C3DB55D2B}"/>
              </a:ext>
            </a:extLst>
          </p:cNvPr>
          <p:cNvSpPr/>
          <p:nvPr/>
        </p:nvSpPr>
        <p:spPr>
          <a:xfrm>
            <a:off x="460375" y="1071716"/>
            <a:ext cx="406400" cy="4824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Hình Bầu dục 15">
            <a:extLst>
              <a:ext uri="{FF2B5EF4-FFF2-40B4-BE49-F238E27FC236}">
                <a16:creationId xmlns:a16="http://schemas.microsoft.com/office/drawing/2014/main" id="{56BFC8D9-EB47-4403-AA0F-A9253D862846}"/>
              </a:ext>
            </a:extLst>
          </p:cNvPr>
          <p:cNvSpPr/>
          <p:nvPr/>
        </p:nvSpPr>
        <p:spPr>
          <a:xfrm>
            <a:off x="155575" y="1649260"/>
            <a:ext cx="406400" cy="551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Hình Bầu dục 16">
            <a:extLst>
              <a:ext uri="{FF2B5EF4-FFF2-40B4-BE49-F238E27FC236}">
                <a16:creationId xmlns:a16="http://schemas.microsoft.com/office/drawing/2014/main" id="{247FA4B2-50FC-4EA5-A3E1-CF4B7CB2AC15}"/>
              </a:ext>
            </a:extLst>
          </p:cNvPr>
          <p:cNvSpPr/>
          <p:nvPr/>
        </p:nvSpPr>
        <p:spPr>
          <a:xfrm>
            <a:off x="7429192" y="1659527"/>
            <a:ext cx="406400" cy="551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Hình Bầu dục 17">
            <a:extLst>
              <a:ext uri="{FF2B5EF4-FFF2-40B4-BE49-F238E27FC236}">
                <a16:creationId xmlns:a16="http://schemas.microsoft.com/office/drawing/2014/main" id="{AC1E55C3-8B8F-44AC-B599-A88D2D313C1F}"/>
              </a:ext>
            </a:extLst>
          </p:cNvPr>
          <p:cNvSpPr/>
          <p:nvPr/>
        </p:nvSpPr>
        <p:spPr>
          <a:xfrm>
            <a:off x="53975" y="2504922"/>
            <a:ext cx="406400" cy="551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ình Bầu dục 18">
            <a:extLst>
              <a:ext uri="{FF2B5EF4-FFF2-40B4-BE49-F238E27FC236}">
                <a16:creationId xmlns:a16="http://schemas.microsoft.com/office/drawing/2014/main" id="{9B34CFBF-9F9D-48A0-8316-0537CEE274C9}"/>
              </a:ext>
            </a:extLst>
          </p:cNvPr>
          <p:cNvSpPr/>
          <p:nvPr/>
        </p:nvSpPr>
        <p:spPr>
          <a:xfrm>
            <a:off x="3584115" y="2555915"/>
            <a:ext cx="350838" cy="551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ình Bầu dục 19">
            <a:extLst>
              <a:ext uri="{FF2B5EF4-FFF2-40B4-BE49-F238E27FC236}">
                <a16:creationId xmlns:a16="http://schemas.microsoft.com/office/drawing/2014/main" id="{BCACB547-F173-4464-9436-35FBA8E055CB}"/>
              </a:ext>
            </a:extLst>
          </p:cNvPr>
          <p:cNvSpPr/>
          <p:nvPr/>
        </p:nvSpPr>
        <p:spPr>
          <a:xfrm flipH="1">
            <a:off x="9321871" y="2555915"/>
            <a:ext cx="406399" cy="551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C09A119-F3D4-E60C-70B1-F01A7E5FD60A}"/>
              </a:ext>
            </a:extLst>
          </p:cNvPr>
          <p:cNvCxnSpPr>
            <a:cxnSpLocks/>
          </p:cNvCxnSpPr>
          <p:nvPr/>
        </p:nvCxnSpPr>
        <p:spPr>
          <a:xfrm>
            <a:off x="5087566" y="1165225"/>
            <a:ext cx="2033081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FEEF4A-B5A7-D912-97BC-F86415B8F883}"/>
              </a:ext>
            </a:extLst>
          </p:cNvPr>
          <p:cNvCxnSpPr>
            <a:cxnSpLocks/>
          </p:cNvCxnSpPr>
          <p:nvPr/>
        </p:nvCxnSpPr>
        <p:spPr>
          <a:xfrm>
            <a:off x="5802511" y="2780430"/>
            <a:ext cx="153214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39294A-731A-FE5E-8DD8-425B77BFF74D}"/>
              </a:ext>
            </a:extLst>
          </p:cNvPr>
          <p:cNvCxnSpPr>
            <a:cxnSpLocks/>
          </p:cNvCxnSpPr>
          <p:nvPr/>
        </p:nvCxnSpPr>
        <p:spPr>
          <a:xfrm>
            <a:off x="2402809" y="3555400"/>
            <a:ext cx="1274246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AD067155-7A2B-4DBC-89F9-65449AE9406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653" y="2512897"/>
            <a:ext cx="10972800" cy="2633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8E5BDAA-9248-4276-9322-DA40133836C7}"/>
              </a:ext>
            </a:extLst>
          </p:cNvPr>
          <p:cNvCxnSpPr>
            <a:cxnSpLocks/>
          </p:cNvCxnSpPr>
          <p:nvPr/>
        </p:nvCxnSpPr>
        <p:spPr>
          <a:xfrm>
            <a:off x="4348163" y="3554413"/>
            <a:ext cx="1283203" cy="106997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A0E18F-E32A-489E-A2C8-D1865B98E82F}"/>
              </a:ext>
            </a:extLst>
          </p:cNvPr>
          <p:cNvCxnSpPr>
            <a:cxnSpLocks/>
          </p:cNvCxnSpPr>
          <p:nvPr/>
        </p:nvCxnSpPr>
        <p:spPr>
          <a:xfrm flipV="1">
            <a:off x="4427034" y="3429000"/>
            <a:ext cx="1204332" cy="1195388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iêu đề 1">
            <a:extLst>
              <a:ext uri="{FF2B5EF4-FFF2-40B4-BE49-F238E27FC236}">
                <a16:creationId xmlns:a16="http://schemas.microsoft.com/office/drawing/2014/main" id="{A8220B7F-0757-44CC-85A3-D8D65812DB45}"/>
              </a:ext>
            </a:extLst>
          </p:cNvPr>
          <p:cNvSpPr txBox="1">
            <a:spLocks/>
          </p:cNvSpPr>
          <p:nvPr/>
        </p:nvSpPr>
        <p:spPr bwMode="auto">
          <a:xfrm>
            <a:off x="3719513" y="1230313"/>
            <a:ext cx="4811170" cy="7604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9">
            <a:extLst>
              <a:ext uri="{FF2B5EF4-FFF2-40B4-BE49-F238E27FC236}">
                <a16:creationId xmlns:a16="http://schemas.microsoft.com/office/drawing/2014/main" id="{00BBB552-2D66-4872-92BD-E3273B59B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72707" name="Picture 5">
            <a:extLst>
              <a:ext uri="{FF2B5EF4-FFF2-40B4-BE49-F238E27FC236}">
                <a16:creationId xmlns:a16="http://schemas.microsoft.com/office/drawing/2014/main" id="{054CA69D-C819-406E-926B-767C739CF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>
            <a:fillRect/>
          </a:stretch>
        </p:blipFill>
        <p:spPr bwMode="auto">
          <a:xfrm>
            <a:off x="1212850" y="798513"/>
            <a:ext cx="935196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F99D19-C874-47EF-9AD8-9266676AEB0E}"/>
              </a:ext>
            </a:extLst>
          </p:cNvPr>
          <p:cNvSpPr/>
          <p:nvPr/>
        </p:nvSpPr>
        <p:spPr>
          <a:xfrm>
            <a:off x="3017432" y="2419392"/>
            <a:ext cx="52084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HP001" panose="020B0603050302020204" pitchFamily="34" charset="0"/>
                <a:cs typeface="+mn-cs"/>
              </a:rPr>
              <a:t>Tập viết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HP001" panose="020B060305030202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B0294-CDFE-CF7A-D01A-FE6360C8A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AI-generated content may be incorrect.">
            <a:extLst>
              <a:ext uri="{FF2B5EF4-FFF2-40B4-BE49-F238E27FC236}">
                <a16:creationId xmlns:a16="http://schemas.microsoft.com/office/drawing/2014/main" id="{CC7BA398-12C9-EA22-75BE-FB04C3700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5" y="326571"/>
            <a:ext cx="9323614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18370"/>
      </p:ext>
    </p:extLst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9848D-7A78-DB23-DB49-6589092C2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paper with writing on it&#10;&#10;AI-generated content may be incorrect.">
            <a:extLst>
              <a:ext uri="{FF2B5EF4-FFF2-40B4-BE49-F238E27FC236}">
                <a16:creationId xmlns:a16="http://schemas.microsoft.com/office/drawing/2014/main" id="{75193852-5B29-1CAA-FCDB-839367DD5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1" y="447216"/>
            <a:ext cx="10352315" cy="641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36798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9">
            <a:extLst>
              <a:ext uri="{FF2B5EF4-FFF2-40B4-BE49-F238E27FC236}">
                <a16:creationId xmlns:a16="http://schemas.microsoft.com/office/drawing/2014/main" id="{6358FB76-E33E-469B-AFB4-AB1D20F2F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47108" name="图片 37896" descr="1-26">
            <a:extLst>
              <a:ext uri="{FF2B5EF4-FFF2-40B4-BE49-F238E27FC236}">
                <a16:creationId xmlns:a16="http://schemas.microsoft.com/office/drawing/2014/main" id="{5733F436-C105-4080-80E4-A77A75CF0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2565400"/>
            <a:ext cx="4776788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图片 37894" descr="1-29">
            <a:extLst>
              <a:ext uri="{FF2B5EF4-FFF2-40B4-BE49-F238E27FC236}">
                <a16:creationId xmlns:a16="http://schemas.microsoft.com/office/drawing/2014/main" id="{717B9F5A-AFC9-4F87-9EE9-F054BB6F9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446088"/>
            <a:ext cx="6046788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图片 37893" descr="1-28">
            <a:extLst>
              <a:ext uri="{FF2B5EF4-FFF2-40B4-BE49-F238E27FC236}">
                <a16:creationId xmlns:a16="http://schemas.microsoft.com/office/drawing/2014/main" id="{FD0E288A-4041-4140-B7A1-C34795D84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3546475"/>
            <a:ext cx="2670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Box 1">
            <a:extLst>
              <a:ext uri="{FF2B5EF4-FFF2-40B4-BE49-F238E27FC236}">
                <a16:creationId xmlns:a16="http://schemas.microsoft.com/office/drawing/2014/main" id="{C8C31CA4-8A35-44EF-A936-8F0C66705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6046" y="2339975"/>
            <a:ext cx="2541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 chơi</a:t>
            </a:r>
          </a:p>
        </p:txBody>
      </p:sp>
      <p:pic>
        <p:nvPicPr>
          <p:cNvPr id="47112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2A52FCAE-E219-4ECB-AA64-FA7859F73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44034">
            <a:off x="2389188" y="1571625"/>
            <a:ext cx="32004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6" descr="100+ hình ảnh doremon yasuo - hinhanhsieudep.net">
            <a:extLst>
              <a:ext uri="{FF2B5EF4-FFF2-40B4-BE49-F238E27FC236}">
                <a16:creationId xmlns:a16="http://schemas.microsoft.com/office/drawing/2014/main" id="{5EE61C19-3CDE-4E01-AE4B-531CD0023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2986088"/>
            <a:ext cx="380523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F5E4EAD-EE52-4C6D-BA29-6BE9A8369664}"/>
              </a:ext>
            </a:extLst>
          </p:cNvPr>
          <p:cNvSpPr txBox="1"/>
          <p:nvPr/>
        </p:nvSpPr>
        <p:spPr>
          <a:xfrm>
            <a:off x="5605135" y="3810248"/>
            <a:ext cx="54864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MẢNH GHÉP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D1DB0-285F-AAE2-8260-0596D4855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5">
            <a:hlinkClick r:id="" action="ppaction://media"/>
            <a:extLst>
              <a:ext uri="{FF2B5EF4-FFF2-40B4-BE49-F238E27FC236}">
                <a16:creationId xmlns:a16="http://schemas.microsoft.com/office/drawing/2014/main" id="{4666EE61-6C59-0A0F-3580-BF35843ABE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8352"/>
            <a:ext cx="12192000" cy="638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0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58531EC-D1C8-4194-82F7-1ACF89B21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" y="2454797"/>
            <a:ext cx="11933238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1" name="Picture 1">
            <a:extLst>
              <a:ext uri="{FF2B5EF4-FFF2-40B4-BE49-F238E27FC236}">
                <a16:creationId xmlns:a16="http://schemas.microsoft.com/office/drawing/2014/main" id="{01ED30B6-F99B-4D5E-918C-3705F935E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427038"/>
            <a:ext cx="2719387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5">
            <a:hlinkClick r:id="" action="ppaction://media"/>
            <a:extLst>
              <a:ext uri="{FF2B5EF4-FFF2-40B4-BE49-F238E27FC236}">
                <a16:creationId xmlns:a16="http://schemas.microsoft.com/office/drawing/2014/main" id="{3779EA7A-0D86-491F-80F8-BABEED3D13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68352"/>
            <a:ext cx="12192000" cy="6389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3" descr="hinh-nen-powerpoint-dep-nhat-12.jpg">
            <a:extLst>
              <a:ext uri="{FF2B5EF4-FFF2-40B4-BE49-F238E27FC236}">
                <a16:creationId xmlns:a16="http://schemas.microsoft.com/office/drawing/2014/main" id="{B761875D-D2E9-428E-8901-3CBCFE8E9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26" y="1292225"/>
            <a:ext cx="11261725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E0C37015-A72F-4AC5-BCF3-63B454CEE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051" y="2803525"/>
            <a:ext cx="8061325" cy="1733550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6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5782" name="WordArt 15">
            <a:extLst>
              <a:ext uri="{FF2B5EF4-FFF2-40B4-BE49-F238E27FC236}">
                <a16:creationId xmlns:a16="http://schemas.microsoft.com/office/drawing/2014/main" id="{5CED0184-43E2-4EC6-A3BA-AB6E48E05F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05100" y="3082306"/>
            <a:ext cx="6781800" cy="942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 BẢNG CON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>
            <a:extLst>
              <a:ext uri="{FF2B5EF4-FFF2-40B4-BE49-F238E27FC236}">
                <a16:creationId xmlns:a16="http://schemas.microsoft.com/office/drawing/2014/main" id="{C6CECA35-8CFC-4EB9-9D7F-54F5B6F7D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76803" name="Picture 1">
            <a:extLst>
              <a:ext uri="{FF2B5EF4-FFF2-40B4-BE49-F238E27FC236}">
                <a16:creationId xmlns:a16="http://schemas.microsoft.com/office/drawing/2014/main" id="{CDCDCE57-17B3-482F-A95D-144B06A63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633829"/>
            <a:ext cx="1172845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94F35C-7283-668B-AC39-A343F5B82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94" y="377997"/>
            <a:ext cx="10922169" cy="669209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>
            <a:extLst>
              <a:ext uri="{FF2B5EF4-FFF2-40B4-BE49-F238E27FC236}">
                <a16:creationId xmlns:a16="http://schemas.microsoft.com/office/drawing/2014/main" id="{605C7F17-FB9D-4EBF-977B-E76EC2707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77827" name="Picture 1">
            <a:extLst>
              <a:ext uri="{FF2B5EF4-FFF2-40B4-BE49-F238E27FC236}">
                <a16:creationId xmlns:a16="http://schemas.microsoft.com/office/drawing/2014/main" id="{D840CBED-9E66-4B54-BB35-7FDDFD3D9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2" y="628657"/>
            <a:ext cx="11950700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A338A1-97EB-FF30-A9DD-C4588EED8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70" y="-97277"/>
            <a:ext cx="11031166" cy="70233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41C71662-BB3E-4D96-B0ED-57BC7E4B2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3348038"/>
            <a:ext cx="3773488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EA5F44B9-62CD-4077-A62A-7021F2E4C5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7"/>
          <a:stretch>
            <a:fillRect/>
          </a:stretch>
        </p:blipFill>
        <p:spPr bwMode="auto">
          <a:xfrm>
            <a:off x="1558925" y="803275"/>
            <a:ext cx="3043238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E88ED37A-220C-4206-A77C-8D5DEE9EF7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8"/>
          <a:stretch>
            <a:fillRect/>
          </a:stretch>
        </p:blipFill>
        <p:spPr bwMode="auto">
          <a:xfrm>
            <a:off x="3946525" y="819150"/>
            <a:ext cx="3640138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C503CD27-1135-432D-AB30-7B51FE360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3" y="798513"/>
            <a:ext cx="36322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id="{F8CBA0FC-6A4A-47FA-917C-022020D0FA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2744788"/>
            <a:ext cx="2947987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950DDF0C-865B-4FDE-B786-46C4918A1A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3340100"/>
            <a:ext cx="3573463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图片 37893" descr="1-28">
            <a:hlinkClick r:id="rId16" action="ppaction://hlinksldjump"/>
            <a:extLst>
              <a:ext uri="{FF2B5EF4-FFF2-40B4-BE49-F238E27FC236}">
                <a16:creationId xmlns:a16="http://schemas.microsoft.com/office/drawing/2014/main" id="{F54CC8D7-B81B-4F5B-A63A-0B210E98C0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65650"/>
            <a:ext cx="162242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9">
            <a:extLst>
              <a:ext uri="{FF2B5EF4-FFF2-40B4-BE49-F238E27FC236}">
                <a16:creationId xmlns:a16="http://schemas.microsoft.com/office/drawing/2014/main" id="{3E644189-BFD6-49EE-80C3-BA8D94ECF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9" name="Picture 8" descr="Tổng hợp ảnh Doremon PNG">
            <a:hlinkClick r:id="rId2" action="ppaction://hlinksldjump"/>
            <a:extLst>
              <a:ext uri="{FF2B5EF4-FFF2-40B4-BE49-F238E27FC236}">
                <a16:creationId xmlns:a16="http://schemas.microsoft.com/office/drawing/2014/main" id="{06824393-A45A-4A0E-9B55-13E95A065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546475"/>
            <a:ext cx="1989137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peech Bubble: Rectangle with Corners Rounded 5">
            <a:extLst>
              <a:ext uri="{FF2B5EF4-FFF2-40B4-BE49-F238E27FC236}">
                <a16:creationId xmlns:a16="http://schemas.microsoft.com/office/drawing/2014/main" id="{53429E74-37CD-4073-A1D0-018AD7848708}"/>
              </a:ext>
            </a:extLst>
          </p:cNvPr>
          <p:cNvSpPr/>
          <p:nvPr/>
        </p:nvSpPr>
        <p:spPr>
          <a:xfrm>
            <a:off x="1016000" y="1141413"/>
            <a:ext cx="10760075" cy="196215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158" name="TextBox 1">
            <a:extLst>
              <a:ext uri="{FF2B5EF4-FFF2-40B4-BE49-F238E27FC236}">
                <a16:creationId xmlns:a16="http://schemas.microsoft.com/office/drawing/2014/main" id="{82B3EBBB-30CA-4E42-B0DD-7FB94316B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975" y="1485747"/>
            <a:ext cx="947102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4400" dirty="0">
                <a:solidFill>
                  <a:srgbClr val="FF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 / </a:t>
            </a:r>
            <a:r>
              <a:rPr lang="en-US" altLang="en-US" sz="4400" dirty="0" err="1">
                <a:solidFill>
                  <a:srgbClr val="FF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gh</a:t>
            </a:r>
            <a:r>
              <a:rPr lang="en-US" altLang="en-US" sz="4400" dirty="0">
                <a:solidFill>
                  <a:srgbClr val="FF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chỗ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trống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Nhà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……..ế …ỗ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8431D-B2E6-F83A-D1CF-84FAEB345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009" y="2170866"/>
            <a:ext cx="7678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>
                <a:solidFill>
                  <a:srgbClr val="00B05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</a:t>
            </a:r>
            <a:r>
              <a:rPr lang="en-US" altLang="en-US" sz="4400" dirty="0">
                <a:solidFill>
                  <a:srgbClr val="FF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26B90-0D8F-B149-C227-56403BB45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319" y="2133022"/>
            <a:ext cx="1077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>
                <a:solidFill>
                  <a:srgbClr val="00B05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gh</a:t>
            </a:r>
            <a:r>
              <a:rPr lang="en-US" altLang="en-US" sz="4400" dirty="0">
                <a:solidFill>
                  <a:srgbClr val="00B05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9">
            <a:extLst>
              <a:ext uri="{FF2B5EF4-FFF2-40B4-BE49-F238E27FC236}">
                <a16:creationId xmlns:a16="http://schemas.microsoft.com/office/drawing/2014/main" id="{879761E5-DF38-4822-95C3-B84116993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6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184DE150-E5BC-47B8-86BF-D4D48A6D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88" y="2874963"/>
            <a:ext cx="302101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560896FD-E229-484F-8198-42C5AFF842FD}"/>
              </a:ext>
            </a:extLst>
          </p:cNvPr>
          <p:cNvSpPr/>
          <p:nvPr/>
        </p:nvSpPr>
        <p:spPr>
          <a:xfrm>
            <a:off x="1438275" y="766763"/>
            <a:ext cx="1012825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182" name="TextBox 1">
            <a:extLst>
              <a:ext uri="{FF2B5EF4-FFF2-40B4-BE49-F238E27FC236}">
                <a16:creationId xmlns:a16="http://schemas.microsoft.com/office/drawing/2014/main" id="{EF470A35-2272-42E3-A129-C438D9414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113" y="1046163"/>
            <a:ext cx="95138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Bi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giỗ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9">
            <a:extLst>
              <a:ext uri="{FF2B5EF4-FFF2-40B4-BE49-F238E27FC236}">
                <a16:creationId xmlns:a16="http://schemas.microsoft.com/office/drawing/2014/main" id="{2026BDB8-3FA0-4457-A82B-EE4881FB3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FFEFB9C8-4D07-4E6D-AE4D-2E4BF9D6A1B0}"/>
              </a:ext>
            </a:extLst>
          </p:cNvPr>
          <p:cNvSpPr/>
          <p:nvPr/>
        </p:nvSpPr>
        <p:spPr>
          <a:xfrm>
            <a:off x="1438275" y="766763"/>
            <a:ext cx="1012825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05" name="TextBox 1">
            <a:extLst>
              <a:ext uri="{FF2B5EF4-FFF2-40B4-BE49-F238E27FC236}">
                <a16:creationId xmlns:a16="http://schemas.microsoft.com/office/drawing/2014/main" id="{144B89E4-FD03-4012-9BED-018BEA580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338" y="1084263"/>
            <a:ext cx="9869487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A4824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Bi </a:t>
            </a:r>
            <a:r>
              <a:rPr lang="en-US" altLang="en-US" sz="4400" dirty="0" err="1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4400" dirty="0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nhè</a:t>
            </a:r>
            <a:r>
              <a:rPr lang="en-US" altLang="en-US" sz="4400" dirty="0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nhẹ</a:t>
            </a:r>
            <a:r>
              <a:rPr lang="en-US" altLang="en-US" sz="4400" dirty="0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9993AD45-C352-44D7-9358-F7A8887A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846388"/>
            <a:ext cx="2887663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9">
            <a:extLst>
              <a:ext uri="{FF2B5EF4-FFF2-40B4-BE49-F238E27FC236}">
                <a16:creationId xmlns:a16="http://schemas.microsoft.com/office/drawing/2014/main" id="{669E8C3C-9D49-4940-B0D5-BCD94E05C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04BDC45-40F6-460C-9F4A-151C675E7738}"/>
              </a:ext>
            </a:extLst>
          </p:cNvPr>
          <p:cNvSpPr/>
          <p:nvPr/>
        </p:nvSpPr>
        <p:spPr>
          <a:xfrm>
            <a:off x="1438275" y="766763"/>
            <a:ext cx="1012825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229" name="TextBox 1">
            <a:extLst>
              <a:ext uri="{FF2B5EF4-FFF2-40B4-BE49-F238E27FC236}">
                <a16:creationId xmlns:a16="http://schemas.microsoft.com/office/drawing/2014/main" id="{F5441613-B067-4CCB-BC38-AE0A9238E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5" y="1276350"/>
            <a:ext cx="95138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ìm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chứa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</a:t>
            </a:r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39D58E40-FF64-45B9-B69D-7C83515E5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688" y="3416300"/>
            <a:ext cx="3435351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9">
            <a:extLst>
              <a:ext uri="{FF2B5EF4-FFF2-40B4-BE49-F238E27FC236}">
                <a16:creationId xmlns:a16="http://schemas.microsoft.com/office/drawing/2014/main" id="{4F0BC043-DEE0-4BDC-A717-8E9A39FA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7D05EC83-ED19-4FAF-B72E-B939D70377CF}"/>
              </a:ext>
            </a:extLst>
          </p:cNvPr>
          <p:cNvSpPr/>
          <p:nvPr/>
        </p:nvSpPr>
        <p:spPr>
          <a:xfrm>
            <a:off x="1438275" y="766763"/>
            <a:ext cx="1012825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253" name="TextBox 1">
            <a:extLst>
              <a:ext uri="{FF2B5EF4-FFF2-40B4-BE49-F238E27FC236}">
                <a16:creationId xmlns:a16="http://schemas.microsoft.com/office/drawing/2014/main" id="{7CC9B490-C8CA-4407-8B9A-32879A401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55" y="1000228"/>
            <a:ext cx="951388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 err="1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kì</a:t>
            </a:r>
            <a:r>
              <a:rPr lang="en-US" altLang="en-US" sz="4400" dirty="0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đà</a:t>
            </a:r>
            <a:endParaRPr lang="en-US" altLang="en-US" sz="4400" dirty="0">
              <a:solidFill>
                <a:srgbClr val="FA482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03A42EEB-AEF6-4E64-B650-ED424073E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438" y="3097213"/>
            <a:ext cx="2873376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611</TotalTime>
  <Words>249</Words>
  <Application>Microsoft Office PowerPoint</Application>
  <PresentationFormat>Widescreen</PresentationFormat>
  <Paragraphs>90</Paragraphs>
  <Slides>35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Century Gothic</vt:lpstr>
      <vt:lpstr>Times New Roman</vt:lpstr>
      <vt:lpstr>UTM Avo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Tiếng nào có chữ ng? Tiếng nào có chữ ngh?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40</cp:revision>
  <dcterms:created xsi:type="dcterms:W3CDTF">2021-12-19T16:42:59Z</dcterms:created>
  <dcterms:modified xsi:type="dcterms:W3CDTF">2025-10-06T02:52:49Z</dcterms:modified>
</cp:coreProperties>
</file>