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4" r:id="rId3"/>
    <p:sldMasterId id="2147483701" r:id="rId4"/>
  </p:sldMasterIdLst>
  <p:notesMasterIdLst>
    <p:notesMasterId r:id="rId34"/>
  </p:notesMasterIdLst>
  <p:sldIdLst>
    <p:sldId id="266" r:id="rId5"/>
    <p:sldId id="441" r:id="rId6"/>
    <p:sldId id="449" r:id="rId7"/>
    <p:sldId id="475" r:id="rId8"/>
    <p:sldId id="470" r:id="rId9"/>
    <p:sldId id="418" r:id="rId10"/>
    <p:sldId id="461" r:id="rId11"/>
    <p:sldId id="472" r:id="rId12"/>
    <p:sldId id="260" r:id="rId13"/>
    <p:sldId id="261" r:id="rId14"/>
    <p:sldId id="474" r:id="rId15"/>
    <p:sldId id="473" r:id="rId16"/>
    <p:sldId id="464" r:id="rId17"/>
    <p:sldId id="413" r:id="rId18"/>
    <p:sldId id="457" r:id="rId19"/>
    <p:sldId id="467" r:id="rId20"/>
    <p:sldId id="315" r:id="rId21"/>
    <p:sldId id="324" r:id="rId22"/>
    <p:sldId id="316" r:id="rId23"/>
    <p:sldId id="317" r:id="rId24"/>
    <p:sldId id="318" r:id="rId25"/>
    <p:sldId id="319" r:id="rId26"/>
    <p:sldId id="320" r:id="rId27"/>
    <p:sldId id="321" r:id="rId28"/>
    <p:sldId id="435" r:id="rId29"/>
    <p:sldId id="263" r:id="rId30"/>
    <p:sldId id="268" r:id="rId31"/>
    <p:sldId id="267" r:id="rId32"/>
    <p:sldId id="270" r:id="rId33"/>
  </p:sldIdLst>
  <p:sldSz cx="12192000" cy="6858000"/>
  <p:notesSz cx="6858000" cy="9144000"/>
  <p:embeddedFontLst>
    <p:embeddedFont>
      <p:font typeface="Bebas Neue" panose="020B0606020202050201" pitchFamily="34" charset="0"/>
      <p:regular r:id="rId35"/>
    </p:embeddedFont>
    <p:embeddedFont>
      <p:font typeface="Cambria Math" panose="02040503050406030204" pitchFamily="18" charset="0"/>
      <p:regular r:id="rId36"/>
    </p:embeddedFont>
    <p:embeddedFont>
      <p:font typeface="Fredoka One" panose="02000000000000000000" pitchFamily="2" charset="0"/>
      <p:regular r:id="rId37"/>
    </p:embeddedFont>
    <p:embeddedFont>
      <p:font typeface="Inter" panose="020B0604020202020204" charset="0"/>
      <p:regular r:id="rId38"/>
      <p:bold r:id="rId39"/>
    </p:embeddedFont>
    <p:embeddedFont>
      <p:font typeface="UTM Avo" panose="02040603050506020204" pitchFamily="18" charset="0"/>
      <p:regular r:id="rId4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2060"/>
    <a:srgbClr val="F251B0"/>
    <a:srgbClr val="FFD15C"/>
    <a:srgbClr val="C7EDE6"/>
    <a:srgbClr val="E6E6E6"/>
    <a:srgbClr val="FF5264"/>
    <a:srgbClr val="FFFAF7"/>
    <a:srgbClr val="DBDCEE"/>
    <a:srgbClr val="FFE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15412" y="-2010100"/>
            <a:ext cx="12622824" cy="9675611"/>
          </a:xfrm>
          <a:custGeom>
            <a:avLst/>
            <a:gdLst/>
            <a:ahLst/>
            <a:cxnLst/>
            <a:rect l="l" t="t" r="r" b="b"/>
            <a:pathLst>
              <a:path w="129487" h="99254" extrusionOk="0">
                <a:moveTo>
                  <a:pt x="56002" y="25805"/>
                </a:moveTo>
                <a:cubicBezTo>
                  <a:pt x="56006" y="25805"/>
                  <a:pt x="56005" y="25909"/>
                  <a:pt x="55990" y="26019"/>
                </a:cubicBezTo>
                <a:cubicBezTo>
                  <a:pt x="55994" y="25863"/>
                  <a:pt x="56000" y="25805"/>
                  <a:pt x="56002" y="25805"/>
                </a:cubicBezTo>
                <a:close/>
                <a:moveTo>
                  <a:pt x="129487" y="0"/>
                </a:moveTo>
                <a:cubicBezTo>
                  <a:pt x="124318" y="4664"/>
                  <a:pt x="119091" y="9270"/>
                  <a:pt x="113774" y="13775"/>
                </a:cubicBezTo>
                <a:cubicBezTo>
                  <a:pt x="105593" y="20707"/>
                  <a:pt x="97206" y="27405"/>
                  <a:pt x="88531" y="33721"/>
                </a:cubicBezTo>
                <a:cubicBezTo>
                  <a:pt x="87591" y="34407"/>
                  <a:pt x="86640" y="35246"/>
                  <a:pt x="85631" y="35846"/>
                </a:cubicBezTo>
                <a:cubicBezTo>
                  <a:pt x="85679" y="35818"/>
                  <a:pt x="85711" y="35801"/>
                  <a:pt x="85714" y="35801"/>
                </a:cubicBezTo>
                <a:lnTo>
                  <a:pt x="85714" y="35801"/>
                </a:lnTo>
                <a:cubicBezTo>
                  <a:pt x="85718" y="35801"/>
                  <a:pt x="85636" y="35849"/>
                  <a:pt x="85397" y="35979"/>
                </a:cubicBezTo>
                <a:cubicBezTo>
                  <a:pt x="85344" y="36011"/>
                  <a:pt x="85291" y="36053"/>
                  <a:pt x="85254" y="36080"/>
                </a:cubicBezTo>
                <a:cubicBezTo>
                  <a:pt x="85046" y="36245"/>
                  <a:pt x="84834" y="36409"/>
                  <a:pt x="84627" y="36574"/>
                </a:cubicBezTo>
                <a:cubicBezTo>
                  <a:pt x="83554" y="37445"/>
                  <a:pt x="82475" y="38322"/>
                  <a:pt x="81381" y="39177"/>
                </a:cubicBezTo>
                <a:cubicBezTo>
                  <a:pt x="78566" y="41381"/>
                  <a:pt x="75692" y="43559"/>
                  <a:pt x="72563" y="45312"/>
                </a:cubicBezTo>
                <a:cubicBezTo>
                  <a:pt x="69876" y="46823"/>
                  <a:pt x="66711" y="48301"/>
                  <a:pt x="63543" y="48301"/>
                </a:cubicBezTo>
                <a:cubicBezTo>
                  <a:pt x="63336" y="48301"/>
                  <a:pt x="63129" y="48295"/>
                  <a:pt x="62922" y="48282"/>
                </a:cubicBezTo>
                <a:cubicBezTo>
                  <a:pt x="58911" y="48037"/>
                  <a:pt x="55655" y="45201"/>
                  <a:pt x="54561" y="41365"/>
                </a:cubicBezTo>
                <a:cubicBezTo>
                  <a:pt x="53472" y="37551"/>
                  <a:pt x="54295" y="33371"/>
                  <a:pt x="55161" y="29599"/>
                </a:cubicBezTo>
                <a:cubicBezTo>
                  <a:pt x="55347" y="28781"/>
                  <a:pt x="55543" y="27968"/>
                  <a:pt x="55735" y="27156"/>
                </a:cubicBezTo>
                <a:cubicBezTo>
                  <a:pt x="55814" y="26816"/>
                  <a:pt x="55883" y="26465"/>
                  <a:pt x="55968" y="26125"/>
                </a:cubicBezTo>
                <a:cubicBezTo>
                  <a:pt x="55974" y="26093"/>
                  <a:pt x="55984" y="26051"/>
                  <a:pt x="55990" y="26019"/>
                </a:cubicBezTo>
                <a:lnTo>
                  <a:pt x="55990" y="26019"/>
                </a:lnTo>
                <a:cubicBezTo>
                  <a:pt x="55990" y="26083"/>
                  <a:pt x="55984" y="26162"/>
                  <a:pt x="55984" y="26263"/>
                </a:cubicBezTo>
                <a:cubicBezTo>
                  <a:pt x="55990" y="26051"/>
                  <a:pt x="56037" y="25812"/>
                  <a:pt x="56064" y="25599"/>
                </a:cubicBezTo>
                <a:cubicBezTo>
                  <a:pt x="56282" y="23628"/>
                  <a:pt x="56319" y="21684"/>
                  <a:pt x="56170" y="19703"/>
                </a:cubicBezTo>
                <a:lnTo>
                  <a:pt x="56170" y="19698"/>
                </a:lnTo>
                <a:cubicBezTo>
                  <a:pt x="56149" y="19570"/>
                  <a:pt x="56128" y="19443"/>
                  <a:pt x="56101" y="19320"/>
                </a:cubicBezTo>
                <a:cubicBezTo>
                  <a:pt x="56037" y="18980"/>
                  <a:pt x="55963" y="18646"/>
                  <a:pt x="55867" y="18316"/>
                </a:cubicBezTo>
                <a:cubicBezTo>
                  <a:pt x="55798" y="18056"/>
                  <a:pt x="55697" y="17806"/>
                  <a:pt x="55618" y="17546"/>
                </a:cubicBezTo>
                <a:cubicBezTo>
                  <a:pt x="55575" y="17466"/>
                  <a:pt x="55538" y="17382"/>
                  <a:pt x="55496" y="17302"/>
                </a:cubicBezTo>
                <a:cubicBezTo>
                  <a:pt x="55384" y="17089"/>
                  <a:pt x="55108" y="16802"/>
                  <a:pt x="55007" y="16569"/>
                </a:cubicBezTo>
                <a:lnTo>
                  <a:pt x="54986" y="16548"/>
                </a:lnTo>
                <a:cubicBezTo>
                  <a:pt x="54975" y="16537"/>
                  <a:pt x="54959" y="16532"/>
                  <a:pt x="54948" y="16516"/>
                </a:cubicBezTo>
                <a:cubicBezTo>
                  <a:pt x="54946" y="16519"/>
                  <a:pt x="54941" y="16521"/>
                  <a:pt x="54934" y="16521"/>
                </a:cubicBezTo>
                <a:cubicBezTo>
                  <a:pt x="54889" y="16521"/>
                  <a:pt x="54760" y="16441"/>
                  <a:pt x="54577" y="16202"/>
                </a:cubicBezTo>
                <a:cubicBezTo>
                  <a:pt x="54550" y="16186"/>
                  <a:pt x="54524" y="16170"/>
                  <a:pt x="54497" y="16149"/>
                </a:cubicBezTo>
                <a:cubicBezTo>
                  <a:pt x="54401" y="16096"/>
                  <a:pt x="54295" y="16053"/>
                  <a:pt x="54189" y="16000"/>
                </a:cubicBezTo>
                <a:cubicBezTo>
                  <a:pt x="54029" y="15947"/>
                  <a:pt x="53865" y="15894"/>
                  <a:pt x="53700" y="15846"/>
                </a:cubicBezTo>
                <a:cubicBezTo>
                  <a:pt x="53525" y="15799"/>
                  <a:pt x="53328" y="15788"/>
                  <a:pt x="53142" y="15751"/>
                </a:cubicBezTo>
                <a:cubicBezTo>
                  <a:pt x="53095" y="15745"/>
                  <a:pt x="53047" y="15745"/>
                  <a:pt x="52999" y="15740"/>
                </a:cubicBezTo>
                <a:cubicBezTo>
                  <a:pt x="52887" y="15735"/>
                  <a:pt x="52776" y="15733"/>
                  <a:pt x="52665" y="15733"/>
                </a:cubicBezTo>
                <a:cubicBezTo>
                  <a:pt x="52190" y="15733"/>
                  <a:pt x="51720" y="15773"/>
                  <a:pt x="51246" y="15799"/>
                </a:cubicBezTo>
                <a:cubicBezTo>
                  <a:pt x="51177" y="15814"/>
                  <a:pt x="51108" y="15820"/>
                  <a:pt x="51034" y="15830"/>
                </a:cubicBezTo>
                <a:cubicBezTo>
                  <a:pt x="50715" y="15894"/>
                  <a:pt x="50396" y="15953"/>
                  <a:pt x="50088" y="16027"/>
                </a:cubicBezTo>
                <a:cubicBezTo>
                  <a:pt x="48696" y="16346"/>
                  <a:pt x="47342" y="16802"/>
                  <a:pt x="46024" y="17328"/>
                </a:cubicBezTo>
                <a:cubicBezTo>
                  <a:pt x="45947" y="17357"/>
                  <a:pt x="45399" y="17569"/>
                  <a:pt x="45407" y="17569"/>
                </a:cubicBezTo>
                <a:cubicBezTo>
                  <a:pt x="45409" y="17569"/>
                  <a:pt x="45464" y="17549"/>
                  <a:pt x="45599" y="17498"/>
                </a:cubicBezTo>
                <a:cubicBezTo>
                  <a:pt x="45755" y="17439"/>
                  <a:pt x="45815" y="17417"/>
                  <a:pt x="45818" y="17417"/>
                </a:cubicBezTo>
                <a:lnTo>
                  <a:pt x="45818" y="17417"/>
                </a:lnTo>
                <a:cubicBezTo>
                  <a:pt x="45827" y="17417"/>
                  <a:pt x="45427" y="17576"/>
                  <a:pt x="45376" y="17599"/>
                </a:cubicBezTo>
                <a:cubicBezTo>
                  <a:pt x="45015" y="17759"/>
                  <a:pt x="44648" y="17923"/>
                  <a:pt x="44282" y="18099"/>
                </a:cubicBezTo>
                <a:cubicBezTo>
                  <a:pt x="43570" y="18428"/>
                  <a:pt x="42869" y="18779"/>
                  <a:pt x="42173" y="19140"/>
                </a:cubicBezTo>
                <a:cubicBezTo>
                  <a:pt x="38694" y="20941"/>
                  <a:pt x="35379" y="23002"/>
                  <a:pt x="32202" y="25296"/>
                </a:cubicBezTo>
                <a:cubicBezTo>
                  <a:pt x="31103" y="26093"/>
                  <a:pt x="30008" y="26917"/>
                  <a:pt x="28925" y="27740"/>
                </a:cubicBezTo>
                <a:cubicBezTo>
                  <a:pt x="28904" y="27756"/>
                  <a:pt x="28734" y="27883"/>
                  <a:pt x="28659" y="27942"/>
                </a:cubicBezTo>
                <a:lnTo>
                  <a:pt x="28022" y="28441"/>
                </a:lnTo>
                <a:cubicBezTo>
                  <a:pt x="27528" y="28829"/>
                  <a:pt x="27039" y="29211"/>
                  <a:pt x="26556" y="29605"/>
                </a:cubicBezTo>
                <a:cubicBezTo>
                  <a:pt x="24548" y="31209"/>
                  <a:pt x="22577" y="32850"/>
                  <a:pt x="20622" y="34529"/>
                </a:cubicBezTo>
                <a:cubicBezTo>
                  <a:pt x="16739" y="37870"/>
                  <a:pt x="12957" y="41323"/>
                  <a:pt x="9217" y="44824"/>
                </a:cubicBezTo>
                <a:cubicBezTo>
                  <a:pt x="6131" y="47729"/>
                  <a:pt x="3071" y="50646"/>
                  <a:pt x="1" y="53546"/>
                </a:cubicBezTo>
                <a:lnTo>
                  <a:pt x="1" y="98189"/>
                </a:lnTo>
                <a:cubicBezTo>
                  <a:pt x="5308" y="93774"/>
                  <a:pt x="10747" y="89530"/>
                  <a:pt x="16484" y="85684"/>
                </a:cubicBezTo>
                <a:cubicBezTo>
                  <a:pt x="21573" y="82274"/>
                  <a:pt x="26890" y="79416"/>
                  <a:pt x="32394" y="76717"/>
                </a:cubicBezTo>
                <a:cubicBezTo>
                  <a:pt x="35836" y="75023"/>
                  <a:pt x="39198" y="73254"/>
                  <a:pt x="42901" y="72165"/>
                </a:cubicBezTo>
                <a:cubicBezTo>
                  <a:pt x="44777" y="71614"/>
                  <a:pt x="46911" y="71173"/>
                  <a:pt x="48992" y="71173"/>
                </a:cubicBezTo>
                <a:cubicBezTo>
                  <a:pt x="51525" y="71173"/>
                  <a:pt x="53981" y="71825"/>
                  <a:pt x="55804" y="73726"/>
                </a:cubicBezTo>
                <a:cubicBezTo>
                  <a:pt x="59150" y="77232"/>
                  <a:pt x="58029" y="82305"/>
                  <a:pt x="56919" y="86518"/>
                </a:cubicBezTo>
                <a:cubicBezTo>
                  <a:pt x="56393" y="88499"/>
                  <a:pt x="55777" y="90465"/>
                  <a:pt x="55347" y="92473"/>
                </a:cubicBezTo>
                <a:cubicBezTo>
                  <a:pt x="55294" y="92712"/>
                  <a:pt x="55246" y="92956"/>
                  <a:pt x="55198" y="93200"/>
                </a:cubicBezTo>
                <a:cubicBezTo>
                  <a:pt x="55193" y="93227"/>
                  <a:pt x="55188" y="93270"/>
                  <a:pt x="55182" y="93317"/>
                </a:cubicBezTo>
                <a:cubicBezTo>
                  <a:pt x="55166" y="93413"/>
                  <a:pt x="55156" y="93530"/>
                  <a:pt x="55156" y="93583"/>
                </a:cubicBezTo>
                <a:cubicBezTo>
                  <a:pt x="55140" y="93748"/>
                  <a:pt x="55134" y="93918"/>
                  <a:pt x="55134" y="94088"/>
                </a:cubicBezTo>
                <a:cubicBezTo>
                  <a:pt x="55134" y="94444"/>
                  <a:pt x="55188" y="94794"/>
                  <a:pt x="55219" y="95155"/>
                </a:cubicBezTo>
                <a:cubicBezTo>
                  <a:pt x="55251" y="95325"/>
                  <a:pt x="55278" y="95501"/>
                  <a:pt x="55315" y="95671"/>
                </a:cubicBezTo>
                <a:cubicBezTo>
                  <a:pt x="55437" y="96287"/>
                  <a:pt x="55756" y="96919"/>
                  <a:pt x="55873" y="97535"/>
                </a:cubicBezTo>
                <a:cubicBezTo>
                  <a:pt x="55910" y="97625"/>
                  <a:pt x="55958" y="97705"/>
                  <a:pt x="56006" y="97785"/>
                </a:cubicBezTo>
                <a:cubicBezTo>
                  <a:pt x="56112" y="97971"/>
                  <a:pt x="56245" y="98141"/>
                  <a:pt x="56356" y="98327"/>
                </a:cubicBezTo>
                <a:cubicBezTo>
                  <a:pt x="56404" y="98380"/>
                  <a:pt x="56446" y="98433"/>
                  <a:pt x="56500" y="98486"/>
                </a:cubicBezTo>
                <a:cubicBezTo>
                  <a:pt x="56537" y="98523"/>
                  <a:pt x="56569" y="98555"/>
                  <a:pt x="56601" y="98582"/>
                </a:cubicBezTo>
                <a:cubicBezTo>
                  <a:pt x="56781" y="98693"/>
                  <a:pt x="56956" y="98853"/>
                  <a:pt x="57137" y="98948"/>
                </a:cubicBezTo>
                <a:cubicBezTo>
                  <a:pt x="57158" y="98953"/>
                  <a:pt x="57180" y="98964"/>
                  <a:pt x="57190" y="98975"/>
                </a:cubicBezTo>
                <a:cubicBezTo>
                  <a:pt x="57403" y="99033"/>
                  <a:pt x="57610" y="99113"/>
                  <a:pt x="57822" y="99166"/>
                </a:cubicBezTo>
                <a:cubicBezTo>
                  <a:pt x="57875" y="99177"/>
                  <a:pt x="57971" y="99198"/>
                  <a:pt x="58067" y="99214"/>
                </a:cubicBezTo>
                <a:cubicBezTo>
                  <a:pt x="58247" y="99224"/>
                  <a:pt x="58508" y="99251"/>
                  <a:pt x="58614" y="99251"/>
                </a:cubicBezTo>
                <a:cubicBezTo>
                  <a:pt x="58688" y="99252"/>
                  <a:pt x="58762" y="99253"/>
                  <a:pt x="58836" y="99253"/>
                </a:cubicBezTo>
                <a:cubicBezTo>
                  <a:pt x="59038" y="99253"/>
                  <a:pt x="59240" y="99248"/>
                  <a:pt x="59442" y="99240"/>
                </a:cubicBezTo>
                <a:cubicBezTo>
                  <a:pt x="59570" y="99230"/>
                  <a:pt x="59947" y="99192"/>
                  <a:pt x="60133" y="99171"/>
                </a:cubicBezTo>
                <a:cubicBezTo>
                  <a:pt x="60271" y="99150"/>
                  <a:pt x="60404" y="99123"/>
                  <a:pt x="60473" y="99113"/>
                </a:cubicBezTo>
                <a:cubicBezTo>
                  <a:pt x="61158" y="98980"/>
                  <a:pt x="61833" y="98805"/>
                  <a:pt x="62502" y="98603"/>
                </a:cubicBezTo>
                <a:cubicBezTo>
                  <a:pt x="63193" y="98396"/>
                  <a:pt x="63878" y="98157"/>
                  <a:pt x="64558" y="97891"/>
                </a:cubicBezTo>
                <a:cubicBezTo>
                  <a:pt x="64733" y="97822"/>
                  <a:pt x="64914" y="97753"/>
                  <a:pt x="65089" y="97679"/>
                </a:cubicBezTo>
                <a:cubicBezTo>
                  <a:pt x="65387" y="97546"/>
                  <a:pt x="65689" y="97413"/>
                  <a:pt x="65998" y="97275"/>
                </a:cubicBezTo>
                <a:cubicBezTo>
                  <a:pt x="67522" y="96568"/>
                  <a:pt x="69009" y="95777"/>
                  <a:pt x="70470" y="94938"/>
                </a:cubicBezTo>
                <a:cubicBezTo>
                  <a:pt x="73514" y="93190"/>
                  <a:pt x="76430" y="91235"/>
                  <a:pt x="79272" y="89185"/>
                </a:cubicBezTo>
                <a:cubicBezTo>
                  <a:pt x="80600" y="88228"/>
                  <a:pt x="81907" y="87240"/>
                  <a:pt x="83214" y="86242"/>
                </a:cubicBezTo>
                <a:lnTo>
                  <a:pt x="83655" y="85907"/>
                </a:lnTo>
                <a:cubicBezTo>
                  <a:pt x="83963" y="85657"/>
                  <a:pt x="84271" y="85418"/>
                  <a:pt x="84584" y="85174"/>
                </a:cubicBezTo>
                <a:cubicBezTo>
                  <a:pt x="85142" y="84728"/>
                  <a:pt x="85705" y="84287"/>
                  <a:pt x="86258" y="83835"/>
                </a:cubicBezTo>
                <a:cubicBezTo>
                  <a:pt x="92781" y="78539"/>
                  <a:pt x="99129" y="73009"/>
                  <a:pt x="105413" y="67432"/>
                </a:cubicBezTo>
                <a:cubicBezTo>
                  <a:pt x="113540" y="60207"/>
                  <a:pt x="121514" y="52818"/>
                  <a:pt x="129487" y="45429"/>
                </a:cubicBezTo>
                <a:lnTo>
                  <a:pt x="129487" y="0"/>
                </a:lnTo>
                <a:close/>
              </a:path>
            </a:pathLst>
          </a:custGeom>
          <a:solidFill>
            <a:srgbClr val="FFFFFF">
              <a:alpha val="124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289557" y="371631"/>
            <a:ext cx="11527599" cy="6114740"/>
          </a:xfrm>
          <a:custGeom>
            <a:avLst/>
            <a:gdLst/>
            <a:ahLst/>
            <a:cxnLst/>
            <a:rect l="l" t="t" r="r" b="b"/>
            <a:pathLst>
              <a:path w="118252" h="62726" extrusionOk="0">
                <a:moveTo>
                  <a:pt x="2503" y="2598"/>
                </a:moveTo>
                <a:cubicBezTo>
                  <a:pt x="2506" y="2598"/>
                  <a:pt x="2509" y="2598"/>
                  <a:pt x="2513" y="2598"/>
                </a:cubicBezTo>
                <a:cubicBezTo>
                  <a:pt x="2975" y="2598"/>
                  <a:pt x="3347" y="2986"/>
                  <a:pt x="3347" y="3448"/>
                </a:cubicBezTo>
                <a:cubicBezTo>
                  <a:pt x="3347" y="3916"/>
                  <a:pt x="2964" y="4287"/>
                  <a:pt x="2497" y="4287"/>
                </a:cubicBezTo>
                <a:cubicBezTo>
                  <a:pt x="2035" y="4287"/>
                  <a:pt x="1663" y="3900"/>
                  <a:pt x="1663" y="3437"/>
                </a:cubicBezTo>
                <a:cubicBezTo>
                  <a:pt x="1668" y="2973"/>
                  <a:pt x="2040" y="2598"/>
                  <a:pt x="2503" y="2598"/>
                </a:cubicBezTo>
                <a:close/>
                <a:moveTo>
                  <a:pt x="2544" y="6874"/>
                </a:moveTo>
                <a:cubicBezTo>
                  <a:pt x="3007" y="6874"/>
                  <a:pt x="3378" y="7257"/>
                  <a:pt x="3378" y="7724"/>
                </a:cubicBezTo>
                <a:cubicBezTo>
                  <a:pt x="3378" y="8192"/>
                  <a:pt x="3001" y="8558"/>
                  <a:pt x="2529" y="8558"/>
                </a:cubicBezTo>
                <a:cubicBezTo>
                  <a:pt x="2066" y="8558"/>
                  <a:pt x="1695" y="8176"/>
                  <a:pt x="1695" y="7708"/>
                </a:cubicBezTo>
                <a:cubicBezTo>
                  <a:pt x="1695" y="7246"/>
                  <a:pt x="2077" y="6874"/>
                  <a:pt x="2544" y="6874"/>
                </a:cubicBezTo>
                <a:close/>
                <a:moveTo>
                  <a:pt x="2582" y="11151"/>
                </a:moveTo>
                <a:cubicBezTo>
                  <a:pt x="3049" y="11151"/>
                  <a:pt x="3421" y="11538"/>
                  <a:pt x="3421" y="12001"/>
                </a:cubicBezTo>
                <a:cubicBezTo>
                  <a:pt x="3416" y="12468"/>
                  <a:pt x="3033" y="12840"/>
                  <a:pt x="2571" y="12840"/>
                </a:cubicBezTo>
                <a:cubicBezTo>
                  <a:pt x="2104" y="12840"/>
                  <a:pt x="1732" y="12452"/>
                  <a:pt x="1732" y="11990"/>
                </a:cubicBezTo>
                <a:cubicBezTo>
                  <a:pt x="1732" y="11522"/>
                  <a:pt x="2120" y="11151"/>
                  <a:pt x="2582" y="11151"/>
                </a:cubicBezTo>
                <a:close/>
                <a:moveTo>
                  <a:pt x="2619" y="15427"/>
                </a:moveTo>
                <a:cubicBezTo>
                  <a:pt x="3081" y="15427"/>
                  <a:pt x="3453" y="15815"/>
                  <a:pt x="3453" y="16277"/>
                </a:cubicBezTo>
                <a:cubicBezTo>
                  <a:pt x="3448" y="16741"/>
                  <a:pt x="3076" y="17116"/>
                  <a:pt x="2613" y="17116"/>
                </a:cubicBezTo>
                <a:cubicBezTo>
                  <a:pt x="2609" y="17116"/>
                  <a:pt x="2606" y="17116"/>
                  <a:pt x="2603" y="17116"/>
                </a:cubicBezTo>
                <a:cubicBezTo>
                  <a:pt x="2141" y="17116"/>
                  <a:pt x="1764" y="16728"/>
                  <a:pt x="1764" y="16266"/>
                </a:cubicBezTo>
                <a:cubicBezTo>
                  <a:pt x="1764" y="15799"/>
                  <a:pt x="2151" y="15427"/>
                  <a:pt x="2619" y="15427"/>
                </a:cubicBezTo>
                <a:close/>
                <a:moveTo>
                  <a:pt x="2656" y="19703"/>
                </a:moveTo>
                <a:cubicBezTo>
                  <a:pt x="3124" y="19703"/>
                  <a:pt x="3495" y="20091"/>
                  <a:pt x="3495" y="20553"/>
                </a:cubicBezTo>
                <a:cubicBezTo>
                  <a:pt x="3485" y="21017"/>
                  <a:pt x="3113" y="21392"/>
                  <a:pt x="2655" y="21392"/>
                </a:cubicBezTo>
                <a:cubicBezTo>
                  <a:pt x="2652" y="21392"/>
                  <a:pt x="2649" y="21392"/>
                  <a:pt x="2645" y="21392"/>
                </a:cubicBezTo>
                <a:cubicBezTo>
                  <a:pt x="2178" y="21392"/>
                  <a:pt x="1806" y="21004"/>
                  <a:pt x="1806" y="20542"/>
                </a:cubicBezTo>
                <a:cubicBezTo>
                  <a:pt x="1806" y="20075"/>
                  <a:pt x="2194" y="19703"/>
                  <a:pt x="2656" y="19703"/>
                </a:cubicBezTo>
                <a:close/>
                <a:moveTo>
                  <a:pt x="2688" y="23985"/>
                </a:moveTo>
                <a:cubicBezTo>
                  <a:pt x="3155" y="23985"/>
                  <a:pt x="3527" y="24372"/>
                  <a:pt x="3527" y="24834"/>
                </a:cubicBezTo>
                <a:cubicBezTo>
                  <a:pt x="3522" y="25302"/>
                  <a:pt x="3139" y="25674"/>
                  <a:pt x="2677" y="25674"/>
                </a:cubicBezTo>
                <a:cubicBezTo>
                  <a:pt x="2210" y="25674"/>
                  <a:pt x="1838" y="25286"/>
                  <a:pt x="1838" y="24824"/>
                </a:cubicBezTo>
                <a:cubicBezTo>
                  <a:pt x="1838" y="24356"/>
                  <a:pt x="2226" y="23985"/>
                  <a:pt x="2688" y="23985"/>
                </a:cubicBezTo>
                <a:close/>
                <a:moveTo>
                  <a:pt x="2720" y="28261"/>
                </a:moveTo>
                <a:cubicBezTo>
                  <a:pt x="3187" y="28271"/>
                  <a:pt x="3564" y="28649"/>
                  <a:pt x="3559" y="29111"/>
                </a:cubicBezTo>
                <a:cubicBezTo>
                  <a:pt x="3559" y="29578"/>
                  <a:pt x="3171" y="29950"/>
                  <a:pt x="2709" y="29950"/>
                </a:cubicBezTo>
                <a:cubicBezTo>
                  <a:pt x="2242" y="29950"/>
                  <a:pt x="1870" y="29562"/>
                  <a:pt x="1870" y="29100"/>
                </a:cubicBezTo>
                <a:cubicBezTo>
                  <a:pt x="1870" y="28633"/>
                  <a:pt x="2258" y="28261"/>
                  <a:pt x="2720" y="28261"/>
                </a:cubicBezTo>
                <a:close/>
                <a:moveTo>
                  <a:pt x="2493" y="32786"/>
                </a:moveTo>
                <a:cubicBezTo>
                  <a:pt x="2500" y="32786"/>
                  <a:pt x="2506" y="32786"/>
                  <a:pt x="2513" y="32787"/>
                </a:cubicBezTo>
                <a:cubicBezTo>
                  <a:pt x="2975" y="32787"/>
                  <a:pt x="3347" y="33169"/>
                  <a:pt x="3347" y="33637"/>
                </a:cubicBezTo>
                <a:cubicBezTo>
                  <a:pt x="3347" y="34099"/>
                  <a:pt x="2964" y="34471"/>
                  <a:pt x="2497" y="34471"/>
                </a:cubicBezTo>
                <a:cubicBezTo>
                  <a:pt x="2035" y="34471"/>
                  <a:pt x="1663" y="34088"/>
                  <a:pt x="1663" y="33621"/>
                </a:cubicBezTo>
                <a:cubicBezTo>
                  <a:pt x="1668" y="33154"/>
                  <a:pt x="2035" y="32786"/>
                  <a:pt x="2493" y="32786"/>
                </a:cubicBezTo>
                <a:close/>
                <a:moveTo>
                  <a:pt x="2525" y="37063"/>
                </a:moveTo>
                <a:cubicBezTo>
                  <a:pt x="2532" y="37063"/>
                  <a:pt x="2538" y="37063"/>
                  <a:pt x="2544" y="37063"/>
                </a:cubicBezTo>
                <a:cubicBezTo>
                  <a:pt x="3007" y="37063"/>
                  <a:pt x="3378" y="37445"/>
                  <a:pt x="3378" y="37913"/>
                </a:cubicBezTo>
                <a:cubicBezTo>
                  <a:pt x="3378" y="38375"/>
                  <a:pt x="2996" y="38747"/>
                  <a:pt x="2529" y="38747"/>
                </a:cubicBezTo>
                <a:cubicBezTo>
                  <a:pt x="2066" y="38747"/>
                  <a:pt x="1695" y="38364"/>
                  <a:pt x="1695" y="37897"/>
                </a:cubicBezTo>
                <a:cubicBezTo>
                  <a:pt x="1700" y="37441"/>
                  <a:pt x="2067" y="37063"/>
                  <a:pt x="2525" y="37063"/>
                </a:cubicBezTo>
                <a:close/>
                <a:moveTo>
                  <a:pt x="2582" y="41339"/>
                </a:moveTo>
                <a:cubicBezTo>
                  <a:pt x="3049" y="41339"/>
                  <a:pt x="3421" y="41721"/>
                  <a:pt x="3421" y="42189"/>
                </a:cubicBezTo>
                <a:cubicBezTo>
                  <a:pt x="3421" y="42651"/>
                  <a:pt x="3033" y="43023"/>
                  <a:pt x="2571" y="43023"/>
                </a:cubicBezTo>
                <a:cubicBezTo>
                  <a:pt x="2104" y="43023"/>
                  <a:pt x="1732" y="42640"/>
                  <a:pt x="1732" y="42173"/>
                </a:cubicBezTo>
                <a:cubicBezTo>
                  <a:pt x="1732" y="41711"/>
                  <a:pt x="2120" y="41339"/>
                  <a:pt x="2582" y="41339"/>
                </a:cubicBezTo>
                <a:close/>
                <a:moveTo>
                  <a:pt x="2619" y="45615"/>
                </a:moveTo>
                <a:cubicBezTo>
                  <a:pt x="3081" y="45615"/>
                  <a:pt x="3453" y="45998"/>
                  <a:pt x="3453" y="46465"/>
                </a:cubicBezTo>
                <a:cubicBezTo>
                  <a:pt x="3453" y="46927"/>
                  <a:pt x="3070" y="47299"/>
                  <a:pt x="2603" y="47299"/>
                </a:cubicBezTo>
                <a:cubicBezTo>
                  <a:pt x="2141" y="47299"/>
                  <a:pt x="1764" y="46917"/>
                  <a:pt x="1764" y="46449"/>
                </a:cubicBezTo>
                <a:cubicBezTo>
                  <a:pt x="1764" y="45987"/>
                  <a:pt x="2151" y="45615"/>
                  <a:pt x="2619" y="45615"/>
                </a:cubicBezTo>
                <a:close/>
                <a:moveTo>
                  <a:pt x="2651" y="49891"/>
                </a:moveTo>
                <a:cubicBezTo>
                  <a:pt x="3113" y="49891"/>
                  <a:pt x="3485" y="50274"/>
                  <a:pt x="3485" y="50736"/>
                </a:cubicBezTo>
                <a:cubicBezTo>
                  <a:pt x="3485" y="51204"/>
                  <a:pt x="3102" y="51575"/>
                  <a:pt x="2635" y="51575"/>
                </a:cubicBezTo>
                <a:cubicBezTo>
                  <a:pt x="2173" y="51575"/>
                  <a:pt x="1801" y="51193"/>
                  <a:pt x="1801" y="50725"/>
                </a:cubicBezTo>
                <a:cubicBezTo>
                  <a:pt x="1806" y="50263"/>
                  <a:pt x="2183" y="49891"/>
                  <a:pt x="2651" y="49891"/>
                </a:cubicBezTo>
                <a:close/>
                <a:moveTo>
                  <a:pt x="2678" y="54173"/>
                </a:moveTo>
                <a:cubicBezTo>
                  <a:pt x="2681" y="54173"/>
                  <a:pt x="2685" y="54173"/>
                  <a:pt x="2688" y="54173"/>
                </a:cubicBezTo>
                <a:cubicBezTo>
                  <a:pt x="3155" y="54173"/>
                  <a:pt x="3527" y="54555"/>
                  <a:pt x="3527" y="55023"/>
                </a:cubicBezTo>
                <a:cubicBezTo>
                  <a:pt x="3527" y="55485"/>
                  <a:pt x="3139" y="55857"/>
                  <a:pt x="2677" y="55857"/>
                </a:cubicBezTo>
                <a:cubicBezTo>
                  <a:pt x="2210" y="55857"/>
                  <a:pt x="1838" y="55474"/>
                  <a:pt x="1838" y="55007"/>
                </a:cubicBezTo>
                <a:cubicBezTo>
                  <a:pt x="1838" y="54548"/>
                  <a:pt x="2220" y="54173"/>
                  <a:pt x="2678" y="54173"/>
                </a:cubicBezTo>
                <a:close/>
                <a:moveTo>
                  <a:pt x="2725" y="58449"/>
                </a:moveTo>
                <a:cubicBezTo>
                  <a:pt x="3187" y="58449"/>
                  <a:pt x="3559" y="58832"/>
                  <a:pt x="3559" y="59299"/>
                </a:cubicBezTo>
                <a:cubicBezTo>
                  <a:pt x="3559" y="59761"/>
                  <a:pt x="3177" y="60133"/>
                  <a:pt x="2709" y="60133"/>
                </a:cubicBezTo>
                <a:cubicBezTo>
                  <a:pt x="2247" y="60133"/>
                  <a:pt x="1875" y="59751"/>
                  <a:pt x="1875" y="59283"/>
                </a:cubicBezTo>
                <a:cubicBezTo>
                  <a:pt x="1875" y="58821"/>
                  <a:pt x="2258" y="58449"/>
                  <a:pt x="2725" y="58449"/>
                </a:cubicBezTo>
                <a:close/>
                <a:moveTo>
                  <a:pt x="0" y="1"/>
                </a:moveTo>
                <a:lnTo>
                  <a:pt x="0" y="30189"/>
                </a:lnTo>
                <a:lnTo>
                  <a:pt x="0" y="32537"/>
                </a:lnTo>
                <a:lnTo>
                  <a:pt x="0" y="62725"/>
                </a:lnTo>
                <a:lnTo>
                  <a:pt x="118251" y="62725"/>
                </a:lnTo>
                <a:lnTo>
                  <a:pt x="118251" y="32537"/>
                </a:lnTo>
                <a:lnTo>
                  <a:pt x="118251" y="30189"/>
                </a:lnTo>
                <a:lnTo>
                  <a:pt x="1182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783200" y="1959884"/>
            <a:ext cx="8625600" cy="2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783200" y="4352117"/>
            <a:ext cx="86256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660029"/>
      </p:ext>
    </p:extLst>
  </p:cSld>
  <p:clrMapOvr>
    <a:masterClrMapping/>
  </p:clrMapOvr>
  <p:transition spd="med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215412" y="-2010100"/>
            <a:ext cx="12622824" cy="9675611"/>
          </a:xfrm>
          <a:custGeom>
            <a:avLst/>
            <a:gdLst/>
            <a:ahLst/>
            <a:cxnLst/>
            <a:rect l="l" t="t" r="r" b="b"/>
            <a:pathLst>
              <a:path w="129487" h="99254" extrusionOk="0">
                <a:moveTo>
                  <a:pt x="56002" y="25805"/>
                </a:moveTo>
                <a:cubicBezTo>
                  <a:pt x="56006" y="25805"/>
                  <a:pt x="56005" y="25909"/>
                  <a:pt x="55990" y="26019"/>
                </a:cubicBezTo>
                <a:cubicBezTo>
                  <a:pt x="55994" y="25863"/>
                  <a:pt x="56000" y="25805"/>
                  <a:pt x="56002" y="25805"/>
                </a:cubicBezTo>
                <a:close/>
                <a:moveTo>
                  <a:pt x="129487" y="0"/>
                </a:moveTo>
                <a:cubicBezTo>
                  <a:pt x="124318" y="4664"/>
                  <a:pt x="119091" y="9270"/>
                  <a:pt x="113774" y="13775"/>
                </a:cubicBezTo>
                <a:cubicBezTo>
                  <a:pt x="105593" y="20707"/>
                  <a:pt x="97206" y="27405"/>
                  <a:pt x="88531" y="33721"/>
                </a:cubicBezTo>
                <a:cubicBezTo>
                  <a:pt x="87591" y="34407"/>
                  <a:pt x="86640" y="35246"/>
                  <a:pt x="85631" y="35846"/>
                </a:cubicBezTo>
                <a:cubicBezTo>
                  <a:pt x="85679" y="35818"/>
                  <a:pt x="85711" y="35801"/>
                  <a:pt x="85714" y="35801"/>
                </a:cubicBezTo>
                <a:lnTo>
                  <a:pt x="85714" y="35801"/>
                </a:lnTo>
                <a:cubicBezTo>
                  <a:pt x="85718" y="35801"/>
                  <a:pt x="85636" y="35849"/>
                  <a:pt x="85397" y="35979"/>
                </a:cubicBezTo>
                <a:cubicBezTo>
                  <a:pt x="85344" y="36011"/>
                  <a:pt x="85291" y="36053"/>
                  <a:pt x="85254" y="36080"/>
                </a:cubicBezTo>
                <a:cubicBezTo>
                  <a:pt x="85046" y="36245"/>
                  <a:pt x="84834" y="36409"/>
                  <a:pt x="84627" y="36574"/>
                </a:cubicBezTo>
                <a:cubicBezTo>
                  <a:pt x="83554" y="37445"/>
                  <a:pt x="82475" y="38322"/>
                  <a:pt x="81381" y="39177"/>
                </a:cubicBezTo>
                <a:cubicBezTo>
                  <a:pt x="78566" y="41381"/>
                  <a:pt x="75692" y="43559"/>
                  <a:pt x="72563" y="45312"/>
                </a:cubicBezTo>
                <a:cubicBezTo>
                  <a:pt x="69876" y="46823"/>
                  <a:pt x="66711" y="48301"/>
                  <a:pt x="63543" y="48301"/>
                </a:cubicBezTo>
                <a:cubicBezTo>
                  <a:pt x="63336" y="48301"/>
                  <a:pt x="63129" y="48295"/>
                  <a:pt x="62922" y="48282"/>
                </a:cubicBezTo>
                <a:cubicBezTo>
                  <a:pt x="58911" y="48037"/>
                  <a:pt x="55655" y="45201"/>
                  <a:pt x="54561" y="41365"/>
                </a:cubicBezTo>
                <a:cubicBezTo>
                  <a:pt x="53472" y="37551"/>
                  <a:pt x="54295" y="33371"/>
                  <a:pt x="55161" y="29599"/>
                </a:cubicBezTo>
                <a:cubicBezTo>
                  <a:pt x="55347" y="28781"/>
                  <a:pt x="55543" y="27968"/>
                  <a:pt x="55735" y="27156"/>
                </a:cubicBezTo>
                <a:cubicBezTo>
                  <a:pt x="55814" y="26816"/>
                  <a:pt x="55883" y="26465"/>
                  <a:pt x="55968" y="26125"/>
                </a:cubicBezTo>
                <a:cubicBezTo>
                  <a:pt x="55974" y="26093"/>
                  <a:pt x="55984" y="26051"/>
                  <a:pt x="55990" y="26019"/>
                </a:cubicBezTo>
                <a:lnTo>
                  <a:pt x="55990" y="26019"/>
                </a:lnTo>
                <a:cubicBezTo>
                  <a:pt x="55990" y="26083"/>
                  <a:pt x="55984" y="26162"/>
                  <a:pt x="55984" y="26263"/>
                </a:cubicBezTo>
                <a:cubicBezTo>
                  <a:pt x="55990" y="26051"/>
                  <a:pt x="56037" y="25812"/>
                  <a:pt x="56064" y="25599"/>
                </a:cubicBezTo>
                <a:cubicBezTo>
                  <a:pt x="56282" y="23628"/>
                  <a:pt x="56319" y="21684"/>
                  <a:pt x="56170" y="19703"/>
                </a:cubicBezTo>
                <a:lnTo>
                  <a:pt x="56170" y="19698"/>
                </a:lnTo>
                <a:cubicBezTo>
                  <a:pt x="56149" y="19570"/>
                  <a:pt x="56128" y="19443"/>
                  <a:pt x="56101" y="19320"/>
                </a:cubicBezTo>
                <a:cubicBezTo>
                  <a:pt x="56037" y="18980"/>
                  <a:pt x="55963" y="18646"/>
                  <a:pt x="55867" y="18316"/>
                </a:cubicBezTo>
                <a:cubicBezTo>
                  <a:pt x="55798" y="18056"/>
                  <a:pt x="55697" y="17806"/>
                  <a:pt x="55618" y="17546"/>
                </a:cubicBezTo>
                <a:cubicBezTo>
                  <a:pt x="55575" y="17466"/>
                  <a:pt x="55538" y="17382"/>
                  <a:pt x="55496" y="17302"/>
                </a:cubicBezTo>
                <a:cubicBezTo>
                  <a:pt x="55384" y="17089"/>
                  <a:pt x="55108" y="16802"/>
                  <a:pt x="55007" y="16569"/>
                </a:cubicBezTo>
                <a:lnTo>
                  <a:pt x="54986" y="16548"/>
                </a:lnTo>
                <a:cubicBezTo>
                  <a:pt x="54975" y="16537"/>
                  <a:pt x="54959" y="16532"/>
                  <a:pt x="54948" y="16516"/>
                </a:cubicBezTo>
                <a:cubicBezTo>
                  <a:pt x="54946" y="16519"/>
                  <a:pt x="54941" y="16521"/>
                  <a:pt x="54934" y="16521"/>
                </a:cubicBezTo>
                <a:cubicBezTo>
                  <a:pt x="54889" y="16521"/>
                  <a:pt x="54760" y="16441"/>
                  <a:pt x="54577" y="16202"/>
                </a:cubicBezTo>
                <a:cubicBezTo>
                  <a:pt x="54550" y="16186"/>
                  <a:pt x="54524" y="16170"/>
                  <a:pt x="54497" y="16149"/>
                </a:cubicBezTo>
                <a:cubicBezTo>
                  <a:pt x="54401" y="16096"/>
                  <a:pt x="54295" y="16053"/>
                  <a:pt x="54189" y="16000"/>
                </a:cubicBezTo>
                <a:cubicBezTo>
                  <a:pt x="54029" y="15947"/>
                  <a:pt x="53865" y="15894"/>
                  <a:pt x="53700" y="15846"/>
                </a:cubicBezTo>
                <a:cubicBezTo>
                  <a:pt x="53525" y="15799"/>
                  <a:pt x="53328" y="15788"/>
                  <a:pt x="53142" y="15751"/>
                </a:cubicBezTo>
                <a:cubicBezTo>
                  <a:pt x="53095" y="15745"/>
                  <a:pt x="53047" y="15745"/>
                  <a:pt x="52999" y="15740"/>
                </a:cubicBezTo>
                <a:cubicBezTo>
                  <a:pt x="52887" y="15735"/>
                  <a:pt x="52776" y="15733"/>
                  <a:pt x="52665" y="15733"/>
                </a:cubicBezTo>
                <a:cubicBezTo>
                  <a:pt x="52190" y="15733"/>
                  <a:pt x="51720" y="15773"/>
                  <a:pt x="51246" y="15799"/>
                </a:cubicBezTo>
                <a:cubicBezTo>
                  <a:pt x="51177" y="15814"/>
                  <a:pt x="51108" y="15820"/>
                  <a:pt x="51034" y="15830"/>
                </a:cubicBezTo>
                <a:cubicBezTo>
                  <a:pt x="50715" y="15894"/>
                  <a:pt x="50396" y="15953"/>
                  <a:pt x="50088" y="16027"/>
                </a:cubicBezTo>
                <a:cubicBezTo>
                  <a:pt x="48696" y="16346"/>
                  <a:pt x="47342" y="16802"/>
                  <a:pt x="46024" y="17328"/>
                </a:cubicBezTo>
                <a:cubicBezTo>
                  <a:pt x="45947" y="17357"/>
                  <a:pt x="45399" y="17569"/>
                  <a:pt x="45407" y="17569"/>
                </a:cubicBezTo>
                <a:cubicBezTo>
                  <a:pt x="45409" y="17569"/>
                  <a:pt x="45464" y="17549"/>
                  <a:pt x="45599" y="17498"/>
                </a:cubicBezTo>
                <a:cubicBezTo>
                  <a:pt x="45755" y="17439"/>
                  <a:pt x="45815" y="17417"/>
                  <a:pt x="45818" y="17417"/>
                </a:cubicBezTo>
                <a:lnTo>
                  <a:pt x="45818" y="17417"/>
                </a:lnTo>
                <a:cubicBezTo>
                  <a:pt x="45827" y="17417"/>
                  <a:pt x="45427" y="17576"/>
                  <a:pt x="45376" y="17599"/>
                </a:cubicBezTo>
                <a:cubicBezTo>
                  <a:pt x="45015" y="17759"/>
                  <a:pt x="44648" y="17923"/>
                  <a:pt x="44282" y="18099"/>
                </a:cubicBezTo>
                <a:cubicBezTo>
                  <a:pt x="43570" y="18428"/>
                  <a:pt x="42869" y="18779"/>
                  <a:pt x="42173" y="19140"/>
                </a:cubicBezTo>
                <a:cubicBezTo>
                  <a:pt x="38694" y="20941"/>
                  <a:pt x="35379" y="23002"/>
                  <a:pt x="32202" y="25296"/>
                </a:cubicBezTo>
                <a:cubicBezTo>
                  <a:pt x="31103" y="26093"/>
                  <a:pt x="30008" y="26917"/>
                  <a:pt x="28925" y="27740"/>
                </a:cubicBezTo>
                <a:cubicBezTo>
                  <a:pt x="28904" y="27756"/>
                  <a:pt x="28734" y="27883"/>
                  <a:pt x="28659" y="27942"/>
                </a:cubicBezTo>
                <a:lnTo>
                  <a:pt x="28022" y="28441"/>
                </a:lnTo>
                <a:cubicBezTo>
                  <a:pt x="27528" y="28829"/>
                  <a:pt x="27039" y="29211"/>
                  <a:pt x="26556" y="29605"/>
                </a:cubicBezTo>
                <a:cubicBezTo>
                  <a:pt x="24548" y="31209"/>
                  <a:pt x="22577" y="32850"/>
                  <a:pt x="20622" y="34529"/>
                </a:cubicBezTo>
                <a:cubicBezTo>
                  <a:pt x="16739" y="37870"/>
                  <a:pt x="12957" y="41323"/>
                  <a:pt x="9217" y="44824"/>
                </a:cubicBezTo>
                <a:cubicBezTo>
                  <a:pt x="6131" y="47729"/>
                  <a:pt x="3071" y="50646"/>
                  <a:pt x="1" y="53546"/>
                </a:cubicBezTo>
                <a:lnTo>
                  <a:pt x="1" y="98189"/>
                </a:lnTo>
                <a:cubicBezTo>
                  <a:pt x="5308" y="93774"/>
                  <a:pt x="10747" y="89530"/>
                  <a:pt x="16484" y="85684"/>
                </a:cubicBezTo>
                <a:cubicBezTo>
                  <a:pt x="21573" y="82274"/>
                  <a:pt x="26890" y="79416"/>
                  <a:pt x="32394" y="76717"/>
                </a:cubicBezTo>
                <a:cubicBezTo>
                  <a:pt x="35836" y="75023"/>
                  <a:pt x="39198" y="73254"/>
                  <a:pt x="42901" y="72165"/>
                </a:cubicBezTo>
                <a:cubicBezTo>
                  <a:pt x="44777" y="71614"/>
                  <a:pt x="46911" y="71173"/>
                  <a:pt x="48992" y="71173"/>
                </a:cubicBezTo>
                <a:cubicBezTo>
                  <a:pt x="51525" y="71173"/>
                  <a:pt x="53981" y="71825"/>
                  <a:pt x="55804" y="73726"/>
                </a:cubicBezTo>
                <a:cubicBezTo>
                  <a:pt x="59150" y="77232"/>
                  <a:pt x="58029" y="82305"/>
                  <a:pt x="56919" y="86518"/>
                </a:cubicBezTo>
                <a:cubicBezTo>
                  <a:pt x="56393" y="88499"/>
                  <a:pt x="55777" y="90465"/>
                  <a:pt x="55347" y="92473"/>
                </a:cubicBezTo>
                <a:cubicBezTo>
                  <a:pt x="55294" y="92712"/>
                  <a:pt x="55246" y="92956"/>
                  <a:pt x="55198" y="93200"/>
                </a:cubicBezTo>
                <a:cubicBezTo>
                  <a:pt x="55193" y="93227"/>
                  <a:pt x="55188" y="93270"/>
                  <a:pt x="55182" y="93317"/>
                </a:cubicBezTo>
                <a:cubicBezTo>
                  <a:pt x="55166" y="93413"/>
                  <a:pt x="55156" y="93530"/>
                  <a:pt x="55156" y="93583"/>
                </a:cubicBezTo>
                <a:cubicBezTo>
                  <a:pt x="55140" y="93748"/>
                  <a:pt x="55134" y="93918"/>
                  <a:pt x="55134" y="94088"/>
                </a:cubicBezTo>
                <a:cubicBezTo>
                  <a:pt x="55134" y="94444"/>
                  <a:pt x="55188" y="94794"/>
                  <a:pt x="55219" y="95155"/>
                </a:cubicBezTo>
                <a:cubicBezTo>
                  <a:pt x="55251" y="95325"/>
                  <a:pt x="55278" y="95501"/>
                  <a:pt x="55315" y="95671"/>
                </a:cubicBezTo>
                <a:cubicBezTo>
                  <a:pt x="55437" y="96287"/>
                  <a:pt x="55756" y="96919"/>
                  <a:pt x="55873" y="97535"/>
                </a:cubicBezTo>
                <a:cubicBezTo>
                  <a:pt x="55910" y="97625"/>
                  <a:pt x="55958" y="97705"/>
                  <a:pt x="56006" y="97785"/>
                </a:cubicBezTo>
                <a:cubicBezTo>
                  <a:pt x="56112" y="97971"/>
                  <a:pt x="56245" y="98141"/>
                  <a:pt x="56356" y="98327"/>
                </a:cubicBezTo>
                <a:cubicBezTo>
                  <a:pt x="56404" y="98380"/>
                  <a:pt x="56446" y="98433"/>
                  <a:pt x="56500" y="98486"/>
                </a:cubicBezTo>
                <a:cubicBezTo>
                  <a:pt x="56537" y="98523"/>
                  <a:pt x="56569" y="98555"/>
                  <a:pt x="56601" y="98582"/>
                </a:cubicBezTo>
                <a:cubicBezTo>
                  <a:pt x="56781" y="98693"/>
                  <a:pt x="56956" y="98853"/>
                  <a:pt x="57137" y="98948"/>
                </a:cubicBezTo>
                <a:cubicBezTo>
                  <a:pt x="57158" y="98953"/>
                  <a:pt x="57180" y="98964"/>
                  <a:pt x="57190" y="98975"/>
                </a:cubicBezTo>
                <a:cubicBezTo>
                  <a:pt x="57403" y="99033"/>
                  <a:pt x="57610" y="99113"/>
                  <a:pt x="57822" y="99166"/>
                </a:cubicBezTo>
                <a:cubicBezTo>
                  <a:pt x="57875" y="99177"/>
                  <a:pt x="57971" y="99198"/>
                  <a:pt x="58067" y="99214"/>
                </a:cubicBezTo>
                <a:cubicBezTo>
                  <a:pt x="58247" y="99224"/>
                  <a:pt x="58508" y="99251"/>
                  <a:pt x="58614" y="99251"/>
                </a:cubicBezTo>
                <a:cubicBezTo>
                  <a:pt x="58688" y="99252"/>
                  <a:pt x="58762" y="99253"/>
                  <a:pt x="58836" y="99253"/>
                </a:cubicBezTo>
                <a:cubicBezTo>
                  <a:pt x="59038" y="99253"/>
                  <a:pt x="59240" y="99248"/>
                  <a:pt x="59442" y="99240"/>
                </a:cubicBezTo>
                <a:cubicBezTo>
                  <a:pt x="59570" y="99230"/>
                  <a:pt x="59947" y="99192"/>
                  <a:pt x="60133" y="99171"/>
                </a:cubicBezTo>
                <a:cubicBezTo>
                  <a:pt x="60271" y="99150"/>
                  <a:pt x="60404" y="99123"/>
                  <a:pt x="60473" y="99113"/>
                </a:cubicBezTo>
                <a:cubicBezTo>
                  <a:pt x="61158" y="98980"/>
                  <a:pt x="61833" y="98805"/>
                  <a:pt x="62502" y="98603"/>
                </a:cubicBezTo>
                <a:cubicBezTo>
                  <a:pt x="63193" y="98396"/>
                  <a:pt x="63878" y="98157"/>
                  <a:pt x="64558" y="97891"/>
                </a:cubicBezTo>
                <a:cubicBezTo>
                  <a:pt x="64733" y="97822"/>
                  <a:pt x="64914" y="97753"/>
                  <a:pt x="65089" y="97679"/>
                </a:cubicBezTo>
                <a:cubicBezTo>
                  <a:pt x="65387" y="97546"/>
                  <a:pt x="65689" y="97413"/>
                  <a:pt x="65998" y="97275"/>
                </a:cubicBezTo>
                <a:cubicBezTo>
                  <a:pt x="67522" y="96568"/>
                  <a:pt x="69009" y="95777"/>
                  <a:pt x="70470" y="94938"/>
                </a:cubicBezTo>
                <a:cubicBezTo>
                  <a:pt x="73514" y="93190"/>
                  <a:pt x="76430" y="91235"/>
                  <a:pt x="79272" y="89185"/>
                </a:cubicBezTo>
                <a:cubicBezTo>
                  <a:pt x="80600" y="88228"/>
                  <a:pt x="81907" y="87240"/>
                  <a:pt x="83214" y="86242"/>
                </a:cubicBezTo>
                <a:lnTo>
                  <a:pt x="83655" y="85907"/>
                </a:lnTo>
                <a:cubicBezTo>
                  <a:pt x="83963" y="85657"/>
                  <a:pt x="84271" y="85418"/>
                  <a:pt x="84584" y="85174"/>
                </a:cubicBezTo>
                <a:cubicBezTo>
                  <a:pt x="85142" y="84728"/>
                  <a:pt x="85705" y="84287"/>
                  <a:pt x="86258" y="83835"/>
                </a:cubicBezTo>
                <a:cubicBezTo>
                  <a:pt x="92781" y="78539"/>
                  <a:pt x="99129" y="73009"/>
                  <a:pt x="105413" y="67432"/>
                </a:cubicBezTo>
                <a:cubicBezTo>
                  <a:pt x="113540" y="60207"/>
                  <a:pt x="121514" y="52818"/>
                  <a:pt x="129487" y="45429"/>
                </a:cubicBezTo>
                <a:lnTo>
                  <a:pt x="129487" y="0"/>
                </a:lnTo>
                <a:close/>
              </a:path>
            </a:pathLst>
          </a:custGeom>
          <a:solidFill>
            <a:srgbClr val="FFFFFF">
              <a:alpha val="124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289557" y="371631"/>
            <a:ext cx="11527599" cy="6114740"/>
          </a:xfrm>
          <a:custGeom>
            <a:avLst/>
            <a:gdLst/>
            <a:ahLst/>
            <a:cxnLst/>
            <a:rect l="l" t="t" r="r" b="b"/>
            <a:pathLst>
              <a:path w="118252" h="62726" extrusionOk="0">
                <a:moveTo>
                  <a:pt x="2503" y="2598"/>
                </a:moveTo>
                <a:cubicBezTo>
                  <a:pt x="2506" y="2598"/>
                  <a:pt x="2509" y="2598"/>
                  <a:pt x="2513" y="2598"/>
                </a:cubicBezTo>
                <a:cubicBezTo>
                  <a:pt x="2975" y="2598"/>
                  <a:pt x="3347" y="2986"/>
                  <a:pt x="3347" y="3448"/>
                </a:cubicBezTo>
                <a:cubicBezTo>
                  <a:pt x="3347" y="3916"/>
                  <a:pt x="2964" y="4287"/>
                  <a:pt x="2497" y="4287"/>
                </a:cubicBezTo>
                <a:cubicBezTo>
                  <a:pt x="2035" y="4287"/>
                  <a:pt x="1663" y="3900"/>
                  <a:pt x="1663" y="3437"/>
                </a:cubicBezTo>
                <a:cubicBezTo>
                  <a:pt x="1668" y="2973"/>
                  <a:pt x="2040" y="2598"/>
                  <a:pt x="2503" y="2598"/>
                </a:cubicBezTo>
                <a:close/>
                <a:moveTo>
                  <a:pt x="2544" y="6874"/>
                </a:moveTo>
                <a:cubicBezTo>
                  <a:pt x="3007" y="6874"/>
                  <a:pt x="3378" y="7257"/>
                  <a:pt x="3378" y="7724"/>
                </a:cubicBezTo>
                <a:cubicBezTo>
                  <a:pt x="3378" y="8192"/>
                  <a:pt x="3001" y="8558"/>
                  <a:pt x="2529" y="8558"/>
                </a:cubicBezTo>
                <a:cubicBezTo>
                  <a:pt x="2066" y="8558"/>
                  <a:pt x="1695" y="8176"/>
                  <a:pt x="1695" y="7708"/>
                </a:cubicBezTo>
                <a:cubicBezTo>
                  <a:pt x="1695" y="7246"/>
                  <a:pt x="2077" y="6874"/>
                  <a:pt x="2544" y="6874"/>
                </a:cubicBezTo>
                <a:close/>
                <a:moveTo>
                  <a:pt x="2582" y="11151"/>
                </a:moveTo>
                <a:cubicBezTo>
                  <a:pt x="3049" y="11151"/>
                  <a:pt x="3421" y="11538"/>
                  <a:pt x="3421" y="12001"/>
                </a:cubicBezTo>
                <a:cubicBezTo>
                  <a:pt x="3416" y="12468"/>
                  <a:pt x="3033" y="12840"/>
                  <a:pt x="2571" y="12840"/>
                </a:cubicBezTo>
                <a:cubicBezTo>
                  <a:pt x="2104" y="12840"/>
                  <a:pt x="1732" y="12452"/>
                  <a:pt x="1732" y="11990"/>
                </a:cubicBezTo>
                <a:cubicBezTo>
                  <a:pt x="1732" y="11522"/>
                  <a:pt x="2120" y="11151"/>
                  <a:pt x="2582" y="11151"/>
                </a:cubicBezTo>
                <a:close/>
                <a:moveTo>
                  <a:pt x="2619" y="15427"/>
                </a:moveTo>
                <a:cubicBezTo>
                  <a:pt x="3081" y="15427"/>
                  <a:pt x="3453" y="15815"/>
                  <a:pt x="3453" y="16277"/>
                </a:cubicBezTo>
                <a:cubicBezTo>
                  <a:pt x="3448" y="16741"/>
                  <a:pt x="3076" y="17116"/>
                  <a:pt x="2613" y="17116"/>
                </a:cubicBezTo>
                <a:cubicBezTo>
                  <a:pt x="2609" y="17116"/>
                  <a:pt x="2606" y="17116"/>
                  <a:pt x="2603" y="17116"/>
                </a:cubicBezTo>
                <a:cubicBezTo>
                  <a:pt x="2141" y="17116"/>
                  <a:pt x="1764" y="16728"/>
                  <a:pt x="1764" y="16266"/>
                </a:cubicBezTo>
                <a:cubicBezTo>
                  <a:pt x="1764" y="15799"/>
                  <a:pt x="2151" y="15427"/>
                  <a:pt x="2619" y="15427"/>
                </a:cubicBezTo>
                <a:close/>
                <a:moveTo>
                  <a:pt x="2656" y="19703"/>
                </a:moveTo>
                <a:cubicBezTo>
                  <a:pt x="3124" y="19703"/>
                  <a:pt x="3495" y="20091"/>
                  <a:pt x="3495" y="20553"/>
                </a:cubicBezTo>
                <a:cubicBezTo>
                  <a:pt x="3485" y="21017"/>
                  <a:pt x="3113" y="21392"/>
                  <a:pt x="2655" y="21392"/>
                </a:cubicBezTo>
                <a:cubicBezTo>
                  <a:pt x="2652" y="21392"/>
                  <a:pt x="2649" y="21392"/>
                  <a:pt x="2645" y="21392"/>
                </a:cubicBezTo>
                <a:cubicBezTo>
                  <a:pt x="2178" y="21392"/>
                  <a:pt x="1806" y="21004"/>
                  <a:pt x="1806" y="20542"/>
                </a:cubicBezTo>
                <a:cubicBezTo>
                  <a:pt x="1806" y="20075"/>
                  <a:pt x="2194" y="19703"/>
                  <a:pt x="2656" y="19703"/>
                </a:cubicBezTo>
                <a:close/>
                <a:moveTo>
                  <a:pt x="2688" y="23985"/>
                </a:moveTo>
                <a:cubicBezTo>
                  <a:pt x="3155" y="23985"/>
                  <a:pt x="3527" y="24372"/>
                  <a:pt x="3527" y="24834"/>
                </a:cubicBezTo>
                <a:cubicBezTo>
                  <a:pt x="3522" y="25302"/>
                  <a:pt x="3139" y="25674"/>
                  <a:pt x="2677" y="25674"/>
                </a:cubicBezTo>
                <a:cubicBezTo>
                  <a:pt x="2210" y="25674"/>
                  <a:pt x="1838" y="25286"/>
                  <a:pt x="1838" y="24824"/>
                </a:cubicBezTo>
                <a:cubicBezTo>
                  <a:pt x="1838" y="24356"/>
                  <a:pt x="2226" y="23985"/>
                  <a:pt x="2688" y="23985"/>
                </a:cubicBezTo>
                <a:close/>
                <a:moveTo>
                  <a:pt x="2720" y="28261"/>
                </a:moveTo>
                <a:cubicBezTo>
                  <a:pt x="3187" y="28271"/>
                  <a:pt x="3564" y="28649"/>
                  <a:pt x="3559" y="29111"/>
                </a:cubicBezTo>
                <a:cubicBezTo>
                  <a:pt x="3559" y="29578"/>
                  <a:pt x="3171" y="29950"/>
                  <a:pt x="2709" y="29950"/>
                </a:cubicBezTo>
                <a:cubicBezTo>
                  <a:pt x="2242" y="29950"/>
                  <a:pt x="1870" y="29562"/>
                  <a:pt x="1870" y="29100"/>
                </a:cubicBezTo>
                <a:cubicBezTo>
                  <a:pt x="1870" y="28633"/>
                  <a:pt x="2258" y="28261"/>
                  <a:pt x="2720" y="28261"/>
                </a:cubicBezTo>
                <a:close/>
                <a:moveTo>
                  <a:pt x="2493" y="32786"/>
                </a:moveTo>
                <a:cubicBezTo>
                  <a:pt x="2500" y="32786"/>
                  <a:pt x="2506" y="32786"/>
                  <a:pt x="2513" y="32787"/>
                </a:cubicBezTo>
                <a:cubicBezTo>
                  <a:pt x="2975" y="32787"/>
                  <a:pt x="3347" y="33169"/>
                  <a:pt x="3347" y="33637"/>
                </a:cubicBezTo>
                <a:cubicBezTo>
                  <a:pt x="3347" y="34099"/>
                  <a:pt x="2964" y="34471"/>
                  <a:pt x="2497" y="34471"/>
                </a:cubicBezTo>
                <a:cubicBezTo>
                  <a:pt x="2035" y="34471"/>
                  <a:pt x="1663" y="34088"/>
                  <a:pt x="1663" y="33621"/>
                </a:cubicBezTo>
                <a:cubicBezTo>
                  <a:pt x="1668" y="33154"/>
                  <a:pt x="2035" y="32786"/>
                  <a:pt x="2493" y="32786"/>
                </a:cubicBezTo>
                <a:close/>
                <a:moveTo>
                  <a:pt x="2525" y="37063"/>
                </a:moveTo>
                <a:cubicBezTo>
                  <a:pt x="2532" y="37063"/>
                  <a:pt x="2538" y="37063"/>
                  <a:pt x="2544" y="37063"/>
                </a:cubicBezTo>
                <a:cubicBezTo>
                  <a:pt x="3007" y="37063"/>
                  <a:pt x="3378" y="37445"/>
                  <a:pt x="3378" y="37913"/>
                </a:cubicBezTo>
                <a:cubicBezTo>
                  <a:pt x="3378" y="38375"/>
                  <a:pt x="2996" y="38747"/>
                  <a:pt x="2529" y="38747"/>
                </a:cubicBezTo>
                <a:cubicBezTo>
                  <a:pt x="2066" y="38747"/>
                  <a:pt x="1695" y="38364"/>
                  <a:pt x="1695" y="37897"/>
                </a:cubicBezTo>
                <a:cubicBezTo>
                  <a:pt x="1700" y="37441"/>
                  <a:pt x="2067" y="37063"/>
                  <a:pt x="2525" y="37063"/>
                </a:cubicBezTo>
                <a:close/>
                <a:moveTo>
                  <a:pt x="2582" y="41339"/>
                </a:moveTo>
                <a:cubicBezTo>
                  <a:pt x="3049" y="41339"/>
                  <a:pt x="3421" y="41721"/>
                  <a:pt x="3421" y="42189"/>
                </a:cubicBezTo>
                <a:cubicBezTo>
                  <a:pt x="3421" y="42651"/>
                  <a:pt x="3033" y="43023"/>
                  <a:pt x="2571" y="43023"/>
                </a:cubicBezTo>
                <a:cubicBezTo>
                  <a:pt x="2104" y="43023"/>
                  <a:pt x="1732" y="42640"/>
                  <a:pt x="1732" y="42173"/>
                </a:cubicBezTo>
                <a:cubicBezTo>
                  <a:pt x="1732" y="41711"/>
                  <a:pt x="2120" y="41339"/>
                  <a:pt x="2582" y="41339"/>
                </a:cubicBezTo>
                <a:close/>
                <a:moveTo>
                  <a:pt x="2619" y="45615"/>
                </a:moveTo>
                <a:cubicBezTo>
                  <a:pt x="3081" y="45615"/>
                  <a:pt x="3453" y="45998"/>
                  <a:pt x="3453" y="46465"/>
                </a:cubicBezTo>
                <a:cubicBezTo>
                  <a:pt x="3453" y="46927"/>
                  <a:pt x="3070" y="47299"/>
                  <a:pt x="2603" y="47299"/>
                </a:cubicBezTo>
                <a:cubicBezTo>
                  <a:pt x="2141" y="47299"/>
                  <a:pt x="1764" y="46917"/>
                  <a:pt x="1764" y="46449"/>
                </a:cubicBezTo>
                <a:cubicBezTo>
                  <a:pt x="1764" y="45987"/>
                  <a:pt x="2151" y="45615"/>
                  <a:pt x="2619" y="45615"/>
                </a:cubicBezTo>
                <a:close/>
                <a:moveTo>
                  <a:pt x="2651" y="49891"/>
                </a:moveTo>
                <a:cubicBezTo>
                  <a:pt x="3113" y="49891"/>
                  <a:pt x="3485" y="50274"/>
                  <a:pt x="3485" y="50736"/>
                </a:cubicBezTo>
                <a:cubicBezTo>
                  <a:pt x="3485" y="51204"/>
                  <a:pt x="3102" y="51575"/>
                  <a:pt x="2635" y="51575"/>
                </a:cubicBezTo>
                <a:cubicBezTo>
                  <a:pt x="2173" y="51575"/>
                  <a:pt x="1801" y="51193"/>
                  <a:pt x="1801" y="50725"/>
                </a:cubicBezTo>
                <a:cubicBezTo>
                  <a:pt x="1806" y="50263"/>
                  <a:pt x="2183" y="49891"/>
                  <a:pt x="2651" y="49891"/>
                </a:cubicBezTo>
                <a:close/>
                <a:moveTo>
                  <a:pt x="2678" y="54173"/>
                </a:moveTo>
                <a:cubicBezTo>
                  <a:pt x="2681" y="54173"/>
                  <a:pt x="2685" y="54173"/>
                  <a:pt x="2688" y="54173"/>
                </a:cubicBezTo>
                <a:cubicBezTo>
                  <a:pt x="3155" y="54173"/>
                  <a:pt x="3527" y="54555"/>
                  <a:pt x="3527" y="55023"/>
                </a:cubicBezTo>
                <a:cubicBezTo>
                  <a:pt x="3527" y="55485"/>
                  <a:pt x="3139" y="55857"/>
                  <a:pt x="2677" y="55857"/>
                </a:cubicBezTo>
                <a:cubicBezTo>
                  <a:pt x="2210" y="55857"/>
                  <a:pt x="1838" y="55474"/>
                  <a:pt x="1838" y="55007"/>
                </a:cubicBezTo>
                <a:cubicBezTo>
                  <a:pt x="1838" y="54548"/>
                  <a:pt x="2220" y="54173"/>
                  <a:pt x="2678" y="54173"/>
                </a:cubicBezTo>
                <a:close/>
                <a:moveTo>
                  <a:pt x="2725" y="58449"/>
                </a:moveTo>
                <a:cubicBezTo>
                  <a:pt x="3187" y="58449"/>
                  <a:pt x="3559" y="58832"/>
                  <a:pt x="3559" y="59299"/>
                </a:cubicBezTo>
                <a:cubicBezTo>
                  <a:pt x="3559" y="59761"/>
                  <a:pt x="3177" y="60133"/>
                  <a:pt x="2709" y="60133"/>
                </a:cubicBezTo>
                <a:cubicBezTo>
                  <a:pt x="2247" y="60133"/>
                  <a:pt x="1875" y="59751"/>
                  <a:pt x="1875" y="59283"/>
                </a:cubicBezTo>
                <a:cubicBezTo>
                  <a:pt x="1875" y="58821"/>
                  <a:pt x="2258" y="58449"/>
                  <a:pt x="2725" y="58449"/>
                </a:cubicBezTo>
                <a:close/>
                <a:moveTo>
                  <a:pt x="0" y="1"/>
                </a:moveTo>
                <a:lnTo>
                  <a:pt x="0" y="30189"/>
                </a:lnTo>
                <a:lnTo>
                  <a:pt x="0" y="32537"/>
                </a:lnTo>
                <a:lnTo>
                  <a:pt x="0" y="62725"/>
                </a:lnTo>
                <a:lnTo>
                  <a:pt x="118251" y="62725"/>
                </a:lnTo>
                <a:lnTo>
                  <a:pt x="118251" y="32537"/>
                </a:lnTo>
                <a:lnTo>
                  <a:pt x="118251" y="30189"/>
                </a:lnTo>
                <a:lnTo>
                  <a:pt x="1182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89200" y="3506084"/>
            <a:ext cx="5813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46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189200" y="4526884"/>
            <a:ext cx="5813600" cy="5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3189200" y="1782317"/>
            <a:ext cx="5813600" cy="2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95417443"/>
      </p:ext>
    </p:extLst>
  </p:cSld>
  <p:clrMapOvr>
    <a:masterClrMapping/>
  </p:clrMapOvr>
  <p:transition spd="med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-215412" y="-2010100"/>
            <a:ext cx="12622824" cy="9675611"/>
          </a:xfrm>
          <a:custGeom>
            <a:avLst/>
            <a:gdLst/>
            <a:ahLst/>
            <a:cxnLst/>
            <a:rect l="l" t="t" r="r" b="b"/>
            <a:pathLst>
              <a:path w="129487" h="99254" extrusionOk="0">
                <a:moveTo>
                  <a:pt x="56002" y="25805"/>
                </a:moveTo>
                <a:cubicBezTo>
                  <a:pt x="56006" y="25805"/>
                  <a:pt x="56005" y="25909"/>
                  <a:pt x="55990" y="26019"/>
                </a:cubicBezTo>
                <a:cubicBezTo>
                  <a:pt x="55994" y="25863"/>
                  <a:pt x="56000" y="25805"/>
                  <a:pt x="56002" y="25805"/>
                </a:cubicBezTo>
                <a:close/>
                <a:moveTo>
                  <a:pt x="129487" y="0"/>
                </a:moveTo>
                <a:cubicBezTo>
                  <a:pt x="124318" y="4664"/>
                  <a:pt x="119091" y="9270"/>
                  <a:pt x="113774" y="13775"/>
                </a:cubicBezTo>
                <a:cubicBezTo>
                  <a:pt x="105593" y="20707"/>
                  <a:pt x="97206" y="27405"/>
                  <a:pt x="88531" y="33721"/>
                </a:cubicBezTo>
                <a:cubicBezTo>
                  <a:pt x="87591" y="34407"/>
                  <a:pt x="86640" y="35246"/>
                  <a:pt x="85631" y="35846"/>
                </a:cubicBezTo>
                <a:cubicBezTo>
                  <a:pt x="85679" y="35818"/>
                  <a:pt x="85711" y="35801"/>
                  <a:pt x="85714" y="35801"/>
                </a:cubicBezTo>
                <a:lnTo>
                  <a:pt x="85714" y="35801"/>
                </a:lnTo>
                <a:cubicBezTo>
                  <a:pt x="85718" y="35801"/>
                  <a:pt x="85636" y="35849"/>
                  <a:pt x="85397" y="35979"/>
                </a:cubicBezTo>
                <a:cubicBezTo>
                  <a:pt x="85344" y="36011"/>
                  <a:pt x="85291" y="36053"/>
                  <a:pt x="85254" y="36080"/>
                </a:cubicBezTo>
                <a:cubicBezTo>
                  <a:pt x="85046" y="36245"/>
                  <a:pt x="84834" y="36409"/>
                  <a:pt x="84627" y="36574"/>
                </a:cubicBezTo>
                <a:cubicBezTo>
                  <a:pt x="83554" y="37445"/>
                  <a:pt x="82475" y="38322"/>
                  <a:pt x="81381" y="39177"/>
                </a:cubicBezTo>
                <a:cubicBezTo>
                  <a:pt x="78566" y="41381"/>
                  <a:pt x="75692" y="43559"/>
                  <a:pt x="72563" y="45312"/>
                </a:cubicBezTo>
                <a:cubicBezTo>
                  <a:pt x="69876" y="46823"/>
                  <a:pt x="66711" y="48301"/>
                  <a:pt x="63543" y="48301"/>
                </a:cubicBezTo>
                <a:cubicBezTo>
                  <a:pt x="63336" y="48301"/>
                  <a:pt x="63129" y="48295"/>
                  <a:pt x="62922" y="48282"/>
                </a:cubicBezTo>
                <a:cubicBezTo>
                  <a:pt x="58911" y="48037"/>
                  <a:pt x="55655" y="45201"/>
                  <a:pt x="54561" y="41365"/>
                </a:cubicBezTo>
                <a:cubicBezTo>
                  <a:pt x="53472" y="37551"/>
                  <a:pt x="54295" y="33371"/>
                  <a:pt x="55161" y="29599"/>
                </a:cubicBezTo>
                <a:cubicBezTo>
                  <a:pt x="55347" y="28781"/>
                  <a:pt x="55543" y="27968"/>
                  <a:pt x="55735" y="27156"/>
                </a:cubicBezTo>
                <a:cubicBezTo>
                  <a:pt x="55814" y="26816"/>
                  <a:pt x="55883" y="26465"/>
                  <a:pt x="55968" y="26125"/>
                </a:cubicBezTo>
                <a:cubicBezTo>
                  <a:pt x="55974" y="26093"/>
                  <a:pt x="55984" y="26051"/>
                  <a:pt x="55990" y="26019"/>
                </a:cubicBezTo>
                <a:lnTo>
                  <a:pt x="55990" y="26019"/>
                </a:lnTo>
                <a:cubicBezTo>
                  <a:pt x="55990" y="26083"/>
                  <a:pt x="55984" y="26162"/>
                  <a:pt x="55984" y="26263"/>
                </a:cubicBezTo>
                <a:cubicBezTo>
                  <a:pt x="55990" y="26051"/>
                  <a:pt x="56037" y="25812"/>
                  <a:pt x="56064" y="25599"/>
                </a:cubicBezTo>
                <a:cubicBezTo>
                  <a:pt x="56282" y="23628"/>
                  <a:pt x="56319" y="21684"/>
                  <a:pt x="56170" y="19703"/>
                </a:cubicBezTo>
                <a:lnTo>
                  <a:pt x="56170" y="19698"/>
                </a:lnTo>
                <a:cubicBezTo>
                  <a:pt x="56149" y="19570"/>
                  <a:pt x="56128" y="19443"/>
                  <a:pt x="56101" y="19320"/>
                </a:cubicBezTo>
                <a:cubicBezTo>
                  <a:pt x="56037" y="18980"/>
                  <a:pt x="55963" y="18646"/>
                  <a:pt x="55867" y="18316"/>
                </a:cubicBezTo>
                <a:cubicBezTo>
                  <a:pt x="55798" y="18056"/>
                  <a:pt x="55697" y="17806"/>
                  <a:pt x="55618" y="17546"/>
                </a:cubicBezTo>
                <a:cubicBezTo>
                  <a:pt x="55575" y="17466"/>
                  <a:pt x="55538" y="17382"/>
                  <a:pt x="55496" y="17302"/>
                </a:cubicBezTo>
                <a:cubicBezTo>
                  <a:pt x="55384" y="17089"/>
                  <a:pt x="55108" y="16802"/>
                  <a:pt x="55007" y="16569"/>
                </a:cubicBezTo>
                <a:lnTo>
                  <a:pt x="54986" y="16548"/>
                </a:lnTo>
                <a:cubicBezTo>
                  <a:pt x="54975" y="16537"/>
                  <a:pt x="54959" y="16532"/>
                  <a:pt x="54948" y="16516"/>
                </a:cubicBezTo>
                <a:cubicBezTo>
                  <a:pt x="54946" y="16519"/>
                  <a:pt x="54941" y="16521"/>
                  <a:pt x="54934" y="16521"/>
                </a:cubicBezTo>
                <a:cubicBezTo>
                  <a:pt x="54889" y="16521"/>
                  <a:pt x="54760" y="16441"/>
                  <a:pt x="54577" y="16202"/>
                </a:cubicBezTo>
                <a:cubicBezTo>
                  <a:pt x="54550" y="16186"/>
                  <a:pt x="54524" y="16170"/>
                  <a:pt x="54497" y="16149"/>
                </a:cubicBezTo>
                <a:cubicBezTo>
                  <a:pt x="54401" y="16096"/>
                  <a:pt x="54295" y="16053"/>
                  <a:pt x="54189" y="16000"/>
                </a:cubicBezTo>
                <a:cubicBezTo>
                  <a:pt x="54029" y="15947"/>
                  <a:pt x="53865" y="15894"/>
                  <a:pt x="53700" y="15846"/>
                </a:cubicBezTo>
                <a:cubicBezTo>
                  <a:pt x="53525" y="15799"/>
                  <a:pt x="53328" y="15788"/>
                  <a:pt x="53142" y="15751"/>
                </a:cubicBezTo>
                <a:cubicBezTo>
                  <a:pt x="53095" y="15745"/>
                  <a:pt x="53047" y="15745"/>
                  <a:pt x="52999" y="15740"/>
                </a:cubicBezTo>
                <a:cubicBezTo>
                  <a:pt x="52887" y="15735"/>
                  <a:pt x="52776" y="15733"/>
                  <a:pt x="52665" y="15733"/>
                </a:cubicBezTo>
                <a:cubicBezTo>
                  <a:pt x="52190" y="15733"/>
                  <a:pt x="51720" y="15773"/>
                  <a:pt x="51246" y="15799"/>
                </a:cubicBezTo>
                <a:cubicBezTo>
                  <a:pt x="51177" y="15814"/>
                  <a:pt x="51108" y="15820"/>
                  <a:pt x="51034" y="15830"/>
                </a:cubicBezTo>
                <a:cubicBezTo>
                  <a:pt x="50715" y="15894"/>
                  <a:pt x="50396" y="15953"/>
                  <a:pt x="50088" y="16027"/>
                </a:cubicBezTo>
                <a:cubicBezTo>
                  <a:pt x="48696" y="16346"/>
                  <a:pt x="47342" y="16802"/>
                  <a:pt x="46024" y="17328"/>
                </a:cubicBezTo>
                <a:cubicBezTo>
                  <a:pt x="45947" y="17357"/>
                  <a:pt x="45399" y="17569"/>
                  <a:pt x="45407" y="17569"/>
                </a:cubicBezTo>
                <a:cubicBezTo>
                  <a:pt x="45409" y="17569"/>
                  <a:pt x="45464" y="17549"/>
                  <a:pt x="45599" y="17498"/>
                </a:cubicBezTo>
                <a:cubicBezTo>
                  <a:pt x="45755" y="17439"/>
                  <a:pt x="45815" y="17417"/>
                  <a:pt x="45818" y="17417"/>
                </a:cubicBezTo>
                <a:lnTo>
                  <a:pt x="45818" y="17417"/>
                </a:lnTo>
                <a:cubicBezTo>
                  <a:pt x="45827" y="17417"/>
                  <a:pt x="45427" y="17576"/>
                  <a:pt x="45376" y="17599"/>
                </a:cubicBezTo>
                <a:cubicBezTo>
                  <a:pt x="45015" y="17759"/>
                  <a:pt x="44648" y="17923"/>
                  <a:pt x="44282" y="18099"/>
                </a:cubicBezTo>
                <a:cubicBezTo>
                  <a:pt x="43570" y="18428"/>
                  <a:pt x="42869" y="18779"/>
                  <a:pt x="42173" y="19140"/>
                </a:cubicBezTo>
                <a:cubicBezTo>
                  <a:pt x="38694" y="20941"/>
                  <a:pt x="35379" y="23002"/>
                  <a:pt x="32202" y="25296"/>
                </a:cubicBezTo>
                <a:cubicBezTo>
                  <a:pt x="31103" y="26093"/>
                  <a:pt x="30008" y="26917"/>
                  <a:pt x="28925" y="27740"/>
                </a:cubicBezTo>
                <a:cubicBezTo>
                  <a:pt x="28904" y="27756"/>
                  <a:pt x="28734" y="27883"/>
                  <a:pt x="28659" y="27942"/>
                </a:cubicBezTo>
                <a:lnTo>
                  <a:pt x="28022" y="28441"/>
                </a:lnTo>
                <a:cubicBezTo>
                  <a:pt x="27528" y="28829"/>
                  <a:pt x="27039" y="29211"/>
                  <a:pt x="26556" y="29605"/>
                </a:cubicBezTo>
                <a:cubicBezTo>
                  <a:pt x="24548" y="31209"/>
                  <a:pt x="22577" y="32850"/>
                  <a:pt x="20622" y="34529"/>
                </a:cubicBezTo>
                <a:cubicBezTo>
                  <a:pt x="16739" y="37870"/>
                  <a:pt x="12957" y="41323"/>
                  <a:pt x="9217" y="44824"/>
                </a:cubicBezTo>
                <a:cubicBezTo>
                  <a:pt x="6131" y="47729"/>
                  <a:pt x="3071" y="50646"/>
                  <a:pt x="1" y="53546"/>
                </a:cubicBezTo>
                <a:lnTo>
                  <a:pt x="1" y="98189"/>
                </a:lnTo>
                <a:cubicBezTo>
                  <a:pt x="5308" y="93774"/>
                  <a:pt x="10747" y="89530"/>
                  <a:pt x="16484" y="85684"/>
                </a:cubicBezTo>
                <a:cubicBezTo>
                  <a:pt x="21573" y="82274"/>
                  <a:pt x="26890" y="79416"/>
                  <a:pt x="32394" y="76717"/>
                </a:cubicBezTo>
                <a:cubicBezTo>
                  <a:pt x="35836" y="75023"/>
                  <a:pt x="39198" y="73254"/>
                  <a:pt x="42901" y="72165"/>
                </a:cubicBezTo>
                <a:cubicBezTo>
                  <a:pt x="44777" y="71614"/>
                  <a:pt x="46911" y="71173"/>
                  <a:pt x="48992" y="71173"/>
                </a:cubicBezTo>
                <a:cubicBezTo>
                  <a:pt x="51525" y="71173"/>
                  <a:pt x="53981" y="71825"/>
                  <a:pt x="55804" y="73726"/>
                </a:cubicBezTo>
                <a:cubicBezTo>
                  <a:pt x="59150" y="77232"/>
                  <a:pt x="58029" y="82305"/>
                  <a:pt x="56919" y="86518"/>
                </a:cubicBezTo>
                <a:cubicBezTo>
                  <a:pt x="56393" y="88499"/>
                  <a:pt x="55777" y="90465"/>
                  <a:pt x="55347" y="92473"/>
                </a:cubicBezTo>
                <a:cubicBezTo>
                  <a:pt x="55294" y="92712"/>
                  <a:pt x="55246" y="92956"/>
                  <a:pt x="55198" y="93200"/>
                </a:cubicBezTo>
                <a:cubicBezTo>
                  <a:pt x="55193" y="93227"/>
                  <a:pt x="55188" y="93270"/>
                  <a:pt x="55182" y="93317"/>
                </a:cubicBezTo>
                <a:cubicBezTo>
                  <a:pt x="55166" y="93413"/>
                  <a:pt x="55156" y="93530"/>
                  <a:pt x="55156" y="93583"/>
                </a:cubicBezTo>
                <a:cubicBezTo>
                  <a:pt x="55140" y="93748"/>
                  <a:pt x="55134" y="93918"/>
                  <a:pt x="55134" y="94088"/>
                </a:cubicBezTo>
                <a:cubicBezTo>
                  <a:pt x="55134" y="94444"/>
                  <a:pt x="55188" y="94794"/>
                  <a:pt x="55219" y="95155"/>
                </a:cubicBezTo>
                <a:cubicBezTo>
                  <a:pt x="55251" y="95325"/>
                  <a:pt x="55278" y="95501"/>
                  <a:pt x="55315" y="95671"/>
                </a:cubicBezTo>
                <a:cubicBezTo>
                  <a:pt x="55437" y="96287"/>
                  <a:pt x="55756" y="96919"/>
                  <a:pt x="55873" y="97535"/>
                </a:cubicBezTo>
                <a:cubicBezTo>
                  <a:pt x="55910" y="97625"/>
                  <a:pt x="55958" y="97705"/>
                  <a:pt x="56006" y="97785"/>
                </a:cubicBezTo>
                <a:cubicBezTo>
                  <a:pt x="56112" y="97971"/>
                  <a:pt x="56245" y="98141"/>
                  <a:pt x="56356" y="98327"/>
                </a:cubicBezTo>
                <a:cubicBezTo>
                  <a:pt x="56404" y="98380"/>
                  <a:pt x="56446" y="98433"/>
                  <a:pt x="56500" y="98486"/>
                </a:cubicBezTo>
                <a:cubicBezTo>
                  <a:pt x="56537" y="98523"/>
                  <a:pt x="56569" y="98555"/>
                  <a:pt x="56601" y="98582"/>
                </a:cubicBezTo>
                <a:cubicBezTo>
                  <a:pt x="56781" y="98693"/>
                  <a:pt x="56956" y="98853"/>
                  <a:pt x="57137" y="98948"/>
                </a:cubicBezTo>
                <a:cubicBezTo>
                  <a:pt x="57158" y="98953"/>
                  <a:pt x="57180" y="98964"/>
                  <a:pt x="57190" y="98975"/>
                </a:cubicBezTo>
                <a:cubicBezTo>
                  <a:pt x="57403" y="99033"/>
                  <a:pt x="57610" y="99113"/>
                  <a:pt x="57822" y="99166"/>
                </a:cubicBezTo>
                <a:cubicBezTo>
                  <a:pt x="57875" y="99177"/>
                  <a:pt x="57971" y="99198"/>
                  <a:pt x="58067" y="99214"/>
                </a:cubicBezTo>
                <a:cubicBezTo>
                  <a:pt x="58247" y="99224"/>
                  <a:pt x="58508" y="99251"/>
                  <a:pt x="58614" y="99251"/>
                </a:cubicBezTo>
                <a:cubicBezTo>
                  <a:pt x="58688" y="99252"/>
                  <a:pt x="58762" y="99253"/>
                  <a:pt x="58836" y="99253"/>
                </a:cubicBezTo>
                <a:cubicBezTo>
                  <a:pt x="59038" y="99253"/>
                  <a:pt x="59240" y="99248"/>
                  <a:pt x="59442" y="99240"/>
                </a:cubicBezTo>
                <a:cubicBezTo>
                  <a:pt x="59570" y="99230"/>
                  <a:pt x="59947" y="99192"/>
                  <a:pt x="60133" y="99171"/>
                </a:cubicBezTo>
                <a:cubicBezTo>
                  <a:pt x="60271" y="99150"/>
                  <a:pt x="60404" y="99123"/>
                  <a:pt x="60473" y="99113"/>
                </a:cubicBezTo>
                <a:cubicBezTo>
                  <a:pt x="61158" y="98980"/>
                  <a:pt x="61833" y="98805"/>
                  <a:pt x="62502" y="98603"/>
                </a:cubicBezTo>
                <a:cubicBezTo>
                  <a:pt x="63193" y="98396"/>
                  <a:pt x="63878" y="98157"/>
                  <a:pt x="64558" y="97891"/>
                </a:cubicBezTo>
                <a:cubicBezTo>
                  <a:pt x="64733" y="97822"/>
                  <a:pt x="64914" y="97753"/>
                  <a:pt x="65089" y="97679"/>
                </a:cubicBezTo>
                <a:cubicBezTo>
                  <a:pt x="65387" y="97546"/>
                  <a:pt x="65689" y="97413"/>
                  <a:pt x="65998" y="97275"/>
                </a:cubicBezTo>
                <a:cubicBezTo>
                  <a:pt x="67522" y="96568"/>
                  <a:pt x="69009" y="95777"/>
                  <a:pt x="70470" y="94938"/>
                </a:cubicBezTo>
                <a:cubicBezTo>
                  <a:pt x="73514" y="93190"/>
                  <a:pt x="76430" y="91235"/>
                  <a:pt x="79272" y="89185"/>
                </a:cubicBezTo>
                <a:cubicBezTo>
                  <a:pt x="80600" y="88228"/>
                  <a:pt x="81907" y="87240"/>
                  <a:pt x="83214" y="86242"/>
                </a:cubicBezTo>
                <a:lnTo>
                  <a:pt x="83655" y="85907"/>
                </a:lnTo>
                <a:cubicBezTo>
                  <a:pt x="83963" y="85657"/>
                  <a:pt x="84271" y="85418"/>
                  <a:pt x="84584" y="85174"/>
                </a:cubicBezTo>
                <a:cubicBezTo>
                  <a:pt x="85142" y="84728"/>
                  <a:pt x="85705" y="84287"/>
                  <a:pt x="86258" y="83835"/>
                </a:cubicBezTo>
                <a:cubicBezTo>
                  <a:pt x="92781" y="78539"/>
                  <a:pt x="99129" y="73009"/>
                  <a:pt x="105413" y="67432"/>
                </a:cubicBezTo>
                <a:cubicBezTo>
                  <a:pt x="113540" y="60207"/>
                  <a:pt x="121514" y="52818"/>
                  <a:pt x="129487" y="45429"/>
                </a:cubicBezTo>
                <a:lnTo>
                  <a:pt x="129487" y="0"/>
                </a:lnTo>
                <a:close/>
              </a:path>
            </a:pathLst>
          </a:custGeom>
          <a:solidFill>
            <a:srgbClr val="FFFFFF">
              <a:alpha val="124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289557" y="371631"/>
            <a:ext cx="11527599" cy="6114740"/>
          </a:xfrm>
          <a:custGeom>
            <a:avLst/>
            <a:gdLst/>
            <a:ahLst/>
            <a:cxnLst/>
            <a:rect l="l" t="t" r="r" b="b"/>
            <a:pathLst>
              <a:path w="118252" h="62726" extrusionOk="0">
                <a:moveTo>
                  <a:pt x="2503" y="2598"/>
                </a:moveTo>
                <a:cubicBezTo>
                  <a:pt x="2506" y="2598"/>
                  <a:pt x="2509" y="2598"/>
                  <a:pt x="2513" y="2598"/>
                </a:cubicBezTo>
                <a:cubicBezTo>
                  <a:pt x="2975" y="2598"/>
                  <a:pt x="3347" y="2986"/>
                  <a:pt x="3347" y="3448"/>
                </a:cubicBezTo>
                <a:cubicBezTo>
                  <a:pt x="3347" y="3916"/>
                  <a:pt x="2964" y="4287"/>
                  <a:pt x="2497" y="4287"/>
                </a:cubicBezTo>
                <a:cubicBezTo>
                  <a:pt x="2035" y="4287"/>
                  <a:pt x="1663" y="3900"/>
                  <a:pt x="1663" y="3437"/>
                </a:cubicBezTo>
                <a:cubicBezTo>
                  <a:pt x="1668" y="2973"/>
                  <a:pt x="2040" y="2598"/>
                  <a:pt x="2503" y="2598"/>
                </a:cubicBezTo>
                <a:close/>
                <a:moveTo>
                  <a:pt x="2544" y="6874"/>
                </a:moveTo>
                <a:cubicBezTo>
                  <a:pt x="3007" y="6874"/>
                  <a:pt x="3378" y="7257"/>
                  <a:pt x="3378" y="7724"/>
                </a:cubicBezTo>
                <a:cubicBezTo>
                  <a:pt x="3378" y="8192"/>
                  <a:pt x="3001" y="8558"/>
                  <a:pt x="2529" y="8558"/>
                </a:cubicBezTo>
                <a:cubicBezTo>
                  <a:pt x="2066" y="8558"/>
                  <a:pt x="1695" y="8176"/>
                  <a:pt x="1695" y="7708"/>
                </a:cubicBezTo>
                <a:cubicBezTo>
                  <a:pt x="1695" y="7246"/>
                  <a:pt x="2077" y="6874"/>
                  <a:pt x="2544" y="6874"/>
                </a:cubicBezTo>
                <a:close/>
                <a:moveTo>
                  <a:pt x="2582" y="11151"/>
                </a:moveTo>
                <a:cubicBezTo>
                  <a:pt x="3049" y="11151"/>
                  <a:pt x="3421" y="11538"/>
                  <a:pt x="3421" y="12001"/>
                </a:cubicBezTo>
                <a:cubicBezTo>
                  <a:pt x="3416" y="12468"/>
                  <a:pt x="3033" y="12840"/>
                  <a:pt x="2571" y="12840"/>
                </a:cubicBezTo>
                <a:cubicBezTo>
                  <a:pt x="2104" y="12840"/>
                  <a:pt x="1732" y="12452"/>
                  <a:pt x="1732" y="11990"/>
                </a:cubicBezTo>
                <a:cubicBezTo>
                  <a:pt x="1732" y="11522"/>
                  <a:pt x="2120" y="11151"/>
                  <a:pt x="2582" y="11151"/>
                </a:cubicBezTo>
                <a:close/>
                <a:moveTo>
                  <a:pt x="2619" y="15427"/>
                </a:moveTo>
                <a:cubicBezTo>
                  <a:pt x="3081" y="15427"/>
                  <a:pt x="3453" y="15815"/>
                  <a:pt x="3453" y="16277"/>
                </a:cubicBezTo>
                <a:cubicBezTo>
                  <a:pt x="3448" y="16741"/>
                  <a:pt x="3076" y="17116"/>
                  <a:pt x="2613" y="17116"/>
                </a:cubicBezTo>
                <a:cubicBezTo>
                  <a:pt x="2609" y="17116"/>
                  <a:pt x="2606" y="17116"/>
                  <a:pt x="2603" y="17116"/>
                </a:cubicBezTo>
                <a:cubicBezTo>
                  <a:pt x="2141" y="17116"/>
                  <a:pt x="1764" y="16728"/>
                  <a:pt x="1764" y="16266"/>
                </a:cubicBezTo>
                <a:cubicBezTo>
                  <a:pt x="1764" y="15799"/>
                  <a:pt x="2151" y="15427"/>
                  <a:pt x="2619" y="15427"/>
                </a:cubicBezTo>
                <a:close/>
                <a:moveTo>
                  <a:pt x="2656" y="19703"/>
                </a:moveTo>
                <a:cubicBezTo>
                  <a:pt x="3124" y="19703"/>
                  <a:pt x="3495" y="20091"/>
                  <a:pt x="3495" y="20553"/>
                </a:cubicBezTo>
                <a:cubicBezTo>
                  <a:pt x="3485" y="21017"/>
                  <a:pt x="3113" y="21392"/>
                  <a:pt x="2655" y="21392"/>
                </a:cubicBezTo>
                <a:cubicBezTo>
                  <a:pt x="2652" y="21392"/>
                  <a:pt x="2649" y="21392"/>
                  <a:pt x="2645" y="21392"/>
                </a:cubicBezTo>
                <a:cubicBezTo>
                  <a:pt x="2178" y="21392"/>
                  <a:pt x="1806" y="21004"/>
                  <a:pt x="1806" y="20542"/>
                </a:cubicBezTo>
                <a:cubicBezTo>
                  <a:pt x="1806" y="20075"/>
                  <a:pt x="2194" y="19703"/>
                  <a:pt x="2656" y="19703"/>
                </a:cubicBezTo>
                <a:close/>
                <a:moveTo>
                  <a:pt x="2688" y="23985"/>
                </a:moveTo>
                <a:cubicBezTo>
                  <a:pt x="3155" y="23985"/>
                  <a:pt x="3527" y="24372"/>
                  <a:pt x="3527" y="24834"/>
                </a:cubicBezTo>
                <a:cubicBezTo>
                  <a:pt x="3522" y="25302"/>
                  <a:pt x="3139" y="25674"/>
                  <a:pt x="2677" y="25674"/>
                </a:cubicBezTo>
                <a:cubicBezTo>
                  <a:pt x="2210" y="25674"/>
                  <a:pt x="1838" y="25286"/>
                  <a:pt x="1838" y="24824"/>
                </a:cubicBezTo>
                <a:cubicBezTo>
                  <a:pt x="1838" y="24356"/>
                  <a:pt x="2226" y="23985"/>
                  <a:pt x="2688" y="23985"/>
                </a:cubicBezTo>
                <a:close/>
                <a:moveTo>
                  <a:pt x="2720" y="28261"/>
                </a:moveTo>
                <a:cubicBezTo>
                  <a:pt x="3187" y="28271"/>
                  <a:pt x="3564" y="28649"/>
                  <a:pt x="3559" y="29111"/>
                </a:cubicBezTo>
                <a:cubicBezTo>
                  <a:pt x="3559" y="29578"/>
                  <a:pt x="3171" y="29950"/>
                  <a:pt x="2709" y="29950"/>
                </a:cubicBezTo>
                <a:cubicBezTo>
                  <a:pt x="2242" y="29950"/>
                  <a:pt x="1870" y="29562"/>
                  <a:pt x="1870" y="29100"/>
                </a:cubicBezTo>
                <a:cubicBezTo>
                  <a:pt x="1870" y="28633"/>
                  <a:pt x="2258" y="28261"/>
                  <a:pt x="2720" y="28261"/>
                </a:cubicBezTo>
                <a:close/>
                <a:moveTo>
                  <a:pt x="2493" y="32786"/>
                </a:moveTo>
                <a:cubicBezTo>
                  <a:pt x="2500" y="32786"/>
                  <a:pt x="2506" y="32786"/>
                  <a:pt x="2513" y="32787"/>
                </a:cubicBezTo>
                <a:cubicBezTo>
                  <a:pt x="2975" y="32787"/>
                  <a:pt x="3347" y="33169"/>
                  <a:pt x="3347" y="33637"/>
                </a:cubicBezTo>
                <a:cubicBezTo>
                  <a:pt x="3347" y="34099"/>
                  <a:pt x="2964" y="34471"/>
                  <a:pt x="2497" y="34471"/>
                </a:cubicBezTo>
                <a:cubicBezTo>
                  <a:pt x="2035" y="34471"/>
                  <a:pt x="1663" y="34088"/>
                  <a:pt x="1663" y="33621"/>
                </a:cubicBezTo>
                <a:cubicBezTo>
                  <a:pt x="1668" y="33154"/>
                  <a:pt x="2035" y="32786"/>
                  <a:pt x="2493" y="32786"/>
                </a:cubicBezTo>
                <a:close/>
                <a:moveTo>
                  <a:pt x="2525" y="37063"/>
                </a:moveTo>
                <a:cubicBezTo>
                  <a:pt x="2532" y="37063"/>
                  <a:pt x="2538" y="37063"/>
                  <a:pt x="2544" y="37063"/>
                </a:cubicBezTo>
                <a:cubicBezTo>
                  <a:pt x="3007" y="37063"/>
                  <a:pt x="3378" y="37445"/>
                  <a:pt x="3378" y="37913"/>
                </a:cubicBezTo>
                <a:cubicBezTo>
                  <a:pt x="3378" y="38375"/>
                  <a:pt x="2996" y="38747"/>
                  <a:pt x="2529" y="38747"/>
                </a:cubicBezTo>
                <a:cubicBezTo>
                  <a:pt x="2066" y="38747"/>
                  <a:pt x="1695" y="38364"/>
                  <a:pt x="1695" y="37897"/>
                </a:cubicBezTo>
                <a:cubicBezTo>
                  <a:pt x="1700" y="37441"/>
                  <a:pt x="2067" y="37063"/>
                  <a:pt x="2525" y="37063"/>
                </a:cubicBezTo>
                <a:close/>
                <a:moveTo>
                  <a:pt x="2582" y="41339"/>
                </a:moveTo>
                <a:cubicBezTo>
                  <a:pt x="3049" y="41339"/>
                  <a:pt x="3421" y="41721"/>
                  <a:pt x="3421" y="42189"/>
                </a:cubicBezTo>
                <a:cubicBezTo>
                  <a:pt x="3421" y="42651"/>
                  <a:pt x="3033" y="43023"/>
                  <a:pt x="2571" y="43023"/>
                </a:cubicBezTo>
                <a:cubicBezTo>
                  <a:pt x="2104" y="43023"/>
                  <a:pt x="1732" y="42640"/>
                  <a:pt x="1732" y="42173"/>
                </a:cubicBezTo>
                <a:cubicBezTo>
                  <a:pt x="1732" y="41711"/>
                  <a:pt x="2120" y="41339"/>
                  <a:pt x="2582" y="41339"/>
                </a:cubicBezTo>
                <a:close/>
                <a:moveTo>
                  <a:pt x="2619" y="45615"/>
                </a:moveTo>
                <a:cubicBezTo>
                  <a:pt x="3081" y="45615"/>
                  <a:pt x="3453" y="45998"/>
                  <a:pt x="3453" y="46465"/>
                </a:cubicBezTo>
                <a:cubicBezTo>
                  <a:pt x="3453" y="46927"/>
                  <a:pt x="3070" y="47299"/>
                  <a:pt x="2603" y="47299"/>
                </a:cubicBezTo>
                <a:cubicBezTo>
                  <a:pt x="2141" y="47299"/>
                  <a:pt x="1764" y="46917"/>
                  <a:pt x="1764" y="46449"/>
                </a:cubicBezTo>
                <a:cubicBezTo>
                  <a:pt x="1764" y="45987"/>
                  <a:pt x="2151" y="45615"/>
                  <a:pt x="2619" y="45615"/>
                </a:cubicBezTo>
                <a:close/>
                <a:moveTo>
                  <a:pt x="2651" y="49891"/>
                </a:moveTo>
                <a:cubicBezTo>
                  <a:pt x="3113" y="49891"/>
                  <a:pt x="3485" y="50274"/>
                  <a:pt x="3485" y="50736"/>
                </a:cubicBezTo>
                <a:cubicBezTo>
                  <a:pt x="3485" y="51204"/>
                  <a:pt x="3102" y="51575"/>
                  <a:pt x="2635" y="51575"/>
                </a:cubicBezTo>
                <a:cubicBezTo>
                  <a:pt x="2173" y="51575"/>
                  <a:pt x="1801" y="51193"/>
                  <a:pt x="1801" y="50725"/>
                </a:cubicBezTo>
                <a:cubicBezTo>
                  <a:pt x="1806" y="50263"/>
                  <a:pt x="2183" y="49891"/>
                  <a:pt x="2651" y="49891"/>
                </a:cubicBezTo>
                <a:close/>
                <a:moveTo>
                  <a:pt x="2678" y="54173"/>
                </a:moveTo>
                <a:cubicBezTo>
                  <a:pt x="2681" y="54173"/>
                  <a:pt x="2685" y="54173"/>
                  <a:pt x="2688" y="54173"/>
                </a:cubicBezTo>
                <a:cubicBezTo>
                  <a:pt x="3155" y="54173"/>
                  <a:pt x="3527" y="54555"/>
                  <a:pt x="3527" y="55023"/>
                </a:cubicBezTo>
                <a:cubicBezTo>
                  <a:pt x="3527" y="55485"/>
                  <a:pt x="3139" y="55857"/>
                  <a:pt x="2677" y="55857"/>
                </a:cubicBezTo>
                <a:cubicBezTo>
                  <a:pt x="2210" y="55857"/>
                  <a:pt x="1838" y="55474"/>
                  <a:pt x="1838" y="55007"/>
                </a:cubicBezTo>
                <a:cubicBezTo>
                  <a:pt x="1838" y="54548"/>
                  <a:pt x="2220" y="54173"/>
                  <a:pt x="2678" y="54173"/>
                </a:cubicBezTo>
                <a:close/>
                <a:moveTo>
                  <a:pt x="2725" y="58449"/>
                </a:moveTo>
                <a:cubicBezTo>
                  <a:pt x="3187" y="58449"/>
                  <a:pt x="3559" y="58832"/>
                  <a:pt x="3559" y="59299"/>
                </a:cubicBezTo>
                <a:cubicBezTo>
                  <a:pt x="3559" y="59761"/>
                  <a:pt x="3177" y="60133"/>
                  <a:pt x="2709" y="60133"/>
                </a:cubicBezTo>
                <a:cubicBezTo>
                  <a:pt x="2247" y="60133"/>
                  <a:pt x="1875" y="59751"/>
                  <a:pt x="1875" y="59283"/>
                </a:cubicBezTo>
                <a:cubicBezTo>
                  <a:pt x="1875" y="58821"/>
                  <a:pt x="2258" y="58449"/>
                  <a:pt x="2725" y="58449"/>
                </a:cubicBezTo>
                <a:close/>
                <a:moveTo>
                  <a:pt x="0" y="1"/>
                </a:moveTo>
                <a:lnTo>
                  <a:pt x="0" y="30189"/>
                </a:lnTo>
                <a:lnTo>
                  <a:pt x="0" y="32537"/>
                </a:lnTo>
                <a:lnTo>
                  <a:pt x="0" y="62725"/>
                </a:lnTo>
                <a:lnTo>
                  <a:pt x="118251" y="62725"/>
                </a:lnTo>
                <a:lnTo>
                  <a:pt x="118251" y="32537"/>
                </a:lnTo>
                <a:lnTo>
                  <a:pt x="118251" y="30189"/>
                </a:lnTo>
                <a:lnTo>
                  <a:pt x="1182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5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11049551" y="5696451"/>
            <a:ext cx="594765" cy="592164"/>
          </a:xfrm>
          <a:custGeom>
            <a:avLst/>
            <a:gdLst/>
            <a:ahLst/>
            <a:cxnLst/>
            <a:rect l="l" t="t" r="r" b="b"/>
            <a:pathLst>
              <a:path w="2279" h="2269" extrusionOk="0">
                <a:moveTo>
                  <a:pt x="1073" y="0"/>
                </a:moveTo>
                <a:lnTo>
                  <a:pt x="845" y="877"/>
                </a:lnTo>
                <a:lnTo>
                  <a:pt x="0" y="1206"/>
                </a:lnTo>
                <a:lnTo>
                  <a:pt x="876" y="1434"/>
                </a:lnTo>
                <a:lnTo>
                  <a:pt x="1211" y="2268"/>
                </a:lnTo>
                <a:lnTo>
                  <a:pt x="1418" y="1418"/>
                </a:lnTo>
                <a:lnTo>
                  <a:pt x="2279" y="1062"/>
                </a:lnTo>
                <a:lnTo>
                  <a:pt x="1402" y="834"/>
                </a:lnTo>
                <a:lnTo>
                  <a:pt x="10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346515"/>
      </p:ext>
    </p:extLst>
  </p:cSld>
  <p:clrMapOvr>
    <a:masterClrMapping/>
  </p:clrMapOvr>
  <p:transition spd="med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dk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-215412" y="-2010100"/>
            <a:ext cx="12622824" cy="9675611"/>
          </a:xfrm>
          <a:custGeom>
            <a:avLst/>
            <a:gdLst/>
            <a:ahLst/>
            <a:cxnLst/>
            <a:rect l="l" t="t" r="r" b="b"/>
            <a:pathLst>
              <a:path w="129487" h="99254" extrusionOk="0">
                <a:moveTo>
                  <a:pt x="56002" y="25805"/>
                </a:moveTo>
                <a:cubicBezTo>
                  <a:pt x="56006" y="25805"/>
                  <a:pt x="56005" y="25909"/>
                  <a:pt x="55990" y="26019"/>
                </a:cubicBezTo>
                <a:cubicBezTo>
                  <a:pt x="55994" y="25863"/>
                  <a:pt x="56000" y="25805"/>
                  <a:pt x="56002" y="25805"/>
                </a:cubicBezTo>
                <a:close/>
                <a:moveTo>
                  <a:pt x="129487" y="0"/>
                </a:moveTo>
                <a:cubicBezTo>
                  <a:pt x="124318" y="4664"/>
                  <a:pt x="119091" y="9270"/>
                  <a:pt x="113774" y="13775"/>
                </a:cubicBezTo>
                <a:cubicBezTo>
                  <a:pt x="105593" y="20707"/>
                  <a:pt x="97206" y="27405"/>
                  <a:pt x="88531" y="33721"/>
                </a:cubicBezTo>
                <a:cubicBezTo>
                  <a:pt x="87591" y="34407"/>
                  <a:pt x="86640" y="35246"/>
                  <a:pt x="85631" y="35846"/>
                </a:cubicBezTo>
                <a:cubicBezTo>
                  <a:pt x="85679" y="35818"/>
                  <a:pt x="85711" y="35801"/>
                  <a:pt x="85714" y="35801"/>
                </a:cubicBezTo>
                <a:lnTo>
                  <a:pt x="85714" y="35801"/>
                </a:lnTo>
                <a:cubicBezTo>
                  <a:pt x="85718" y="35801"/>
                  <a:pt x="85636" y="35849"/>
                  <a:pt x="85397" y="35979"/>
                </a:cubicBezTo>
                <a:cubicBezTo>
                  <a:pt x="85344" y="36011"/>
                  <a:pt x="85291" y="36053"/>
                  <a:pt x="85254" y="36080"/>
                </a:cubicBezTo>
                <a:cubicBezTo>
                  <a:pt x="85046" y="36245"/>
                  <a:pt x="84834" y="36409"/>
                  <a:pt x="84627" y="36574"/>
                </a:cubicBezTo>
                <a:cubicBezTo>
                  <a:pt x="83554" y="37445"/>
                  <a:pt x="82475" y="38322"/>
                  <a:pt x="81381" y="39177"/>
                </a:cubicBezTo>
                <a:cubicBezTo>
                  <a:pt x="78566" y="41381"/>
                  <a:pt x="75692" y="43559"/>
                  <a:pt x="72563" y="45312"/>
                </a:cubicBezTo>
                <a:cubicBezTo>
                  <a:pt x="69876" y="46823"/>
                  <a:pt x="66711" y="48301"/>
                  <a:pt x="63543" y="48301"/>
                </a:cubicBezTo>
                <a:cubicBezTo>
                  <a:pt x="63336" y="48301"/>
                  <a:pt x="63129" y="48295"/>
                  <a:pt x="62922" y="48282"/>
                </a:cubicBezTo>
                <a:cubicBezTo>
                  <a:pt x="58911" y="48037"/>
                  <a:pt x="55655" y="45201"/>
                  <a:pt x="54561" y="41365"/>
                </a:cubicBezTo>
                <a:cubicBezTo>
                  <a:pt x="53472" y="37551"/>
                  <a:pt x="54295" y="33371"/>
                  <a:pt x="55161" y="29599"/>
                </a:cubicBezTo>
                <a:cubicBezTo>
                  <a:pt x="55347" y="28781"/>
                  <a:pt x="55543" y="27968"/>
                  <a:pt x="55735" y="27156"/>
                </a:cubicBezTo>
                <a:cubicBezTo>
                  <a:pt x="55814" y="26816"/>
                  <a:pt x="55883" y="26465"/>
                  <a:pt x="55968" y="26125"/>
                </a:cubicBezTo>
                <a:cubicBezTo>
                  <a:pt x="55974" y="26093"/>
                  <a:pt x="55984" y="26051"/>
                  <a:pt x="55990" y="26019"/>
                </a:cubicBezTo>
                <a:lnTo>
                  <a:pt x="55990" y="26019"/>
                </a:lnTo>
                <a:cubicBezTo>
                  <a:pt x="55990" y="26083"/>
                  <a:pt x="55984" y="26162"/>
                  <a:pt x="55984" y="26263"/>
                </a:cubicBezTo>
                <a:cubicBezTo>
                  <a:pt x="55990" y="26051"/>
                  <a:pt x="56037" y="25812"/>
                  <a:pt x="56064" y="25599"/>
                </a:cubicBezTo>
                <a:cubicBezTo>
                  <a:pt x="56282" y="23628"/>
                  <a:pt x="56319" y="21684"/>
                  <a:pt x="56170" y="19703"/>
                </a:cubicBezTo>
                <a:lnTo>
                  <a:pt x="56170" y="19698"/>
                </a:lnTo>
                <a:cubicBezTo>
                  <a:pt x="56149" y="19570"/>
                  <a:pt x="56128" y="19443"/>
                  <a:pt x="56101" y="19320"/>
                </a:cubicBezTo>
                <a:cubicBezTo>
                  <a:pt x="56037" y="18980"/>
                  <a:pt x="55963" y="18646"/>
                  <a:pt x="55867" y="18316"/>
                </a:cubicBezTo>
                <a:cubicBezTo>
                  <a:pt x="55798" y="18056"/>
                  <a:pt x="55697" y="17806"/>
                  <a:pt x="55618" y="17546"/>
                </a:cubicBezTo>
                <a:cubicBezTo>
                  <a:pt x="55575" y="17466"/>
                  <a:pt x="55538" y="17382"/>
                  <a:pt x="55496" y="17302"/>
                </a:cubicBezTo>
                <a:cubicBezTo>
                  <a:pt x="55384" y="17089"/>
                  <a:pt x="55108" y="16802"/>
                  <a:pt x="55007" y="16569"/>
                </a:cubicBezTo>
                <a:lnTo>
                  <a:pt x="54986" y="16548"/>
                </a:lnTo>
                <a:cubicBezTo>
                  <a:pt x="54975" y="16537"/>
                  <a:pt x="54959" y="16532"/>
                  <a:pt x="54948" y="16516"/>
                </a:cubicBezTo>
                <a:cubicBezTo>
                  <a:pt x="54946" y="16519"/>
                  <a:pt x="54941" y="16521"/>
                  <a:pt x="54934" y="16521"/>
                </a:cubicBezTo>
                <a:cubicBezTo>
                  <a:pt x="54889" y="16521"/>
                  <a:pt x="54760" y="16441"/>
                  <a:pt x="54577" y="16202"/>
                </a:cubicBezTo>
                <a:cubicBezTo>
                  <a:pt x="54550" y="16186"/>
                  <a:pt x="54524" y="16170"/>
                  <a:pt x="54497" y="16149"/>
                </a:cubicBezTo>
                <a:cubicBezTo>
                  <a:pt x="54401" y="16096"/>
                  <a:pt x="54295" y="16053"/>
                  <a:pt x="54189" y="16000"/>
                </a:cubicBezTo>
                <a:cubicBezTo>
                  <a:pt x="54029" y="15947"/>
                  <a:pt x="53865" y="15894"/>
                  <a:pt x="53700" y="15846"/>
                </a:cubicBezTo>
                <a:cubicBezTo>
                  <a:pt x="53525" y="15799"/>
                  <a:pt x="53328" y="15788"/>
                  <a:pt x="53142" y="15751"/>
                </a:cubicBezTo>
                <a:cubicBezTo>
                  <a:pt x="53095" y="15745"/>
                  <a:pt x="53047" y="15745"/>
                  <a:pt x="52999" y="15740"/>
                </a:cubicBezTo>
                <a:cubicBezTo>
                  <a:pt x="52887" y="15735"/>
                  <a:pt x="52776" y="15733"/>
                  <a:pt x="52665" y="15733"/>
                </a:cubicBezTo>
                <a:cubicBezTo>
                  <a:pt x="52190" y="15733"/>
                  <a:pt x="51720" y="15773"/>
                  <a:pt x="51246" y="15799"/>
                </a:cubicBezTo>
                <a:cubicBezTo>
                  <a:pt x="51177" y="15814"/>
                  <a:pt x="51108" y="15820"/>
                  <a:pt x="51034" y="15830"/>
                </a:cubicBezTo>
                <a:cubicBezTo>
                  <a:pt x="50715" y="15894"/>
                  <a:pt x="50396" y="15953"/>
                  <a:pt x="50088" y="16027"/>
                </a:cubicBezTo>
                <a:cubicBezTo>
                  <a:pt x="48696" y="16346"/>
                  <a:pt x="47342" y="16802"/>
                  <a:pt x="46024" y="17328"/>
                </a:cubicBezTo>
                <a:cubicBezTo>
                  <a:pt x="45947" y="17357"/>
                  <a:pt x="45399" y="17569"/>
                  <a:pt x="45407" y="17569"/>
                </a:cubicBezTo>
                <a:cubicBezTo>
                  <a:pt x="45409" y="17569"/>
                  <a:pt x="45464" y="17549"/>
                  <a:pt x="45599" y="17498"/>
                </a:cubicBezTo>
                <a:cubicBezTo>
                  <a:pt x="45755" y="17439"/>
                  <a:pt x="45815" y="17417"/>
                  <a:pt x="45818" y="17417"/>
                </a:cubicBezTo>
                <a:lnTo>
                  <a:pt x="45818" y="17417"/>
                </a:lnTo>
                <a:cubicBezTo>
                  <a:pt x="45827" y="17417"/>
                  <a:pt x="45427" y="17576"/>
                  <a:pt x="45376" y="17599"/>
                </a:cubicBezTo>
                <a:cubicBezTo>
                  <a:pt x="45015" y="17759"/>
                  <a:pt x="44648" y="17923"/>
                  <a:pt x="44282" y="18099"/>
                </a:cubicBezTo>
                <a:cubicBezTo>
                  <a:pt x="43570" y="18428"/>
                  <a:pt x="42869" y="18779"/>
                  <a:pt x="42173" y="19140"/>
                </a:cubicBezTo>
                <a:cubicBezTo>
                  <a:pt x="38694" y="20941"/>
                  <a:pt x="35379" y="23002"/>
                  <a:pt x="32202" y="25296"/>
                </a:cubicBezTo>
                <a:cubicBezTo>
                  <a:pt x="31103" y="26093"/>
                  <a:pt x="30008" y="26917"/>
                  <a:pt x="28925" y="27740"/>
                </a:cubicBezTo>
                <a:cubicBezTo>
                  <a:pt x="28904" y="27756"/>
                  <a:pt x="28734" y="27883"/>
                  <a:pt x="28659" y="27942"/>
                </a:cubicBezTo>
                <a:lnTo>
                  <a:pt x="28022" y="28441"/>
                </a:lnTo>
                <a:cubicBezTo>
                  <a:pt x="27528" y="28829"/>
                  <a:pt x="27039" y="29211"/>
                  <a:pt x="26556" y="29605"/>
                </a:cubicBezTo>
                <a:cubicBezTo>
                  <a:pt x="24548" y="31209"/>
                  <a:pt x="22577" y="32850"/>
                  <a:pt x="20622" y="34529"/>
                </a:cubicBezTo>
                <a:cubicBezTo>
                  <a:pt x="16739" y="37870"/>
                  <a:pt x="12957" y="41323"/>
                  <a:pt x="9217" y="44824"/>
                </a:cubicBezTo>
                <a:cubicBezTo>
                  <a:pt x="6131" y="47729"/>
                  <a:pt x="3071" y="50646"/>
                  <a:pt x="1" y="53546"/>
                </a:cubicBezTo>
                <a:lnTo>
                  <a:pt x="1" y="98189"/>
                </a:lnTo>
                <a:cubicBezTo>
                  <a:pt x="5308" y="93774"/>
                  <a:pt x="10747" y="89530"/>
                  <a:pt x="16484" y="85684"/>
                </a:cubicBezTo>
                <a:cubicBezTo>
                  <a:pt x="21573" y="82274"/>
                  <a:pt x="26890" y="79416"/>
                  <a:pt x="32394" y="76717"/>
                </a:cubicBezTo>
                <a:cubicBezTo>
                  <a:pt x="35836" y="75023"/>
                  <a:pt x="39198" y="73254"/>
                  <a:pt x="42901" y="72165"/>
                </a:cubicBezTo>
                <a:cubicBezTo>
                  <a:pt x="44777" y="71614"/>
                  <a:pt x="46911" y="71173"/>
                  <a:pt x="48992" y="71173"/>
                </a:cubicBezTo>
                <a:cubicBezTo>
                  <a:pt x="51525" y="71173"/>
                  <a:pt x="53981" y="71825"/>
                  <a:pt x="55804" y="73726"/>
                </a:cubicBezTo>
                <a:cubicBezTo>
                  <a:pt x="59150" y="77232"/>
                  <a:pt x="58029" y="82305"/>
                  <a:pt x="56919" y="86518"/>
                </a:cubicBezTo>
                <a:cubicBezTo>
                  <a:pt x="56393" y="88499"/>
                  <a:pt x="55777" y="90465"/>
                  <a:pt x="55347" y="92473"/>
                </a:cubicBezTo>
                <a:cubicBezTo>
                  <a:pt x="55294" y="92712"/>
                  <a:pt x="55246" y="92956"/>
                  <a:pt x="55198" y="93200"/>
                </a:cubicBezTo>
                <a:cubicBezTo>
                  <a:pt x="55193" y="93227"/>
                  <a:pt x="55188" y="93270"/>
                  <a:pt x="55182" y="93317"/>
                </a:cubicBezTo>
                <a:cubicBezTo>
                  <a:pt x="55166" y="93413"/>
                  <a:pt x="55156" y="93530"/>
                  <a:pt x="55156" y="93583"/>
                </a:cubicBezTo>
                <a:cubicBezTo>
                  <a:pt x="55140" y="93748"/>
                  <a:pt x="55134" y="93918"/>
                  <a:pt x="55134" y="94088"/>
                </a:cubicBezTo>
                <a:cubicBezTo>
                  <a:pt x="55134" y="94444"/>
                  <a:pt x="55188" y="94794"/>
                  <a:pt x="55219" y="95155"/>
                </a:cubicBezTo>
                <a:cubicBezTo>
                  <a:pt x="55251" y="95325"/>
                  <a:pt x="55278" y="95501"/>
                  <a:pt x="55315" y="95671"/>
                </a:cubicBezTo>
                <a:cubicBezTo>
                  <a:pt x="55437" y="96287"/>
                  <a:pt x="55756" y="96919"/>
                  <a:pt x="55873" y="97535"/>
                </a:cubicBezTo>
                <a:cubicBezTo>
                  <a:pt x="55910" y="97625"/>
                  <a:pt x="55958" y="97705"/>
                  <a:pt x="56006" y="97785"/>
                </a:cubicBezTo>
                <a:cubicBezTo>
                  <a:pt x="56112" y="97971"/>
                  <a:pt x="56245" y="98141"/>
                  <a:pt x="56356" y="98327"/>
                </a:cubicBezTo>
                <a:cubicBezTo>
                  <a:pt x="56404" y="98380"/>
                  <a:pt x="56446" y="98433"/>
                  <a:pt x="56500" y="98486"/>
                </a:cubicBezTo>
                <a:cubicBezTo>
                  <a:pt x="56537" y="98523"/>
                  <a:pt x="56569" y="98555"/>
                  <a:pt x="56601" y="98582"/>
                </a:cubicBezTo>
                <a:cubicBezTo>
                  <a:pt x="56781" y="98693"/>
                  <a:pt x="56956" y="98853"/>
                  <a:pt x="57137" y="98948"/>
                </a:cubicBezTo>
                <a:cubicBezTo>
                  <a:pt x="57158" y="98953"/>
                  <a:pt x="57180" y="98964"/>
                  <a:pt x="57190" y="98975"/>
                </a:cubicBezTo>
                <a:cubicBezTo>
                  <a:pt x="57403" y="99033"/>
                  <a:pt x="57610" y="99113"/>
                  <a:pt x="57822" y="99166"/>
                </a:cubicBezTo>
                <a:cubicBezTo>
                  <a:pt x="57875" y="99177"/>
                  <a:pt x="57971" y="99198"/>
                  <a:pt x="58067" y="99214"/>
                </a:cubicBezTo>
                <a:cubicBezTo>
                  <a:pt x="58247" y="99224"/>
                  <a:pt x="58508" y="99251"/>
                  <a:pt x="58614" y="99251"/>
                </a:cubicBezTo>
                <a:cubicBezTo>
                  <a:pt x="58688" y="99252"/>
                  <a:pt x="58762" y="99253"/>
                  <a:pt x="58836" y="99253"/>
                </a:cubicBezTo>
                <a:cubicBezTo>
                  <a:pt x="59038" y="99253"/>
                  <a:pt x="59240" y="99248"/>
                  <a:pt x="59442" y="99240"/>
                </a:cubicBezTo>
                <a:cubicBezTo>
                  <a:pt x="59570" y="99230"/>
                  <a:pt x="59947" y="99192"/>
                  <a:pt x="60133" y="99171"/>
                </a:cubicBezTo>
                <a:cubicBezTo>
                  <a:pt x="60271" y="99150"/>
                  <a:pt x="60404" y="99123"/>
                  <a:pt x="60473" y="99113"/>
                </a:cubicBezTo>
                <a:cubicBezTo>
                  <a:pt x="61158" y="98980"/>
                  <a:pt x="61833" y="98805"/>
                  <a:pt x="62502" y="98603"/>
                </a:cubicBezTo>
                <a:cubicBezTo>
                  <a:pt x="63193" y="98396"/>
                  <a:pt x="63878" y="98157"/>
                  <a:pt x="64558" y="97891"/>
                </a:cubicBezTo>
                <a:cubicBezTo>
                  <a:pt x="64733" y="97822"/>
                  <a:pt x="64914" y="97753"/>
                  <a:pt x="65089" y="97679"/>
                </a:cubicBezTo>
                <a:cubicBezTo>
                  <a:pt x="65387" y="97546"/>
                  <a:pt x="65689" y="97413"/>
                  <a:pt x="65998" y="97275"/>
                </a:cubicBezTo>
                <a:cubicBezTo>
                  <a:pt x="67522" y="96568"/>
                  <a:pt x="69009" y="95777"/>
                  <a:pt x="70470" y="94938"/>
                </a:cubicBezTo>
                <a:cubicBezTo>
                  <a:pt x="73514" y="93190"/>
                  <a:pt x="76430" y="91235"/>
                  <a:pt x="79272" y="89185"/>
                </a:cubicBezTo>
                <a:cubicBezTo>
                  <a:pt x="80600" y="88228"/>
                  <a:pt x="81907" y="87240"/>
                  <a:pt x="83214" y="86242"/>
                </a:cubicBezTo>
                <a:lnTo>
                  <a:pt x="83655" y="85907"/>
                </a:lnTo>
                <a:cubicBezTo>
                  <a:pt x="83963" y="85657"/>
                  <a:pt x="84271" y="85418"/>
                  <a:pt x="84584" y="85174"/>
                </a:cubicBezTo>
                <a:cubicBezTo>
                  <a:pt x="85142" y="84728"/>
                  <a:pt x="85705" y="84287"/>
                  <a:pt x="86258" y="83835"/>
                </a:cubicBezTo>
                <a:cubicBezTo>
                  <a:pt x="92781" y="78539"/>
                  <a:pt x="99129" y="73009"/>
                  <a:pt x="105413" y="67432"/>
                </a:cubicBezTo>
                <a:cubicBezTo>
                  <a:pt x="113540" y="60207"/>
                  <a:pt x="121514" y="52818"/>
                  <a:pt x="129487" y="45429"/>
                </a:cubicBezTo>
                <a:lnTo>
                  <a:pt x="129487" y="0"/>
                </a:lnTo>
                <a:close/>
              </a:path>
            </a:pathLst>
          </a:custGeom>
          <a:solidFill>
            <a:srgbClr val="FFFFFF">
              <a:alpha val="124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289557" y="371631"/>
            <a:ext cx="11527599" cy="6114740"/>
          </a:xfrm>
          <a:custGeom>
            <a:avLst/>
            <a:gdLst/>
            <a:ahLst/>
            <a:cxnLst/>
            <a:rect l="l" t="t" r="r" b="b"/>
            <a:pathLst>
              <a:path w="118252" h="62726" extrusionOk="0">
                <a:moveTo>
                  <a:pt x="2503" y="2598"/>
                </a:moveTo>
                <a:cubicBezTo>
                  <a:pt x="2506" y="2598"/>
                  <a:pt x="2509" y="2598"/>
                  <a:pt x="2513" y="2598"/>
                </a:cubicBezTo>
                <a:cubicBezTo>
                  <a:pt x="2975" y="2598"/>
                  <a:pt x="3347" y="2986"/>
                  <a:pt x="3347" y="3448"/>
                </a:cubicBezTo>
                <a:cubicBezTo>
                  <a:pt x="3347" y="3916"/>
                  <a:pt x="2964" y="4287"/>
                  <a:pt x="2497" y="4287"/>
                </a:cubicBezTo>
                <a:cubicBezTo>
                  <a:pt x="2035" y="4287"/>
                  <a:pt x="1663" y="3900"/>
                  <a:pt x="1663" y="3437"/>
                </a:cubicBezTo>
                <a:cubicBezTo>
                  <a:pt x="1668" y="2973"/>
                  <a:pt x="2040" y="2598"/>
                  <a:pt x="2503" y="2598"/>
                </a:cubicBezTo>
                <a:close/>
                <a:moveTo>
                  <a:pt x="2544" y="6874"/>
                </a:moveTo>
                <a:cubicBezTo>
                  <a:pt x="3007" y="6874"/>
                  <a:pt x="3378" y="7257"/>
                  <a:pt x="3378" y="7724"/>
                </a:cubicBezTo>
                <a:cubicBezTo>
                  <a:pt x="3378" y="8192"/>
                  <a:pt x="3001" y="8558"/>
                  <a:pt x="2529" y="8558"/>
                </a:cubicBezTo>
                <a:cubicBezTo>
                  <a:pt x="2066" y="8558"/>
                  <a:pt x="1695" y="8176"/>
                  <a:pt x="1695" y="7708"/>
                </a:cubicBezTo>
                <a:cubicBezTo>
                  <a:pt x="1695" y="7246"/>
                  <a:pt x="2077" y="6874"/>
                  <a:pt x="2544" y="6874"/>
                </a:cubicBezTo>
                <a:close/>
                <a:moveTo>
                  <a:pt x="2582" y="11151"/>
                </a:moveTo>
                <a:cubicBezTo>
                  <a:pt x="3049" y="11151"/>
                  <a:pt x="3421" y="11538"/>
                  <a:pt x="3421" y="12001"/>
                </a:cubicBezTo>
                <a:cubicBezTo>
                  <a:pt x="3416" y="12468"/>
                  <a:pt x="3033" y="12840"/>
                  <a:pt x="2571" y="12840"/>
                </a:cubicBezTo>
                <a:cubicBezTo>
                  <a:pt x="2104" y="12840"/>
                  <a:pt x="1732" y="12452"/>
                  <a:pt x="1732" y="11990"/>
                </a:cubicBezTo>
                <a:cubicBezTo>
                  <a:pt x="1732" y="11522"/>
                  <a:pt x="2120" y="11151"/>
                  <a:pt x="2582" y="11151"/>
                </a:cubicBezTo>
                <a:close/>
                <a:moveTo>
                  <a:pt x="2619" y="15427"/>
                </a:moveTo>
                <a:cubicBezTo>
                  <a:pt x="3081" y="15427"/>
                  <a:pt x="3453" y="15815"/>
                  <a:pt x="3453" y="16277"/>
                </a:cubicBezTo>
                <a:cubicBezTo>
                  <a:pt x="3448" y="16741"/>
                  <a:pt x="3076" y="17116"/>
                  <a:pt x="2613" y="17116"/>
                </a:cubicBezTo>
                <a:cubicBezTo>
                  <a:pt x="2609" y="17116"/>
                  <a:pt x="2606" y="17116"/>
                  <a:pt x="2603" y="17116"/>
                </a:cubicBezTo>
                <a:cubicBezTo>
                  <a:pt x="2141" y="17116"/>
                  <a:pt x="1764" y="16728"/>
                  <a:pt x="1764" y="16266"/>
                </a:cubicBezTo>
                <a:cubicBezTo>
                  <a:pt x="1764" y="15799"/>
                  <a:pt x="2151" y="15427"/>
                  <a:pt x="2619" y="15427"/>
                </a:cubicBezTo>
                <a:close/>
                <a:moveTo>
                  <a:pt x="2656" y="19703"/>
                </a:moveTo>
                <a:cubicBezTo>
                  <a:pt x="3124" y="19703"/>
                  <a:pt x="3495" y="20091"/>
                  <a:pt x="3495" y="20553"/>
                </a:cubicBezTo>
                <a:cubicBezTo>
                  <a:pt x="3485" y="21017"/>
                  <a:pt x="3113" y="21392"/>
                  <a:pt x="2655" y="21392"/>
                </a:cubicBezTo>
                <a:cubicBezTo>
                  <a:pt x="2652" y="21392"/>
                  <a:pt x="2649" y="21392"/>
                  <a:pt x="2645" y="21392"/>
                </a:cubicBezTo>
                <a:cubicBezTo>
                  <a:pt x="2178" y="21392"/>
                  <a:pt x="1806" y="21004"/>
                  <a:pt x="1806" y="20542"/>
                </a:cubicBezTo>
                <a:cubicBezTo>
                  <a:pt x="1806" y="20075"/>
                  <a:pt x="2194" y="19703"/>
                  <a:pt x="2656" y="19703"/>
                </a:cubicBezTo>
                <a:close/>
                <a:moveTo>
                  <a:pt x="2688" y="23985"/>
                </a:moveTo>
                <a:cubicBezTo>
                  <a:pt x="3155" y="23985"/>
                  <a:pt x="3527" y="24372"/>
                  <a:pt x="3527" y="24834"/>
                </a:cubicBezTo>
                <a:cubicBezTo>
                  <a:pt x="3522" y="25302"/>
                  <a:pt x="3139" y="25674"/>
                  <a:pt x="2677" y="25674"/>
                </a:cubicBezTo>
                <a:cubicBezTo>
                  <a:pt x="2210" y="25674"/>
                  <a:pt x="1838" y="25286"/>
                  <a:pt x="1838" y="24824"/>
                </a:cubicBezTo>
                <a:cubicBezTo>
                  <a:pt x="1838" y="24356"/>
                  <a:pt x="2226" y="23985"/>
                  <a:pt x="2688" y="23985"/>
                </a:cubicBezTo>
                <a:close/>
                <a:moveTo>
                  <a:pt x="2720" y="28261"/>
                </a:moveTo>
                <a:cubicBezTo>
                  <a:pt x="3187" y="28271"/>
                  <a:pt x="3564" y="28649"/>
                  <a:pt x="3559" y="29111"/>
                </a:cubicBezTo>
                <a:cubicBezTo>
                  <a:pt x="3559" y="29578"/>
                  <a:pt x="3171" y="29950"/>
                  <a:pt x="2709" y="29950"/>
                </a:cubicBezTo>
                <a:cubicBezTo>
                  <a:pt x="2242" y="29950"/>
                  <a:pt x="1870" y="29562"/>
                  <a:pt x="1870" y="29100"/>
                </a:cubicBezTo>
                <a:cubicBezTo>
                  <a:pt x="1870" y="28633"/>
                  <a:pt x="2258" y="28261"/>
                  <a:pt x="2720" y="28261"/>
                </a:cubicBezTo>
                <a:close/>
                <a:moveTo>
                  <a:pt x="2493" y="32786"/>
                </a:moveTo>
                <a:cubicBezTo>
                  <a:pt x="2500" y="32786"/>
                  <a:pt x="2506" y="32786"/>
                  <a:pt x="2513" y="32787"/>
                </a:cubicBezTo>
                <a:cubicBezTo>
                  <a:pt x="2975" y="32787"/>
                  <a:pt x="3347" y="33169"/>
                  <a:pt x="3347" y="33637"/>
                </a:cubicBezTo>
                <a:cubicBezTo>
                  <a:pt x="3347" y="34099"/>
                  <a:pt x="2964" y="34471"/>
                  <a:pt x="2497" y="34471"/>
                </a:cubicBezTo>
                <a:cubicBezTo>
                  <a:pt x="2035" y="34471"/>
                  <a:pt x="1663" y="34088"/>
                  <a:pt x="1663" y="33621"/>
                </a:cubicBezTo>
                <a:cubicBezTo>
                  <a:pt x="1668" y="33154"/>
                  <a:pt x="2035" y="32786"/>
                  <a:pt x="2493" y="32786"/>
                </a:cubicBezTo>
                <a:close/>
                <a:moveTo>
                  <a:pt x="2525" y="37063"/>
                </a:moveTo>
                <a:cubicBezTo>
                  <a:pt x="2532" y="37063"/>
                  <a:pt x="2538" y="37063"/>
                  <a:pt x="2544" y="37063"/>
                </a:cubicBezTo>
                <a:cubicBezTo>
                  <a:pt x="3007" y="37063"/>
                  <a:pt x="3378" y="37445"/>
                  <a:pt x="3378" y="37913"/>
                </a:cubicBezTo>
                <a:cubicBezTo>
                  <a:pt x="3378" y="38375"/>
                  <a:pt x="2996" y="38747"/>
                  <a:pt x="2529" y="38747"/>
                </a:cubicBezTo>
                <a:cubicBezTo>
                  <a:pt x="2066" y="38747"/>
                  <a:pt x="1695" y="38364"/>
                  <a:pt x="1695" y="37897"/>
                </a:cubicBezTo>
                <a:cubicBezTo>
                  <a:pt x="1700" y="37441"/>
                  <a:pt x="2067" y="37063"/>
                  <a:pt x="2525" y="37063"/>
                </a:cubicBezTo>
                <a:close/>
                <a:moveTo>
                  <a:pt x="2582" y="41339"/>
                </a:moveTo>
                <a:cubicBezTo>
                  <a:pt x="3049" y="41339"/>
                  <a:pt x="3421" y="41721"/>
                  <a:pt x="3421" y="42189"/>
                </a:cubicBezTo>
                <a:cubicBezTo>
                  <a:pt x="3421" y="42651"/>
                  <a:pt x="3033" y="43023"/>
                  <a:pt x="2571" y="43023"/>
                </a:cubicBezTo>
                <a:cubicBezTo>
                  <a:pt x="2104" y="43023"/>
                  <a:pt x="1732" y="42640"/>
                  <a:pt x="1732" y="42173"/>
                </a:cubicBezTo>
                <a:cubicBezTo>
                  <a:pt x="1732" y="41711"/>
                  <a:pt x="2120" y="41339"/>
                  <a:pt x="2582" y="41339"/>
                </a:cubicBezTo>
                <a:close/>
                <a:moveTo>
                  <a:pt x="2619" y="45615"/>
                </a:moveTo>
                <a:cubicBezTo>
                  <a:pt x="3081" y="45615"/>
                  <a:pt x="3453" y="45998"/>
                  <a:pt x="3453" y="46465"/>
                </a:cubicBezTo>
                <a:cubicBezTo>
                  <a:pt x="3453" y="46927"/>
                  <a:pt x="3070" y="47299"/>
                  <a:pt x="2603" y="47299"/>
                </a:cubicBezTo>
                <a:cubicBezTo>
                  <a:pt x="2141" y="47299"/>
                  <a:pt x="1764" y="46917"/>
                  <a:pt x="1764" y="46449"/>
                </a:cubicBezTo>
                <a:cubicBezTo>
                  <a:pt x="1764" y="45987"/>
                  <a:pt x="2151" y="45615"/>
                  <a:pt x="2619" y="45615"/>
                </a:cubicBezTo>
                <a:close/>
                <a:moveTo>
                  <a:pt x="2651" y="49891"/>
                </a:moveTo>
                <a:cubicBezTo>
                  <a:pt x="3113" y="49891"/>
                  <a:pt x="3485" y="50274"/>
                  <a:pt x="3485" y="50736"/>
                </a:cubicBezTo>
                <a:cubicBezTo>
                  <a:pt x="3485" y="51204"/>
                  <a:pt x="3102" y="51575"/>
                  <a:pt x="2635" y="51575"/>
                </a:cubicBezTo>
                <a:cubicBezTo>
                  <a:pt x="2173" y="51575"/>
                  <a:pt x="1801" y="51193"/>
                  <a:pt x="1801" y="50725"/>
                </a:cubicBezTo>
                <a:cubicBezTo>
                  <a:pt x="1806" y="50263"/>
                  <a:pt x="2183" y="49891"/>
                  <a:pt x="2651" y="49891"/>
                </a:cubicBezTo>
                <a:close/>
                <a:moveTo>
                  <a:pt x="2678" y="54173"/>
                </a:moveTo>
                <a:cubicBezTo>
                  <a:pt x="2681" y="54173"/>
                  <a:pt x="2685" y="54173"/>
                  <a:pt x="2688" y="54173"/>
                </a:cubicBezTo>
                <a:cubicBezTo>
                  <a:pt x="3155" y="54173"/>
                  <a:pt x="3527" y="54555"/>
                  <a:pt x="3527" y="55023"/>
                </a:cubicBezTo>
                <a:cubicBezTo>
                  <a:pt x="3527" y="55485"/>
                  <a:pt x="3139" y="55857"/>
                  <a:pt x="2677" y="55857"/>
                </a:cubicBezTo>
                <a:cubicBezTo>
                  <a:pt x="2210" y="55857"/>
                  <a:pt x="1838" y="55474"/>
                  <a:pt x="1838" y="55007"/>
                </a:cubicBezTo>
                <a:cubicBezTo>
                  <a:pt x="1838" y="54548"/>
                  <a:pt x="2220" y="54173"/>
                  <a:pt x="2678" y="54173"/>
                </a:cubicBezTo>
                <a:close/>
                <a:moveTo>
                  <a:pt x="2725" y="58449"/>
                </a:moveTo>
                <a:cubicBezTo>
                  <a:pt x="3187" y="58449"/>
                  <a:pt x="3559" y="58832"/>
                  <a:pt x="3559" y="59299"/>
                </a:cubicBezTo>
                <a:cubicBezTo>
                  <a:pt x="3559" y="59761"/>
                  <a:pt x="3177" y="60133"/>
                  <a:pt x="2709" y="60133"/>
                </a:cubicBezTo>
                <a:cubicBezTo>
                  <a:pt x="2247" y="60133"/>
                  <a:pt x="1875" y="59751"/>
                  <a:pt x="1875" y="59283"/>
                </a:cubicBezTo>
                <a:cubicBezTo>
                  <a:pt x="1875" y="58821"/>
                  <a:pt x="2258" y="58449"/>
                  <a:pt x="2725" y="58449"/>
                </a:cubicBezTo>
                <a:close/>
                <a:moveTo>
                  <a:pt x="0" y="1"/>
                </a:moveTo>
                <a:lnTo>
                  <a:pt x="0" y="30189"/>
                </a:lnTo>
                <a:lnTo>
                  <a:pt x="0" y="32537"/>
                </a:lnTo>
                <a:lnTo>
                  <a:pt x="0" y="62725"/>
                </a:lnTo>
                <a:lnTo>
                  <a:pt x="118251" y="62725"/>
                </a:lnTo>
                <a:lnTo>
                  <a:pt x="118251" y="32537"/>
                </a:lnTo>
                <a:lnTo>
                  <a:pt x="118251" y="30189"/>
                </a:lnTo>
                <a:lnTo>
                  <a:pt x="1182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6096000" y="1905733"/>
            <a:ext cx="4673600" cy="38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>
            <a:spLocks noGrp="1"/>
          </p:cNvSpPr>
          <p:nvPr>
            <p:ph type="pic" idx="2"/>
          </p:nvPr>
        </p:nvSpPr>
        <p:spPr>
          <a:xfrm>
            <a:off x="1656000" y="1745733"/>
            <a:ext cx="4154400" cy="4154400"/>
          </a:xfrm>
          <a:prstGeom prst="ellipse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85315736"/>
      </p:ext>
    </p:extLst>
  </p:cSld>
  <p:clrMapOvr>
    <a:masterClrMapping/>
  </p:clrMapOvr>
  <p:transition spd="med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>
            <a:off x="-215412" y="-2010100"/>
            <a:ext cx="12622824" cy="9675611"/>
          </a:xfrm>
          <a:custGeom>
            <a:avLst/>
            <a:gdLst/>
            <a:ahLst/>
            <a:cxnLst/>
            <a:rect l="l" t="t" r="r" b="b"/>
            <a:pathLst>
              <a:path w="129487" h="99254" extrusionOk="0">
                <a:moveTo>
                  <a:pt x="56002" y="25805"/>
                </a:moveTo>
                <a:cubicBezTo>
                  <a:pt x="56006" y="25805"/>
                  <a:pt x="56005" y="25909"/>
                  <a:pt x="55990" y="26019"/>
                </a:cubicBezTo>
                <a:cubicBezTo>
                  <a:pt x="55994" y="25863"/>
                  <a:pt x="56000" y="25805"/>
                  <a:pt x="56002" y="25805"/>
                </a:cubicBezTo>
                <a:close/>
                <a:moveTo>
                  <a:pt x="129487" y="0"/>
                </a:moveTo>
                <a:cubicBezTo>
                  <a:pt x="124318" y="4664"/>
                  <a:pt x="119091" y="9270"/>
                  <a:pt x="113774" y="13775"/>
                </a:cubicBezTo>
                <a:cubicBezTo>
                  <a:pt x="105593" y="20707"/>
                  <a:pt x="97206" y="27405"/>
                  <a:pt x="88531" y="33721"/>
                </a:cubicBezTo>
                <a:cubicBezTo>
                  <a:pt x="87591" y="34407"/>
                  <a:pt x="86640" y="35246"/>
                  <a:pt x="85631" y="35846"/>
                </a:cubicBezTo>
                <a:cubicBezTo>
                  <a:pt x="85679" y="35818"/>
                  <a:pt x="85711" y="35801"/>
                  <a:pt x="85714" y="35801"/>
                </a:cubicBezTo>
                <a:lnTo>
                  <a:pt x="85714" y="35801"/>
                </a:lnTo>
                <a:cubicBezTo>
                  <a:pt x="85718" y="35801"/>
                  <a:pt x="85636" y="35849"/>
                  <a:pt x="85397" y="35979"/>
                </a:cubicBezTo>
                <a:cubicBezTo>
                  <a:pt x="85344" y="36011"/>
                  <a:pt x="85291" y="36053"/>
                  <a:pt x="85254" y="36080"/>
                </a:cubicBezTo>
                <a:cubicBezTo>
                  <a:pt x="85046" y="36245"/>
                  <a:pt x="84834" y="36409"/>
                  <a:pt x="84627" y="36574"/>
                </a:cubicBezTo>
                <a:cubicBezTo>
                  <a:pt x="83554" y="37445"/>
                  <a:pt x="82475" y="38322"/>
                  <a:pt x="81381" y="39177"/>
                </a:cubicBezTo>
                <a:cubicBezTo>
                  <a:pt x="78566" y="41381"/>
                  <a:pt x="75692" y="43559"/>
                  <a:pt x="72563" y="45312"/>
                </a:cubicBezTo>
                <a:cubicBezTo>
                  <a:pt x="69876" y="46823"/>
                  <a:pt x="66711" y="48301"/>
                  <a:pt x="63543" y="48301"/>
                </a:cubicBezTo>
                <a:cubicBezTo>
                  <a:pt x="63336" y="48301"/>
                  <a:pt x="63129" y="48295"/>
                  <a:pt x="62922" y="48282"/>
                </a:cubicBezTo>
                <a:cubicBezTo>
                  <a:pt x="58911" y="48037"/>
                  <a:pt x="55655" y="45201"/>
                  <a:pt x="54561" y="41365"/>
                </a:cubicBezTo>
                <a:cubicBezTo>
                  <a:pt x="53472" y="37551"/>
                  <a:pt x="54295" y="33371"/>
                  <a:pt x="55161" y="29599"/>
                </a:cubicBezTo>
                <a:cubicBezTo>
                  <a:pt x="55347" y="28781"/>
                  <a:pt x="55543" y="27968"/>
                  <a:pt x="55735" y="27156"/>
                </a:cubicBezTo>
                <a:cubicBezTo>
                  <a:pt x="55814" y="26816"/>
                  <a:pt x="55883" y="26465"/>
                  <a:pt x="55968" y="26125"/>
                </a:cubicBezTo>
                <a:cubicBezTo>
                  <a:pt x="55974" y="26093"/>
                  <a:pt x="55984" y="26051"/>
                  <a:pt x="55990" y="26019"/>
                </a:cubicBezTo>
                <a:lnTo>
                  <a:pt x="55990" y="26019"/>
                </a:lnTo>
                <a:cubicBezTo>
                  <a:pt x="55990" y="26083"/>
                  <a:pt x="55984" y="26162"/>
                  <a:pt x="55984" y="26263"/>
                </a:cubicBezTo>
                <a:cubicBezTo>
                  <a:pt x="55990" y="26051"/>
                  <a:pt x="56037" y="25812"/>
                  <a:pt x="56064" y="25599"/>
                </a:cubicBezTo>
                <a:cubicBezTo>
                  <a:pt x="56282" y="23628"/>
                  <a:pt x="56319" y="21684"/>
                  <a:pt x="56170" y="19703"/>
                </a:cubicBezTo>
                <a:lnTo>
                  <a:pt x="56170" y="19698"/>
                </a:lnTo>
                <a:cubicBezTo>
                  <a:pt x="56149" y="19570"/>
                  <a:pt x="56128" y="19443"/>
                  <a:pt x="56101" y="19320"/>
                </a:cubicBezTo>
                <a:cubicBezTo>
                  <a:pt x="56037" y="18980"/>
                  <a:pt x="55963" y="18646"/>
                  <a:pt x="55867" y="18316"/>
                </a:cubicBezTo>
                <a:cubicBezTo>
                  <a:pt x="55798" y="18056"/>
                  <a:pt x="55697" y="17806"/>
                  <a:pt x="55618" y="17546"/>
                </a:cubicBezTo>
                <a:cubicBezTo>
                  <a:pt x="55575" y="17466"/>
                  <a:pt x="55538" y="17382"/>
                  <a:pt x="55496" y="17302"/>
                </a:cubicBezTo>
                <a:cubicBezTo>
                  <a:pt x="55384" y="17089"/>
                  <a:pt x="55108" y="16802"/>
                  <a:pt x="55007" y="16569"/>
                </a:cubicBezTo>
                <a:lnTo>
                  <a:pt x="54986" y="16548"/>
                </a:lnTo>
                <a:cubicBezTo>
                  <a:pt x="54975" y="16537"/>
                  <a:pt x="54959" y="16532"/>
                  <a:pt x="54948" y="16516"/>
                </a:cubicBezTo>
                <a:cubicBezTo>
                  <a:pt x="54946" y="16519"/>
                  <a:pt x="54941" y="16521"/>
                  <a:pt x="54934" y="16521"/>
                </a:cubicBezTo>
                <a:cubicBezTo>
                  <a:pt x="54889" y="16521"/>
                  <a:pt x="54760" y="16441"/>
                  <a:pt x="54577" y="16202"/>
                </a:cubicBezTo>
                <a:cubicBezTo>
                  <a:pt x="54550" y="16186"/>
                  <a:pt x="54524" y="16170"/>
                  <a:pt x="54497" y="16149"/>
                </a:cubicBezTo>
                <a:cubicBezTo>
                  <a:pt x="54401" y="16096"/>
                  <a:pt x="54295" y="16053"/>
                  <a:pt x="54189" y="16000"/>
                </a:cubicBezTo>
                <a:cubicBezTo>
                  <a:pt x="54029" y="15947"/>
                  <a:pt x="53865" y="15894"/>
                  <a:pt x="53700" y="15846"/>
                </a:cubicBezTo>
                <a:cubicBezTo>
                  <a:pt x="53525" y="15799"/>
                  <a:pt x="53328" y="15788"/>
                  <a:pt x="53142" y="15751"/>
                </a:cubicBezTo>
                <a:cubicBezTo>
                  <a:pt x="53095" y="15745"/>
                  <a:pt x="53047" y="15745"/>
                  <a:pt x="52999" y="15740"/>
                </a:cubicBezTo>
                <a:cubicBezTo>
                  <a:pt x="52887" y="15735"/>
                  <a:pt x="52776" y="15733"/>
                  <a:pt x="52665" y="15733"/>
                </a:cubicBezTo>
                <a:cubicBezTo>
                  <a:pt x="52190" y="15733"/>
                  <a:pt x="51720" y="15773"/>
                  <a:pt x="51246" y="15799"/>
                </a:cubicBezTo>
                <a:cubicBezTo>
                  <a:pt x="51177" y="15814"/>
                  <a:pt x="51108" y="15820"/>
                  <a:pt x="51034" y="15830"/>
                </a:cubicBezTo>
                <a:cubicBezTo>
                  <a:pt x="50715" y="15894"/>
                  <a:pt x="50396" y="15953"/>
                  <a:pt x="50088" y="16027"/>
                </a:cubicBezTo>
                <a:cubicBezTo>
                  <a:pt x="48696" y="16346"/>
                  <a:pt x="47342" y="16802"/>
                  <a:pt x="46024" y="17328"/>
                </a:cubicBezTo>
                <a:cubicBezTo>
                  <a:pt x="45947" y="17357"/>
                  <a:pt x="45399" y="17569"/>
                  <a:pt x="45407" y="17569"/>
                </a:cubicBezTo>
                <a:cubicBezTo>
                  <a:pt x="45409" y="17569"/>
                  <a:pt x="45464" y="17549"/>
                  <a:pt x="45599" y="17498"/>
                </a:cubicBezTo>
                <a:cubicBezTo>
                  <a:pt x="45755" y="17439"/>
                  <a:pt x="45815" y="17417"/>
                  <a:pt x="45818" y="17417"/>
                </a:cubicBezTo>
                <a:lnTo>
                  <a:pt x="45818" y="17417"/>
                </a:lnTo>
                <a:cubicBezTo>
                  <a:pt x="45827" y="17417"/>
                  <a:pt x="45427" y="17576"/>
                  <a:pt x="45376" y="17599"/>
                </a:cubicBezTo>
                <a:cubicBezTo>
                  <a:pt x="45015" y="17759"/>
                  <a:pt x="44648" y="17923"/>
                  <a:pt x="44282" y="18099"/>
                </a:cubicBezTo>
                <a:cubicBezTo>
                  <a:pt x="43570" y="18428"/>
                  <a:pt x="42869" y="18779"/>
                  <a:pt x="42173" y="19140"/>
                </a:cubicBezTo>
                <a:cubicBezTo>
                  <a:pt x="38694" y="20941"/>
                  <a:pt x="35379" y="23002"/>
                  <a:pt x="32202" y="25296"/>
                </a:cubicBezTo>
                <a:cubicBezTo>
                  <a:pt x="31103" y="26093"/>
                  <a:pt x="30008" y="26917"/>
                  <a:pt x="28925" y="27740"/>
                </a:cubicBezTo>
                <a:cubicBezTo>
                  <a:pt x="28904" y="27756"/>
                  <a:pt x="28734" y="27883"/>
                  <a:pt x="28659" y="27942"/>
                </a:cubicBezTo>
                <a:lnTo>
                  <a:pt x="28022" y="28441"/>
                </a:lnTo>
                <a:cubicBezTo>
                  <a:pt x="27528" y="28829"/>
                  <a:pt x="27039" y="29211"/>
                  <a:pt x="26556" y="29605"/>
                </a:cubicBezTo>
                <a:cubicBezTo>
                  <a:pt x="24548" y="31209"/>
                  <a:pt x="22577" y="32850"/>
                  <a:pt x="20622" y="34529"/>
                </a:cubicBezTo>
                <a:cubicBezTo>
                  <a:pt x="16739" y="37870"/>
                  <a:pt x="12957" y="41323"/>
                  <a:pt x="9217" y="44824"/>
                </a:cubicBezTo>
                <a:cubicBezTo>
                  <a:pt x="6131" y="47729"/>
                  <a:pt x="3071" y="50646"/>
                  <a:pt x="1" y="53546"/>
                </a:cubicBezTo>
                <a:lnTo>
                  <a:pt x="1" y="98189"/>
                </a:lnTo>
                <a:cubicBezTo>
                  <a:pt x="5308" y="93774"/>
                  <a:pt x="10747" y="89530"/>
                  <a:pt x="16484" y="85684"/>
                </a:cubicBezTo>
                <a:cubicBezTo>
                  <a:pt x="21573" y="82274"/>
                  <a:pt x="26890" y="79416"/>
                  <a:pt x="32394" y="76717"/>
                </a:cubicBezTo>
                <a:cubicBezTo>
                  <a:pt x="35836" y="75023"/>
                  <a:pt x="39198" y="73254"/>
                  <a:pt x="42901" y="72165"/>
                </a:cubicBezTo>
                <a:cubicBezTo>
                  <a:pt x="44777" y="71614"/>
                  <a:pt x="46911" y="71173"/>
                  <a:pt x="48992" y="71173"/>
                </a:cubicBezTo>
                <a:cubicBezTo>
                  <a:pt x="51525" y="71173"/>
                  <a:pt x="53981" y="71825"/>
                  <a:pt x="55804" y="73726"/>
                </a:cubicBezTo>
                <a:cubicBezTo>
                  <a:pt x="59150" y="77232"/>
                  <a:pt x="58029" y="82305"/>
                  <a:pt x="56919" y="86518"/>
                </a:cubicBezTo>
                <a:cubicBezTo>
                  <a:pt x="56393" y="88499"/>
                  <a:pt x="55777" y="90465"/>
                  <a:pt x="55347" y="92473"/>
                </a:cubicBezTo>
                <a:cubicBezTo>
                  <a:pt x="55294" y="92712"/>
                  <a:pt x="55246" y="92956"/>
                  <a:pt x="55198" y="93200"/>
                </a:cubicBezTo>
                <a:cubicBezTo>
                  <a:pt x="55193" y="93227"/>
                  <a:pt x="55188" y="93270"/>
                  <a:pt x="55182" y="93317"/>
                </a:cubicBezTo>
                <a:cubicBezTo>
                  <a:pt x="55166" y="93413"/>
                  <a:pt x="55156" y="93530"/>
                  <a:pt x="55156" y="93583"/>
                </a:cubicBezTo>
                <a:cubicBezTo>
                  <a:pt x="55140" y="93748"/>
                  <a:pt x="55134" y="93918"/>
                  <a:pt x="55134" y="94088"/>
                </a:cubicBezTo>
                <a:cubicBezTo>
                  <a:pt x="55134" y="94444"/>
                  <a:pt x="55188" y="94794"/>
                  <a:pt x="55219" y="95155"/>
                </a:cubicBezTo>
                <a:cubicBezTo>
                  <a:pt x="55251" y="95325"/>
                  <a:pt x="55278" y="95501"/>
                  <a:pt x="55315" y="95671"/>
                </a:cubicBezTo>
                <a:cubicBezTo>
                  <a:pt x="55437" y="96287"/>
                  <a:pt x="55756" y="96919"/>
                  <a:pt x="55873" y="97535"/>
                </a:cubicBezTo>
                <a:cubicBezTo>
                  <a:pt x="55910" y="97625"/>
                  <a:pt x="55958" y="97705"/>
                  <a:pt x="56006" y="97785"/>
                </a:cubicBezTo>
                <a:cubicBezTo>
                  <a:pt x="56112" y="97971"/>
                  <a:pt x="56245" y="98141"/>
                  <a:pt x="56356" y="98327"/>
                </a:cubicBezTo>
                <a:cubicBezTo>
                  <a:pt x="56404" y="98380"/>
                  <a:pt x="56446" y="98433"/>
                  <a:pt x="56500" y="98486"/>
                </a:cubicBezTo>
                <a:cubicBezTo>
                  <a:pt x="56537" y="98523"/>
                  <a:pt x="56569" y="98555"/>
                  <a:pt x="56601" y="98582"/>
                </a:cubicBezTo>
                <a:cubicBezTo>
                  <a:pt x="56781" y="98693"/>
                  <a:pt x="56956" y="98853"/>
                  <a:pt x="57137" y="98948"/>
                </a:cubicBezTo>
                <a:cubicBezTo>
                  <a:pt x="57158" y="98953"/>
                  <a:pt x="57180" y="98964"/>
                  <a:pt x="57190" y="98975"/>
                </a:cubicBezTo>
                <a:cubicBezTo>
                  <a:pt x="57403" y="99033"/>
                  <a:pt x="57610" y="99113"/>
                  <a:pt x="57822" y="99166"/>
                </a:cubicBezTo>
                <a:cubicBezTo>
                  <a:pt x="57875" y="99177"/>
                  <a:pt x="57971" y="99198"/>
                  <a:pt x="58067" y="99214"/>
                </a:cubicBezTo>
                <a:cubicBezTo>
                  <a:pt x="58247" y="99224"/>
                  <a:pt x="58508" y="99251"/>
                  <a:pt x="58614" y="99251"/>
                </a:cubicBezTo>
                <a:cubicBezTo>
                  <a:pt x="58688" y="99252"/>
                  <a:pt x="58762" y="99253"/>
                  <a:pt x="58836" y="99253"/>
                </a:cubicBezTo>
                <a:cubicBezTo>
                  <a:pt x="59038" y="99253"/>
                  <a:pt x="59240" y="99248"/>
                  <a:pt x="59442" y="99240"/>
                </a:cubicBezTo>
                <a:cubicBezTo>
                  <a:pt x="59570" y="99230"/>
                  <a:pt x="59947" y="99192"/>
                  <a:pt x="60133" y="99171"/>
                </a:cubicBezTo>
                <a:cubicBezTo>
                  <a:pt x="60271" y="99150"/>
                  <a:pt x="60404" y="99123"/>
                  <a:pt x="60473" y="99113"/>
                </a:cubicBezTo>
                <a:cubicBezTo>
                  <a:pt x="61158" y="98980"/>
                  <a:pt x="61833" y="98805"/>
                  <a:pt x="62502" y="98603"/>
                </a:cubicBezTo>
                <a:cubicBezTo>
                  <a:pt x="63193" y="98396"/>
                  <a:pt x="63878" y="98157"/>
                  <a:pt x="64558" y="97891"/>
                </a:cubicBezTo>
                <a:cubicBezTo>
                  <a:pt x="64733" y="97822"/>
                  <a:pt x="64914" y="97753"/>
                  <a:pt x="65089" y="97679"/>
                </a:cubicBezTo>
                <a:cubicBezTo>
                  <a:pt x="65387" y="97546"/>
                  <a:pt x="65689" y="97413"/>
                  <a:pt x="65998" y="97275"/>
                </a:cubicBezTo>
                <a:cubicBezTo>
                  <a:pt x="67522" y="96568"/>
                  <a:pt x="69009" y="95777"/>
                  <a:pt x="70470" y="94938"/>
                </a:cubicBezTo>
                <a:cubicBezTo>
                  <a:pt x="73514" y="93190"/>
                  <a:pt x="76430" y="91235"/>
                  <a:pt x="79272" y="89185"/>
                </a:cubicBezTo>
                <a:cubicBezTo>
                  <a:pt x="80600" y="88228"/>
                  <a:pt x="81907" y="87240"/>
                  <a:pt x="83214" y="86242"/>
                </a:cubicBezTo>
                <a:lnTo>
                  <a:pt x="83655" y="85907"/>
                </a:lnTo>
                <a:cubicBezTo>
                  <a:pt x="83963" y="85657"/>
                  <a:pt x="84271" y="85418"/>
                  <a:pt x="84584" y="85174"/>
                </a:cubicBezTo>
                <a:cubicBezTo>
                  <a:pt x="85142" y="84728"/>
                  <a:pt x="85705" y="84287"/>
                  <a:pt x="86258" y="83835"/>
                </a:cubicBezTo>
                <a:cubicBezTo>
                  <a:pt x="92781" y="78539"/>
                  <a:pt x="99129" y="73009"/>
                  <a:pt x="105413" y="67432"/>
                </a:cubicBezTo>
                <a:cubicBezTo>
                  <a:pt x="113540" y="60207"/>
                  <a:pt x="121514" y="52818"/>
                  <a:pt x="129487" y="45429"/>
                </a:cubicBezTo>
                <a:lnTo>
                  <a:pt x="129487" y="0"/>
                </a:lnTo>
                <a:close/>
              </a:path>
            </a:pathLst>
          </a:custGeom>
          <a:solidFill>
            <a:srgbClr val="FFFFFF">
              <a:alpha val="124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45" name="Google Shape;45;p8"/>
          <p:cNvSpPr/>
          <p:nvPr/>
        </p:nvSpPr>
        <p:spPr>
          <a:xfrm>
            <a:off x="289557" y="371631"/>
            <a:ext cx="11527599" cy="6114740"/>
          </a:xfrm>
          <a:custGeom>
            <a:avLst/>
            <a:gdLst/>
            <a:ahLst/>
            <a:cxnLst/>
            <a:rect l="l" t="t" r="r" b="b"/>
            <a:pathLst>
              <a:path w="118252" h="62726" extrusionOk="0">
                <a:moveTo>
                  <a:pt x="2503" y="2598"/>
                </a:moveTo>
                <a:cubicBezTo>
                  <a:pt x="2506" y="2598"/>
                  <a:pt x="2509" y="2598"/>
                  <a:pt x="2513" y="2598"/>
                </a:cubicBezTo>
                <a:cubicBezTo>
                  <a:pt x="2975" y="2598"/>
                  <a:pt x="3347" y="2986"/>
                  <a:pt x="3347" y="3448"/>
                </a:cubicBezTo>
                <a:cubicBezTo>
                  <a:pt x="3347" y="3916"/>
                  <a:pt x="2964" y="4287"/>
                  <a:pt x="2497" y="4287"/>
                </a:cubicBezTo>
                <a:cubicBezTo>
                  <a:pt x="2035" y="4287"/>
                  <a:pt x="1663" y="3900"/>
                  <a:pt x="1663" y="3437"/>
                </a:cubicBezTo>
                <a:cubicBezTo>
                  <a:pt x="1668" y="2973"/>
                  <a:pt x="2040" y="2598"/>
                  <a:pt x="2503" y="2598"/>
                </a:cubicBezTo>
                <a:close/>
                <a:moveTo>
                  <a:pt x="2544" y="6874"/>
                </a:moveTo>
                <a:cubicBezTo>
                  <a:pt x="3007" y="6874"/>
                  <a:pt x="3378" y="7257"/>
                  <a:pt x="3378" y="7724"/>
                </a:cubicBezTo>
                <a:cubicBezTo>
                  <a:pt x="3378" y="8192"/>
                  <a:pt x="3001" y="8558"/>
                  <a:pt x="2529" y="8558"/>
                </a:cubicBezTo>
                <a:cubicBezTo>
                  <a:pt x="2066" y="8558"/>
                  <a:pt x="1695" y="8176"/>
                  <a:pt x="1695" y="7708"/>
                </a:cubicBezTo>
                <a:cubicBezTo>
                  <a:pt x="1695" y="7246"/>
                  <a:pt x="2077" y="6874"/>
                  <a:pt x="2544" y="6874"/>
                </a:cubicBezTo>
                <a:close/>
                <a:moveTo>
                  <a:pt x="2582" y="11151"/>
                </a:moveTo>
                <a:cubicBezTo>
                  <a:pt x="3049" y="11151"/>
                  <a:pt x="3421" y="11538"/>
                  <a:pt x="3421" y="12001"/>
                </a:cubicBezTo>
                <a:cubicBezTo>
                  <a:pt x="3416" y="12468"/>
                  <a:pt x="3033" y="12840"/>
                  <a:pt x="2571" y="12840"/>
                </a:cubicBezTo>
                <a:cubicBezTo>
                  <a:pt x="2104" y="12840"/>
                  <a:pt x="1732" y="12452"/>
                  <a:pt x="1732" y="11990"/>
                </a:cubicBezTo>
                <a:cubicBezTo>
                  <a:pt x="1732" y="11522"/>
                  <a:pt x="2120" y="11151"/>
                  <a:pt x="2582" y="11151"/>
                </a:cubicBezTo>
                <a:close/>
                <a:moveTo>
                  <a:pt x="2619" y="15427"/>
                </a:moveTo>
                <a:cubicBezTo>
                  <a:pt x="3081" y="15427"/>
                  <a:pt x="3453" y="15815"/>
                  <a:pt x="3453" y="16277"/>
                </a:cubicBezTo>
                <a:cubicBezTo>
                  <a:pt x="3448" y="16741"/>
                  <a:pt x="3076" y="17116"/>
                  <a:pt x="2613" y="17116"/>
                </a:cubicBezTo>
                <a:cubicBezTo>
                  <a:pt x="2609" y="17116"/>
                  <a:pt x="2606" y="17116"/>
                  <a:pt x="2603" y="17116"/>
                </a:cubicBezTo>
                <a:cubicBezTo>
                  <a:pt x="2141" y="17116"/>
                  <a:pt x="1764" y="16728"/>
                  <a:pt x="1764" y="16266"/>
                </a:cubicBezTo>
                <a:cubicBezTo>
                  <a:pt x="1764" y="15799"/>
                  <a:pt x="2151" y="15427"/>
                  <a:pt x="2619" y="15427"/>
                </a:cubicBezTo>
                <a:close/>
                <a:moveTo>
                  <a:pt x="2656" y="19703"/>
                </a:moveTo>
                <a:cubicBezTo>
                  <a:pt x="3124" y="19703"/>
                  <a:pt x="3495" y="20091"/>
                  <a:pt x="3495" y="20553"/>
                </a:cubicBezTo>
                <a:cubicBezTo>
                  <a:pt x="3485" y="21017"/>
                  <a:pt x="3113" y="21392"/>
                  <a:pt x="2655" y="21392"/>
                </a:cubicBezTo>
                <a:cubicBezTo>
                  <a:pt x="2652" y="21392"/>
                  <a:pt x="2649" y="21392"/>
                  <a:pt x="2645" y="21392"/>
                </a:cubicBezTo>
                <a:cubicBezTo>
                  <a:pt x="2178" y="21392"/>
                  <a:pt x="1806" y="21004"/>
                  <a:pt x="1806" y="20542"/>
                </a:cubicBezTo>
                <a:cubicBezTo>
                  <a:pt x="1806" y="20075"/>
                  <a:pt x="2194" y="19703"/>
                  <a:pt x="2656" y="19703"/>
                </a:cubicBezTo>
                <a:close/>
                <a:moveTo>
                  <a:pt x="2688" y="23985"/>
                </a:moveTo>
                <a:cubicBezTo>
                  <a:pt x="3155" y="23985"/>
                  <a:pt x="3527" y="24372"/>
                  <a:pt x="3527" y="24834"/>
                </a:cubicBezTo>
                <a:cubicBezTo>
                  <a:pt x="3522" y="25302"/>
                  <a:pt x="3139" y="25674"/>
                  <a:pt x="2677" y="25674"/>
                </a:cubicBezTo>
                <a:cubicBezTo>
                  <a:pt x="2210" y="25674"/>
                  <a:pt x="1838" y="25286"/>
                  <a:pt x="1838" y="24824"/>
                </a:cubicBezTo>
                <a:cubicBezTo>
                  <a:pt x="1838" y="24356"/>
                  <a:pt x="2226" y="23985"/>
                  <a:pt x="2688" y="23985"/>
                </a:cubicBezTo>
                <a:close/>
                <a:moveTo>
                  <a:pt x="2720" y="28261"/>
                </a:moveTo>
                <a:cubicBezTo>
                  <a:pt x="3187" y="28271"/>
                  <a:pt x="3564" y="28649"/>
                  <a:pt x="3559" y="29111"/>
                </a:cubicBezTo>
                <a:cubicBezTo>
                  <a:pt x="3559" y="29578"/>
                  <a:pt x="3171" y="29950"/>
                  <a:pt x="2709" y="29950"/>
                </a:cubicBezTo>
                <a:cubicBezTo>
                  <a:pt x="2242" y="29950"/>
                  <a:pt x="1870" y="29562"/>
                  <a:pt x="1870" y="29100"/>
                </a:cubicBezTo>
                <a:cubicBezTo>
                  <a:pt x="1870" y="28633"/>
                  <a:pt x="2258" y="28261"/>
                  <a:pt x="2720" y="28261"/>
                </a:cubicBezTo>
                <a:close/>
                <a:moveTo>
                  <a:pt x="2493" y="32786"/>
                </a:moveTo>
                <a:cubicBezTo>
                  <a:pt x="2500" y="32786"/>
                  <a:pt x="2506" y="32786"/>
                  <a:pt x="2513" y="32787"/>
                </a:cubicBezTo>
                <a:cubicBezTo>
                  <a:pt x="2975" y="32787"/>
                  <a:pt x="3347" y="33169"/>
                  <a:pt x="3347" y="33637"/>
                </a:cubicBezTo>
                <a:cubicBezTo>
                  <a:pt x="3347" y="34099"/>
                  <a:pt x="2964" y="34471"/>
                  <a:pt x="2497" y="34471"/>
                </a:cubicBezTo>
                <a:cubicBezTo>
                  <a:pt x="2035" y="34471"/>
                  <a:pt x="1663" y="34088"/>
                  <a:pt x="1663" y="33621"/>
                </a:cubicBezTo>
                <a:cubicBezTo>
                  <a:pt x="1668" y="33154"/>
                  <a:pt x="2035" y="32786"/>
                  <a:pt x="2493" y="32786"/>
                </a:cubicBezTo>
                <a:close/>
                <a:moveTo>
                  <a:pt x="2525" y="37063"/>
                </a:moveTo>
                <a:cubicBezTo>
                  <a:pt x="2532" y="37063"/>
                  <a:pt x="2538" y="37063"/>
                  <a:pt x="2544" y="37063"/>
                </a:cubicBezTo>
                <a:cubicBezTo>
                  <a:pt x="3007" y="37063"/>
                  <a:pt x="3378" y="37445"/>
                  <a:pt x="3378" y="37913"/>
                </a:cubicBezTo>
                <a:cubicBezTo>
                  <a:pt x="3378" y="38375"/>
                  <a:pt x="2996" y="38747"/>
                  <a:pt x="2529" y="38747"/>
                </a:cubicBezTo>
                <a:cubicBezTo>
                  <a:pt x="2066" y="38747"/>
                  <a:pt x="1695" y="38364"/>
                  <a:pt x="1695" y="37897"/>
                </a:cubicBezTo>
                <a:cubicBezTo>
                  <a:pt x="1700" y="37441"/>
                  <a:pt x="2067" y="37063"/>
                  <a:pt x="2525" y="37063"/>
                </a:cubicBezTo>
                <a:close/>
                <a:moveTo>
                  <a:pt x="2582" y="41339"/>
                </a:moveTo>
                <a:cubicBezTo>
                  <a:pt x="3049" y="41339"/>
                  <a:pt x="3421" y="41721"/>
                  <a:pt x="3421" y="42189"/>
                </a:cubicBezTo>
                <a:cubicBezTo>
                  <a:pt x="3421" y="42651"/>
                  <a:pt x="3033" y="43023"/>
                  <a:pt x="2571" y="43023"/>
                </a:cubicBezTo>
                <a:cubicBezTo>
                  <a:pt x="2104" y="43023"/>
                  <a:pt x="1732" y="42640"/>
                  <a:pt x="1732" y="42173"/>
                </a:cubicBezTo>
                <a:cubicBezTo>
                  <a:pt x="1732" y="41711"/>
                  <a:pt x="2120" y="41339"/>
                  <a:pt x="2582" y="41339"/>
                </a:cubicBezTo>
                <a:close/>
                <a:moveTo>
                  <a:pt x="2619" y="45615"/>
                </a:moveTo>
                <a:cubicBezTo>
                  <a:pt x="3081" y="45615"/>
                  <a:pt x="3453" y="45998"/>
                  <a:pt x="3453" y="46465"/>
                </a:cubicBezTo>
                <a:cubicBezTo>
                  <a:pt x="3453" y="46927"/>
                  <a:pt x="3070" y="47299"/>
                  <a:pt x="2603" y="47299"/>
                </a:cubicBezTo>
                <a:cubicBezTo>
                  <a:pt x="2141" y="47299"/>
                  <a:pt x="1764" y="46917"/>
                  <a:pt x="1764" y="46449"/>
                </a:cubicBezTo>
                <a:cubicBezTo>
                  <a:pt x="1764" y="45987"/>
                  <a:pt x="2151" y="45615"/>
                  <a:pt x="2619" y="45615"/>
                </a:cubicBezTo>
                <a:close/>
                <a:moveTo>
                  <a:pt x="2651" y="49891"/>
                </a:moveTo>
                <a:cubicBezTo>
                  <a:pt x="3113" y="49891"/>
                  <a:pt x="3485" y="50274"/>
                  <a:pt x="3485" y="50736"/>
                </a:cubicBezTo>
                <a:cubicBezTo>
                  <a:pt x="3485" y="51204"/>
                  <a:pt x="3102" y="51575"/>
                  <a:pt x="2635" y="51575"/>
                </a:cubicBezTo>
                <a:cubicBezTo>
                  <a:pt x="2173" y="51575"/>
                  <a:pt x="1801" y="51193"/>
                  <a:pt x="1801" y="50725"/>
                </a:cubicBezTo>
                <a:cubicBezTo>
                  <a:pt x="1806" y="50263"/>
                  <a:pt x="2183" y="49891"/>
                  <a:pt x="2651" y="49891"/>
                </a:cubicBezTo>
                <a:close/>
                <a:moveTo>
                  <a:pt x="2678" y="54173"/>
                </a:moveTo>
                <a:cubicBezTo>
                  <a:pt x="2681" y="54173"/>
                  <a:pt x="2685" y="54173"/>
                  <a:pt x="2688" y="54173"/>
                </a:cubicBezTo>
                <a:cubicBezTo>
                  <a:pt x="3155" y="54173"/>
                  <a:pt x="3527" y="54555"/>
                  <a:pt x="3527" y="55023"/>
                </a:cubicBezTo>
                <a:cubicBezTo>
                  <a:pt x="3527" y="55485"/>
                  <a:pt x="3139" y="55857"/>
                  <a:pt x="2677" y="55857"/>
                </a:cubicBezTo>
                <a:cubicBezTo>
                  <a:pt x="2210" y="55857"/>
                  <a:pt x="1838" y="55474"/>
                  <a:pt x="1838" y="55007"/>
                </a:cubicBezTo>
                <a:cubicBezTo>
                  <a:pt x="1838" y="54548"/>
                  <a:pt x="2220" y="54173"/>
                  <a:pt x="2678" y="54173"/>
                </a:cubicBezTo>
                <a:close/>
                <a:moveTo>
                  <a:pt x="2725" y="58449"/>
                </a:moveTo>
                <a:cubicBezTo>
                  <a:pt x="3187" y="58449"/>
                  <a:pt x="3559" y="58832"/>
                  <a:pt x="3559" y="59299"/>
                </a:cubicBezTo>
                <a:cubicBezTo>
                  <a:pt x="3559" y="59761"/>
                  <a:pt x="3177" y="60133"/>
                  <a:pt x="2709" y="60133"/>
                </a:cubicBezTo>
                <a:cubicBezTo>
                  <a:pt x="2247" y="60133"/>
                  <a:pt x="1875" y="59751"/>
                  <a:pt x="1875" y="59283"/>
                </a:cubicBezTo>
                <a:cubicBezTo>
                  <a:pt x="1875" y="58821"/>
                  <a:pt x="2258" y="58449"/>
                  <a:pt x="2725" y="58449"/>
                </a:cubicBezTo>
                <a:close/>
                <a:moveTo>
                  <a:pt x="0" y="1"/>
                </a:moveTo>
                <a:lnTo>
                  <a:pt x="0" y="30189"/>
                </a:lnTo>
                <a:lnTo>
                  <a:pt x="0" y="32537"/>
                </a:lnTo>
                <a:lnTo>
                  <a:pt x="0" y="62725"/>
                </a:lnTo>
                <a:lnTo>
                  <a:pt x="118251" y="62725"/>
                </a:lnTo>
                <a:lnTo>
                  <a:pt x="118251" y="32537"/>
                </a:lnTo>
                <a:lnTo>
                  <a:pt x="118251" y="30189"/>
                </a:lnTo>
                <a:lnTo>
                  <a:pt x="1182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850800" y="1742800"/>
            <a:ext cx="8490400" cy="3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9655534" y="842085"/>
            <a:ext cx="594765" cy="592164"/>
          </a:xfrm>
          <a:custGeom>
            <a:avLst/>
            <a:gdLst/>
            <a:ahLst/>
            <a:cxnLst/>
            <a:rect l="l" t="t" r="r" b="b"/>
            <a:pathLst>
              <a:path w="2279" h="2269" extrusionOk="0">
                <a:moveTo>
                  <a:pt x="1073" y="0"/>
                </a:moveTo>
                <a:lnTo>
                  <a:pt x="845" y="877"/>
                </a:lnTo>
                <a:lnTo>
                  <a:pt x="0" y="1206"/>
                </a:lnTo>
                <a:lnTo>
                  <a:pt x="876" y="1434"/>
                </a:lnTo>
                <a:lnTo>
                  <a:pt x="1211" y="2268"/>
                </a:lnTo>
                <a:lnTo>
                  <a:pt x="1418" y="1418"/>
                </a:lnTo>
                <a:lnTo>
                  <a:pt x="2279" y="1062"/>
                </a:lnTo>
                <a:lnTo>
                  <a:pt x="1402" y="834"/>
                </a:lnTo>
                <a:lnTo>
                  <a:pt x="10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48" name="Google Shape;48;p8"/>
          <p:cNvSpPr/>
          <p:nvPr/>
        </p:nvSpPr>
        <p:spPr>
          <a:xfrm>
            <a:off x="10749518" y="1511651"/>
            <a:ext cx="594765" cy="592164"/>
          </a:xfrm>
          <a:custGeom>
            <a:avLst/>
            <a:gdLst/>
            <a:ahLst/>
            <a:cxnLst/>
            <a:rect l="l" t="t" r="r" b="b"/>
            <a:pathLst>
              <a:path w="2279" h="2269" extrusionOk="0">
                <a:moveTo>
                  <a:pt x="1073" y="0"/>
                </a:moveTo>
                <a:lnTo>
                  <a:pt x="845" y="877"/>
                </a:lnTo>
                <a:lnTo>
                  <a:pt x="0" y="1206"/>
                </a:lnTo>
                <a:lnTo>
                  <a:pt x="876" y="1434"/>
                </a:lnTo>
                <a:lnTo>
                  <a:pt x="1211" y="2268"/>
                </a:lnTo>
                <a:lnTo>
                  <a:pt x="1418" y="1418"/>
                </a:lnTo>
                <a:lnTo>
                  <a:pt x="2279" y="1062"/>
                </a:lnTo>
                <a:lnTo>
                  <a:pt x="1402" y="834"/>
                </a:lnTo>
                <a:lnTo>
                  <a:pt x="10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2598551" y="5486818"/>
            <a:ext cx="594765" cy="592164"/>
          </a:xfrm>
          <a:custGeom>
            <a:avLst/>
            <a:gdLst/>
            <a:ahLst/>
            <a:cxnLst/>
            <a:rect l="l" t="t" r="r" b="b"/>
            <a:pathLst>
              <a:path w="2279" h="2269" extrusionOk="0">
                <a:moveTo>
                  <a:pt x="1073" y="0"/>
                </a:moveTo>
                <a:lnTo>
                  <a:pt x="845" y="877"/>
                </a:lnTo>
                <a:lnTo>
                  <a:pt x="0" y="1206"/>
                </a:lnTo>
                <a:lnTo>
                  <a:pt x="876" y="1434"/>
                </a:lnTo>
                <a:lnTo>
                  <a:pt x="1211" y="2268"/>
                </a:lnTo>
                <a:lnTo>
                  <a:pt x="1418" y="1418"/>
                </a:lnTo>
                <a:lnTo>
                  <a:pt x="2279" y="1062"/>
                </a:lnTo>
                <a:lnTo>
                  <a:pt x="1402" y="834"/>
                </a:lnTo>
                <a:lnTo>
                  <a:pt x="10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986208"/>
      </p:ext>
    </p:extLst>
  </p:cSld>
  <p:clrMapOvr>
    <a:masterClrMapping/>
  </p:clrMapOvr>
  <p:transition spd="med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-215412" y="-2010100"/>
            <a:ext cx="12622824" cy="9675611"/>
          </a:xfrm>
          <a:custGeom>
            <a:avLst/>
            <a:gdLst/>
            <a:ahLst/>
            <a:cxnLst/>
            <a:rect l="l" t="t" r="r" b="b"/>
            <a:pathLst>
              <a:path w="129487" h="99254" extrusionOk="0">
                <a:moveTo>
                  <a:pt x="56002" y="25805"/>
                </a:moveTo>
                <a:cubicBezTo>
                  <a:pt x="56006" y="25805"/>
                  <a:pt x="56005" y="25909"/>
                  <a:pt x="55990" y="26019"/>
                </a:cubicBezTo>
                <a:cubicBezTo>
                  <a:pt x="55994" y="25863"/>
                  <a:pt x="56000" y="25805"/>
                  <a:pt x="56002" y="25805"/>
                </a:cubicBezTo>
                <a:close/>
                <a:moveTo>
                  <a:pt x="129487" y="0"/>
                </a:moveTo>
                <a:cubicBezTo>
                  <a:pt x="124318" y="4664"/>
                  <a:pt x="119091" y="9270"/>
                  <a:pt x="113774" y="13775"/>
                </a:cubicBezTo>
                <a:cubicBezTo>
                  <a:pt x="105593" y="20707"/>
                  <a:pt x="97206" y="27405"/>
                  <a:pt x="88531" y="33721"/>
                </a:cubicBezTo>
                <a:cubicBezTo>
                  <a:pt x="87591" y="34407"/>
                  <a:pt x="86640" y="35246"/>
                  <a:pt x="85631" y="35846"/>
                </a:cubicBezTo>
                <a:cubicBezTo>
                  <a:pt x="85679" y="35818"/>
                  <a:pt x="85711" y="35801"/>
                  <a:pt x="85714" y="35801"/>
                </a:cubicBezTo>
                <a:lnTo>
                  <a:pt x="85714" y="35801"/>
                </a:lnTo>
                <a:cubicBezTo>
                  <a:pt x="85718" y="35801"/>
                  <a:pt x="85636" y="35849"/>
                  <a:pt x="85397" y="35979"/>
                </a:cubicBezTo>
                <a:cubicBezTo>
                  <a:pt x="85344" y="36011"/>
                  <a:pt x="85291" y="36053"/>
                  <a:pt x="85254" y="36080"/>
                </a:cubicBezTo>
                <a:cubicBezTo>
                  <a:pt x="85046" y="36245"/>
                  <a:pt x="84834" y="36409"/>
                  <a:pt x="84627" y="36574"/>
                </a:cubicBezTo>
                <a:cubicBezTo>
                  <a:pt x="83554" y="37445"/>
                  <a:pt x="82475" y="38322"/>
                  <a:pt x="81381" y="39177"/>
                </a:cubicBezTo>
                <a:cubicBezTo>
                  <a:pt x="78566" y="41381"/>
                  <a:pt x="75692" y="43559"/>
                  <a:pt x="72563" y="45312"/>
                </a:cubicBezTo>
                <a:cubicBezTo>
                  <a:pt x="69876" y="46823"/>
                  <a:pt x="66711" y="48301"/>
                  <a:pt x="63543" y="48301"/>
                </a:cubicBezTo>
                <a:cubicBezTo>
                  <a:pt x="63336" y="48301"/>
                  <a:pt x="63129" y="48295"/>
                  <a:pt x="62922" y="48282"/>
                </a:cubicBezTo>
                <a:cubicBezTo>
                  <a:pt x="58911" y="48037"/>
                  <a:pt x="55655" y="45201"/>
                  <a:pt x="54561" y="41365"/>
                </a:cubicBezTo>
                <a:cubicBezTo>
                  <a:pt x="53472" y="37551"/>
                  <a:pt x="54295" y="33371"/>
                  <a:pt x="55161" y="29599"/>
                </a:cubicBezTo>
                <a:cubicBezTo>
                  <a:pt x="55347" y="28781"/>
                  <a:pt x="55543" y="27968"/>
                  <a:pt x="55735" y="27156"/>
                </a:cubicBezTo>
                <a:cubicBezTo>
                  <a:pt x="55814" y="26816"/>
                  <a:pt x="55883" y="26465"/>
                  <a:pt x="55968" y="26125"/>
                </a:cubicBezTo>
                <a:cubicBezTo>
                  <a:pt x="55974" y="26093"/>
                  <a:pt x="55984" y="26051"/>
                  <a:pt x="55990" y="26019"/>
                </a:cubicBezTo>
                <a:lnTo>
                  <a:pt x="55990" y="26019"/>
                </a:lnTo>
                <a:cubicBezTo>
                  <a:pt x="55990" y="26083"/>
                  <a:pt x="55984" y="26162"/>
                  <a:pt x="55984" y="26263"/>
                </a:cubicBezTo>
                <a:cubicBezTo>
                  <a:pt x="55990" y="26051"/>
                  <a:pt x="56037" y="25812"/>
                  <a:pt x="56064" y="25599"/>
                </a:cubicBezTo>
                <a:cubicBezTo>
                  <a:pt x="56282" y="23628"/>
                  <a:pt x="56319" y="21684"/>
                  <a:pt x="56170" y="19703"/>
                </a:cubicBezTo>
                <a:lnTo>
                  <a:pt x="56170" y="19698"/>
                </a:lnTo>
                <a:cubicBezTo>
                  <a:pt x="56149" y="19570"/>
                  <a:pt x="56128" y="19443"/>
                  <a:pt x="56101" y="19320"/>
                </a:cubicBezTo>
                <a:cubicBezTo>
                  <a:pt x="56037" y="18980"/>
                  <a:pt x="55963" y="18646"/>
                  <a:pt x="55867" y="18316"/>
                </a:cubicBezTo>
                <a:cubicBezTo>
                  <a:pt x="55798" y="18056"/>
                  <a:pt x="55697" y="17806"/>
                  <a:pt x="55618" y="17546"/>
                </a:cubicBezTo>
                <a:cubicBezTo>
                  <a:pt x="55575" y="17466"/>
                  <a:pt x="55538" y="17382"/>
                  <a:pt x="55496" y="17302"/>
                </a:cubicBezTo>
                <a:cubicBezTo>
                  <a:pt x="55384" y="17089"/>
                  <a:pt x="55108" y="16802"/>
                  <a:pt x="55007" y="16569"/>
                </a:cubicBezTo>
                <a:lnTo>
                  <a:pt x="54986" y="16548"/>
                </a:lnTo>
                <a:cubicBezTo>
                  <a:pt x="54975" y="16537"/>
                  <a:pt x="54959" y="16532"/>
                  <a:pt x="54948" y="16516"/>
                </a:cubicBezTo>
                <a:cubicBezTo>
                  <a:pt x="54946" y="16519"/>
                  <a:pt x="54941" y="16521"/>
                  <a:pt x="54934" y="16521"/>
                </a:cubicBezTo>
                <a:cubicBezTo>
                  <a:pt x="54889" y="16521"/>
                  <a:pt x="54760" y="16441"/>
                  <a:pt x="54577" y="16202"/>
                </a:cubicBezTo>
                <a:cubicBezTo>
                  <a:pt x="54550" y="16186"/>
                  <a:pt x="54524" y="16170"/>
                  <a:pt x="54497" y="16149"/>
                </a:cubicBezTo>
                <a:cubicBezTo>
                  <a:pt x="54401" y="16096"/>
                  <a:pt x="54295" y="16053"/>
                  <a:pt x="54189" y="16000"/>
                </a:cubicBezTo>
                <a:cubicBezTo>
                  <a:pt x="54029" y="15947"/>
                  <a:pt x="53865" y="15894"/>
                  <a:pt x="53700" y="15846"/>
                </a:cubicBezTo>
                <a:cubicBezTo>
                  <a:pt x="53525" y="15799"/>
                  <a:pt x="53328" y="15788"/>
                  <a:pt x="53142" y="15751"/>
                </a:cubicBezTo>
                <a:cubicBezTo>
                  <a:pt x="53095" y="15745"/>
                  <a:pt x="53047" y="15745"/>
                  <a:pt x="52999" y="15740"/>
                </a:cubicBezTo>
                <a:cubicBezTo>
                  <a:pt x="52887" y="15735"/>
                  <a:pt x="52776" y="15733"/>
                  <a:pt x="52665" y="15733"/>
                </a:cubicBezTo>
                <a:cubicBezTo>
                  <a:pt x="52190" y="15733"/>
                  <a:pt x="51720" y="15773"/>
                  <a:pt x="51246" y="15799"/>
                </a:cubicBezTo>
                <a:cubicBezTo>
                  <a:pt x="51177" y="15814"/>
                  <a:pt x="51108" y="15820"/>
                  <a:pt x="51034" y="15830"/>
                </a:cubicBezTo>
                <a:cubicBezTo>
                  <a:pt x="50715" y="15894"/>
                  <a:pt x="50396" y="15953"/>
                  <a:pt x="50088" y="16027"/>
                </a:cubicBezTo>
                <a:cubicBezTo>
                  <a:pt x="48696" y="16346"/>
                  <a:pt x="47342" y="16802"/>
                  <a:pt x="46024" y="17328"/>
                </a:cubicBezTo>
                <a:cubicBezTo>
                  <a:pt x="45947" y="17357"/>
                  <a:pt x="45399" y="17569"/>
                  <a:pt x="45407" y="17569"/>
                </a:cubicBezTo>
                <a:cubicBezTo>
                  <a:pt x="45409" y="17569"/>
                  <a:pt x="45464" y="17549"/>
                  <a:pt x="45599" y="17498"/>
                </a:cubicBezTo>
                <a:cubicBezTo>
                  <a:pt x="45755" y="17439"/>
                  <a:pt x="45815" y="17417"/>
                  <a:pt x="45818" y="17417"/>
                </a:cubicBezTo>
                <a:lnTo>
                  <a:pt x="45818" y="17417"/>
                </a:lnTo>
                <a:cubicBezTo>
                  <a:pt x="45827" y="17417"/>
                  <a:pt x="45427" y="17576"/>
                  <a:pt x="45376" y="17599"/>
                </a:cubicBezTo>
                <a:cubicBezTo>
                  <a:pt x="45015" y="17759"/>
                  <a:pt x="44648" y="17923"/>
                  <a:pt x="44282" y="18099"/>
                </a:cubicBezTo>
                <a:cubicBezTo>
                  <a:pt x="43570" y="18428"/>
                  <a:pt x="42869" y="18779"/>
                  <a:pt x="42173" y="19140"/>
                </a:cubicBezTo>
                <a:cubicBezTo>
                  <a:pt x="38694" y="20941"/>
                  <a:pt x="35379" y="23002"/>
                  <a:pt x="32202" y="25296"/>
                </a:cubicBezTo>
                <a:cubicBezTo>
                  <a:pt x="31103" y="26093"/>
                  <a:pt x="30008" y="26917"/>
                  <a:pt x="28925" y="27740"/>
                </a:cubicBezTo>
                <a:cubicBezTo>
                  <a:pt x="28904" y="27756"/>
                  <a:pt x="28734" y="27883"/>
                  <a:pt x="28659" y="27942"/>
                </a:cubicBezTo>
                <a:lnTo>
                  <a:pt x="28022" y="28441"/>
                </a:lnTo>
                <a:cubicBezTo>
                  <a:pt x="27528" y="28829"/>
                  <a:pt x="27039" y="29211"/>
                  <a:pt x="26556" y="29605"/>
                </a:cubicBezTo>
                <a:cubicBezTo>
                  <a:pt x="24548" y="31209"/>
                  <a:pt x="22577" y="32850"/>
                  <a:pt x="20622" y="34529"/>
                </a:cubicBezTo>
                <a:cubicBezTo>
                  <a:pt x="16739" y="37870"/>
                  <a:pt x="12957" y="41323"/>
                  <a:pt x="9217" y="44824"/>
                </a:cubicBezTo>
                <a:cubicBezTo>
                  <a:pt x="6131" y="47729"/>
                  <a:pt x="3071" y="50646"/>
                  <a:pt x="1" y="53546"/>
                </a:cubicBezTo>
                <a:lnTo>
                  <a:pt x="1" y="98189"/>
                </a:lnTo>
                <a:cubicBezTo>
                  <a:pt x="5308" y="93774"/>
                  <a:pt x="10747" y="89530"/>
                  <a:pt x="16484" y="85684"/>
                </a:cubicBezTo>
                <a:cubicBezTo>
                  <a:pt x="21573" y="82274"/>
                  <a:pt x="26890" y="79416"/>
                  <a:pt x="32394" y="76717"/>
                </a:cubicBezTo>
                <a:cubicBezTo>
                  <a:pt x="35836" y="75023"/>
                  <a:pt x="39198" y="73254"/>
                  <a:pt x="42901" y="72165"/>
                </a:cubicBezTo>
                <a:cubicBezTo>
                  <a:pt x="44777" y="71614"/>
                  <a:pt x="46911" y="71173"/>
                  <a:pt x="48992" y="71173"/>
                </a:cubicBezTo>
                <a:cubicBezTo>
                  <a:pt x="51525" y="71173"/>
                  <a:pt x="53981" y="71825"/>
                  <a:pt x="55804" y="73726"/>
                </a:cubicBezTo>
                <a:cubicBezTo>
                  <a:pt x="59150" y="77232"/>
                  <a:pt x="58029" y="82305"/>
                  <a:pt x="56919" y="86518"/>
                </a:cubicBezTo>
                <a:cubicBezTo>
                  <a:pt x="56393" y="88499"/>
                  <a:pt x="55777" y="90465"/>
                  <a:pt x="55347" y="92473"/>
                </a:cubicBezTo>
                <a:cubicBezTo>
                  <a:pt x="55294" y="92712"/>
                  <a:pt x="55246" y="92956"/>
                  <a:pt x="55198" y="93200"/>
                </a:cubicBezTo>
                <a:cubicBezTo>
                  <a:pt x="55193" y="93227"/>
                  <a:pt x="55188" y="93270"/>
                  <a:pt x="55182" y="93317"/>
                </a:cubicBezTo>
                <a:cubicBezTo>
                  <a:pt x="55166" y="93413"/>
                  <a:pt x="55156" y="93530"/>
                  <a:pt x="55156" y="93583"/>
                </a:cubicBezTo>
                <a:cubicBezTo>
                  <a:pt x="55140" y="93748"/>
                  <a:pt x="55134" y="93918"/>
                  <a:pt x="55134" y="94088"/>
                </a:cubicBezTo>
                <a:cubicBezTo>
                  <a:pt x="55134" y="94444"/>
                  <a:pt x="55188" y="94794"/>
                  <a:pt x="55219" y="95155"/>
                </a:cubicBezTo>
                <a:cubicBezTo>
                  <a:pt x="55251" y="95325"/>
                  <a:pt x="55278" y="95501"/>
                  <a:pt x="55315" y="95671"/>
                </a:cubicBezTo>
                <a:cubicBezTo>
                  <a:pt x="55437" y="96287"/>
                  <a:pt x="55756" y="96919"/>
                  <a:pt x="55873" y="97535"/>
                </a:cubicBezTo>
                <a:cubicBezTo>
                  <a:pt x="55910" y="97625"/>
                  <a:pt x="55958" y="97705"/>
                  <a:pt x="56006" y="97785"/>
                </a:cubicBezTo>
                <a:cubicBezTo>
                  <a:pt x="56112" y="97971"/>
                  <a:pt x="56245" y="98141"/>
                  <a:pt x="56356" y="98327"/>
                </a:cubicBezTo>
                <a:cubicBezTo>
                  <a:pt x="56404" y="98380"/>
                  <a:pt x="56446" y="98433"/>
                  <a:pt x="56500" y="98486"/>
                </a:cubicBezTo>
                <a:cubicBezTo>
                  <a:pt x="56537" y="98523"/>
                  <a:pt x="56569" y="98555"/>
                  <a:pt x="56601" y="98582"/>
                </a:cubicBezTo>
                <a:cubicBezTo>
                  <a:pt x="56781" y="98693"/>
                  <a:pt x="56956" y="98853"/>
                  <a:pt x="57137" y="98948"/>
                </a:cubicBezTo>
                <a:cubicBezTo>
                  <a:pt x="57158" y="98953"/>
                  <a:pt x="57180" y="98964"/>
                  <a:pt x="57190" y="98975"/>
                </a:cubicBezTo>
                <a:cubicBezTo>
                  <a:pt x="57403" y="99033"/>
                  <a:pt x="57610" y="99113"/>
                  <a:pt x="57822" y="99166"/>
                </a:cubicBezTo>
                <a:cubicBezTo>
                  <a:pt x="57875" y="99177"/>
                  <a:pt x="57971" y="99198"/>
                  <a:pt x="58067" y="99214"/>
                </a:cubicBezTo>
                <a:cubicBezTo>
                  <a:pt x="58247" y="99224"/>
                  <a:pt x="58508" y="99251"/>
                  <a:pt x="58614" y="99251"/>
                </a:cubicBezTo>
                <a:cubicBezTo>
                  <a:pt x="58688" y="99252"/>
                  <a:pt x="58762" y="99253"/>
                  <a:pt x="58836" y="99253"/>
                </a:cubicBezTo>
                <a:cubicBezTo>
                  <a:pt x="59038" y="99253"/>
                  <a:pt x="59240" y="99248"/>
                  <a:pt x="59442" y="99240"/>
                </a:cubicBezTo>
                <a:cubicBezTo>
                  <a:pt x="59570" y="99230"/>
                  <a:pt x="59947" y="99192"/>
                  <a:pt x="60133" y="99171"/>
                </a:cubicBezTo>
                <a:cubicBezTo>
                  <a:pt x="60271" y="99150"/>
                  <a:pt x="60404" y="99123"/>
                  <a:pt x="60473" y="99113"/>
                </a:cubicBezTo>
                <a:cubicBezTo>
                  <a:pt x="61158" y="98980"/>
                  <a:pt x="61833" y="98805"/>
                  <a:pt x="62502" y="98603"/>
                </a:cubicBezTo>
                <a:cubicBezTo>
                  <a:pt x="63193" y="98396"/>
                  <a:pt x="63878" y="98157"/>
                  <a:pt x="64558" y="97891"/>
                </a:cubicBezTo>
                <a:cubicBezTo>
                  <a:pt x="64733" y="97822"/>
                  <a:pt x="64914" y="97753"/>
                  <a:pt x="65089" y="97679"/>
                </a:cubicBezTo>
                <a:cubicBezTo>
                  <a:pt x="65387" y="97546"/>
                  <a:pt x="65689" y="97413"/>
                  <a:pt x="65998" y="97275"/>
                </a:cubicBezTo>
                <a:cubicBezTo>
                  <a:pt x="67522" y="96568"/>
                  <a:pt x="69009" y="95777"/>
                  <a:pt x="70470" y="94938"/>
                </a:cubicBezTo>
                <a:cubicBezTo>
                  <a:pt x="73514" y="93190"/>
                  <a:pt x="76430" y="91235"/>
                  <a:pt x="79272" y="89185"/>
                </a:cubicBezTo>
                <a:cubicBezTo>
                  <a:pt x="80600" y="88228"/>
                  <a:pt x="81907" y="87240"/>
                  <a:pt x="83214" y="86242"/>
                </a:cubicBezTo>
                <a:lnTo>
                  <a:pt x="83655" y="85907"/>
                </a:lnTo>
                <a:cubicBezTo>
                  <a:pt x="83963" y="85657"/>
                  <a:pt x="84271" y="85418"/>
                  <a:pt x="84584" y="85174"/>
                </a:cubicBezTo>
                <a:cubicBezTo>
                  <a:pt x="85142" y="84728"/>
                  <a:pt x="85705" y="84287"/>
                  <a:pt x="86258" y="83835"/>
                </a:cubicBezTo>
                <a:cubicBezTo>
                  <a:pt x="92781" y="78539"/>
                  <a:pt x="99129" y="73009"/>
                  <a:pt x="105413" y="67432"/>
                </a:cubicBezTo>
                <a:cubicBezTo>
                  <a:pt x="113540" y="60207"/>
                  <a:pt x="121514" y="52818"/>
                  <a:pt x="129487" y="45429"/>
                </a:cubicBezTo>
                <a:lnTo>
                  <a:pt x="129487" y="0"/>
                </a:lnTo>
                <a:close/>
              </a:path>
            </a:pathLst>
          </a:custGeom>
          <a:solidFill>
            <a:srgbClr val="FFFFFF">
              <a:alpha val="124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63" name="Google Shape;63;p11"/>
          <p:cNvSpPr/>
          <p:nvPr/>
        </p:nvSpPr>
        <p:spPr>
          <a:xfrm>
            <a:off x="289557" y="371631"/>
            <a:ext cx="11527599" cy="6114740"/>
          </a:xfrm>
          <a:custGeom>
            <a:avLst/>
            <a:gdLst/>
            <a:ahLst/>
            <a:cxnLst/>
            <a:rect l="l" t="t" r="r" b="b"/>
            <a:pathLst>
              <a:path w="118252" h="62726" extrusionOk="0">
                <a:moveTo>
                  <a:pt x="2503" y="2598"/>
                </a:moveTo>
                <a:cubicBezTo>
                  <a:pt x="2506" y="2598"/>
                  <a:pt x="2509" y="2598"/>
                  <a:pt x="2513" y="2598"/>
                </a:cubicBezTo>
                <a:cubicBezTo>
                  <a:pt x="2975" y="2598"/>
                  <a:pt x="3347" y="2986"/>
                  <a:pt x="3347" y="3448"/>
                </a:cubicBezTo>
                <a:cubicBezTo>
                  <a:pt x="3347" y="3916"/>
                  <a:pt x="2964" y="4287"/>
                  <a:pt x="2497" y="4287"/>
                </a:cubicBezTo>
                <a:cubicBezTo>
                  <a:pt x="2035" y="4287"/>
                  <a:pt x="1663" y="3900"/>
                  <a:pt x="1663" y="3437"/>
                </a:cubicBezTo>
                <a:cubicBezTo>
                  <a:pt x="1668" y="2973"/>
                  <a:pt x="2040" y="2598"/>
                  <a:pt x="2503" y="2598"/>
                </a:cubicBezTo>
                <a:close/>
                <a:moveTo>
                  <a:pt x="2544" y="6874"/>
                </a:moveTo>
                <a:cubicBezTo>
                  <a:pt x="3007" y="6874"/>
                  <a:pt x="3378" y="7257"/>
                  <a:pt x="3378" y="7724"/>
                </a:cubicBezTo>
                <a:cubicBezTo>
                  <a:pt x="3378" y="8192"/>
                  <a:pt x="3001" y="8558"/>
                  <a:pt x="2529" y="8558"/>
                </a:cubicBezTo>
                <a:cubicBezTo>
                  <a:pt x="2066" y="8558"/>
                  <a:pt x="1695" y="8176"/>
                  <a:pt x="1695" y="7708"/>
                </a:cubicBezTo>
                <a:cubicBezTo>
                  <a:pt x="1695" y="7246"/>
                  <a:pt x="2077" y="6874"/>
                  <a:pt x="2544" y="6874"/>
                </a:cubicBezTo>
                <a:close/>
                <a:moveTo>
                  <a:pt x="2582" y="11151"/>
                </a:moveTo>
                <a:cubicBezTo>
                  <a:pt x="3049" y="11151"/>
                  <a:pt x="3421" y="11538"/>
                  <a:pt x="3421" y="12001"/>
                </a:cubicBezTo>
                <a:cubicBezTo>
                  <a:pt x="3416" y="12468"/>
                  <a:pt x="3033" y="12840"/>
                  <a:pt x="2571" y="12840"/>
                </a:cubicBezTo>
                <a:cubicBezTo>
                  <a:pt x="2104" y="12840"/>
                  <a:pt x="1732" y="12452"/>
                  <a:pt x="1732" y="11990"/>
                </a:cubicBezTo>
                <a:cubicBezTo>
                  <a:pt x="1732" y="11522"/>
                  <a:pt x="2120" y="11151"/>
                  <a:pt x="2582" y="11151"/>
                </a:cubicBezTo>
                <a:close/>
                <a:moveTo>
                  <a:pt x="2619" y="15427"/>
                </a:moveTo>
                <a:cubicBezTo>
                  <a:pt x="3081" y="15427"/>
                  <a:pt x="3453" y="15815"/>
                  <a:pt x="3453" y="16277"/>
                </a:cubicBezTo>
                <a:cubicBezTo>
                  <a:pt x="3448" y="16741"/>
                  <a:pt x="3076" y="17116"/>
                  <a:pt x="2613" y="17116"/>
                </a:cubicBezTo>
                <a:cubicBezTo>
                  <a:pt x="2609" y="17116"/>
                  <a:pt x="2606" y="17116"/>
                  <a:pt x="2603" y="17116"/>
                </a:cubicBezTo>
                <a:cubicBezTo>
                  <a:pt x="2141" y="17116"/>
                  <a:pt x="1764" y="16728"/>
                  <a:pt x="1764" y="16266"/>
                </a:cubicBezTo>
                <a:cubicBezTo>
                  <a:pt x="1764" y="15799"/>
                  <a:pt x="2151" y="15427"/>
                  <a:pt x="2619" y="15427"/>
                </a:cubicBezTo>
                <a:close/>
                <a:moveTo>
                  <a:pt x="2656" y="19703"/>
                </a:moveTo>
                <a:cubicBezTo>
                  <a:pt x="3124" y="19703"/>
                  <a:pt x="3495" y="20091"/>
                  <a:pt x="3495" y="20553"/>
                </a:cubicBezTo>
                <a:cubicBezTo>
                  <a:pt x="3485" y="21017"/>
                  <a:pt x="3113" y="21392"/>
                  <a:pt x="2655" y="21392"/>
                </a:cubicBezTo>
                <a:cubicBezTo>
                  <a:pt x="2652" y="21392"/>
                  <a:pt x="2649" y="21392"/>
                  <a:pt x="2645" y="21392"/>
                </a:cubicBezTo>
                <a:cubicBezTo>
                  <a:pt x="2178" y="21392"/>
                  <a:pt x="1806" y="21004"/>
                  <a:pt x="1806" y="20542"/>
                </a:cubicBezTo>
                <a:cubicBezTo>
                  <a:pt x="1806" y="20075"/>
                  <a:pt x="2194" y="19703"/>
                  <a:pt x="2656" y="19703"/>
                </a:cubicBezTo>
                <a:close/>
                <a:moveTo>
                  <a:pt x="2688" y="23985"/>
                </a:moveTo>
                <a:cubicBezTo>
                  <a:pt x="3155" y="23985"/>
                  <a:pt x="3527" y="24372"/>
                  <a:pt x="3527" y="24834"/>
                </a:cubicBezTo>
                <a:cubicBezTo>
                  <a:pt x="3522" y="25302"/>
                  <a:pt x="3139" y="25674"/>
                  <a:pt x="2677" y="25674"/>
                </a:cubicBezTo>
                <a:cubicBezTo>
                  <a:pt x="2210" y="25674"/>
                  <a:pt x="1838" y="25286"/>
                  <a:pt x="1838" y="24824"/>
                </a:cubicBezTo>
                <a:cubicBezTo>
                  <a:pt x="1838" y="24356"/>
                  <a:pt x="2226" y="23985"/>
                  <a:pt x="2688" y="23985"/>
                </a:cubicBezTo>
                <a:close/>
                <a:moveTo>
                  <a:pt x="2720" y="28261"/>
                </a:moveTo>
                <a:cubicBezTo>
                  <a:pt x="3187" y="28271"/>
                  <a:pt x="3564" y="28649"/>
                  <a:pt x="3559" y="29111"/>
                </a:cubicBezTo>
                <a:cubicBezTo>
                  <a:pt x="3559" y="29578"/>
                  <a:pt x="3171" y="29950"/>
                  <a:pt x="2709" y="29950"/>
                </a:cubicBezTo>
                <a:cubicBezTo>
                  <a:pt x="2242" y="29950"/>
                  <a:pt x="1870" y="29562"/>
                  <a:pt x="1870" y="29100"/>
                </a:cubicBezTo>
                <a:cubicBezTo>
                  <a:pt x="1870" y="28633"/>
                  <a:pt x="2258" y="28261"/>
                  <a:pt x="2720" y="28261"/>
                </a:cubicBezTo>
                <a:close/>
                <a:moveTo>
                  <a:pt x="2493" y="32786"/>
                </a:moveTo>
                <a:cubicBezTo>
                  <a:pt x="2500" y="32786"/>
                  <a:pt x="2506" y="32786"/>
                  <a:pt x="2513" y="32787"/>
                </a:cubicBezTo>
                <a:cubicBezTo>
                  <a:pt x="2975" y="32787"/>
                  <a:pt x="3347" y="33169"/>
                  <a:pt x="3347" y="33637"/>
                </a:cubicBezTo>
                <a:cubicBezTo>
                  <a:pt x="3347" y="34099"/>
                  <a:pt x="2964" y="34471"/>
                  <a:pt x="2497" y="34471"/>
                </a:cubicBezTo>
                <a:cubicBezTo>
                  <a:pt x="2035" y="34471"/>
                  <a:pt x="1663" y="34088"/>
                  <a:pt x="1663" y="33621"/>
                </a:cubicBezTo>
                <a:cubicBezTo>
                  <a:pt x="1668" y="33154"/>
                  <a:pt x="2035" y="32786"/>
                  <a:pt x="2493" y="32786"/>
                </a:cubicBezTo>
                <a:close/>
                <a:moveTo>
                  <a:pt x="2525" y="37063"/>
                </a:moveTo>
                <a:cubicBezTo>
                  <a:pt x="2532" y="37063"/>
                  <a:pt x="2538" y="37063"/>
                  <a:pt x="2544" y="37063"/>
                </a:cubicBezTo>
                <a:cubicBezTo>
                  <a:pt x="3007" y="37063"/>
                  <a:pt x="3378" y="37445"/>
                  <a:pt x="3378" y="37913"/>
                </a:cubicBezTo>
                <a:cubicBezTo>
                  <a:pt x="3378" y="38375"/>
                  <a:pt x="2996" y="38747"/>
                  <a:pt x="2529" y="38747"/>
                </a:cubicBezTo>
                <a:cubicBezTo>
                  <a:pt x="2066" y="38747"/>
                  <a:pt x="1695" y="38364"/>
                  <a:pt x="1695" y="37897"/>
                </a:cubicBezTo>
                <a:cubicBezTo>
                  <a:pt x="1700" y="37441"/>
                  <a:pt x="2067" y="37063"/>
                  <a:pt x="2525" y="37063"/>
                </a:cubicBezTo>
                <a:close/>
                <a:moveTo>
                  <a:pt x="2582" y="41339"/>
                </a:moveTo>
                <a:cubicBezTo>
                  <a:pt x="3049" y="41339"/>
                  <a:pt x="3421" y="41721"/>
                  <a:pt x="3421" y="42189"/>
                </a:cubicBezTo>
                <a:cubicBezTo>
                  <a:pt x="3421" y="42651"/>
                  <a:pt x="3033" y="43023"/>
                  <a:pt x="2571" y="43023"/>
                </a:cubicBezTo>
                <a:cubicBezTo>
                  <a:pt x="2104" y="43023"/>
                  <a:pt x="1732" y="42640"/>
                  <a:pt x="1732" y="42173"/>
                </a:cubicBezTo>
                <a:cubicBezTo>
                  <a:pt x="1732" y="41711"/>
                  <a:pt x="2120" y="41339"/>
                  <a:pt x="2582" y="41339"/>
                </a:cubicBezTo>
                <a:close/>
                <a:moveTo>
                  <a:pt x="2619" y="45615"/>
                </a:moveTo>
                <a:cubicBezTo>
                  <a:pt x="3081" y="45615"/>
                  <a:pt x="3453" y="45998"/>
                  <a:pt x="3453" y="46465"/>
                </a:cubicBezTo>
                <a:cubicBezTo>
                  <a:pt x="3453" y="46927"/>
                  <a:pt x="3070" y="47299"/>
                  <a:pt x="2603" y="47299"/>
                </a:cubicBezTo>
                <a:cubicBezTo>
                  <a:pt x="2141" y="47299"/>
                  <a:pt x="1764" y="46917"/>
                  <a:pt x="1764" y="46449"/>
                </a:cubicBezTo>
                <a:cubicBezTo>
                  <a:pt x="1764" y="45987"/>
                  <a:pt x="2151" y="45615"/>
                  <a:pt x="2619" y="45615"/>
                </a:cubicBezTo>
                <a:close/>
                <a:moveTo>
                  <a:pt x="2651" y="49891"/>
                </a:moveTo>
                <a:cubicBezTo>
                  <a:pt x="3113" y="49891"/>
                  <a:pt x="3485" y="50274"/>
                  <a:pt x="3485" y="50736"/>
                </a:cubicBezTo>
                <a:cubicBezTo>
                  <a:pt x="3485" y="51204"/>
                  <a:pt x="3102" y="51575"/>
                  <a:pt x="2635" y="51575"/>
                </a:cubicBezTo>
                <a:cubicBezTo>
                  <a:pt x="2173" y="51575"/>
                  <a:pt x="1801" y="51193"/>
                  <a:pt x="1801" y="50725"/>
                </a:cubicBezTo>
                <a:cubicBezTo>
                  <a:pt x="1806" y="50263"/>
                  <a:pt x="2183" y="49891"/>
                  <a:pt x="2651" y="49891"/>
                </a:cubicBezTo>
                <a:close/>
                <a:moveTo>
                  <a:pt x="2678" y="54173"/>
                </a:moveTo>
                <a:cubicBezTo>
                  <a:pt x="2681" y="54173"/>
                  <a:pt x="2685" y="54173"/>
                  <a:pt x="2688" y="54173"/>
                </a:cubicBezTo>
                <a:cubicBezTo>
                  <a:pt x="3155" y="54173"/>
                  <a:pt x="3527" y="54555"/>
                  <a:pt x="3527" y="55023"/>
                </a:cubicBezTo>
                <a:cubicBezTo>
                  <a:pt x="3527" y="55485"/>
                  <a:pt x="3139" y="55857"/>
                  <a:pt x="2677" y="55857"/>
                </a:cubicBezTo>
                <a:cubicBezTo>
                  <a:pt x="2210" y="55857"/>
                  <a:pt x="1838" y="55474"/>
                  <a:pt x="1838" y="55007"/>
                </a:cubicBezTo>
                <a:cubicBezTo>
                  <a:pt x="1838" y="54548"/>
                  <a:pt x="2220" y="54173"/>
                  <a:pt x="2678" y="54173"/>
                </a:cubicBezTo>
                <a:close/>
                <a:moveTo>
                  <a:pt x="2725" y="58449"/>
                </a:moveTo>
                <a:cubicBezTo>
                  <a:pt x="3187" y="58449"/>
                  <a:pt x="3559" y="58832"/>
                  <a:pt x="3559" y="59299"/>
                </a:cubicBezTo>
                <a:cubicBezTo>
                  <a:pt x="3559" y="59761"/>
                  <a:pt x="3177" y="60133"/>
                  <a:pt x="2709" y="60133"/>
                </a:cubicBezTo>
                <a:cubicBezTo>
                  <a:pt x="2247" y="60133"/>
                  <a:pt x="1875" y="59751"/>
                  <a:pt x="1875" y="59283"/>
                </a:cubicBezTo>
                <a:cubicBezTo>
                  <a:pt x="1875" y="58821"/>
                  <a:pt x="2258" y="58449"/>
                  <a:pt x="2725" y="58449"/>
                </a:cubicBezTo>
                <a:close/>
                <a:moveTo>
                  <a:pt x="0" y="1"/>
                </a:moveTo>
                <a:lnTo>
                  <a:pt x="0" y="30189"/>
                </a:lnTo>
                <a:lnTo>
                  <a:pt x="0" y="32537"/>
                </a:lnTo>
                <a:lnTo>
                  <a:pt x="0" y="62725"/>
                </a:lnTo>
                <a:lnTo>
                  <a:pt x="118251" y="62725"/>
                </a:lnTo>
                <a:lnTo>
                  <a:pt x="118251" y="32537"/>
                </a:lnTo>
                <a:lnTo>
                  <a:pt x="118251" y="30189"/>
                </a:lnTo>
                <a:lnTo>
                  <a:pt x="1182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64" name="Google Shape;64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5" name="Google Shape;65;p11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6" name="Google Shape;66;p11"/>
          <p:cNvSpPr/>
          <p:nvPr/>
        </p:nvSpPr>
        <p:spPr>
          <a:xfrm>
            <a:off x="9638500" y="5848618"/>
            <a:ext cx="594765" cy="592164"/>
          </a:xfrm>
          <a:custGeom>
            <a:avLst/>
            <a:gdLst/>
            <a:ahLst/>
            <a:cxnLst/>
            <a:rect l="l" t="t" r="r" b="b"/>
            <a:pathLst>
              <a:path w="2279" h="2269" extrusionOk="0">
                <a:moveTo>
                  <a:pt x="1073" y="0"/>
                </a:moveTo>
                <a:lnTo>
                  <a:pt x="845" y="877"/>
                </a:lnTo>
                <a:lnTo>
                  <a:pt x="0" y="1206"/>
                </a:lnTo>
                <a:lnTo>
                  <a:pt x="876" y="1434"/>
                </a:lnTo>
                <a:lnTo>
                  <a:pt x="1211" y="2268"/>
                </a:lnTo>
                <a:lnTo>
                  <a:pt x="1418" y="1418"/>
                </a:lnTo>
                <a:lnTo>
                  <a:pt x="2279" y="1062"/>
                </a:lnTo>
                <a:lnTo>
                  <a:pt x="1402" y="834"/>
                </a:lnTo>
                <a:lnTo>
                  <a:pt x="10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11076084" y="4272351"/>
            <a:ext cx="594765" cy="592164"/>
          </a:xfrm>
          <a:custGeom>
            <a:avLst/>
            <a:gdLst/>
            <a:ahLst/>
            <a:cxnLst/>
            <a:rect l="l" t="t" r="r" b="b"/>
            <a:pathLst>
              <a:path w="2279" h="2269" extrusionOk="0">
                <a:moveTo>
                  <a:pt x="1073" y="0"/>
                </a:moveTo>
                <a:lnTo>
                  <a:pt x="845" y="877"/>
                </a:lnTo>
                <a:lnTo>
                  <a:pt x="0" y="1206"/>
                </a:lnTo>
                <a:lnTo>
                  <a:pt x="876" y="1434"/>
                </a:lnTo>
                <a:lnTo>
                  <a:pt x="1211" y="2268"/>
                </a:lnTo>
                <a:lnTo>
                  <a:pt x="1418" y="1418"/>
                </a:lnTo>
                <a:lnTo>
                  <a:pt x="2279" y="1062"/>
                </a:lnTo>
                <a:lnTo>
                  <a:pt x="1402" y="834"/>
                </a:lnTo>
                <a:lnTo>
                  <a:pt x="10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68" name="Google Shape;68;p11"/>
          <p:cNvSpPr/>
          <p:nvPr/>
        </p:nvSpPr>
        <p:spPr>
          <a:xfrm>
            <a:off x="1783751" y="417251"/>
            <a:ext cx="594765" cy="592164"/>
          </a:xfrm>
          <a:custGeom>
            <a:avLst/>
            <a:gdLst/>
            <a:ahLst/>
            <a:cxnLst/>
            <a:rect l="l" t="t" r="r" b="b"/>
            <a:pathLst>
              <a:path w="2279" h="2269" extrusionOk="0">
                <a:moveTo>
                  <a:pt x="1073" y="0"/>
                </a:moveTo>
                <a:lnTo>
                  <a:pt x="845" y="877"/>
                </a:lnTo>
                <a:lnTo>
                  <a:pt x="0" y="1206"/>
                </a:lnTo>
                <a:lnTo>
                  <a:pt x="876" y="1434"/>
                </a:lnTo>
                <a:lnTo>
                  <a:pt x="1211" y="2268"/>
                </a:lnTo>
                <a:lnTo>
                  <a:pt x="1418" y="1418"/>
                </a:lnTo>
                <a:lnTo>
                  <a:pt x="2279" y="1062"/>
                </a:lnTo>
                <a:lnTo>
                  <a:pt x="1402" y="834"/>
                </a:lnTo>
                <a:lnTo>
                  <a:pt x="10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951132"/>
      </p:ext>
    </p:extLst>
  </p:cSld>
  <p:clrMapOvr>
    <a:masterClrMapping/>
  </p:clrMapOvr>
  <p:transition spd="med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642064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/>
          <p:nvPr/>
        </p:nvSpPr>
        <p:spPr>
          <a:xfrm>
            <a:off x="-215412" y="-2010100"/>
            <a:ext cx="12622824" cy="9675611"/>
          </a:xfrm>
          <a:custGeom>
            <a:avLst/>
            <a:gdLst/>
            <a:ahLst/>
            <a:cxnLst/>
            <a:rect l="l" t="t" r="r" b="b"/>
            <a:pathLst>
              <a:path w="129487" h="99254" extrusionOk="0">
                <a:moveTo>
                  <a:pt x="56002" y="25805"/>
                </a:moveTo>
                <a:cubicBezTo>
                  <a:pt x="56006" y="25805"/>
                  <a:pt x="56005" y="25909"/>
                  <a:pt x="55990" y="26019"/>
                </a:cubicBezTo>
                <a:cubicBezTo>
                  <a:pt x="55994" y="25863"/>
                  <a:pt x="56000" y="25805"/>
                  <a:pt x="56002" y="25805"/>
                </a:cubicBezTo>
                <a:close/>
                <a:moveTo>
                  <a:pt x="129487" y="0"/>
                </a:moveTo>
                <a:cubicBezTo>
                  <a:pt x="124318" y="4664"/>
                  <a:pt x="119091" y="9270"/>
                  <a:pt x="113774" y="13775"/>
                </a:cubicBezTo>
                <a:cubicBezTo>
                  <a:pt x="105593" y="20707"/>
                  <a:pt x="97206" y="27405"/>
                  <a:pt x="88531" y="33721"/>
                </a:cubicBezTo>
                <a:cubicBezTo>
                  <a:pt x="87591" y="34407"/>
                  <a:pt x="86640" y="35246"/>
                  <a:pt x="85631" y="35846"/>
                </a:cubicBezTo>
                <a:cubicBezTo>
                  <a:pt x="85679" y="35818"/>
                  <a:pt x="85711" y="35801"/>
                  <a:pt x="85714" y="35801"/>
                </a:cubicBezTo>
                <a:lnTo>
                  <a:pt x="85714" y="35801"/>
                </a:lnTo>
                <a:cubicBezTo>
                  <a:pt x="85718" y="35801"/>
                  <a:pt x="85636" y="35849"/>
                  <a:pt x="85397" y="35979"/>
                </a:cubicBezTo>
                <a:cubicBezTo>
                  <a:pt x="85344" y="36011"/>
                  <a:pt x="85291" y="36053"/>
                  <a:pt x="85254" y="36080"/>
                </a:cubicBezTo>
                <a:cubicBezTo>
                  <a:pt x="85046" y="36245"/>
                  <a:pt x="84834" y="36409"/>
                  <a:pt x="84627" y="36574"/>
                </a:cubicBezTo>
                <a:cubicBezTo>
                  <a:pt x="83554" y="37445"/>
                  <a:pt x="82475" y="38322"/>
                  <a:pt x="81381" y="39177"/>
                </a:cubicBezTo>
                <a:cubicBezTo>
                  <a:pt x="78566" y="41381"/>
                  <a:pt x="75692" y="43559"/>
                  <a:pt x="72563" y="45312"/>
                </a:cubicBezTo>
                <a:cubicBezTo>
                  <a:pt x="69876" y="46823"/>
                  <a:pt x="66711" y="48301"/>
                  <a:pt x="63543" y="48301"/>
                </a:cubicBezTo>
                <a:cubicBezTo>
                  <a:pt x="63336" y="48301"/>
                  <a:pt x="63129" y="48295"/>
                  <a:pt x="62922" y="48282"/>
                </a:cubicBezTo>
                <a:cubicBezTo>
                  <a:pt x="58911" y="48037"/>
                  <a:pt x="55655" y="45201"/>
                  <a:pt x="54561" y="41365"/>
                </a:cubicBezTo>
                <a:cubicBezTo>
                  <a:pt x="53472" y="37551"/>
                  <a:pt x="54295" y="33371"/>
                  <a:pt x="55161" y="29599"/>
                </a:cubicBezTo>
                <a:cubicBezTo>
                  <a:pt x="55347" y="28781"/>
                  <a:pt x="55543" y="27968"/>
                  <a:pt x="55735" y="27156"/>
                </a:cubicBezTo>
                <a:cubicBezTo>
                  <a:pt x="55814" y="26816"/>
                  <a:pt x="55883" y="26465"/>
                  <a:pt x="55968" y="26125"/>
                </a:cubicBezTo>
                <a:cubicBezTo>
                  <a:pt x="55974" y="26093"/>
                  <a:pt x="55984" y="26051"/>
                  <a:pt x="55990" y="26019"/>
                </a:cubicBezTo>
                <a:lnTo>
                  <a:pt x="55990" y="26019"/>
                </a:lnTo>
                <a:cubicBezTo>
                  <a:pt x="55990" y="26083"/>
                  <a:pt x="55984" y="26162"/>
                  <a:pt x="55984" y="26263"/>
                </a:cubicBezTo>
                <a:cubicBezTo>
                  <a:pt x="55990" y="26051"/>
                  <a:pt x="56037" y="25812"/>
                  <a:pt x="56064" y="25599"/>
                </a:cubicBezTo>
                <a:cubicBezTo>
                  <a:pt x="56282" y="23628"/>
                  <a:pt x="56319" y="21684"/>
                  <a:pt x="56170" y="19703"/>
                </a:cubicBezTo>
                <a:lnTo>
                  <a:pt x="56170" y="19698"/>
                </a:lnTo>
                <a:cubicBezTo>
                  <a:pt x="56149" y="19570"/>
                  <a:pt x="56128" y="19443"/>
                  <a:pt x="56101" y="19320"/>
                </a:cubicBezTo>
                <a:cubicBezTo>
                  <a:pt x="56037" y="18980"/>
                  <a:pt x="55963" y="18646"/>
                  <a:pt x="55867" y="18316"/>
                </a:cubicBezTo>
                <a:cubicBezTo>
                  <a:pt x="55798" y="18056"/>
                  <a:pt x="55697" y="17806"/>
                  <a:pt x="55618" y="17546"/>
                </a:cubicBezTo>
                <a:cubicBezTo>
                  <a:pt x="55575" y="17466"/>
                  <a:pt x="55538" y="17382"/>
                  <a:pt x="55496" y="17302"/>
                </a:cubicBezTo>
                <a:cubicBezTo>
                  <a:pt x="55384" y="17089"/>
                  <a:pt x="55108" y="16802"/>
                  <a:pt x="55007" y="16569"/>
                </a:cubicBezTo>
                <a:lnTo>
                  <a:pt x="54986" y="16548"/>
                </a:lnTo>
                <a:cubicBezTo>
                  <a:pt x="54975" y="16537"/>
                  <a:pt x="54959" y="16532"/>
                  <a:pt x="54948" y="16516"/>
                </a:cubicBezTo>
                <a:cubicBezTo>
                  <a:pt x="54946" y="16519"/>
                  <a:pt x="54941" y="16521"/>
                  <a:pt x="54934" y="16521"/>
                </a:cubicBezTo>
                <a:cubicBezTo>
                  <a:pt x="54889" y="16521"/>
                  <a:pt x="54760" y="16441"/>
                  <a:pt x="54577" y="16202"/>
                </a:cubicBezTo>
                <a:cubicBezTo>
                  <a:pt x="54550" y="16186"/>
                  <a:pt x="54524" y="16170"/>
                  <a:pt x="54497" y="16149"/>
                </a:cubicBezTo>
                <a:cubicBezTo>
                  <a:pt x="54401" y="16096"/>
                  <a:pt x="54295" y="16053"/>
                  <a:pt x="54189" y="16000"/>
                </a:cubicBezTo>
                <a:cubicBezTo>
                  <a:pt x="54029" y="15947"/>
                  <a:pt x="53865" y="15894"/>
                  <a:pt x="53700" y="15846"/>
                </a:cubicBezTo>
                <a:cubicBezTo>
                  <a:pt x="53525" y="15799"/>
                  <a:pt x="53328" y="15788"/>
                  <a:pt x="53142" y="15751"/>
                </a:cubicBezTo>
                <a:cubicBezTo>
                  <a:pt x="53095" y="15745"/>
                  <a:pt x="53047" y="15745"/>
                  <a:pt x="52999" y="15740"/>
                </a:cubicBezTo>
                <a:cubicBezTo>
                  <a:pt x="52887" y="15735"/>
                  <a:pt x="52776" y="15733"/>
                  <a:pt x="52665" y="15733"/>
                </a:cubicBezTo>
                <a:cubicBezTo>
                  <a:pt x="52190" y="15733"/>
                  <a:pt x="51720" y="15773"/>
                  <a:pt x="51246" y="15799"/>
                </a:cubicBezTo>
                <a:cubicBezTo>
                  <a:pt x="51177" y="15814"/>
                  <a:pt x="51108" y="15820"/>
                  <a:pt x="51034" y="15830"/>
                </a:cubicBezTo>
                <a:cubicBezTo>
                  <a:pt x="50715" y="15894"/>
                  <a:pt x="50396" y="15953"/>
                  <a:pt x="50088" y="16027"/>
                </a:cubicBezTo>
                <a:cubicBezTo>
                  <a:pt x="48696" y="16346"/>
                  <a:pt x="47342" y="16802"/>
                  <a:pt x="46024" y="17328"/>
                </a:cubicBezTo>
                <a:cubicBezTo>
                  <a:pt x="45947" y="17357"/>
                  <a:pt x="45399" y="17569"/>
                  <a:pt x="45407" y="17569"/>
                </a:cubicBezTo>
                <a:cubicBezTo>
                  <a:pt x="45409" y="17569"/>
                  <a:pt x="45464" y="17549"/>
                  <a:pt x="45599" y="17498"/>
                </a:cubicBezTo>
                <a:cubicBezTo>
                  <a:pt x="45755" y="17439"/>
                  <a:pt x="45815" y="17417"/>
                  <a:pt x="45818" y="17417"/>
                </a:cubicBezTo>
                <a:lnTo>
                  <a:pt x="45818" y="17417"/>
                </a:lnTo>
                <a:cubicBezTo>
                  <a:pt x="45827" y="17417"/>
                  <a:pt x="45427" y="17576"/>
                  <a:pt x="45376" y="17599"/>
                </a:cubicBezTo>
                <a:cubicBezTo>
                  <a:pt x="45015" y="17759"/>
                  <a:pt x="44648" y="17923"/>
                  <a:pt x="44282" y="18099"/>
                </a:cubicBezTo>
                <a:cubicBezTo>
                  <a:pt x="43570" y="18428"/>
                  <a:pt x="42869" y="18779"/>
                  <a:pt x="42173" y="19140"/>
                </a:cubicBezTo>
                <a:cubicBezTo>
                  <a:pt x="38694" y="20941"/>
                  <a:pt x="35379" y="23002"/>
                  <a:pt x="32202" y="25296"/>
                </a:cubicBezTo>
                <a:cubicBezTo>
                  <a:pt x="31103" y="26093"/>
                  <a:pt x="30008" y="26917"/>
                  <a:pt x="28925" y="27740"/>
                </a:cubicBezTo>
                <a:cubicBezTo>
                  <a:pt x="28904" y="27756"/>
                  <a:pt x="28734" y="27883"/>
                  <a:pt x="28659" y="27942"/>
                </a:cubicBezTo>
                <a:lnTo>
                  <a:pt x="28022" y="28441"/>
                </a:lnTo>
                <a:cubicBezTo>
                  <a:pt x="27528" y="28829"/>
                  <a:pt x="27039" y="29211"/>
                  <a:pt x="26556" y="29605"/>
                </a:cubicBezTo>
                <a:cubicBezTo>
                  <a:pt x="24548" y="31209"/>
                  <a:pt x="22577" y="32850"/>
                  <a:pt x="20622" y="34529"/>
                </a:cubicBezTo>
                <a:cubicBezTo>
                  <a:pt x="16739" y="37870"/>
                  <a:pt x="12957" y="41323"/>
                  <a:pt x="9217" y="44824"/>
                </a:cubicBezTo>
                <a:cubicBezTo>
                  <a:pt x="6131" y="47729"/>
                  <a:pt x="3071" y="50646"/>
                  <a:pt x="1" y="53546"/>
                </a:cubicBezTo>
                <a:lnTo>
                  <a:pt x="1" y="98189"/>
                </a:lnTo>
                <a:cubicBezTo>
                  <a:pt x="5308" y="93774"/>
                  <a:pt x="10747" y="89530"/>
                  <a:pt x="16484" y="85684"/>
                </a:cubicBezTo>
                <a:cubicBezTo>
                  <a:pt x="21573" y="82274"/>
                  <a:pt x="26890" y="79416"/>
                  <a:pt x="32394" y="76717"/>
                </a:cubicBezTo>
                <a:cubicBezTo>
                  <a:pt x="35836" y="75023"/>
                  <a:pt x="39198" y="73254"/>
                  <a:pt x="42901" y="72165"/>
                </a:cubicBezTo>
                <a:cubicBezTo>
                  <a:pt x="44777" y="71614"/>
                  <a:pt x="46911" y="71173"/>
                  <a:pt x="48992" y="71173"/>
                </a:cubicBezTo>
                <a:cubicBezTo>
                  <a:pt x="51525" y="71173"/>
                  <a:pt x="53981" y="71825"/>
                  <a:pt x="55804" y="73726"/>
                </a:cubicBezTo>
                <a:cubicBezTo>
                  <a:pt x="59150" y="77232"/>
                  <a:pt x="58029" y="82305"/>
                  <a:pt x="56919" y="86518"/>
                </a:cubicBezTo>
                <a:cubicBezTo>
                  <a:pt x="56393" y="88499"/>
                  <a:pt x="55777" y="90465"/>
                  <a:pt x="55347" y="92473"/>
                </a:cubicBezTo>
                <a:cubicBezTo>
                  <a:pt x="55294" y="92712"/>
                  <a:pt x="55246" y="92956"/>
                  <a:pt x="55198" y="93200"/>
                </a:cubicBezTo>
                <a:cubicBezTo>
                  <a:pt x="55193" y="93227"/>
                  <a:pt x="55188" y="93270"/>
                  <a:pt x="55182" y="93317"/>
                </a:cubicBezTo>
                <a:cubicBezTo>
                  <a:pt x="55166" y="93413"/>
                  <a:pt x="55156" y="93530"/>
                  <a:pt x="55156" y="93583"/>
                </a:cubicBezTo>
                <a:cubicBezTo>
                  <a:pt x="55140" y="93748"/>
                  <a:pt x="55134" y="93918"/>
                  <a:pt x="55134" y="94088"/>
                </a:cubicBezTo>
                <a:cubicBezTo>
                  <a:pt x="55134" y="94444"/>
                  <a:pt x="55188" y="94794"/>
                  <a:pt x="55219" y="95155"/>
                </a:cubicBezTo>
                <a:cubicBezTo>
                  <a:pt x="55251" y="95325"/>
                  <a:pt x="55278" y="95501"/>
                  <a:pt x="55315" y="95671"/>
                </a:cubicBezTo>
                <a:cubicBezTo>
                  <a:pt x="55437" y="96287"/>
                  <a:pt x="55756" y="96919"/>
                  <a:pt x="55873" y="97535"/>
                </a:cubicBezTo>
                <a:cubicBezTo>
                  <a:pt x="55910" y="97625"/>
                  <a:pt x="55958" y="97705"/>
                  <a:pt x="56006" y="97785"/>
                </a:cubicBezTo>
                <a:cubicBezTo>
                  <a:pt x="56112" y="97971"/>
                  <a:pt x="56245" y="98141"/>
                  <a:pt x="56356" y="98327"/>
                </a:cubicBezTo>
                <a:cubicBezTo>
                  <a:pt x="56404" y="98380"/>
                  <a:pt x="56446" y="98433"/>
                  <a:pt x="56500" y="98486"/>
                </a:cubicBezTo>
                <a:cubicBezTo>
                  <a:pt x="56537" y="98523"/>
                  <a:pt x="56569" y="98555"/>
                  <a:pt x="56601" y="98582"/>
                </a:cubicBezTo>
                <a:cubicBezTo>
                  <a:pt x="56781" y="98693"/>
                  <a:pt x="56956" y="98853"/>
                  <a:pt x="57137" y="98948"/>
                </a:cubicBezTo>
                <a:cubicBezTo>
                  <a:pt x="57158" y="98953"/>
                  <a:pt x="57180" y="98964"/>
                  <a:pt x="57190" y="98975"/>
                </a:cubicBezTo>
                <a:cubicBezTo>
                  <a:pt x="57403" y="99033"/>
                  <a:pt x="57610" y="99113"/>
                  <a:pt x="57822" y="99166"/>
                </a:cubicBezTo>
                <a:cubicBezTo>
                  <a:pt x="57875" y="99177"/>
                  <a:pt x="57971" y="99198"/>
                  <a:pt x="58067" y="99214"/>
                </a:cubicBezTo>
                <a:cubicBezTo>
                  <a:pt x="58247" y="99224"/>
                  <a:pt x="58508" y="99251"/>
                  <a:pt x="58614" y="99251"/>
                </a:cubicBezTo>
                <a:cubicBezTo>
                  <a:pt x="58688" y="99252"/>
                  <a:pt x="58762" y="99253"/>
                  <a:pt x="58836" y="99253"/>
                </a:cubicBezTo>
                <a:cubicBezTo>
                  <a:pt x="59038" y="99253"/>
                  <a:pt x="59240" y="99248"/>
                  <a:pt x="59442" y="99240"/>
                </a:cubicBezTo>
                <a:cubicBezTo>
                  <a:pt x="59570" y="99230"/>
                  <a:pt x="59947" y="99192"/>
                  <a:pt x="60133" y="99171"/>
                </a:cubicBezTo>
                <a:cubicBezTo>
                  <a:pt x="60271" y="99150"/>
                  <a:pt x="60404" y="99123"/>
                  <a:pt x="60473" y="99113"/>
                </a:cubicBezTo>
                <a:cubicBezTo>
                  <a:pt x="61158" y="98980"/>
                  <a:pt x="61833" y="98805"/>
                  <a:pt x="62502" y="98603"/>
                </a:cubicBezTo>
                <a:cubicBezTo>
                  <a:pt x="63193" y="98396"/>
                  <a:pt x="63878" y="98157"/>
                  <a:pt x="64558" y="97891"/>
                </a:cubicBezTo>
                <a:cubicBezTo>
                  <a:pt x="64733" y="97822"/>
                  <a:pt x="64914" y="97753"/>
                  <a:pt x="65089" y="97679"/>
                </a:cubicBezTo>
                <a:cubicBezTo>
                  <a:pt x="65387" y="97546"/>
                  <a:pt x="65689" y="97413"/>
                  <a:pt x="65998" y="97275"/>
                </a:cubicBezTo>
                <a:cubicBezTo>
                  <a:pt x="67522" y="96568"/>
                  <a:pt x="69009" y="95777"/>
                  <a:pt x="70470" y="94938"/>
                </a:cubicBezTo>
                <a:cubicBezTo>
                  <a:pt x="73514" y="93190"/>
                  <a:pt x="76430" y="91235"/>
                  <a:pt x="79272" y="89185"/>
                </a:cubicBezTo>
                <a:cubicBezTo>
                  <a:pt x="80600" y="88228"/>
                  <a:pt x="81907" y="87240"/>
                  <a:pt x="83214" y="86242"/>
                </a:cubicBezTo>
                <a:lnTo>
                  <a:pt x="83655" y="85907"/>
                </a:lnTo>
                <a:cubicBezTo>
                  <a:pt x="83963" y="85657"/>
                  <a:pt x="84271" y="85418"/>
                  <a:pt x="84584" y="85174"/>
                </a:cubicBezTo>
                <a:cubicBezTo>
                  <a:pt x="85142" y="84728"/>
                  <a:pt x="85705" y="84287"/>
                  <a:pt x="86258" y="83835"/>
                </a:cubicBezTo>
                <a:cubicBezTo>
                  <a:pt x="92781" y="78539"/>
                  <a:pt x="99129" y="73009"/>
                  <a:pt x="105413" y="67432"/>
                </a:cubicBezTo>
                <a:cubicBezTo>
                  <a:pt x="113540" y="60207"/>
                  <a:pt x="121514" y="52818"/>
                  <a:pt x="129487" y="45429"/>
                </a:cubicBezTo>
                <a:lnTo>
                  <a:pt x="129487" y="0"/>
                </a:lnTo>
                <a:close/>
              </a:path>
            </a:pathLst>
          </a:custGeom>
          <a:solidFill>
            <a:srgbClr val="FFFFFF">
              <a:alpha val="124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289557" y="371631"/>
            <a:ext cx="11527599" cy="6114740"/>
          </a:xfrm>
          <a:custGeom>
            <a:avLst/>
            <a:gdLst/>
            <a:ahLst/>
            <a:cxnLst/>
            <a:rect l="l" t="t" r="r" b="b"/>
            <a:pathLst>
              <a:path w="118252" h="62726" extrusionOk="0">
                <a:moveTo>
                  <a:pt x="2503" y="2598"/>
                </a:moveTo>
                <a:cubicBezTo>
                  <a:pt x="2506" y="2598"/>
                  <a:pt x="2509" y="2598"/>
                  <a:pt x="2513" y="2598"/>
                </a:cubicBezTo>
                <a:cubicBezTo>
                  <a:pt x="2975" y="2598"/>
                  <a:pt x="3347" y="2986"/>
                  <a:pt x="3347" y="3448"/>
                </a:cubicBezTo>
                <a:cubicBezTo>
                  <a:pt x="3347" y="3916"/>
                  <a:pt x="2964" y="4287"/>
                  <a:pt x="2497" y="4287"/>
                </a:cubicBezTo>
                <a:cubicBezTo>
                  <a:pt x="2035" y="4287"/>
                  <a:pt x="1663" y="3900"/>
                  <a:pt x="1663" y="3437"/>
                </a:cubicBezTo>
                <a:cubicBezTo>
                  <a:pt x="1668" y="2973"/>
                  <a:pt x="2040" y="2598"/>
                  <a:pt x="2503" y="2598"/>
                </a:cubicBezTo>
                <a:close/>
                <a:moveTo>
                  <a:pt x="2544" y="6874"/>
                </a:moveTo>
                <a:cubicBezTo>
                  <a:pt x="3007" y="6874"/>
                  <a:pt x="3378" y="7257"/>
                  <a:pt x="3378" y="7724"/>
                </a:cubicBezTo>
                <a:cubicBezTo>
                  <a:pt x="3378" y="8192"/>
                  <a:pt x="3001" y="8558"/>
                  <a:pt x="2529" y="8558"/>
                </a:cubicBezTo>
                <a:cubicBezTo>
                  <a:pt x="2066" y="8558"/>
                  <a:pt x="1695" y="8176"/>
                  <a:pt x="1695" y="7708"/>
                </a:cubicBezTo>
                <a:cubicBezTo>
                  <a:pt x="1695" y="7246"/>
                  <a:pt x="2077" y="6874"/>
                  <a:pt x="2544" y="6874"/>
                </a:cubicBezTo>
                <a:close/>
                <a:moveTo>
                  <a:pt x="2582" y="11151"/>
                </a:moveTo>
                <a:cubicBezTo>
                  <a:pt x="3049" y="11151"/>
                  <a:pt x="3421" y="11538"/>
                  <a:pt x="3421" y="12001"/>
                </a:cubicBezTo>
                <a:cubicBezTo>
                  <a:pt x="3416" y="12468"/>
                  <a:pt x="3033" y="12840"/>
                  <a:pt x="2571" y="12840"/>
                </a:cubicBezTo>
                <a:cubicBezTo>
                  <a:pt x="2104" y="12840"/>
                  <a:pt x="1732" y="12452"/>
                  <a:pt x="1732" y="11990"/>
                </a:cubicBezTo>
                <a:cubicBezTo>
                  <a:pt x="1732" y="11522"/>
                  <a:pt x="2120" y="11151"/>
                  <a:pt x="2582" y="11151"/>
                </a:cubicBezTo>
                <a:close/>
                <a:moveTo>
                  <a:pt x="2619" y="15427"/>
                </a:moveTo>
                <a:cubicBezTo>
                  <a:pt x="3081" y="15427"/>
                  <a:pt x="3453" y="15815"/>
                  <a:pt x="3453" y="16277"/>
                </a:cubicBezTo>
                <a:cubicBezTo>
                  <a:pt x="3448" y="16741"/>
                  <a:pt x="3076" y="17116"/>
                  <a:pt x="2613" y="17116"/>
                </a:cubicBezTo>
                <a:cubicBezTo>
                  <a:pt x="2609" y="17116"/>
                  <a:pt x="2606" y="17116"/>
                  <a:pt x="2603" y="17116"/>
                </a:cubicBezTo>
                <a:cubicBezTo>
                  <a:pt x="2141" y="17116"/>
                  <a:pt x="1764" y="16728"/>
                  <a:pt x="1764" y="16266"/>
                </a:cubicBezTo>
                <a:cubicBezTo>
                  <a:pt x="1764" y="15799"/>
                  <a:pt x="2151" y="15427"/>
                  <a:pt x="2619" y="15427"/>
                </a:cubicBezTo>
                <a:close/>
                <a:moveTo>
                  <a:pt x="2656" y="19703"/>
                </a:moveTo>
                <a:cubicBezTo>
                  <a:pt x="3124" y="19703"/>
                  <a:pt x="3495" y="20091"/>
                  <a:pt x="3495" y="20553"/>
                </a:cubicBezTo>
                <a:cubicBezTo>
                  <a:pt x="3485" y="21017"/>
                  <a:pt x="3113" y="21392"/>
                  <a:pt x="2655" y="21392"/>
                </a:cubicBezTo>
                <a:cubicBezTo>
                  <a:pt x="2652" y="21392"/>
                  <a:pt x="2649" y="21392"/>
                  <a:pt x="2645" y="21392"/>
                </a:cubicBezTo>
                <a:cubicBezTo>
                  <a:pt x="2178" y="21392"/>
                  <a:pt x="1806" y="21004"/>
                  <a:pt x="1806" y="20542"/>
                </a:cubicBezTo>
                <a:cubicBezTo>
                  <a:pt x="1806" y="20075"/>
                  <a:pt x="2194" y="19703"/>
                  <a:pt x="2656" y="19703"/>
                </a:cubicBezTo>
                <a:close/>
                <a:moveTo>
                  <a:pt x="2688" y="23985"/>
                </a:moveTo>
                <a:cubicBezTo>
                  <a:pt x="3155" y="23985"/>
                  <a:pt x="3527" y="24372"/>
                  <a:pt x="3527" y="24834"/>
                </a:cubicBezTo>
                <a:cubicBezTo>
                  <a:pt x="3522" y="25302"/>
                  <a:pt x="3139" y="25674"/>
                  <a:pt x="2677" y="25674"/>
                </a:cubicBezTo>
                <a:cubicBezTo>
                  <a:pt x="2210" y="25674"/>
                  <a:pt x="1838" y="25286"/>
                  <a:pt x="1838" y="24824"/>
                </a:cubicBezTo>
                <a:cubicBezTo>
                  <a:pt x="1838" y="24356"/>
                  <a:pt x="2226" y="23985"/>
                  <a:pt x="2688" y="23985"/>
                </a:cubicBezTo>
                <a:close/>
                <a:moveTo>
                  <a:pt x="2720" y="28261"/>
                </a:moveTo>
                <a:cubicBezTo>
                  <a:pt x="3187" y="28271"/>
                  <a:pt x="3564" y="28649"/>
                  <a:pt x="3559" y="29111"/>
                </a:cubicBezTo>
                <a:cubicBezTo>
                  <a:pt x="3559" y="29578"/>
                  <a:pt x="3171" y="29950"/>
                  <a:pt x="2709" y="29950"/>
                </a:cubicBezTo>
                <a:cubicBezTo>
                  <a:pt x="2242" y="29950"/>
                  <a:pt x="1870" y="29562"/>
                  <a:pt x="1870" y="29100"/>
                </a:cubicBezTo>
                <a:cubicBezTo>
                  <a:pt x="1870" y="28633"/>
                  <a:pt x="2258" y="28261"/>
                  <a:pt x="2720" y="28261"/>
                </a:cubicBezTo>
                <a:close/>
                <a:moveTo>
                  <a:pt x="2493" y="32786"/>
                </a:moveTo>
                <a:cubicBezTo>
                  <a:pt x="2500" y="32786"/>
                  <a:pt x="2506" y="32786"/>
                  <a:pt x="2513" y="32787"/>
                </a:cubicBezTo>
                <a:cubicBezTo>
                  <a:pt x="2975" y="32787"/>
                  <a:pt x="3347" y="33169"/>
                  <a:pt x="3347" y="33637"/>
                </a:cubicBezTo>
                <a:cubicBezTo>
                  <a:pt x="3347" y="34099"/>
                  <a:pt x="2964" y="34471"/>
                  <a:pt x="2497" y="34471"/>
                </a:cubicBezTo>
                <a:cubicBezTo>
                  <a:pt x="2035" y="34471"/>
                  <a:pt x="1663" y="34088"/>
                  <a:pt x="1663" y="33621"/>
                </a:cubicBezTo>
                <a:cubicBezTo>
                  <a:pt x="1668" y="33154"/>
                  <a:pt x="2035" y="32786"/>
                  <a:pt x="2493" y="32786"/>
                </a:cubicBezTo>
                <a:close/>
                <a:moveTo>
                  <a:pt x="2525" y="37063"/>
                </a:moveTo>
                <a:cubicBezTo>
                  <a:pt x="2532" y="37063"/>
                  <a:pt x="2538" y="37063"/>
                  <a:pt x="2544" y="37063"/>
                </a:cubicBezTo>
                <a:cubicBezTo>
                  <a:pt x="3007" y="37063"/>
                  <a:pt x="3378" y="37445"/>
                  <a:pt x="3378" y="37913"/>
                </a:cubicBezTo>
                <a:cubicBezTo>
                  <a:pt x="3378" y="38375"/>
                  <a:pt x="2996" y="38747"/>
                  <a:pt x="2529" y="38747"/>
                </a:cubicBezTo>
                <a:cubicBezTo>
                  <a:pt x="2066" y="38747"/>
                  <a:pt x="1695" y="38364"/>
                  <a:pt x="1695" y="37897"/>
                </a:cubicBezTo>
                <a:cubicBezTo>
                  <a:pt x="1700" y="37441"/>
                  <a:pt x="2067" y="37063"/>
                  <a:pt x="2525" y="37063"/>
                </a:cubicBezTo>
                <a:close/>
                <a:moveTo>
                  <a:pt x="2582" y="41339"/>
                </a:moveTo>
                <a:cubicBezTo>
                  <a:pt x="3049" y="41339"/>
                  <a:pt x="3421" y="41721"/>
                  <a:pt x="3421" y="42189"/>
                </a:cubicBezTo>
                <a:cubicBezTo>
                  <a:pt x="3421" y="42651"/>
                  <a:pt x="3033" y="43023"/>
                  <a:pt x="2571" y="43023"/>
                </a:cubicBezTo>
                <a:cubicBezTo>
                  <a:pt x="2104" y="43023"/>
                  <a:pt x="1732" y="42640"/>
                  <a:pt x="1732" y="42173"/>
                </a:cubicBezTo>
                <a:cubicBezTo>
                  <a:pt x="1732" y="41711"/>
                  <a:pt x="2120" y="41339"/>
                  <a:pt x="2582" y="41339"/>
                </a:cubicBezTo>
                <a:close/>
                <a:moveTo>
                  <a:pt x="2619" y="45615"/>
                </a:moveTo>
                <a:cubicBezTo>
                  <a:pt x="3081" y="45615"/>
                  <a:pt x="3453" y="45998"/>
                  <a:pt x="3453" y="46465"/>
                </a:cubicBezTo>
                <a:cubicBezTo>
                  <a:pt x="3453" y="46927"/>
                  <a:pt x="3070" y="47299"/>
                  <a:pt x="2603" y="47299"/>
                </a:cubicBezTo>
                <a:cubicBezTo>
                  <a:pt x="2141" y="47299"/>
                  <a:pt x="1764" y="46917"/>
                  <a:pt x="1764" y="46449"/>
                </a:cubicBezTo>
                <a:cubicBezTo>
                  <a:pt x="1764" y="45987"/>
                  <a:pt x="2151" y="45615"/>
                  <a:pt x="2619" y="45615"/>
                </a:cubicBezTo>
                <a:close/>
                <a:moveTo>
                  <a:pt x="2651" y="49891"/>
                </a:moveTo>
                <a:cubicBezTo>
                  <a:pt x="3113" y="49891"/>
                  <a:pt x="3485" y="50274"/>
                  <a:pt x="3485" y="50736"/>
                </a:cubicBezTo>
                <a:cubicBezTo>
                  <a:pt x="3485" y="51204"/>
                  <a:pt x="3102" y="51575"/>
                  <a:pt x="2635" y="51575"/>
                </a:cubicBezTo>
                <a:cubicBezTo>
                  <a:pt x="2173" y="51575"/>
                  <a:pt x="1801" y="51193"/>
                  <a:pt x="1801" y="50725"/>
                </a:cubicBezTo>
                <a:cubicBezTo>
                  <a:pt x="1806" y="50263"/>
                  <a:pt x="2183" y="49891"/>
                  <a:pt x="2651" y="49891"/>
                </a:cubicBezTo>
                <a:close/>
                <a:moveTo>
                  <a:pt x="2678" y="54173"/>
                </a:moveTo>
                <a:cubicBezTo>
                  <a:pt x="2681" y="54173"/>
                  <a:pt x="2685" y="54173"/>
                  <a:pt x="2688" y="54173"/>
                </a:cubicBezTo>
                <a:cubicBezTo>
                  <a:pt x="3155" y="54173"/>
                  <a:pt x="3527" y="54555"/>
                  <a:pt x="3527" y="55023"/>
                </a:cubicBezTo>
                <a:cubicBezTo>
                  <a:pt x="3527" y="55485"/>
                  <a:pt x="3139" y="55857"/>
                  <a:pt x="2677" y="55857"/>
                </a:cubicBezTo>
                <a:cubicBezTo>
                  <a:pt x="2210" y="55857"/>
                  <a:pt x="1838" y="55474"/>
                  <a:pt x="1838" y="55007"/>
                </a:cubicBezTo>
                <a:cubicBezTo>
                  <a:pt x="1838" y="54548"/>
                  <a:pt x="2220" y="54173"/>
                  <a:pt x="2678" y="54173"/>
                </a:cubicBezTo>
                <a:close/>
                <a:moveTo>
                  <a:pt x="2725" y="58449"/>
                </a:moveTo>
                <a:cubicBezTo>
                  <a:pt x="3187" y="58449"/>
                  <a:pt x="3559" y="58832"/>
                  <a:pt x="3559" y="59299"/>
                </a:cubicBezTo>
                <a:cubicBezTo>
                  <a:pt x="3559" y="59761"/>
                  <a:pt x="3177" y="60133"/>
                  <a:pt x="2709" y="60133"/>
                </a:cubicBezTo>
                <a:cubicBezTo>
                  <a:pt x="2247" y="60133"/>
                  <a:pt x="1875" y="59751"/>
                  <a:pt x="1875" y="59283"/>
                </a:cubicBezTo>
                <a:cubicBezTo>
                  <a:pt x="1875" y="58821"/>
                  <a:pt x="2258" y="58449"/>
                  <a:pt x="2725" y="58449"/>
                </a:cubicBezTo>
                <a:close/>
                <a:moveTo>
                  <a:pt x="0" y="1"/>
                </a:moveTo>
                <a:lnTo>
                  <a:pt x="0" y="30189"/>
                </a:lnTo>
                <a:lnTo>
                  <a:pt x="0" y="32537"/>
                </a:lnTo>
                <a:lnTo>
                  <a:pt x="0" y="62725"/>
                </a:lnTo>
                <a:lnTo>
                  <a:pt x="118251" y="62725"/>
                </a:lnTo>
                <a:lnTo>
                  <a:pt x="118251" y="32537"/>
                </a:lnTo>
                <a:lnTo>
                  <a:pt x="118251" y="30189"/>
                </a:lnTo>
                <a:lnTo>
                  <a:pt x="1182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1048587" y="3033745"/>
            <a:ext cx="3092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2"/>
          </p:nvPr>
        </p:nvSpPr>
        <p:spPr>
          <a:xfrm>
            <a:off x="4552843" y="3721935"/>
            <a:ext cx="3092800" cy="1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3"/>
          </p:nvPr>
        </p:nvSpPr>
        <p:spPr>
          <a:xfrm>
            <a:off x="8057100" y="4365533"/>
            <a:ext cx="3092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4"/>
          </p:nvPr>
        </p:nvSpPr>
        <p:spPr>
          <a:xfrm>
            <a:off x="1042100" y="2492235"/>
            <a:ext cx="3092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5"/>
          </p:nvPr>
        </p:nvSpPr>
        <p:spPr>
          <a:xfrm>
            <a:off x="4546357" y="3180404"/>
            <a:ext cx="3092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6"/>
          </p:nvPr>
        </p:nvSpPr>
        <p:spPr>
          <a:xfrm>
            <a:off x="8050613" y="3817939"/>
            <a:ext cx="3092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7" hasCustomPrompt="1"/>
          </p:nvPr>
        </p:nvSpPr>
        <p:spPr>
          <a:xfrm>
            <a:off x="1048600" y="1358633"/>
            <a:ext cx="3086400" cy="1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77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8" hasCustomPrompt="1"/>
          </p:nvPr>
        </p:nvSpPr>
        <p:spPr>
          <a:xfrm>
            <a:off x="8050600" y="2693189"/>
            <a:ext cx="3092800" cy="1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77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9" hasCustomPrompt="1"/>
          </p:nvPr>
        </p:nvSpPr>
        <p:spPr>
          <a:xfrm>
            <a:off x="4549600" y="2046805"/>
            <a:ext cx="3086400" cy="1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77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13319460"/>
      </p:ext>
    </p:extLst>
  </p:cSld>
  <p:clrMapOvr>
    <a:masterClrMapping/>
  </p:clrMapOvr>
  <p:transition spd="med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dk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-215412" y="-2010100"/>
            <a:ext cx="12622824" cy="9675611"/>
          </a:xfrm>
          <a:custGeom>
            <a:avLst/>
            <a:gdLst/>
            <a:ahLst/>
            <a:cxnLst/>
            <a:rect l="l" t="t" r="r" b="b"/>
            <a:pathLst>
              <a:path w="129487" h="99254" extrusionOk="0">
                <a:moveTo>
                  <a:pt x="56002" y="25805"/>
                </a:moveTo>
                <a:cubicBezTo>
                  <a:pt x="56006" y="25805"/>
                  <a:pt x="56005" y="25909"/>
                  <a:pt x="55990" y="26019"/>
                </a:cubicBezTo>
                <a:cubicBezTo>
                  <a:pt x="55994" y="25863"/>
                  <a:pt x="56000" y="25805"/>
                  <a:pt x="56002" y="25805"/>
                </a:cubicBezTo>
                <a:close/>
                <a:moveTo>
                  <a:pt x="129487" y="0"/>
                </a:moveTo>
                <a:cubicBezTo>
                  <a:pt x="124318" y="4664"/>
                  <a:pt x="119091" y="9270"/>
                  <a:pt x="113774" y="13775"/>
                </a:cubicBezTo>
                <a:cubicBezTo>
                  <a:pt x="105593" y="20707"/>
                  <a:pt x="97206" y="27405"/>
                  <a:pt x="88531" y="33721"/>
                </a:cubicBezTo>
                <a:cubicBezTo>
                  <a:pt x="87591" y="34407"/>
                  <a:pt x="86640" y="35246"/>
                  <a:pt x="85631" y="35846"/>
                </a:cubicBezTo>
                <a:cubicBezTo>
                  <a:pt x="85679" y="35818"/>
                  <a:pt x="85711" y="35801"/>
                  <a:pt x="85714" y="35801"/>
                </a:cubicBezTo>
                <a:lnTo>
                  <a:pt x="85714" y="35801"/>
                </a:lnTo>
                <a:cubicBezTo>
                  <a:pt x="85718" y="35801"/>
                  <a:pt x="85636" y="35849"/>
                  <a:pt x="85397" y="35979"/>
                </a:cubicBezTo>
                <a:cubicBezTo>
                  <a:pt x="85344" y="36011"/>
                  <a:pt x="85291" y="36053"/>
                  <a:pt x="85254" y="36080"/>
                </a:cubicBezTo>
                <a:cubicBezTo>
                  <a:pt x="85046" y="36245"/>
                  <a:pt x="84834" y="36409"/>
                  <a:pt x="84627" y="36574"/>
                </a:cubicBezTo>
                <a:cubicBezTo>
                  <a:pt x="83554" y="37445"/>
                  <a:pt x="82475" y="38322"/>
                  <a:pt x="81381" y="39177"/>
                </a:cubicBezTo>
                <a:cubicBezTo>
                  <a:pt x="78566" y="41381"/>
                  <a:pt x="75692" y="43559"/>
                  <a:pt x="72563" y="45312"/>
                </a:cubicBezTo>
                <a:cubicBezTo>
                  <a:pt x="69876" y="46823"/>
                  <a:pt x="66711" y="48301"/>
                  <a:pt x="63543" y="48301"/>
                </a:cubicBezTo>
                <a:cubicBezTo>
                  <a:pt x="63336" y="48301"/>
                  <a:pt x="63129" y="48295"/>
                  <a:pt x="62922" y="48282"/>
                </a:cubicBezTo>
                <a:cubicBezTo>
                  <a:pt x="58911" y="48037"/>
                  <a:pt x="55655" y="45201"/>
                  <a:pt x="54561" y="41365"/>
                </a:cubicBezTo>
                <a:cubicBezTo>
                  <a:pt x="53472" y="37551"/>
                  <a:pt x="54295" y="33371"/>
                  <a:pt x="55161" y="29599"/>
                </a:cubicBezTo>
                <a:cubicBezTo>
                  <a:pt x="55347" y="28781"/>
                  <a:pt x="55543" y="27968"/>
                  <a:pt x="55735" y="27156"/>
                </a:cubicBezTo>
                <a:cubicBezTo>
                  <a:pt x="55814" y="26816"/>
                  <a:pt x="55883" y="26465"/>
                  <a:pt x="55968" y="26125"/>
                </a:cubicBezTo>
                <a:cubicBezTo>
                  <a:pt x="55974" y="26093"/>
                  <a:pt x="55984" y="26051"/>
                  <a:pt x="55990" y="26019"/>
                </a:cubicBezTo>
                <a:lnTo>
                  <a:pt x="55990" y="26019"/>
                </a:lnTo>
                <a:cubicBezTo>
                  <a:pt x="55990" y="26083"/>
                  <a:pt x="55984" y="26162"/>
                  <a:pt x="55984" y="26263"/>
                </a:cubicBezTo>
                <a:cubicBezTo>
                  <a:pt x="55990" y="26051"/>
                  <a:pt x="56037" y="25812"/>
                  <a:pt x="56064" y="25599"/>
                </a:cubicBezTo>
                <a:cubicBezTo>
                  <a:pt x="56282" y="23628"/>
                  <a:pt x="56319" y="21684"/>
                  <a:pt x="56170" y="19703"/>
                </a:cubicBezTo>
                <a:lnTo>
                  <a:pt x="56170" y="19698"/>
                </a:lnTo>
                <a:cubicBezTo>
                  <a:pt x="56149" y="19570"/>
                  <a:pt x="56128" y="19443"/>
                  <a:pt x="56101" y="19320"/>
                </a:cubicBezTo>
                <a:cubicBezTo>
                  <a:pt x="56037" y="18980"/>
                  <a:pt x="55963" y="18646"/>
                  <a:pt x="55867" y="18316"/>
                </a:cubicBezTo>
                <a:cubicBezTo>
                  <a:pt x="55798" y="18056"/>
                  <a:pt x="55697" y="17806"/>
                  <a:pt x="55618" y="17546"/>
                </a:cubicBezTo>
                <a:cubicBezTo>
                  <a:pt x="55575" y="17466"/>
                  <a:pt x="55538" y="17382"/>
                  <a:pt x="55496" y="17302"/>
                </a:cubicBezTo>
                <a:cubicBezTo>
                  <a:pt x="55384" y="17089"/>
                  <a:pt x="55108" y="16802"/>
                  <a:pt x="55007" y="16569"/>
                </a:cubicBezTo>
                <a:lnTo>
                  <a:pt x="54986" y="16548"/>
                </a:lnTo>
                <a:cubicBezTo>
                  <a:pt x="54975" y="16537"/>
                  <a:pt x="54959" y="16532"/>
                  <a:pt x="54948" y="16516"/>
                </a:cubicBezTo>
                <a:cubicBezTo>
                  <a:pt x="54946" y="16519"/>
                  <a:pt x="54941" y="16521"/>
                  <a:pt x="54934" y="16521"/>
                </a:cubicBezTo>
                <a:cubicBezTo>
                  <a:pt x="54889" y="16521"/>
                  <a:pt x="54760" y="16441"/>
                  <a:pt x="54577" y="16202"/>
                </a:cubicBezTo>
                <a:cubicBezTo>
                  <a:pt x="54550" y="16186"/>
                  <a:pt x="54524" y="16170"/>
                  <a:pt x="54497" y="16149"/>
                </a:cubicBezTo>
                <a:cubicBezTo>
                  <a:pt x="54401" y="16096"/>
                  <a:pt x="54295" y="16053"/>
                  <a:pt x="54189" y="16000"/>
                </a:cubicBezTo>
                <a:cubicBezTo>
                  <a:pt x="54029" y="15947"/>
                  <a:pt x="53865" y="15894"/>
                  <a:pt x="53700" y="15846"/>
                </a:cubicBezTo>
                <a:cubicBezTo>
                  <a:pt x="53525" y="15799"/>
                  <a:pt x="53328" y="15788"/>
                  <a:pt x="53142" y="15751"/>
                </a:cubicBezTo>
                <a:cubicBezTo>
                  <a:pt x="53095" y="15745"/>
                  <a:pt x="53047" y="15745"/>
                  <a:pt x="52999" y="15740"/>
                </a:cubicBezTo>
                <a:cubicBezTo>
                  <a:pt x="52887" y="15735"/>
                  <a:pt x="52776" y="15733"/>
                  <a:pt x="52665" y="15733"/>
                </a:cubicBezTo>
                <a:cubicBezTo>
                  <a:pt x="52190" y="15733"/>
                  <a:pt x="51720" y="15773"/>
                  <a:pt x="51246" y="15799"/>
                </a:cubicBezTo>
                <a:cubicBezTo>
                  <a:pt x="51177" y="15814"/>
                  <a:pt x="51108" y="15820"/>
                  <a:pt x="51034" y="15830"/>
                </a:cubicBezTo>
                <a:cubicBezTo>
                  <a:pt x="50715" y="15894"/>
                  <a:pt x="50396" y="15953"/>
                  <a:pt x="50088" y="16027"/>
                </a:cubicBezTo>
                <a:cubicBezTo>
                  <a:pt x="48696" y="16346"/>
                  <a:pt x="47342" y="16802"/>
                  <a:pt x="46024" y="17328"/>
                </a:cubicBezTo>
                <a:cubicBezTo>
                  <a:pt x="45947" y="17357"/>
                  <a:pt x="45399" y="17569"/>
                  <a:pt x="45407" y="17569"/>
                </a:cubicBezTo>
                <a:cubicBezTo>
                  <a:pt x="45409" y="17569"/>
                  <a:pt x="45464" y="17549"/>
                  <a:pt x="45599" y="17498"/>
                </a:cubicBezTo>
                <a:cubicBezTo>
                  <a:pt x="45755" y="17439"/>
                  <a:pt x="45815" y="17417"/>
                  <a:pt x="45818" y="17417"/>
                </a:cubicBezTo>
                <a:lnTo>
                  <a:pt x="45818" y="17417"/>
                </a:lnTo>
                <a:cubicBezTo>
                  <a:pt x="45827" y="17417"/>
                  <a:pt x="45427" y="17576"/>
                  <a:pt x="45376" y="17599"/>
                </a:cubicBezTo>
                <a:cubicBezTo>
                  <a:pt x="45015" y="17759"/>
                  <a:pt x="44648" y="17923"/>
                  <a:pt x="44282" y="18099"/>
                </a:cubicBezTo>
                <a:cubicBezTo>
                  <a:pt x="43570" y="18428"/>
                  <a:pt x="42869" y="18779"/>
                  <a:pt x="42173" y="19140"/>
                </a:cubicBezTo>
                <a:cubicBezTo>
                  <a:pt x="38694" y="20941"/>
                  <a:pt x="35379" y="23002"/>
                  <a:pt x="32202" y="25296"/>
                </a:cubicBezTo>
                <a:cubicBezTo>
                  <a:pt x="31103" y="26093"/>
                  <a:pt x="30008" y="26917"/>
                  <a:pt x="28925" y="27740"/>
                </a:cubicBezTo>
                <a:cubicBezTo>
                  <a:pt x="28904" y="27756"/>
                  <a:pt x="28734" y="27883"/>
                  <a:pt x="28659" y="27942"/>
                </a:cubicBezTo>
                <a:lnTo>
                  <a:pt x="28022" y="28441"/>
                </a:lnTo>
                <a:cubicBezTo>
                  <a:pt x="27528" y="28829"/>
                  <a:pt x="27039" y="29211"/>
                  <a:pt x="26556" y="29605"/>
                </a:cubicBezTo>
                <a:cubicBezTo>
                  <a:pt x="24548" y="31209"/>
                  <a:pt x="22577" y="32850"/>
                  <a:pt x="20622" y="34529"/>
                </a:cubicBezTo>
                <a:cubicBezTo>
                  <a:pt x="16739" y="37870"/>
                  <a:pt x="12957" y="41323"/>
                  <a:pt x="9217" y="44824"/>
                </a:cubicBezTo>
                <a:cubicBezTo>
                  <a:pt x="6131" y="47729"/>
                  <a:pt x="3071" y="50646"/>
                  <a:pt x="1" y="53546"/>
                </a:cubicBezTo>
                <a:lnTo>
                  <a:pt x="1" y="98189"/>
                </a:lnTo>
                <a:cubicBezTo>
                  <a:pt x="5308" y="93774"/>
                  <a:pt x="10747" y="89530"/>
                  <a:pt x="16484" y="85684"/>
                </a:cubicBezTo>
                <a:cubicBezTo>
                  <a:pt x="21573" y="82274"/>
                  <a:pt x="26890" y="79416"/>
                  <a:pt x="32394" y="76717"/>
                </a:cubicBezTo>
                <a:cubicBezTo>
                  <a:pt x="35836" y="75023"/>
                  <a:pt x="39198" y="73254"/>
                  <a:pt x="42901" y="72165"/>
                </a:cubicBezTo>
                <a:cubicBezTo>
                  <a:pt x="44777" y="71614"/>
                  <a:pt x="46911" y="71173"/>
                  <a:pt x="48992" y="71173"/>
                </a:cubicBezTo>
                <a:cubicBezTo>
                  <a:pt x="51525" y="71173"/>
                  <a:pt x="53981" y="71825"/>
                  <a:pt x="55804" y="73726"/>
                </a:cubicBezTo>
                <a:cubicBezTo>
                  <a:pt x="59150" y="77232"/>
                  <a:pt x="58029" y="82305"/>
                  <a:pt x="56919" y="86518"/>
                </a:cubicBezTo>
                <a:cubicBezTo>
                  <a:pt x="56393" y="88499"/>
                  <a:pt x="55777" y="90465"/>
                  <a:pt x="55347" y="92473"/>
                </a:cubicBezTo>
                <a:cubicBezTo>
                  <a:pt x="55294" y="92712"/>
                  <a:pt x="55246" y="92956"/>
                  <a:pt x="55198" y="93200"/>
                </a:cubicBezTo>
                <a:cubicBezTo>
                  <a:pt x="55193" y="93227"/>
                  <a:pt x="55188" y="93270"/>
                  <a:pt x="55182" y="93317"/>
                </a:cubicBezTo>
                <a:cubicBezTo>
                  <a:pt x="55166" y="93413"/>
                  <a:pt x="55156" y="93530"/>
                  <a:pt x="55156" y="93583"/>
                </a:cubicBezTo>
                <a:cubicBezTo>
                  <a:pt x="55140" y="93748"/>
                  <a:pt x="55134" y="93918"/>
                  <a:pt x="55134" y="94088"/>
                </a:cubicBezTo>
                <a:cubicBezTo>
                  <a:pt x="55134" y="94444"/>
                  <a:pt x="55188" y="94794"/>
                  <a:pt x="55219" y="95155"/>
                </a:cubicBezTo>
                <a:cubicBezTo>
                  <a:pt x="55251" y="95325"/>
                  <a:pt x="55278" y="95501"/>
                  <a:pt x="55315" y="95671"/>
                </a:cubicBezTo>
                <a:cubicBezTo>
                  <a:pt x="55437" y="96287"/>
                  <a:pt x="55756" y="96919"/>
                  <a:pt x="55873" y="97535"/>
                </a:cubicBezTo>
                <a:cubicBezTo>
                  <a:pt x="55910" y="97625"/>
                  <a:pt x="55958" y="97705"/>
                  <a:pt x="56006" y="97785"/>
                </a:cubicBezTo>
                <a:cubicBezTo>
                  <a:pt x="56112" y="97971"/>
                  <a:pt x="56245" y="98141"/>
                  <a:pt x="56356" y="98327"/>
                </a:cubicBezTo>
                <a:cubicBezTo>
                  <a:pt x="56404" y="98380"/>
                  <a:pt x="56446" y="98433"/>
                  <a:pt x="56500" y="98486"/>
                </a:cubicBezTo>
                <a:cubicBezTo>
                  <a:pt x="56537" y="98523"/>
                  <a:pt x="56569" y="98555"/>
                  <a:pt x="56601" y="98582"/>
                </a:cubicBezTo>
                <a:cubicBezTo>
                  <a:pt x="56781" y="98693"/>
                  <a:pt x="56956" y="98853"/>
                  <a:pt x="57137" y="98948"/>
                </a:cubicBezTo>
                <a:cubicBezTo>
                  <a:pt x="57158" y="98953"/>
                  <a:pt x="57180" y="98964"/>
                  <a:pt x="57190" y="98975"/>
                </a:cubicBezTo>
                <a:cubicBezTo>
                  <a:pt x="57403" y="99033"/>
                  <a:pt x="57610" y="99113"/>
                  <a:pt x="57822" y="99166"/>
                </a:cubicBezTo>
                <a:cubicBezTo>
                  <a:pt x="57875" y="99177"/>
                  <a:pt x="57971" y="99198"/>
                  <a:pt x="58067" y="99214"/>
                </a:cubicBezTo>
                <a:cubicBezTo>
                  <a:pt x="58247" y="99224"/>
                  <a:pt x="58508" y="99251"/>
                  <a:pt x="58614" y="99251"/>
                </a:cubicBezTo>
                <a:cubicBezTo>
                  <a:pt x="58688" y="99252"/>
                  <a:pt x="58762" y="99253"/>
                  <a:pt x="58836" y="99253"/>
                </a:cubicBezTo>
                <a:cubicBezTo>
                  <a:pt x="59038" y="99253"/>
                  <a:pt x="59240" y="99248"/>
                  <a:pt x="59442" y="99240"/>
                </a:cubicBezTo>
                <a:cubicBezTo>
                  <a:pt x="59570" y="99230"/>
                  <a:pt x="59947" y="99192"/>
                  <a:pt x="60133" y="99171"/>
                </a:cubicBezTo>
                <a:cubicBezTo>
                  <a:pt x="60271" y="99150"/>
                  <a:pt x="60404" y="99123"/>
                  <a:pt x="60473" y="99113"/>
                </a:cubicBezTo>
                <a:cubicBezTo>
                  <a:pt x="61158" y="98980"/>
                  <a:pt x="61833" y="98805"/>
                  <a:pt x="62502" y="98603"/>
                </a:cubicBezTo>
                <a:cubicBezTo>
                  <a:pt x="63193" y="98396"/>
                  <a:pt x="63878" y="98157"/>
                  <a:pt x="64558" y="97891"/>
                </a:cubicBezTo>
                <a:cubicBezTo>
                  <a:pt x="64733" y="97822"/>
                  <a:pt x="64914" y="97753"/>
                  <a:pt x="65089" y="97679"/>
                </a:cubicBezTo>
                <a:cubicBezTo>
                  <a:pt x="65387" y="97546"/>
                  <a:pt x="65689" y="97413"/>
                  <a:pt x="65998" y="97275"/>
                </a:cubicBezTo>
                <a:cubicBezTo>
                  <a:pt x="67522" y="96568"/>
                  <a:pt x="69009" y="95777"/>
                  <a:pt x="70470" y="94938"/>
                </a:cubicBezTo>
                <a:cubicBezTo>
                  <a:pt x="73514" y="93190"/>
                  <a:pt x="76430" y="91235"/>
                  <a:pt x="79272" y="89185"/>
                </a:cubicBezTo>
                <a:cubicBezTo>
                  <a:pt x="80600" y="88228"/>
                  <a:pt x="81907" y="87240"/>
                  <a:pt x="83214" y="86242"/>
                </a:cubicBezTo>
                <a:lnTo>
                  <a:pt x="83655" y="85907"/>
                </a:lnTo>
                <a:cubicBezTo>
                  <a:pt x="83963" y="85657"/>
                  <a:pt x="84271" y="85418"/>
                  <a:pt x="84584" y="85174"/>
                </a:cubicBezTo>
                <a:cubicBezTo>
                  <a:pt x="85142" y="84728"/>
                  <a:pt x="85705" y="84287"/>
                  <a:pt x="86258" y="83835"/>
                </a:cubicBezTo>
                <a:cubicBezTo>
                  <a:pt x="92781" y="78539"/>
                  <a:pt x="99129" y="73009"/>
                  <a:pt x="105413" y="67432"/>
                </a:cubicBezTo>
                <a:cubicBezTo>
                  <a:pt x="113540" y="60207"/>
                  <a:pt x="121514" y="52818"/>
                  <a:pt x="129487" y="45429"/>
                </a:cubicBezTo>
                <a:lnTo>
                  <a:pt x="129487" y="0"/>
                </a:lnTo>
                <a:close/>
              </a:path>
            </a:pathLst>
          </a:custGeom>
          <a:solidFill>
            <a:srgbClr val="FFFFFF">
              <a:alpha val="124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289557" y="371631"/>
            <a:ext cx="11527599" cy="6114740"/>
          </a:xfrm>
          <a:custGeom>
            <a:avLst/>
            <a:gdLst/>
            <a:ahLst/>
            <a:cxnLst/>
            <a:rect l="l" t="t" r="r" b="b"/>
            <a:pathLst>
              <a:path w="118252" h="62726" extrusionOk="0">
                <a:moveTo>
                  <a:pt x="2503" y="2598"/>
                </a:moveTo>
                <a:cubicBezTo>
                  <a:pt x="2506" y="2598"/>
                  <a:pt x="2509" y="2598"/>
                  <a:pt x="2513" y="2598"/>
                </a:cubicBezTo>
                <a:cubicBezTo>
                  <a:pt x="2975" y="2598"/>
                  <a:pt x="3347" y="2986"/>
                  <a:pt x="3347" y="3448"/>
                </a:cubicBezTo>
                <a:cubicBezTo>
                  <a:pt x="3347" y="3916"/>
                  <a:pt x="2964" y="4287"/>
                  <a:pt x="2497" y="4287"/>
                </a:cubicBezTo>
                <a:cubicBezTo>
                  <a:pt x="2035" y="4287"/>
                  <a:pt x="1663" y="3900"/>
                  <a:pt x="1663" y="3437"/>
                </a:cubicBezTo>
                <a:cubicBezTo>
                  <a:pt x="1668" y="2973"/>
                  <a:pt x="2040" y="2598"/>
                  <a:pt x="2503" y="2598"/>
                </a:cubicBezTo>
                <a:close/>
                <a:moveTo>
                  <a:pt x="2544" y="6874"/>
                </a:moveTo>
                <a:cubicBezTo>
                  <a:pt x="3007" y="6874"/>
                  <a:pt x="3378" y="7257"/>
                  <a:pt x="3378" y="7724"/>
                </a:cubicBezTo>
                <a:cubicBezTo>
                  <a:pt x="3378" y="8192"/>
                  <a:pt x="3001" y="8558"/>
                  <a:pt x="2529" y="8558"/>
                </a:cubicBezTo>
                <a:cubicBezTo>
                  <a:pt x="2066" y="8558"/>
                  <a:pt x="1695" y="8176"/>
                  <a:pt x="1695" y="7708"/>
                </a:cubicBezTo>
                <a:cubicBezTo>
                  <a:pt x="1695" y="7246"/>
                  <a:pt x="2077" y="6874"/>
                  <a:pt x="2544" y="6874"/>
                </a:cubicBezTo>
                <a:close/>
                <a:moveTo>
                  <a:pt x="2582" y="11151"/>
                </a:moveTo>
                <a:cubicBezTo>
                  <a:pt x="3049" y="11151"/>
                  <a:pt x="3421" y="11538"/>
                  <a:pt x="3421" y="12001"/>
                </a:cubicBezTo>
                <a:cubicBezTo>
                  <a:pt x="3416" y="12468"/>
                  <a:pt x="3033" y="12840"/>
                  <a:pt x="2571" y="12840"/>
                </a:cubicBezTo>
                <a:cubicBezTo>
                  <a:pt x="2104" y="12840"/>
                  <a:pt x="1732" y="12452"/>
                  <a:pt x="1732" y="11990"/>
                </a:cubicBezTo>
                <a:cubicBezTo>
                  <a:pt x="1732" y="11522"/>
                  <a:pt x="2120" y="11151"/>
                  <a:pt x="2582" y="11151"/>
                </a:cubicBezTo>
                <a:close/>
                <a:moveTo>
                  <a:pt x="2619" y="15427"/>
                </a:moveTo>
                <a:cubicBezTo>
                  <a:pt x="3081" y="15427"/>
                  <a:pt x="3453" y="15815"/>
                  <a:pt x="3453" y="16277"/>
                </a:cubicBezTo>
                <a:cubicBezTo>
                  <a:pt x="3448" y="16741"/>
                  <a:pt x="3076" y="17116"/>
                  <a:pt x="2613" y="17116"/>
                </a:cubicBezTo>
                <a:cubicBezTo>
                  <a:pt x="2609" y="17116"/>
                  <a:pt x="2606" y="17116"/>
                  <a:pt x="2603" y="17116"/>
                </a:cubicBezTo>
                <a:cubicBezTo>
                  <a:pt x="2141" y="17116"/>
                  <a:pt x="1764" y="16728"/>
                  <a:pt x="1764" y="16266"/>
                </a:cubicBezTo>
                <a:cubicBezTo>
                  <a:pt x="1764" y="15799"/>
                  <a:pt x="2151" y="15427"/>
                  <a:pt x="2619" y="15427"/>
                </a:cubicBezTo>
                <a:close/>
                <a:moveTo>
                  <a:pt x="2656" y="19703"/>
                </a:moveTo>
                <a:cubicBezTo>
                  <a:pt x="3124" y="19703"/>
                  <a:pt x="3495" y="20091"/>
                  <a:pt x="3495" y="20553"/>
                </a:cubicBezTo>
                <a:cubicBezTo>
                  <a:pt x="3485" y="21017"/>
                  <a:pt x="3113" y="21392"/>
                  <a:pt x="2655" y="21392"/>
                </a:cubicBezTo>
                <a:cubicBezTo>
                  <a:pt x="2652" y="21392"/>
                  <a:pt x="2649" y="21392"/>
                  <a:pt x="2645" y="21392"/>
                </a:cubicBezTo>
                <a:cubicBezTo>
                  <a:pt x="2178" y="21392"/>
                  <a:pt x="1806" y="21004"/>
                  <a:pt x="1806" y="20542"/>
                </a:cubicBezTo>
                <a:cubicBezTo>
                  <a:pt x="1806" y="20075"/>
                  <a:pt x="2194" y="19703"/>
                  <a:pt x="2656" y="19703"/>
                </a:cubicBezTo>
                <a:close/>
                <a:moveTo>
                  <a:pt x="2688" y="23985"/>
                </a:moveTo>
                <a:cubicBezTo>
                  <a:pt x="3155" y="23985"/>
                  <a:pt x="3527" y="24372"/>
                  <a:pt x="3527" y="24834"/>
                </a:cubicBezTo>
                <a:cubicBezTo>
                  <a:pt x="3522" y="25302"/>
                  <a:pt x="3139" y="25674"/>
                  <a:pt x="2677" y="25674"/>
                </a:cubicBezTo>
                <a:cubicBezTo>
                  <a:pt x="2210" y="25674"/>
                  <a:pt x="1838" y="25286"/>
                  <a:pt x="1838" y="24824"/>
                </a:cubicBezTo>
                <a:cubicBezTo>
                  <a:pt x="1838" y="24356"/>
                  <a:pt x="2226" y="23985"/>
                  <a:pt x="2688" y="23985"/>
                </a:cubicBezTo>
                <a:close/>
                <a:moveTo>
                  <a:pt x="2720" y="28261"/>
                </a:moveTo>
                <a:cubicBezTo>
                  <a:pt x="3187" y="28271"/>
                  <a:pt x="3564" y="28649"/>
                  <a:pt x="3559" y="29111"/>
                </a:cubicBezTo>
                <a:cubicBezTo>
                  <a:pt x="3559" y="29578"/>
                  <a:pt x="3171" y="29950"/>
                  <a:pt x="2709" y="29950"/>
                </a:cubicBezTo>
                <a:cubicBezTo>
                  <a:pt x="2242" y="29950"/>
                  <a:pt x="1870" y="29562"/>
                  <a:pt x="1870" y="29100"/>
                </a:cubicBezTo>
                <a:cubicBezTo>
                  <a:pt x="1870" y="28633"/>
                  <a:pt x="2258" y="28261"/>
                  <a:pt x="2720" y="28261"/>
                </a:cubicBezTo>
                <a:close/>
                <a:moveTo>
                  <a:pt x="2493" y="32786"/>
                </a:moveTo>
                <a:cubicBezTo>
                  <a:pt x="2500" y="32786"/>
                  <a:pt x="2506" y="32786"/>
                  <a:pt x="2513" y="32787"/>
                </a:cubicBezTo>
                <a:cubicBezTo>
                  <a:pt x="2975" y="32787"/>
                  <a:pt x="3347" y="33169"/>
                  <a:pt x="3347" y="33637"/>
                </a:cubicBezTo>
                <a:cubicBezTo>
                  <a:pt x="3347" y="34099"/>
                  <a:pt x="2964" y="34471"/>
                  <a:pt x="2497" y="34471"/>
                </a:cubicBezTo>
                <a:cubicBezTo>
                  <a:pt x="2035" y="34471"/>
                  <a:pt x="1663" y="34088"/>
                  <a:pt x="1663" y="33621"/>
                </a:cubicBezTo>
                <a:cubicBezTo>
                  <a:pt x="1668" y="33154"/>
                  <a:pt x="2035" y="32786"/>
                  <a:pt x="2493" y="32786"/>
                </a:cubicBezTo>
                <a:close/>
                <a:moveTo>
                  <a:pt x="2525" y="37063"/>
                </a:moveTo>
                <a:cubicBezTo>
                  <a:pt x="2532" y="37063"/>
                  <a:pt x="2538" y="37063"/>
                  <a:pt x="2544" y="37063"/>
                </a:cubicBezTo>
                <a:cubicBezTo>
                  <a:pt x="3007" y="37063"/>
                  <a:pt x="3378" y="37445"/>
                  <a:pt x="3378" y="37913"/>
                </a:cubicBezTo>
                <a:cubicBezTo>
                  <a:pt x="3378" y="38375"/>
                  <a:pt x="2996" y="38747"/>
                  <a:pt x="2529" y="38747"/>
                </a:cubicBezTo>
                <a:cubicBezTo>
                  <a:pt x="2066" y="38747"/>
                  <a:pt x="1695" y="38364"/>
                  <a:pt x="1695" y="37897"/>
                </a:cubicBezTo>
                <a:cubicBezTo>
                  <a:pt x="1700" y="37441"/>
                  <a:pt x="2067" y="37063"/>
                  <a:pt x="2525" y="37063"/>
                </a:cubicBezTo>
                <a:close/>
                <a:moveTo>
                  <a:pt x="2582" y="41339"/>
                </a:moveTo>
                <a:cubicBezTo>
                  <a:pt x="3049" y="41339"/>
                  <a:pt x="3421" y="41721"/>
                  <a:pt x="3421" y="42189"/>
                </a:cubicBezTo>
                <a:cubicBezTo>
                  <a:pt x="3421" y="42651"/>
                  <a:pt x="3033" y="43023"/>
                  <a:pt x="2571" y="43023"/>
                </a:cubicBezTo>
                <a:cubicBezTo>
                  <a:pt x="2104" y="43023"/>
                  <a:pt x="1732" y="42640"/>
                  <a:pt x="1732" y="42173"/>
                </a:cubicBezTo>
                <a:cubicBezTo>
                  <a:pt x="1732" y="41711"/>
                  <a:pt x="2120" y="41339"/>
                  <a:pt x="2582" y="41339"/>
                </a:cubicBezTo>
                <a:close/>
                <a:moveTo>
                  <a:pt x="2619" y="45615"/>
                </a:moveTo>
                <a:cubicBezTo>
                  <a:pt x="3081" y="45615"/>
                  <a:pt x="3453" y="45998"/>
                  <a:pt x="3453" y="46465"/>
                </a:cubicBezTo>
                <a:cubicBezTo>
                  <a:pt x="3453" y="46927"/>
                  <a:pt x="3070" y="47299"/>
                  <a:pt x="2603" y="47299"/>
                </a:cubicBezTo>
                <a:cubicBezTo>
                  <a:pt x="2141" y="47299"/>
                  <a:pt x="1764" y="46917"/>
                  <a:pt x="1764" y="46449"/>
                </a:cubicBezTo>
                <a:cubicBezTo>
                  <a:pt x="1764" y="45987"/>
                  <a:pt x="2151" y="45615"/>
                  <a:pt x="2619" y="45615"/>
                </a:cubicBezTo>
                <a:close/>
                <a:moveTo>
                  <a:pt x="2651" y="49891"/>
                </a:moveTo>
                <a:cubicBezTo>
                  <a:pt x="3113" y="49891"/>
                  <a:pt x="3485" y="50274"/>
                  <a:pt x="3485" y="50736"/>
                </a:cubicBezTo>
                <a:cubicBezTo>
                  <a:pt x="3485" y="51204"/>
                  <a:pt x="3102" y="51575"/>
                  <a:pt x="2635" y="51575"/>
                </a:cubicBezTo>
                <a:cubicBezTo>
                  <a:pt x="2173" y="51575"/>
                  <a:pt x="1801" y="51193"/>
                  <a:pt x="1801" y="50725"/>
                </a:cubicBezTo>
                <a:cubicBezTo>
                  <a:pt x="1806" y="50263"/>
                  <a:pt x="2183" y="49891"/>
                  <a:pt x="2651" y="49891"/>
                </a:cubicBezTo>
                <a:close/>
                <a:moveTo>
                  <a:pt x="2678" y="54173"/>
                </a:moveTo>
                <a:cubicBezTo>
                  <a:pt x="2681" y="54173"/>
                  <a:pt x="2685" y="54173"/>
                  <a:pt x="2688" y="54173"/>
                </a:cubicBezTo>
                <a:cubicBezTo>
                  <a:pt x="3155" y="54173"/>
                  <a:pt x="3527" y="54555"/>
                  <a:pt x="3527" y="55023"/>
                </a:cubicBezTo>
                <a:cubicBezTo>
                  <a:pt x="3527" y="55485"/>
                  <a:pt x="3139" y="55857"/>
                  <a:pt x="2677" y="55857"/>
                </a:cubicBezTo>
                <a:cubicBezTo>
                  <a:pt x="2210" y="55857"/>
                  <a:pt x="1838" y="55474"/>
                  <a:pt x="1838" y="55007"/>
                </a:cubicBezTo>
                <a:cubicBezTo>
                  <a:pt x="1838" y="54548"/>
                  <a:pt x="2220" y="54173"/>
                  <a:pt x="2678" y="54173"/>
                </a:cubicBezTo>
                <a:close/>
                <a:moveTo>
                  <a:pt x="2725" y="58449"/>
                </a:moveTo>
                <a:cubicBezTo>
                  <a:pt x="3187" y="58449"/>
                  <a:pt x="3559" y="58832"/>
                  <a:pt x="3559" y="59299"/>
                </a:cubicBezTo>
                <a:cubicBezTo>
                  <a:pt x="3559" y="59761"/>
                  <a:pt x="3177" y="60133"/>
                  <a:pt x="2709" y="60133"/>
                </a:cubicBezTo>
                <a:cubicBezTo>
                  <a:pt x="2247" y="60133"/>
                  <a:pt x="1875" y="59751"/>
                  <a:pt x="1875" y="59283"/>
                </a:cubicBezTo>
                <a:cubicBezTo>
                  <a:pt x="1875" y="58821"/>
                  <a:pt x="2258" y="58449"/>
                  <a:pt x="2725" y="58449"/>
                </a:cubicBezTo>
                <a:close/>
                <a:moveTo>
                  <a:pt x="0" y="1"/>
                </a:moveTo>
                <a:lnTo>
                  <a:pt x="0" y="30189"/>
                </a:lnTo>
                <a:lnTo>
                  <a:pt x="0" y="32537"/>
                </a:lnTo>
                <a:lnTo>
                  <a:pt x="0" y="62725"/>
                </a:lnTo>
                <a:lnTo>
                  <a:pt x="118251" y="62725"/>
                </a:lnTo>
                <a:lnTo>
                  <a:pt x="118251" y="32537"/>
                </a:lnTo>
                <a:lnTo>
                  <a:pt x="118251" y="30189"/>
                </a:lnTo>
                <a:lnTo>
                  <a:pt x="1182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2433719"/>
      </p:ext>
    </p:extLst>
  </p:cSld>
  <p:clrMapOvr>
    <a:masterClrMapping/>
  </p:clrMapOvr>
  <p:transition spd="med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dk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-215412" y="-2010100"/>
            <a:ext cx="12622824" cy="9675611"/>
          </a:xfrm>
          <a:custGeom>
            <a:avLst/>
            <a:gdLst/>
            <a:ahLst/>
            <a:cxnLst/>
            <a:rect l="l" t="t" r="r" b="b"/>
            <a:pathLst>
              <a:path w="129487" h="99254" extrusionOk="0">
                <a:moveTo>
                  <a:pt x="56002" y="25805"/>
                </a:moveTo>
                <a:cubicBezTo>
                  <a:pt x="56006" y="25805"/>
                  <a:pt x="56005" y="25909"/>
                  <a:pt x="55990" y="26019"/>
                </a:cubicBezTo>
                <a:cubicBezTo>
                  <a:pt x="55994" y="25863"/>
                  <a:pt x="56000" y="25805"/>
                  <a:pt x="56002" y="25805"/>
                </a:cubicBezTo>
                <a:close/>
                <a:moveTo>
                  <a:pt x="129487" y="0"/>
                </a:moveTo>
                <a:cubicBezTo>
                  <a:pt x="124318" y="4664"/>
                  <a:pt x="119091" y="9270"/>
                  <a:pt x="113774" y="13775"/>
                </a:cubicBezTo>
                <a:cubicBezTo>
                  <a:pt x="105593" y="20707"/>
                  <a:pt x="97206" y="27405"/>
                  <a:pt x="88531" y="33721"/>
                </a:cubicBezTo>
                <a:cubicBezTo>
                  <a:pt x="87591" y="34407"/>
                  <a:pt x="86640" y="35246"/>
                  <a:pt x="85631" y="35846"/>
                </a:cubicBezTo>
                <a:cubicBezTo>
                  <a:pt x="85679" y="35818"/>
                  <a:pt x="85711" y="35801"/>
                  <a:pt x="85714" y="35801"/>
                </a:cubicBezTo>
                <a:lnTo>
                  <a:pt x="85714" y="35801"/>
                </a:lnTo>
                <a:cubicBezTo>
                  <a:pt x="85718" y="35801"/>
                  <a:pt x="85636" y="35849"/>
                  <a:pt x="85397" y="35979"/>
                </a:cubicBezTo>
                <a:cubicBezTo>
                  <a:pt x="85344" y="36011"/>
                  <a:pt x="85291" y="36053"/>
                  <a:pt x="85254" y="36080"/>
                </a:cubicBezTo>
                <a:cubicBezTo>
                  <a:pt x="85046" y="36245"/>
                  <a:pt x="84834" y="36409"/>
                  <a:pt x="84627" y="36574"/>
                </a:cubicBezTo>
                <a:cubicBezTo>
                  <a:pt x="83554" y="37445"/>
                  <a:pt x="82475" y="38322"/>
                  <a:pt x="81381" y="39177"/>
                </a:cubicBezTo>
                <a:cubicBezTo>
                  <a:pt x="78566" y="41381"/>
                  <a:pt x="75692" y="43559"/>
                  <a:pt x="72563" y="45312"/>
                </a:cubicBezTo>
                <a:cubicBezTo>
                  <a:pt x="69876" y="46823"/>
                  <a:pt x="66711" y="48301"/>
                  <a:pt x="63543" y="48301"/>
                </a:cubicBezTo>
                <a:cubicBezTo>
                  <a:pt x="63336" y="48301"/>
                  <a:pt x="63129" y="48295"/>
                  <a:pt x="62922" y="48282"/>
                </a:cubicBezTo>
                <a:cubicBezTo>
                  <a:pt x="58911" y="48037"/>
                  <a:pt x="55655" y="45201"/>
                  <a:pt x="54561" y="41365"/>
                </a:cubicBezTo>
                <a:cubicBezTo>
                  <a:pt x="53472" y="37551"/>
                  <a:pt x="54295" y="33371"/>
                  <a:pt x="55161" y="29599"/>
                </a:cubicBezTo>
                <a:cubicBezTo>
                  <a:pt x="55347" y="28781"/>
                  <a:pt x="55543" y="27968"/>
                  <a:pt x="55735" y="27156"/>
                </a:cubicBezTo>
                <a:cubicBezTo>
                  <a:pt x="55814" y="26816"/>
                  <a:pt x="55883" y="26465"/>
                  <a:pt x="55968" y="26125"/>
                </a:cubicBezTo>
                <a:cubicBezTo>
                  <a:pt x="55974" y="26093"/>
                  <a:pt x="55984" y="26051"/>
                  <a:pt x="55990" y="26019"/>
                </a:cubicBezTo>
                <a:lnTo>
                  <a:pt x="55990" y="26019"/>
                </a:lnTo>
                <a:cubicBezTo>
                  <a:pt x="55990" y="26083"/>
                  <a:pt x="55984" y="26162"/>
                  <a:pt x="55984" y="26263"/>
                </a:cubicBezTo>
                <a:cubicBezTo>
                  <a:pt x="55990" y="26051"/>
                  <a:pt x="56037" y="25812"/>
                  <a:pt x="56064" y="25599"/>
                </a:cubicBezTo>
                <a:cubicBezTo>
                  <a:pt x="56282" y="23628"/>
                  <a:pt x="56319" y="21684"/>
                  <a:pt x="56170" y="19703"/>
                </a:cubicBezTo>
                <a:lnTo>
                  <a:pt x="56170" y="19698"/>
                </a:lnTo>
                <a:cubicBezTo>
                  <a:pt x="56149" y="19570"/>
                  <a:pt x="56128" y="19443"/>
                  <a:pt x="56101" y="19320"/>
                </a:cubicBezTo>
                <a:cubicBezTo>
                  <a:pt x="56037" y="18980"/>
                  <a:pt x="55963" y="18646"/>
                  <a:pt x="55867" y="18316"/>
                </a:cubicBezTo>
                <a:cubicBezTo>
                  <a:pt x="55798" y="18056"/>
                  <a:pt x="55697" y="17806"/>
                  <a:pt x="55618" y="17546"/>
                </a:cubicBezTo>
                <a:cubicBezTo>
                  <a:pt x="55575" y="17466"/>
                  <a:pt x="55538" y="17382"/>
                  <a:pt x="55496" y="17302"/>
                </a:cubicBezTo>
                <a:cubicBezTo>
                  <a:pt x="55384" y="17089"/>
                  <a:pt x="55108" y="16802"/>
                  <a:pt x="55007" y="16569"/>
                </a:cubicBezTo>
                <a:lnTo>
                  <a:pt x="54986" y="16548"/>
                </a:lnTo>
                <a:cubicBezTo>
                  <a:pt x="54975" y="16537"/>
                  <a:pt x="54959" y="16532"/>
                  <a:pt x="54948" y="16516"/>
                </a:cubicBezTo>
                <a:cubicBezTo>
                  <a:pt x="54946" y="16519"/>
                  <a:pt x="54941" y="16521"/>
                  <a:pt x="54934" y="16521"/>
                </a:cubicBezTo>
                <a:cubicBezTo>
                  <a:pt x="54889" y="16521"/>
                  <a:pt x="54760" y="16441"/>
                  <a:pt x="54577" y="16202"/>
                </a:cubicBezTo>
                <a:cubicBezTo>
                  <a:pt x="54550" y="16186"/>
                  <a:pt x="54524" y="16170"/>
                  <a:pt x="54497" y="16149"/>
                </a:cubicBezTo>
                <a:cubicBezTo>
                  <a:pt x="54401" y="16096"/>
                  <a:pt x="54295" y="16053"/>
                  <a:pt x="54189" y="16000"/>
                </a:cubicBezTo>
                <a:cubicBezTo>
                  <a:pt x="54029" y="15947"/>
                  <a:pt x="53865" y="15894"/>
                  <a:pt x="53700" y="15846"/>
                </a:cubicBezTo>
                <a:cubicBezTo>
                  <a:pt x="53525" y="15799"/>
                  <a:pt x="53328" y="15788"/>
                  <a:pt x="53142" y="15751"/>
                </a:cubicBezTo>
                <a:cubicBezTo>
                  <a:pt x="53095" y="15745"/>
                  <a:pt x="53047" y="15745"/>
                  <a:pt x="52999" y="15740"/>
                </a:cubicBezTo>
                <a:cubicBezTo>
                  <a:pt x="52887" y="15735"/>
                  <a:pt x="52776" y="15733"/>
                  <a:pt x="52665" y="15733"/>
                </a:cubicBezTo>
                <a:cubicBezTo>
                  <a:pt x="52190" y="15733"/>
                  <a:pt x="51720" y="15773"/>
                  <a:pt x="51246" y="15799"/>
                </a:cubicBezTo>
                <a:cubicBezTo>
                  <a:pt x="51177" y="15814"/>
                  <a:pt x="51108" y="15820"/>
                  <a:pt x="51034" y="15830"/>
                </a:cubicBezTo>
                <a:cubicBezTo>
                  <a:pt x="50715" y="15894"/>
                  <a:pt x="50396" y="15953"/>
                  <a:pt x="50088" y="16027"/>
                </a:cubicBezTo>
                <a:cubicBezTo>
                  <a:pt x="48696" y="16346"/>
                  <a:pt x="47342" y="16802"/>
                  <a:pt x="46024" y="17328"/>
                </a:cubicBezTo>
                <a:cubicBezTo>
                  <a:pt x="45947" y="17357"/>
                  <a:pt x="45399" y="17569"/>
                  <a:pt x="45407" y="17569"/>
                </a:cubicBezTo>
                <a:cubicBezTo>
                  <a:pt x="45409" y="17569"/>
                  <a:pt x="45464" y="17549"/>
                  <a:pt x="45599" y="17498"/>
                </a:cubicBezTo>
                <a:cubicBezTo>
                  <a:pt x="45755" y="17439"/>
                  <a:pt x="45815" y="17417"/>
                  <a:pt x="45818" y="17417"/>
                </a:cubicBezTo>
                <a:lnTo>
                  <a:pt x="45818" y="17417"/>
                </a:lnTo>
                <a:cubicBezTo>
                  <a:pt x="45827" y="17417"/>
                  <a:pt x="45427" y="17576"/>
                  <a:pt x="45376" y="17599"/>
                </a:cubicBezTo>
                <a:cubicBezTo>
                  <a:pt x="45015" y="17759"/>
                  <a:pt x="44648" y="17923"/>
                  <a:pt x="44282" y="18099"/>
                </a:cubicBezTo>
                <a:cubicBezTo>
                  <a:pt x="43570" y="18428"/>
                  <a:pt x="42869" y="18779"/>
                  <a:pt x="42173" y="19140"/>
                </a:cubicBezTo>
                <a:cubicBezTo>
                  <a:pt x="38694" y="20941"/>
                  <a:pt x="35379" y="23002"/>
                  <a:pt x="32202" y="25296"/>
                </a:cubicBezTo>
                <a:cubicBezTo>
                  <a:pt x="31103" y="26093"/>
                  <a:pt x="30008" y="26917"/>
                  <a:pt x="28925" y="27740"/>
                </a:cubicBezTo>
                <a:cubicBezTo>
                  <a:pt x="28904" y="27756"/>
                  <a:pt x="28734" y="27883"/>
                  <a:pt x="28659" y="27942"/>
                </a:cubicBezTo>
                <a:lnTo>
                  <a:pt x="28022" y="28441"/>
                </a:lnTo>
                <a:cubicBezTo>
                  <a:pt x="27528" y="28829"/>
                  <a:pt x="27039" y="29211"/>
                  <a:pt x="26556" y="29605"/>
                </a:cubicBezTo>
                <a:cubicBezTo>
                  <a:pt x="24548" y="31209"/>
                  <a:pt x="22577" y="32850"/>
                  <a:pt x="20622" y="34529"/>
                </a:cubicBezTo>
                <a:cubicBezTo>
                  <a:pt x="16739" y="37870"/>
                  <a:pt x="12957" y="41323"/>
                  <a:pt x="9217" y="44824"/>
                </a:cubicBezTo>
                <a:cubicBezTo>
                  <a:pt x="6131" y="47729"/>
                  <a:pt x="3071" y="50646"/>
                  <a:pt x="1" y="53546"/>
                </a:cubicBezTo>
                <a:lnTo>
                  <a:pt x="1" y="98189"/>
                </a:lnTo>
                <a:cubicBezTo>
                  <a:pt x="5308" y="93774"/>
                  <a:pt x="10747" y="89530"/>
                  <a:pt x="16484" y="85684"/>
                </a:cubicBezTo>
                <a:cubicBezTo>
                  <a:pt x="21573" y="82274"/>
                  <a:pt x="26890" y="79416"/>
                  <a:pt x="32394" y="76717"/>
                </a:cubicBezTo>
                <a:cubicBezTo>
                  <a:pt x="35836" y="75023"/>
                  <a:pt x="39198" y="73254"/>
                  <a:pt x="42901" y="72165"/>
                </a:cubicBezTo>
                <a:cubicBezTo>
                  <a:pt x="44777" y="71614"/>
                  <a:pt x="46911" y="71173"/>
                  <a:pt x="48992" y="71173"/>
                </a:cubicBezTo>
                <a:cubicBezTo>
                  <a:pt x="51525" y="71173"/>
                  <a:pt x="53981" y="71825"/>
                  <a:pt x="55804" y="73726"/>
                </a:cubicBezTo>
                <a:cubicBezTo>
                  <a:pt x="59150" y="77232"/>
                  <a:pt x="58029" y="82305"/>
                  <a:pt x="56919" y="86518"/>
                </a:cubicBezTo>
                <a:cubicBezTo>
                  <a:pt x="56393" y="88499"/>
                  <a:pt x="55777" y="90465"/>
                  <a:pt x="55347" y="92473"/>
                </a:cubicBezTo>
                <a:cubicBezTo>
                  <a:pt x="55294" y="92712"/>
                  <a:pt x="55246" y="92956"/>
                  <a:pt x="55198" y="93200"/>
                </a:cubicBezTo>
                <a:cubicBezTo>
                  <a:pt x="55193" y="93227"/>
                  <a:pt x="55188" y="93270"/>
                  <a:pt x="55182" y="93317"/>
                </a:cubicBezTo>
                <a:cubicBezTo>
                  <a:pt x="55166" y="93413"/>
                  <a:pt x="55156" y="93530"/>
                  <a:pt x="55156" y="93583"/>
                </a:cubicBezTo>
                <a:cubicBezTo>
                  <a:pt x="55140" y="93748"/>
                  <a:pt x="55134" y="93918"/>
                  <a:pt x="55134" y="94088"/>
                </a:cubicBezTo>
                <a:cubicBezTo>
                  <a:pt x="55134" y="94444"/>
                  <a:pt x="55188" y="94794"/>
                  <a:pt x="55219" y="95155"/>
                </a:cubicBezTo>
                <a:cubicBezTo>
                  <a:pt x="55251" y="95325"/>
                  <a:pt x="55278" y="95501"/>
                  <a:pt x="55315" y="95671"/>
                </a:cubicBezTo>
                <a:cubicBezTo>
                  <a:pt x="55437" y="96287"/>
                  <a:pt x="55756" y="96919"/>
                  <a:pt x="55873" y="97535"/>
                </a:cubicBezTo>
                <a:cubicBezTo>
                  <a:pt x="55910" y="97625"/>
                  <a:pt x="55958" y="97705"/>
                  <a:pt x="56006" y="97785"/>
                </a:cubicBezTo>
                <a:cubicBezTo>
                  <a:pt x="56112" y="97971"/>
                  <a:pt x="56245" y="98141"/>
                  <a:pt x="56356" y="98327"/>
                </a:cubicBezTo>
                <a:cubicBezTo>
                  <a:pt x="56404" y="98380"/>
                  <a:pt x="56446" y="98433"/>
                  <a:pt x="56500" y="98486"/>
                </a:cubicBezTo>
                <a:cubicBezTo>
                  <a:pt x="56537" y="98523"/>
                  <a:pt x="56569" y="98555"/>
                  <a:pt x="56601" y="98582"/>
                </a:cubicBezTo>
                <a:cubicBezTo>
                  <a:pt x="56781" y="98693"/>
                  <a:pt x="56956" y="98853"/>
                  <a:pt x="57137" y="98948"/>
                </a:cubicBezTo>
                <a:cubicBezTo>
                  <a:pt x="57158" y="98953"/>
                  <a:pt x="57180" y="98964"/>
                  <a:pt x="57190" y="98975"/>
                </a:cubicBezTo>
                <a:cubicBezTo>
                  <a:pt x="57403" y="99033"/>
                  <a:pt x="57610" y="99113"/>
                  <a:pt x="57822" y="99166"/>
                </a:cubicBezTo>
                <a:cubicBezTo>
                  <a:pt x="57875" y="99177"/>
                  <a:pt x="57971" y="99198"/>
                  <a:pt x="58067" y="99214"/>
                </a:cubicBezTo>
                <a:cubicBezTo>
                  <a:pt x="58247" y="99224"/>
                  <a:pt x="58508" y="99251"/>
                  <a:pt x="58614" y="99251"/>
                </a:cubicBezTo>
                <a:cubicBezTo>
                  <a:pt x="58688" y="99252"/>
                  <a:pt x="58762" y="99253"/>
                  <a:pt x="58836" y="99253"/>
                </a:cubicBezTo>
                <a:cubicBezTo>
                  <a:pt x="59038" y="99253"/>
                  <a:pt x="59240" y="99248"/>
                  <a:pt x="59442" y="99240"/>
                </a:cubicBezTo>
                <a:cubicBezTo>
                  <a:pt x="59570" y="99230"/>
                  <a:pt x="59947" y="99192"/>
                  <a:pt x="60133" y="99171"/>
                </a:cubicBezTo>
                <a:cubicBezTo>
                  <a:pt x="60271" y="99150"/>
                  <a:pt x="60404" y="99123"/>
                  <a:pt x="60473" y="99113"/>
                </a:cubicBezTo>
                <a:cubicBezTo>
                  <a:pt x="61158" y="98980"/>
                  <a:pt x="61833" y="98805"/>
                  <a:pt x="62502" y="98603"/>
                </a:cubicBezTo>
                <a:cubicBezTo>
                  <a:pt x="63193" y="98396"/>
                  <a:pt x="63878" y="98157"/>
                  <a:pt x="64558" y="97891"/>
                </a:cubicBezTo>
                <a:cubicBezTo>
                  <a:pt x="64733" y="97822"/>
                  <a:pt x="64914" y="97753"/>
                  <a:pt x="65089" y="97679"/>
                </a:cubicBezTo>
                <a:cubicBezTo>
                  <a:pt x="65387" y="97546"/>
                  <a:pt x="65689" y="97413"/>
                  <a:pt x="65998" y="97275"/>
                </a:cubicBezTo>
                <a:cubicBezTo>
                  <a:pt x="67522" y="96568"/>
                  <a:pt x="69009" y="95777"/>
                  <a:pt x="70470" y="94938"/>
                </a:cubicBezTo>
                <a:cubicBezTo>
                  <a:pt x="73514" y="93190"/>
                  <a:pt x="76430" y="91235"/>
                  <a:pt x="79272" y="89185"/>
                </a:cubicBezTo>
                <a:cubicBezTo>
                  <a:pt x="80600" y="88228"/>
                  <a:pt x="81907" y="87240"/>
                  <a:pt x="83214" y="86242"/>
                </a:cubicBezTo>
                <a:lnTo>
                  <a:pt x="83655" y="85907"/>
                </a:lnTo>
                <a:cubicBezTo>
                  <a:pt x="83963" y="85657"/>
                  <a:pt x="84271" y="85418"/>
                  <a:pt x="84584" y="85174"/>
                </a:cubicBezTo>
                <a:cubicBezTo>
                  <a:pt x="85142" y="84728"/>
                  <a:pt x="85705" y="84287"/>
                  <a:pt x="86258" y="83835"/>
                </a:cubicBezTo>
                <a:cubicBezTo>
                  <a:pt x="92781" y="78539"/>
                  <a:pt x="99129" y="73009"/>
                  <a:pt x="105413" y="67432"/>
                </a:cubicBezTo>
                <a:cubicBezTo>
                  <a:pt x="113540" y="60207"/>
                  <a:pt x="121514" y="52818"/>
                  <a:pt x="129487" y="45429"/>
                </a:cubicBezTo>
                <a:lnTo>
                  <a:pt x="129487" y="0"/>
                </a:lnTo>
                <a:close/>
              </a:path>
            </a:pathLst>
          </a:custGeom>
          <a:solidFill>
            <a:srgbClr val="FFFFFF">
              <a:alpha val="124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110" name="Google Shape;110;p19"/>
          <p:cNvSpPr/>
          <p:nvPr/>
        </p:nvSpPr>
        <p:spPr>
          <a:xfrm>
            <a:off x="289557" y="371631"/>
            <a:ext cx="11527599" cy="6114740"/>
          </a:xfrm>
          <a:custGeom>
            <a:avLst/>
            <a:gdLst/>
            <a:ahLst/>
            <a:cxnLst/>
            <a:rect l="l" t="t" r="r" b="b"/>
            <a:pathLst>
              <a:path w="118252" h="62726" extrusionOk="0">
                <a:moveTo>
                  <a:pt x="2503" y="2598"/>
                </a:moveTo>
                <a:cubicBezTo>
                  <a:pt x="2506" y="2598"/>
                  <a:pt x="2509" y="2598"/>
                  <a:pt x="2513" y="2598"/>
                </a:cubicBezTo>
                <a:cubicBezTo>
                  <a:pt x="2975" y="2598"/>
                  <a:pt x="3347" y="2986"/>
                  <a:pt x="3347" y="3448"/>
                </a:cubicBezTo>
                <a:cubicBezTo>
                  <a:pt x="3347" y="3916"/>
                  <a:pt x="2964" y="4287"/>
                  <a:pt x="2497" y="4287"/>
                </a:cubicBezTo>
                <a:cubicBezTo>
                  <a:pt x="2035" y="4287"/>
                  <a:pt x="1663" y="3900"/>
                  <a:pt x="1663" y="3437"/>
                </a:cubicBezTo>
                <a:cubicBezTo>
                  <a:pt x="1668" y="2973"/>
                  <a:pt x="2040" y="2598"/>
                  <a:pt x="2503" y="2598"/>
                </a:cubicBezTo>
                <a:close/>
                <a:moveTo>
                  <a:pt x="2544" y="6874"/>
                </a:moveTo>
                <a:cubicBezTo>
                  <a:pt x="3007" y="6874"/>
                  <a:pt x="3378" y="7257"/>
                  <a:pt x="3378" y="7724"/>
                </a:cubicBezTo>
                <a:cubicBezTo>
                  <a:pt x="3378" y="8192"/>
                  <a:pt x="3001" y="8558"/>
                  <a:pt x="2529" y="8558"/>
                </a:cubicBezTo>
                <a:cubicBezTo>
                  <a:pt x="2066" y="8558"/>
                  <a:pt x="1695" y="8176"/>
                  <a:pt x="1695" y="7708"/>
                </a:cubicBezTo>
                <a:cubicBezTo>
                  <a:pt x="1695" y="7246"/>
                  <a:pt x="2077" y="6874"/>
                  <a:pt x="2544" y="6874"/>
                </a:cubicBezTo>
                <a:close/>
                <a:moveTo>
                  <a:pt x="2582" y="11151"/>
                </a:moveTo>
                <a:cubicBezTo>
                  <a:pt x="3049" y="11151"/>
                  <a:pt x="3421" y="11538"/>
                  <a:pt x="3421" y="12001"/>
                </a:cubicBezTo>
                <a:cubicBezTo>
                  <a:pt x="3416" y="12468"/>
                  <a:pt x="3033" y="12840"/>
                  <a:pt x="2571" y="12840"/>
                </a:cubicBezTo>
                <a:cubicBezTo>
                  <a:pt x="2104" y="12840"/>
                  <a:pt x="1732" y="12452"/>
                  <a:pt x="1732" y="11990"/>
                </a:cubicBezTo>
                <a:cubicBezTo>
                  <a:pt x="1732" y="11522"/>
                  <a:pt x="2120" y="11151"/>
                  <a:pt x="2582" y="11151"/>
                </a:cubicBezTo>
                <a:close/>
                <a:moveTo>
                  <a:pt x="2619" y="15427"/>
                </a:moveTo>
                <a:cubicBezTo>
                  <a:pt x="3081" y="15427"/>
                  <a:pt x="3453" y="15815"/>
                  <a:pt x="3453" y="16277"/>
                </a:cubicBezTo>
                <a:cubicBezTo>
                  <a:pt x="3448" y="16741"/>
                  <a:pt x="3076" y="17116"/>
                  <a:pt x="2613" y="17116"/>
                </a:cubicBezTo>
                <a:cubicBezTo>
                  <a:pt x="2609" y="17116"/>
                  <a:pt x="2606" y="17116"/>
                  <a:pt x="2603" y="17116"/>
                </a:cubicBezTo>
                <a:cubicBezTo>
                  <a:pt x="2141" y="17116"/>
                  <a:pt x="1764" y="16728"/>
                  <a:pt x="1764" y="16266"/>
                </a:cubicBezTo>
                <a:cubicBezTo>
                  <a:pt x="1764" y="15799"/>
                  <a:pt x="2151" y="15427"/>
                  <a:pt x="2619" y="15427"/>
                </a:cubicBezTo>
                <a:close/>
                <a:moveTo>
                  <a:pt x="2656" y="19703"/>
                </a:moveTo>
                <a:cubicBezTo>
                  <a:pt x="3124" y="19703"/>
                  <a:pt x="3495" y="20091"/>
                  <a:pt x="3495" y="20553"/>
                </a:cubicBezTo>
                <a:cubicBezTo>
                  <a:pt x="3485" y="21017"/>
                  <a:pt x="3113" y="21392"/>
                  <a:pt x="2655" y="21392"/>
                </a:cubicBezTo>
                <a:cubicBezTo>
                  <a:pt x="2652" y="21392"/>
                  <a:pt x="2649" y="21392"/>
                  <a:pt x="2645" y="21392"/>
                </a:cubicBezTo>
                <a:cubicBezTo>
                  <a:pt x="2178" y="21392"/>
                  <a:pt x="1806" y="21004"/>
                  <a:pt x="1806" y="20542"/>
                </a:cubicBezTo>
                <a:cubicBezTo>
                  <a:pt x="1806" y="20075"/>
                  <a:pt x="2194" y="19703"/>
                  <a:pt x="2656" y="19703"/>
                </a:cubicBezTo>
                <a:close/>
                <a:moveTo>
                  <a:pt x="2688" y="23985"/>
                </a:moveTo>
                <a:cubicBezTo>
                  <a:pt x="3155" y="23985"/>
                  <a:pt x="3527" y="24372"/>
                  <a:pt x="3527" y="24834"/>
                </a:cubicBezTo>
                <a:cubicBezTo>
                  <a:pt x="3522" y="25302"/>
                  <a:pt x="3139" y="25674"/>
                  <a:pt x="2677" y="25674"/>
                </a:cubicBezTo>
                <a:cubicBezTo>
                  <a:pt x="2210" y="25674"/>
                  <a:pt x="1838" y="25286"/>
                  <a:pt x="1838" y="24824"/>
                </a:cubicBezTo>
                <a:cubicBezTo>
                  <a:pt x="1838" y="24356"/>
                  <a:pt x="2226" y="23985"/>
                  <a:pt x="2688" y="23985"/>
                </a:cubicBezTo>
                <a:close/>
                <a:moveTo>
                  <a:pt x="2720" y="28261"/>
                </a:moveTo>
                <a:cubicBezTo>
                  <a:pt x="3187" y="28271"/>
                  <a:pt x="3564" y="28649"/>
                  <a:pt x="3559" y="29111"/>
                </a:cubicBezTo>
                <a:cubicBezTo>
                  <a:pt x="3559" y="29578"/>
                  <a:pt x="3171" y="29950"/>
                  <a:pt x="2709" y="29950"/>
                </a:cubicBezTo>
                <a:cubicBezTo>
                  <a:pt x="2242" y="29950"/>
                  <a:pt x="1870" y="29562"/>
                  <a:pt x="1870" y="29100"/>
                </a:cubicBezTo>
                <a:cubicBezTo>
                  <a:pt x="1870" y="28633"/>
                  <a:pt x="2258" y="28261"/>
                  <a:pt x="2720" y="28261"/>
                </a:cubicBezTo>
                <a:close/>
                <a:moveTo>
                  <a:pt x="2493" y="32786"/>
                </a:moveTo>
                <a:cubicBezTo>
                  <a:pt x="2500" y="32786"/>
                  <a:pt x="2506" y="32786"/>
                  <a:pt x="2513" y="32787"/>
                </a:cubicBezTo>
                <a:cubicBezTo>
                  <a:pt x="2975" y="32787"/>
                  <a:pt x="3347" y="33169"/>
                  <a:pt x="3347" y="33637"/>
                </a:cubicBezTo>
                <a:cubicBezTo>
                  <a:pt x="3347" y="34099"/>
                  <a:pt x="2964" y="34471"/>
                  <a:pt x="2497" y="34471"/>
                </a:cubicBezTo>
                <a:cubicBezTo>
                  <a:pt x="2035" y="34471"/>
                  <a:pt x="1663" y="34088"/>
                  <a:pt x="1663" y="33621"/>
                </a:cubicBezTo>
                <a:cubicBezTo>
                  <a:pt x="1668" y="33154"/>
                  <a:pt x="2035" y="32786"/>
                  <a:pt x="2493" y="32786"/>
                </a:cubicBezTo>
                <a:close/>
                <a:moveTo>
                  <a:pt x="2525" y="37063"/>
                </a:moveTo>
                <a:cubicBezTo>
                  <a:pt x="2532" y="37063"/>
                  <a:pt x="2538" y="37063"/>
                  <a:pt x="2544" y="37063"/>
                </a:cubicBezTo>
                <a:cubicBezTo>
                  <a:pt x="3007" y="37063"/>
                  <a:pt x="3378" y="37445"/>
                  <a:pt x="3378" y="37913"/>
                </a:cubicBezTo>
                <a:cubicBezTo>
                  <a:pt x="3378" y="38375"/>
                  <a:pt x="2996" y="38747"/>
                  <a:pt x="2529" y="38747"/>
                </a:cubicBezTo>
                <a:cubicBezTo>
                  <a:pt x="2066" y="38747"/>
                  <a:pt x="1695" y="38364"/>
                  <a:pt x="1695" y="37897"/>
                </a:cubicBezTo>
                <a:cubicBezTo>
                  <a:pt x="1700" y="37441"/>
                  <a:pt x="2067" y="37063"/>
                  <a:pt x="2525" y="37063"/>
                </a:cubicBezTo>
                <a:close/>
                <a:moveTo>
                  <a:pt x="2582" y="41339"/>
                </a:moveTo>
                <a:cubicBezTo>
                  <a:pt x="3049" y="41339"/>
                  <a:pt x="3421" y="41721"/>
                  <a:pt x="3421" y="42189"/>
                </a:cubicBezTo>
                <a:cubicBezTo>
                  <a:pt x="3421" y="42651"/>
                  <a:pt x="3033" y="43023"/>
                  <a:pt x="2571" y="43023"/>
                </a:cubicBezTo>
                <a:cubicBezTo>
                  <a:pt x="2104" y="43023"/>
                  <a:pt x="1732" y="42640"/>
                  <a:pt x="1732" y="42173"/>
                </a:cubicBezTo>
                <a:cubicBezTo>
                  <a:pt x="1732" y="41711"/>
                  <a:pt x="2120" y="41339"/>
                  <a:pt x="2582" y="41339"/>
                </a:cubicBezTo>
                <a:close/>
                <a:moveTo>
                  <a:pt x="2619" y="45615"/>
                </a:moveTo>
                <a:cubicBezTo>
                  <a:pt x="3081" y="45615"/>
                  <a:pt x="3453" y="45998"/>
                  <a:pt x="3453" y="46465"/>
                </a:cubicBezTo>
                <a:cubicBezTo>
                  <a:pt x="3453" y="46927"/>
                  <a:pt x="3070" y="47299"/>
                  <a:pt x="2603" y="47299"/>
                </a:cubicBezTo>
                <a:cubicBezTo>
                  <a:pt x="2141" y="47299"/>
                  <a:pt x="1764" y="46917"/>
                  <a:pt x="1764" y="46449"/>
                </a:cubicBezTo>
                <a:cubicBezTo>
                  <a:pt x="1764" y="45987"/>
                  <a:pt x="2151" y="45615"/>
                  <a:pt x="2619" y="45615"/>
                </a:cubicBezTo>
                <a:close/>
                <a:moveTo>
                  <a:pt x="2651" y="49891"/>
                </a:moveTo>
                <a:cubicBezTo>
                  <a:pt x="3113" y="49891"/>
                  <a:pt x="3485" y="50274"/>
                  <a:pt x="3485" y="50736"/>
                </a:cubicBezTo>
                <a:cubicBezTo>
                  <a:pt x="3485" y="51204"/>
                  <a:pt x="3102" y="51575"/>
                  <a:pt x="2635" y="51575"/>
                </a:cubicBezTo>
                <a:cubicBezTo>
                  <a:pt x="2173" y="51575"/>
                  <a:pt x="1801" y="51193"/>
                  <a:pt x="1801" y="50725"/>
                </a:cubicBezTo>
                <a:cubicBezTo>
                  <a:pt x="1806" y="50263"/>
                  <a:pt x="2183" y="49891"/>
                  <a:pt x="2651" y="49891"/>
                </a:cubicBezTo>
                <a:close/>
                <a:moveTo>
                  <a:pt x="2678" y="54173"/>
                </a:moveTo>
                <a:cubicBezTo>
                  <a:pt x="2681" y="54173"/>
                  <a:pt x="2685" y="54173"/>
                  <a:pt x="2688" y="54173"/>
                </a:cubicBezTo>
                <a:cubicBezTo>
                  <a:pt x="3155" y="54173"/>
                  <a:pt x="3527" y="54555"/>
                  <a:pt x="3527" y="55023"/>
                </a:cubicBezTo>
                <a:cubicBezTo>
                  <a:pt x="3527" y="55485"/>
                  <a:pt x="3139" y="55857"/>
                  <a:pt x="2677" y="55857"/>
                </a:cubicBezTo>
                <a:cubicBezTo>
                  <a:pt x="2210" y="55857"/>
                  <a:pt x="1838" y="55474"/>
                  <a:pt x="1838" y="55007"/>
                </a:cubicBezTo>
                <a:cubicBezTo>
                  <a:pt x="1838" y="54548"/>
                  <a:pt x="2220" y="54173"/>
                  <a:pt x="2678" y="54173"/>
                </a:cubicBezTo>
                <a:close/>
                <a:moveTo>
                  <a:pt x="2725" y="58449"/>
                </a:moveTo>
                <a:cubicBezTo>
                  <a:pt x="3187" y="58449"/>
                  <a:pt x="3559" y="58832"/>
                  <a:pt x="3559" y="59299"/>
                </a:cubicBezTo>
                <a:cubicBezTo>
                  <a:pt x="3559" y="59761"/>
                  <a:pt x="3177" y="60133"/>
                  <a:pt x="2709" y="60133"/>
                </a:cubicBezTo>
                <a:cubicBezTo>
                  <a:pt x="2247" y="60133"/>
                  <a:pt x="1875" y="59751"/>
                  <a:pt x="1875" y="59283"/>
                </a:cubicBezTo>
                <a:cubicBezTo>
                  <a:pt x="1875" y="58821"/>
                  <a:pt x="2258" y="58449"/>
                  <a:pt x="2725" y="58449"/>
                </a:cubicBezTo>
                <a:close/>
                <a:moveTo>
                  <a:pt x="0" y="1"/>
                </a:moveTo>
                <a:lnTo>
                  <a:pt x="0" y="30189"/>
                </a:lnTo>
                <a:lnTo>
                  <a:pt x="0" y="32537"/>
                </a:lnTo>
                <a:lnTo>
                  <a:pt x="0" y="62725"/>
                </a:lnTo>
                <a:lnTo>
                  <a:pt x="118251" y="62725"/>
                </a:lnTo>
                <a:lnTo>
                  <a:pt x="118251" y="32537"/>
                </a:lnTo>
                <a:lnTo>
                  <a:pt x="118251" y="30189"/>
                </a:lnTo>
                <a:lnTo>
                  <a:pt x="1182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960000" y="3107300"/>
            <a:ext cx="31152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subTitle" idx="2"/>
          </p:nvPr>
        </p:nvSpPr>
        <p:spPr>
          <a:xfrm>
            <a:off x="960000" y="4013117"/>
            <a:ext cx="311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3"/>
          </p:nvPr>
        </p:nvSpPr>
        <p:spPr>
          <a:xfrm>
            <a:off x="4538400" y="4013117"/>
            <a:ext cx="311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4"/>
          </p:nvPr>
        </p:nvSpPr>
        <p:spPr>
          <a:xfrm>
            <a:off x="8116800" y="4013117"/>
            <a:ext cx="311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5"/>
          </p:nvPr>
        </p:nvSpPr>
        <p:spPr>
          <a:xfrm>
            <a:off x="4538400" y="3107300"/>
            <a:ext cx="31152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6"/>
          </p:nvPr>
        </p:nvSpPr>
        <p:spPr>
          <a:xfrm>
            <a:off x="8116800" y="3107300"/>
            <a:ext cx="31152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3425686"/>
      </p:ext>
    </p:extLst>
  </p:cSld>
  <p:clrMapOvr>
    <a:masterClrMapping/>
  </p:clrMapOvr>
  <p:transition spd="med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dk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/>
          <p:nvPr/>
        </p:nvSpPr>
        <p:spPr>
          <a:xfrm>
            <a:off x="-215412" y="-2010100"/>
            <a:ext cx="12622824" cy="9675611"/>
          </a:xfrm>
          <a:custGeom>
            <a:avLst/>
            <a:gdLst/>
            <a:ahLst/>
            <a:cxnLst/>
            <a:rect l="l" t="t" r="r" b="b"/>
            <a:pathLst>
              <a:path w="129487" h="99254" extrusionOk="0">
                <a:moveTo>
                  <a:pt x="56002" y="25805"/>
                </a:moveTo>
                <a:cubicBezTo>
                  <a:pt x="56006" y="25805"/>
                  <a:pt x="56005" y="25909"/>
                  <a:pt x="55990" y="26019"/>
                </a:cubicBezTo>
                <a:cubicBezTo>
                  <a:pt x="55994" y="25863"/>
                  <a:pt x="56000" y="25805"/>
                  <a:pt x="56002" y="25805"/>
                </a:cubicBezTo>
                <a:close/>
                <a:moveTo>
                  <a:pt x="129487" y="0"/>
                </a:moveTo>
                <a:cubicBezTo>
                  <a:pt x="124318" y="4664"/>
                  <a:pt x="119091" y="9270"/>
                  <a:pt x="113774" y="13775"/>
                </a:cubicBezTo>
                <a:cubicBezTo>
                  <a:pt x="105593" y="20707"/>
                  <a:pt x="97206" y="27405"/>
                  <a:pt x="88531" y="33721"/>
                </a:cubicBezTo>
                <a:cubicBezTo>
                  <a:pt x="87591" y="34407"/>
                  <a:pt x="86640" y="35246"/>
                  <a:pt x="85631" y="35846"/>
                </a:cubicBezTo>
                <a:cubicBezTo>
                  <a:pt x="85679" y="35818"/>
                  <a:pt x="85711" y="35801"/>
                  <a:pt x="85714" y="35801"/>
                </a:cubicBezTo>
                <a:lnTo>
                  <a:pt x="85714" y="35801"/>
                </a:lnTo>
                <a:cubicBezTo>
                  <a:pt x="85718" y="35801"/>
                  <a:pt x="85636" y="35849"/>
                  <a:pt x="85397" y="35979"/>
                </a:cubicBezTo>
                <a:cubicBezTo>
                  <a:pt x="85344" y="36011"/>
                  <a:pt x="85291" y="36053"/>
                  <a:pt x="85254" y="36080"/>
                </a:cubicBezTo>
                <a:cubicBezTo>
                  <a:pt x="85046" y="36245"/>
                  <a:pt x="84834" y="36409"/>
                  <a:pt x="84627" y="36574"/>
                </a:cubicBezTo>
                <a:cubicBezTo>
                  <a:pt x="83554" y="37445"/>
                  <a:pt x="82475" y="38322"/>
                  <a:pt x="81381" y="39177"/>
                </a:cubicBezTo>
                <a:cubicBezTo>
                  <a:pt x="78566" y="41381"/>
                  <a:pt x="75692" y="43559"/>
                  <a:pt x="72563" y="45312"/>
                </a:cubicBezTo>
                <a:cubicBezTo>
                  <a:pt x="69876" y="46823"/>
                  <a:pt x="66711" y="48301"/>
                  <a:pt x="63543" y="48301"/>
                </a:cubicBezTo>
                <a:cubicBezTo>
                  <a:pt x="63336" y="48301"/>
                  <a:pt x="63129" y="48295"/>
                  <a:pt x="62922" y="48282"/>
                </a:cubicBezTo>
                <a:cubicBezTo>
                  <a:pt x="58911" y="48037"/>
                  <a:pt x="55655" y="45201"/>
                  <a:pt x="54561" y="41365"/>
                </a:cubicBezTo>
                <a:cubicBezTo>
                  <a:pt x="53472" y="37551"/>
                  <a:pt x="54295" y="33371"/>
                  <a:pt x="55161" y="29599"/>
                </a:cubicBezTo>
                <a:cubicBezTo>
                  <a:pt x="55347" y="28781"/>
                  <a:pt x="55543" y="27968"/>
                  <a:pt x="55735" y="27156"/>
                </a:cubicBezTo>
                <a:cubicBezTo>
                  <a:pt x="55814" y="26816"/>
                  <a:pt x="55883" y="26465"/>
                  <a:pt x="55968" y="26125"/>
                </a:cubicBezTo>
                <a:cubicBezTo>
                  <a:pt x="55974" y="26093"/>
                  <a:pt x="55984" y="26051"/>
                  <a:pt x="55990" y="26019"/>
                </a:cubicBezTo>
                <a:lnTo>
                  <a:pt x="55990" y="26019"/>
                </a:lnTo>
                <a:cubicBezTo>
                  <a:pt x="55990" y="26083"/>
                  <a:pt x="55984" y="26162"/>
                  <a:pt x="55984" y="26263"/>
                </a:cubicBezTo>
                <a:cubicBezTo>
                  <a:pt x="55990" y="26051"/>
                  <a:pt x="56037" y="25812"/>
                  <a:pt x="56064" y="25599"/>
                </a:cubicBezTo>
                <a:cubicBezTo>
                  <a:pt x="56282" y="23628"/>
                  <a:pt x="56319" y="21684"/>
                  <a:pt x="56170" y="19703"/>
                </a:cubicBezTo>
                <a:lnTo>
                  <a:pt x="56170" y="19698"/>
                </a:lnTo>
                <a:cubicBezTo>
                  <a:pt x="56149" y="19570"/>
                  <a:pt x="56128" y="19443"/>
                  <a:pt x="56101" y="19320"/>
                </a:cubicBezTo>
                <a:cubicBezTo>
                  <a:pt x="56037" y="18980"/>
                  <a:pt x="55963" y="18646"/>
                  <a:pt x="55867" y="18316"/>
                </a:cubicBezTo>
                <a:cubicBezTo>
                  <a:pt x="55798" y="18056"/>
                  <a:pt x="55697" y="17806"/>
                  <a:pt x="55618" y="17546"/>
                </a:cubicBezTo>
                <a:cubicBezTo>
                  <a:pt x="55575" y="17466"/>
                  <a:pt x="55538" y="17382"/>
                  <a:pt x="55496" y="17302"/>
                </a:cubicBezTo>
                <a:cubicBezTo>
                  <a:pt x="55384" y="17089"/>
                  <a:pt x="55108" y="16802"/>
                  <a:pt x="55007" y="16569"/>
                </a:cubicBezTo>
                <a:lnTo>
                  <a:pt x="54986" y="16548"/>
                </a:lnTo>
                <a:cubicBezTo>
                  <a:pt x="54975" y="16537"/>
                  <a:pt x="54959" y="16532"/>
                  <a:pt x="54948" y="16516"/>
                </a:cubicBezTo>
                <a:cubicBezTo>
                  <a:pt x="54946" y="16519"/>
                  <a:pt x="54941" y="16521"/>
                  <a:pt x="54934" y="16521"/>
                </a:cubicBezTo>
                <a:cubicBezTo>
                  <a:pt x="54889" y="16521"/>
                  <a:pt x="54760" y="16441"/>
                  <a:pt x="54577" y="16202"/>
                </a:cubicBezTo>
                <a:cubicBezTo>
                  <a:pt x="54550" y="16186"/>
                  <a:pt x="54524" y="16170"/>
                  <a:pt x="54497" y="16149"/>
                </a:cubicBezTo>
                <a:cubicBezTo>
                  <a:pt x="54401" y="16096"/>
                  <a:pt x="54295" y="16053"/>
                  <a:pt x="54189" y="16000"/>
                </a:cubicBezTo>
                <a:cubicBezTo>
                  <a:pt x="54029" y="15947"/>
                  <a:pt x="53865" y="15894"/>
                  <a:pt x="53700" y="15846"/>
                </a:cubicBezTo>
                <a:cubicBezTo>
                  <a:pt x="53525" y="15799"/>
                  <a:pt x="53328" y="15788"/>
                  <a:pt x="53142" y="15751"/>
                </a:cubicBezTo>
                <a:cubicBezTo>
                  <a:pt x="53095" y="15745"/>
                  <a:pt x="53047" y="15745"/>
                  <a:pt x="52999" y="15740"/>
                </a:cubicBezTo>
                <a:cubicBezTo>
                  <a:pt x="52887" y="15735"/>
                  <a:pt x="52776" y="15733"/>
                  <a:pt x="52665" y="15733"/>
                </a:cubicBezTo>
                <a:cubicBezTo>
                  <a:pt x="52190" y="15733"/>
                  <a:pt x="51720" y="15773"/>
                  <a:pt x="51246" y="15799"/>
                </a:cubicBezTo>
                <a:cubicBezTo>
                  <a:pt x="51177" y="15814"/>
                  <a:pt x="51108" y="15820"/>
                  <a:pt x="51034" y="15830"/>
                </a:cubicBezTo>
                <a:cubicBezTo>
                  <a:pt x="50715" y="15894"/>
                  <a:pt x="50396" y="15953"/>
                  <a:pt x="50088" y="16027"/>
                </a:cubicBezTo>
                <a:cubicBezTo>
                  <a:pt x="48696" y="16346"/>
                  <a:pt x="47342" y="16802"/>
                  <a:pt x="46024" y="17328"/>
                </a:cubicBezTo>
                <a:cubicBezTo>
                  <a:pt x="45947" y="17357"/>
                  <a:pt x="45399" y="17569"/>
                  <a:pt x="45407" y="17569"/>
                </a:cubicBezTo>
                <a:cubicBezTo>
                  <a:pt x="45409" y="17569"/>
                  <a:pt x="45464" y="17549"/>
                  <a:pt x="45599" y="17498"/>
                </a:cubicBezTo>
                <a:cubicBezTo>
                  <a:pt x="45755" y="17439"/>
                  <a:pt x="45815" y="17417"/>
                  <a:pt x="45818" y="17417"/>
                </a:cubicBezTo>
                <a:lnTo>
                  <a:pt x="45818" y="17417"/>
                </a:lnTo>
                <a:cubicBezTo>
                  <a:pt x="45827" y="17417"/>
                  <a:pt x="45427" y="17576"/>
                  <a:pt x="45376" y="17599"/>
                </a:cubicBezTo>
                <a:cubicBezTo>
                  <a:pt x="45015" y="17759"/>
                  <a:pt x="44648" y="17923"/>
                  <a:pt x="44282" y="18099"/>
                </a:cubicBezTo>
                <a:cubicBezTo>
                  <a:pt x="43570" y="18428"/>
                  <a:pt x="42869" y="18779"/>
                  <a:pt x="42173" y="19140"/>
                </a:cubicBezTo>
                <a:cubicBezTo>
                  <a:pt x="38694" y="20941"/>
                  <a:pt x="35379" y="23002"/>
                  <a:pt x="32202" y="25296"/>
                </a:cubicBezTo>
                <a:cubicBezTo>
                  <a:pt x="31103" y="26093"/>
                  <a:pt x="30008" y="26917"/>
                  <a:pt x="28925" y="27740"/>
                </a:cubicBezTo>
                <a:cubicBezTo>
                  <a:pt x="28904" y="27756"/>
                  <a:pt x="28734" y="27883"/>
                  <a:pt x="28659" y="27942"/>
                </a:cubicBezTo>
                <a:lnTo>
                  <a:pt x="28022" y="28441"/>
                </a:lnTo>
                <a:cubicBezTo>
                  <a:pt x="27528" y="28829"/>
                  <a:pt x="27039" y="29211"/>
                  <a:pt x="26556" y="29605"/>
                </a:cubicBezTo>
                <a:cubicBezTo>
                  <a:pt x="24548" y="31209"/>
                  <a:pt x="22577" y="32850"/>
                  <a:pt x="20622" y="34529"/>
                </a:cubicBezTo>
                <a:cubicBezTo>
                  <a:pt x="16739" y="37870"/>
                  <a:pt x="12957" y="41323"/>
                  <a:pt x="9217" y="44824"/>
                </a:cubicBezTo>
                <a:cubicBezTo>
                  <a:pt x="6131" y="47729"/>
                  <a:pt x="3071" y="50646"/>
                  <a:pt x="1" y="53546"/>
                </a:cubicBezTo>
                <a:lnTo>
                  <a:pt x="1" y="98189"/>
                </a:lnTo>
                <a:cubicBezTo>
                  <a:pt x="5308" y="93774"/>
                  <a:pt x="10747" y="89530"/>
                  <a:pt x="16484" y="85684"/>
                </a:cubicBezTo>
                <a:cubicBezTo>
                  <a:pt x="21573" y="82274"/>
                  <a:pt x="26890" y="79416"/>
                  <a:pt x="32394" y="76717"/>
                </a:cubicBezTo>
                <a:cubicBezTo>
                  <a:pt x="35836" y="75023"/>
                  <a:pt x="39198" y="73254"/>
                  <a:pt x="42901" y="72165"/>
                </a:cubicBezTo>
                <a:cubicBezTo>
                  <a:pt x="44777" y="71614"/>
                  <a:pt x="46911" y="71173"/>
                  <a:pt x="48992" y="71173"/>
                </a:cubicBezTo>
                <a:cubicBezTo>
                  <a:pt x="51525" y="71173"/>
                  <a:pt x="53981" y="71825"/>
                  <a:pt x="55804" y="73726"/>
                </a:cubicBezTo>
                <a:cubicBezTo>
                  <a:pt x="59150" y="77232"/>
                  <a:pt x="58029" y="82305"/>
                  <a:pt x="56919" y="86518"/>
                </a:cubicBezTo>
                <a:cubicBezTo>
                  <a:pt x="56393" y="88499"/>
                  <a:pt x="55777" y="90465"/>
                  <a:pt x="55347" y="92473"/>
                </a:cubicBezTo>
                <a:cubicBezTo>
                  <a:pt x="55294" y="92712"/>
                  <a:pt x="55246" y="92956"/>
                  <a:pt x="55198" y="93200"/>
                </a:cubicBezTo>
                <a:cubicBezTo>
                  <a:pt x="55193" y="93227"/>
                  <a:pt x="55188" y="93270"/>
                  <a:pt x="55182" y="93317"/>
                </a:cubicBezTo>
                <a:cubicBezTo>
                  <a:pt x="55166" y="93413"/>
                  <a:pt x="55156" y="93530"/>
                  <a:pt x="55156" y="93583"/>
                </a:cubicBezTo>
                <a:cubicBezTo>
                  <a:pt x="55140" y="93748"/>
                  <a:pt x="55134" y="93918"/>
                  <a:pt x="55134" y="94088"/>
                </a:cubicBezTo>
                <a:cubicBezTo>
                  <a:pt x="55134" y="94444"/>
                  <a:pt x="55188" y="94794"/>
                  <a:pt x="55219" y="95155"/>
                </a:cubicBezTo>
                <a:cubicBezTo>
                  <a:pt x="55251" y="95325"/>
                  <a:pt x="55278" y="95501"/>
                  <a:pt x="55315" y="95671"/>
                </a:cubicBezTo>
                <a:cubicBezTo>
                  <a:pt x="55437" y="96287"/>
                  <a:pt x="55756" y="96919"/>
                  <a:pt x="55873" y="97535"/>
                </a:cubicBezTo>
                <a:cubicBezTo>
                  <a:pt x="55910" y="97625"/>
                  <a:pt x="55958" y="97705"/>
                  <a:pt x="56006" y="97785"/>
                </a:cubicBezTo>
                <a:cubicBezTo>
                  <a:pt x="56112" y="97971"/>
                  <a:pt x="56245" y="98141"/>
                  <a:pt x="56356" y="98327"/>
                </a:cubicBezTo>
                <a:cubicBezTo>
                  <a:pt x="56404" y="98380"/>
                  <a:pt x="56446" y="98433"/>
                  <a:pt x="56500" y="98486"/>
                </a:cubicBezTo>
                <a:cubicBezTo>
                  <a:pt x="56537" y="98523"/>
                  <a:pt x="56569" y="98555"/>
                  <a:pt x="56601" y="98582"/>
                </a:cubicBezTo>
                <a:cubicBezTo>
                  <a:pt x="56781" y="98693"/>
                  <a:pt x="56956" y="98853"/>
                  <a:pt x="57137" y="98948"/>
                </a:cubicBezTo>
                <a:cubicBezTo>
                  <a:pt x="57158" y="98953"/>
                  <a:pt x="57180" y="98964"/>
                  <a:pt x="57190" y="98975"/>
                </a:cubicBezTo>
                <a:cubicBezTo>
                  <a:pt x="57403" y="99033"/>
                  <a:pt x="57610" y="99113"/>
                  <a:pt x="57822" y="99166"/>
                </a:cubicBezTo>
                <a:cubicBezTo>
                  <a:pt x="57875" y="99177"/>
                  <a:pt x="57971" y="99198"/>
                  <a:pt x="58067" y="99214"/>
                </a:cubicBezTo>
                <a:cubicBezTo>
                  <a:pt x="58247" y="99224"/>
                  <a:pt x="58508" y="99251"/>
                  <a:pt x="58614" y="99251"/>
                </a:cubicBezTo>
                <a:cubicBezTo>
                  <a:pt x="58688" y="99252"/>
                  <a:pt x="58762" y="99253"/>
                  <a:pt x="58836" y="99253"/>
                </a:cubicBezTo>
                <a:cubicBezTo>
                  <a:pt x="59038" y="99253"/>
                  <a:pt x="59240" y="99248"/>
                  <a:pt x="59442" y="99240"/>
                </a:cubicBezTo>
                <a:cubicBezTo>
                  <a:pt x="59570" y="99230"/>
                  <a:pt x="59947" y="99192"/>
                  <a:pt x="60133" y="99171"/>
                </a:cubicBezTo>
                <a:cubicBezTo>
                  <a:pt x="60271" y="99150"/>
                  <a:pt x="60404" y="99123"/>
                  <a:pt x="60473" y="99113"/>
                </a:cubicBezTo>
                <a:cubicBezTo>
                  <a:pt x="61158" y="98980"/>
                  <a:pt x="61833" y="98805"/>
                  <a:pt x="62502" y="98603"/>
                </a:cubicBezTo>
                <a:cubicBezTo>
                  <a:pt x="63193" y="98396"/>
                  <a:pt x="63878" y="98157"/>
                  <a:pt x="64558" y="97891"/>
                </a:cubicBezTo>
                <a:cubicBezTo>
                  <a:pt x="64733" y="97822"/>
                  <a:pt x="64914" y="97753"/>
                  <a:pt x="65089" y="97679"/>
                </a:cubicBezTo>
                <a:cubicBezTo>
                  <a:pt x="65387" y="97546"/>
                  <a:pt x="65689" y="97413"/>
                  <a:pt x="65998" y="97275"/>
                </a:cubicBezTo>
                <a:cubicBezTo>
                  <a:pt x="67522" y="96568"/>
                  <a:pt x="69009" y="95777"/>
                  <a:pt x="70470" y="94938"/>
                </a:cubicBezTo>
                <a:cubicBezTo>
                  <a:pt x="73514" y="93190"/>
                  <a:pt x="76430" y="91235"/>
                  <a:pt x="79272" y="89185"/>
                </a:cubicBezTo>
                <a:cubicBezTo>
                  <a:pt x="80600" y="88228"/>
                  <a:pt x="81907" y="87240"/>
                  <a:pt x="83214" y="86242"/>
                </a:cubicBezTo>
                <a:lnTo>
                  <a:pt x="83655" y="85907"/>
                </a:lnTo>
                <a:cubicBezTo>
                  <a:pt x="83963" y="85657"/>
                  <a:pt x="84271" y="85418"/>
                  <a:pt x="84584" y="85174"/>
                </a:cubicBezTo>
                <a:cubicBezTo>
                  <a:pt x="85142" y="84728"/>
                  <a:pt x="85705" y="84287"/>
                  <a:pt x="86258" y="83835"/>
                </a:cubicBezTo>
                <a:cubicBezTo>
                  <a:pt x="92781" y="78539"/>
                  <a:pt x="99129" y="73009"/>
                  <a:pt x="105413" y="67432"/>
                </a:cubicBezTo>
                <a:cubicBezTo>
                  <a:pt x="113540" y="60207"/>
                  <a:pt x="121514" y="52818"/>
                  <a:pt x="129487" y="45429"/>
                </a:cubicBezTo>
                <a:lnTo>
                  <a:pt x="129487" y="0"/>
                </a:lnTo>
                <a:close/>
              </a:path>
            </a:pathLst>
          </a:custGeom>
          <a:solidFill>
            <a:srgbClr val="FFFFFF">
              <a:alpha val="124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120" name="Google Shape;120;p20"/>
          <p:cNvSpPr/>
          <p:nvPr/>
        </p:nvSpPr>
        <p:spPr>
          <a:xfrm>
            <a:off x="289557" y="371631"/>
            <a:ext cx="11527599" cy="6114740"/>
          </a:xfrm>
          <a:custGeom>
            <a:avLst/>
            <a:gdLst/>
            <a:ahLst/>
            <a:cxnLst/>
            <a:rect l="l" t="t" r="r" b="b"/>
            <a:pathLst>
              <a:path w="118252" h="62726" extrusionOk="0">
                <a:moveTo>
                  <a:pt x="2503" y="2598"/>
                </a:moveTo>
                <a:cubicBezTo>
                  <a:pt x="2506" y="2598"/>
                  <a:pt x="2509" y="2598"/>
                  <a:pt x="2513" y="2598"/>
                </a:cubicBezTo>
                <a:cubicBezTo>
                  <a:pt x="2975" y="2598"/>
                  <a:pt x="3347" y="2986"/>
                  <a:pt x="3347" y="3448"/>
                </a:cubicBezTo>
                <a:cubicBezTo>
                  <a:pt x="3347" y="3916"/>
                  <a:pt x="2964" y="4287"/>
                  <a:pt x="2497" y="4287"/>
                </a:cubicBezTo>
                <a:cubicBezTo>
                  <a:pt x="2035" y="4287"/>
                  <a:pt x="1663" y="3900"/>
                  <a:pt x="1663" y="3437"/>
                </a:cubicBezTo>
                <a:cubicBezTo>
                  <a:pt x="1668" y="2973"/>
                  <a:pt x="2040" y="2598"/>
                  <a:pt x="2503" y="2598"/>
                </a:cubicBezTo>
                <a:close/>
                <a:moveTo>
                  <a:pt x="2544" y="6874"/>
                </a:moveTo>
                <a:cubicBezTo>
                  <a:pt x="3007" y="6874"/>
                  <a:pt x="3378" y="7257"/>
                  <a:pt x="3378" y="7724"/>
                </a:cubicBezTo>
                <a:cubicBezTo>
                  <a:pt x="3378" y="8192"/>
                  <a:pt x="3001" y="8558"/>
                  <a:pt x="2529" y="8558"/>
                </a:cubicBezTo>
                <a:cubicBezTo>
                  <a:pt x="2066" y="8558"/>
                  <a:pt x="1695" y="8176"/>
                  <a:pt x="1695" y="7708"/>
                </a:cubicBezTo>
                <a:cubicBezTo>
                  <a:pt x="1695" y="7246"/>
                  <a:pt x="2077" y="6874"/>
                  <a:pt x="2544" y="6874"/>
                </a:cubicBezTo>
                <a:close/>
                <a:moveTo>
                  <a:pt x="2582" y="11151"/>
                </a:moveTo>
                <a:cubicBezTo>
                  <a:pt x="3049" y="11151"/>
                  <a:pt x="3421" y="11538"/>
                  <a:pt x="3421" y="12001"/>
                </a:cubicBezTo>
                <a:cubicBezTo>
                  <a:pt x="3416" y="12468"/>
                  <a:pt x="3033" y="12840"/>
                  <a:pt x="2571" y="12840"/>
                </a:cubicBezTo>
                <a:cubicBezTo>
                  <a:pt x="2104" y="12840"/>
                  <a:pt x="1732" y="12452"/>
                  <a:pt x="1732" y="11990"/>
                </a:cubicBezTo>
                <a:cubicBezTo>
                  <a:pt x="1732" y="11522"/>
                  <a:pt x="2120" y="11151"/>
                  <a:pt x="2582" y="11151"/>
                </a:cubicBezTo>
                <a:close/>
                <a:moveTo>
                  <a:pt x="2619" y="15427"/>
                </a:moveTo>
                <a:cubicBezTo>
                  <a:pt x="3081" y="15427"/>
                  <a:pt x="3453" y="15815"/>
                  <a:pt x="3453" y="16277"/>
                </a:cubicBezTo>
                <a:cubicBezTo>
                  <a:pt x="3448" y="16741"/>
                  <a:pt x="3076" y="17116"/>
                  <a:pt x="2613" y="17116"/>
                </a:cubicBezTo>
                <a:cubicBezTo>
                  <a:pt x="2609" y="17116"/>
                  <a:pt x="2606" y="17116"/>
                  <a:pt x="2603" y="17116"/>
                </a:cubicBezTo>
                <a:cubicBezTo>
                  <a:pt x="2141" y="17116"/>
                  <a:pt x="1764" y="16728"/>
                  <a:pt x="1764" y="16266"/>
                </a:cubicBezTo>
                <a:cubicBezTo>
                  <a:pt x="1764" y="15799"/>
                  <a:pt x="2151" y="15427"/>
                  <a:pt x="2619" y="15427"/>
                </a:cubicBezTo>
                <a:close/>
                <a:moveTo>
                  <a:pt x="2656" y="19703"/>
                </a:moveTo>
                <a:cubicBezTo>
                  <a:pt x="3124" y="19703"/>
                  <a:pt x="3495" y="20091"/>
                  <a:pt x="3495" y="20553"/>
                </a:cubicBezTo>
                <a:cubicBezTo>
                  <a:pt x="3485" y="21017"/>
                  <a:pt x="3113" y="21392"/>
                  <a:pt x="2655" y="21392"/>
                </a:cubicBezTo>
                <a:cubicBezTo>
                  <a:pt x="2652" y="21392"/>
                  <a:pt x="2649" y="21392"/>
                  <a:pt x="2645" y="21392"/>
                </a:cubicBezTo>
                <a:cubicBezTo>
                  <a:pt x="2178" y="21392"/>
                  <a:pt x="1806" y="21004"/>
                  <a:pt x="1806" y="20542"/>
                </a:cubicBezTo>
                <a:cubicBezTo>
                  <a:pt x="1806" y="20075"/>
                  <a:pt x="2194" y="19703"/>
                  <a:pt x="2656" y="19703"/>
                </a:cubicBezTo>
                <a:close/>
                <a:moveTo>
                  <a:pt x="2688" y="23985"/>
                </a:moveTo>
                <a:cubicBezTo>
                  <a:pt x="3155" y="23985"/>
                  <a:pt x="3527" y="24372"/>
                  <a:pt x="3527" y="24834"/>
                </a:cubicBezTo>
                <a:cubicBezTo>
                  <a:pt x="3522" y="25302"/>
                  <a:pt x="3139" y="25674"/>
                  <a:pt x="2677" y="25674"/>
                </a:cubicBezTo>
                <a:cubicBezTo>
                  <a:pt x="2210" y="25674"/>
                  <a:pt x="1838" y="25286"/>
                  <a:pt x="1838" y="24824"/>
                </a:cubicBezTo>
                <a:cubicBezTo>
                  <a:pt x="1838" y="24356"/>
                  <a:pt x="2226" y="23985"/>
                  <a:pt x="2688" y="23985"/>
                </a:cubicBezTo>
                <a:close/>
                <a:moveTo>
                  <a:pt x="2720" y="28261"/>
                </a:moveTo>
                <a:cubicBezTo>
                  <a:pt x="3187" y="28271"/>
                  <a:pt x="3564" y="28649"/>
                  <a:pt x="3559" y="29111"/>
                </a:cubicBezTo>
                <a:cubicBezTo>
                  <a:pt x="3559" y="29578"/>
                  <a:pt x="3171" y="29950"/>
                  <a:pt x="2709" y="29950"/>
                </a:cubicBezTo>
                <a:cubicBezTo>
                  <a:pt x="2242" y="29950"/>
                  <a:pt x="1870" y="29562"/>
                  <a:pt x="1870" y="29100"/>
                </a:cubicBezTo>
                <a:cubicBezTo>
                  <a:pt x="1870" y="28633"/>
                  <a:pt x="2258" y="28261"/>
                  <a:pt x="2720" y="28261"/>
                </a:cubicBezTo>
                <a:close/>
                <a:moveTo>
                  <a:pt x="2493" y="32786"/>
                </a:moveTo>
                <a:cubicBezTo>
                  <a:pt x="2500" y="32786"/>
                  <a:pt x="2506" y="32786"/>
                  <a:pt x="2513" y="32787"/>
                </a:cubicBezTo>
                <a:cubicBezTo>
                  <a:pt x="2975" y="32787"/>
                  <a:pt x="3347" y="33169"/>
                  <a:pt x="3347" y="33637"/>
                </a:cubicBezTo>
                <a:cubicBezTo>
                  <a:pt x="3347" y="34099"/>
                  <a:pt x="2964" y="34471"/>
                  <a:pt x="2497" y="34471"/>
                </a:cubicBezTo>
                <a:cubicBezTo>
                  <a:pt x="2035" y="34471"/>
                  <a:pt x="1663" y="34088"/>
                  <a:pt x="1663" y="33621"/>
                </a:cubicBezTo>
                <a:cubicBezTo>
                  <a:pt x="1668" y="33154"/>
                  <a:pt x="2035" y="32786"/>
                  <a:pt x="2493" y="32786"/>
                </a:cubicBezTo>
                <a:close/>
                <a:moveTo>
                  <a:pt x="2525" y="37063"/>
                </a:moveTo>
                <a:cubicBezTo>
                  <a:pt x="2532" y="37063"/>
                  <a:pt x="2538" y="37063"/>
                  <a:pt x="2544" y="37063"/>
                </a:cubicBezTo>
                <a:cubicBezTo>
                  <a:pt x="3007" y="37063"/>
                  <a:pt x="3378" y="37445"/>
                  <a:pt x="3378" y="37913"/>
                </a:cubicBezTo>
                <a:cubicBezTo>
                  <a:pt x="3378" y="38375"/>
                  <a:pt x="2996" y="38747"/>
                  <a:pt x="2529" y="38747"/>
                </a:cubicBezTo>
                <a:cubicBezTo>
                  <a:pt x="2066" y="38747"/>
                  <a:pt x="1695" y="38364"/>
                  <a:pt x="1695" y="37897"/>
                </a:cubicBezTo>
                <a:cubicBezTo>
                  <a:pt x="1700" y="37441"/>
                  <a:pt x="2067" y="37063"/>
                  <a:pt x="2525" y="37063"/>
                </a:cubicBezTo>
                <a:close/>
                <a:moveTo>
                  <a:pt x="2582" y="41339"/>
                </a:moveTo>
                <a:cubicBezTo>
                  <a:pt x="3049" y="41339"/>
                  <a:pt x="3421" y="41721"/>
                  <a:pt x="3421" y="42189"/>
                </a:cubicBezTo>
                <a:cubicBezTo>
                  <a:pt x="3421" y="42651"/>
                  <a:pt x="3033" y="43023"/>
                  <a:pt x="2571" y="43023"/>
                </a:cubicBezTo>
                <a:cubicBezTo>
                  <a:pt x="2104" y="43023"/>
                  <a:pt x="1732" y="42640"/>
                  <a:pt x="1732" y="42173"/>
                </a:cubicBezTo>
                <a:cubicBezTo>
                  <a:pt x="1732" y="41711"/>
                  <a:pt x="2120" y="41339"/>
                  <a:pt x="2582" y="41339"/>
                </a:cubicBezTo>
                <a:close/>
                <a:moveTo>
                  <a:pt x="2619" y="45615"/>
                </a:moveTo>
                <a:cubicBezTo>
                  <a:pt x="3081" y="45615"/>
                  <a:pt x="3453" y="45998"/>
                  <a:pt x="3453" y="46465"/>
                </a:cubicBezTo>
                <a:cubicBezTo>
                  <a:pt x="3453" y="46927"/>
                  <a:pt x="3070" y="47299"/>
                  <a:pt x="2603" y="47299"/>
                </a:cubicBezTo>
                <a:cubicBezTo>
                  <a:pt x="2141" y="47299"/>
                  <a:pt x="1764" y="46917"/>
                  <a:pt x="1764" y="46449"/>
                </a:cubicBezTo>
                <a:cubicBezTo>
                  <a:pt x="1764" y="45987"/>
                  <a:pt x="2151" y="45615"/>
                  <a:pt x="2619" y="45615"/>
                </a:cubicBezTo>
                <a:close/>
                <a:moveTo>
                  <a:pt x="2651" y="49891"/>
                </a:moveTo>
                <a:cubicBezTo>
                  <a:pt x="3113" y="49891"/>
                  <a:pt x="3485" y="50274"/>
                  <a:pt x="3485" y="50736"/>
                </a:cubicBezTo>
                <a:cubicBezTo>
                  <a:pt x="3485" y="51204"/>
                  <a:pt x="3102" y="51575"/>
                  <a:pt x="2635" y="51575"/>
                </a:cubicBezTo>
                <a:cubicBezTo>
                  <a:pt x="2173" y="51575"/>
                  <a:pt x="1801" y="51193"/>
                  <a:pt x="1801" y="50725"/>
                </a:cubicBezTo>
                <a:cubicBezTo>
                  <a:pt x="1806" y="50263"/>
                  <a:pt x="2183" y="49891"/>
                  <a:pt x="2651" y="49891"/>
                </a:cubicBezTo>
                <a:close/>
                <a:moveTo>
                  <a:pt x="2678" y="54173"/>
                </a:moveTo>
                <a:cubicBezTo>
                  <a:pt x="2681" y="54173"/>
                  <a:pt x="2685" y="54173"/>
                  <a:pt x="2688" y="54173"/>
                </a:cubicBezTo>
                <a:cubicBezTo>
                  <a:pt x="3155" y="54173"/>
                  <a:pt x="3527" y="54555"/>
                  <a:pt x="3527" y="55023"/>
                </a:cubicBezTo>
                <a:cubicBezTo>
                  <a:pt x="3527" y="55485"/>
                  <a:pt x="3139" y="55857"/>
                  <a:pt x="2677" y="55857"/>
                </a:cubicBezTo>
                <a:cubicBezTo>
                  <a:pt x="2210" y="55857"/>
                  <a:pt x="1838" y="55474"/>
                  <a:pt x="1838" y="55007"/>
                </a:cubicBezTo>
                <a:cubicBezTo>
                  <a:pt x="1838" y="54548"/>
                  <a:pt x="2220" y="54173"/>
                  <a:pt x="2678" y="54173"/>
                </a:cubicBezTo>
                <a:close/>
                <a:moveTo>
                  <a:pt x="2725" y="58449"/>
                </a:moveTo>
                <a:cubicBezTo>
                  <a:pt x="3187" y="58449"/>
                  <a:pt x="3559" y="58832"/>
                  <a:pt x="3559" y="59299"/>
                </a:cubicBezTo>
                <a:cubicBezTo>
                  <a:pt x="3559" y="59761"/>
                  <a:pt x="3177" y="60133"/>
                  <a:pt x="2709" y="60133"/>
                </a:cubicBezTo>
                <a:cubicBezTo>
                  <a:pt x="2247" y="60133"/>
                  <a:pt x="1875" y="59751"/>
                  <a:pt x="1875" y="59283"/>
                </a:cubicBezTo>
                <a:cubicBezTo>
                  <a:pt x="1875" y="58821"/>
                  <a:pt x="2258" y="58449"/>
                  <a:pt x="2725" y="58449"/>
                </a:cubicBezTo>
                <a:close/>
                <a:moveTo>
                  <a:pt x="0" y="1"/>
                </a:moveTo>
                <a:lnTo>
                  <a:pt x="0" y="30189"/>
                </a:lnTo>
                <a:lnTo>
                  <a:pt x="0" y="32537"/>
                </a:lnTo>
                <a:lnTo>
                  <a:pt x="0" y="62725"/>
                </a:lnTo>
                <a:lnTo>
                  <a:pt x="118251" y="62725"/>
                </a:lnTo>
                <a:lnTo>
                  <a:pt x="118251" y="32537"/>
                </a:lnTo>
                <a:lnTo>
                  <a:pt x="118251" y="30189"/>
                </a:lnTo>
                <a:lnTo>
                  <a:pt x="1182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ubTitle" idx="1"/>
          </p:nvPr>
        </p:nvSpPr>
        <p:spPr>
          <a:xfrm>
            <a:off x="960000" y="3107300"/>
            <a:ext cx="31152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ubTitle" idx="2"/>
          </p:nvPr>
        </p:nvSpPr>
        <p:spPr>
          <a:xfrm>
            <a:off x="960000" y="4013117"/>
            <a:ext cx="311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ubTitle" idx="3"/>
          </p:nvPr>
        </p:nvSpPr>
        <p:spPr>
          <a:xfrm>
            <a:off x="4538400" y="4013117"/>
            <a:ext cx="311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ubTitle" idx="4"/>
          </p:nvPr>
        </p:nvSpPr>
        <p:spPr>
          <a:xfrm>
            <a:off x="8116800" y="4013117"/>
            <a:ext cx="311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subTitle" idx="5"/>
          </p:nvPr>
        </p:nvSpPr>
        <p:spPr>
          <a:xfrm>
            <a:off x="4538400" y="3107300"/>
            <a:ext cx="31152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subTitle" idx="6"/>
          </p:nvPr>
        </p:nvSpPr>
        <p:spPr>
          <a:xfrm>
            <a:off x="8116800" y="3107300"/>
            <a:ext cx="31152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7874415"/>
      </p:ext>
    </p:extLst>
  </p:cSld>
  <p:clrMapOvr>
    <a:masterClrMapping/>
  </p:clrMapOvr>
  <p:transition spd="med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dk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/>
          <p:nvPr/>
        </p:nvSpPr>
        <p:spPr>
          <a:xfrm>
            <a:off x="-215412" y="-2010100"/>
            <a:ext cx="12622824" cy="9675611"/>
          </a:xfrm>
          <a:custGeom>
            <a:avLst/>
            <a:gdLst/>
            <a:ahLst/>
            <a:cxnLst/>
            <a:rect l="l" t="t" r="r" b="b"/>
            <a:pathLst>
              <a:path w="129487" h="99254" extrusionOk="0">
                <a:moveTo>
                  <a:pt x="56002" y="25805"/>
                </a:moveTo>
                <a:cubicBezTo>
                  <a:pt x="56006" y="25805"/>
                  <a:pt x="56005" y="25909"/>
                  <a:pt x="55990" y="26019"/>
                </a:cubicBezTo>
                <a:cubicBezTo>
                  <a:pt x="55994" y="25863"/>
                  <a:pt x="56000" y="25805"/>
                  <a:pt x="56002" y="25805"/>
                </a:cubicBezTo>
                <a:close/>
                <a:moveTo>
                  <a:pt x="129487" y="0"/>
                </a:moveTo>
                <a:cubicBezTo>
                  <a:pt x="124318" y="4664"/>
                  <a:pt x="119091" y="9270"/>
                  <a:pt x="113774" y="13775"/>
                </a:cubicBezTo>
                <a:cubicBezTo>
                  <a:pt x="105593" y="20707"/>
                  <a:pt x="97206" y="27405"/>
                  <a:pt x="88531" y="33721"/>
                </a:cubicBezTo>
                <a:cubicBezTo>
                  <a:pt x="87591" y="34407"/>
                  <a:pt x="86640" y="35246"/>
                  <a:pt x="85631" y="35846"/>
                </a:cubicBezTo>
                <a:cubicBezTo>
                  <a:pt x="85679" y="35818"/>
                  <a:pt x="85711" y="35801"/>
                  <a:pt x="85714" y="35801"/>
                </a:cubicBezTo>
                <a:lnTo>
                  <a:pt x="85714" y="35801"/>
                </a:lnTo>
                <a:cubicBezTo>
                  <a:pt x="85718" y="35801"/>
                  <a:pt x="85636" y="35849"/>
                  <a:pt x="85397" y="35979"/>
                </a:cubicBezTo>
                <a:cubicBezTo>
                  <a:pt x="85344" y="36011"/>
                  <a:pt x="85291" y="36053"/>
                  <a:pt x="85254" y="36080"/>
                </a:cubicBezTo>
                <a:cubicBezTo>
                  <a:pt x="85046" y="36245"/>
                  <a:pt x="84834" y="36409"/>
                  <a:pt x="84627" y="36574"/>
                </a:cubicBezTo>
                <a:cubicBezTo>
                  <a:pt x="83554" y="37445"/>
                  <a:pt x="82475" y="38322"/>
                  <a:pt x="81381" y="39177"/>
                </a:cubicBezTo>
                <a:cubicBezTo>
                  <a:pt x="78566" y="41381"/>
                  <a:pt x="75692" y="43559"/>
                  <a:pt x="72563" y="45312"/>
                </a:cubicBezTo>
                <a:cubicBezTo>
                  <a:pt x="69876" y="46823"/>
                  <a:pt x="66711" y="48301"/>
                  <a:pt x="63543" y="48301"/>
                </a:cubicBezTo>
                <a:cubicBezTo>
                  <a:pt x="63336" y="48301"/>
                  <a:pt x="63129" y="48295"/>
                  <a:pt x="62922" y="48282"/>
                </a:cubicBezTo>
                <a:cubicBezTo>
                  <a:pt x="58911" y="48037"/>
                  <a:pt x="55655" y="45201"/>
                  <a:pt x="54561" y="41365"/>
                </a:cubicBezTo>
                <a:cubicBezTo>
                  <a:pt x="53472" y="37551"/>
                  <a:pt x="54295" y="33371"/>
                  <a:pt x="55161" y="29599"/>
                </a:cubicBezTo>
                <a:cubicBezTo>
                  <a:pt x="55347" y="28781"/>
                  <a:pt x="55543" y="27968"/>
                  <a:pt x="55735" y="27156"/>
                </a:cubicBezTo>
                <a:cubicBezTo>
                  <a:pt x="55814" y="26816"/>
                  <a:pt x="55883" y="26465"/>
                  <a:pt x="55968" y="26125"/>
                </a:cubicBezTo>
                <a:cubicBezTo>
                  <a:pt x="55974" y="26093"/>
                  <a:pt x="55984" y="26051"/>
                  <a:pt x="55990" y="26019"/>
                </a:cubicBezTo>
                <a:lnTo>
                  <a:pt x="55990" y="26019"/>
                </a:lnTo>
                <a:cubicBezTo>
                  <a:pt x="55990" y="26083"/>
                  <a:pt x="55984" y="26162"/>
                  <a:pt x="55984" y="26263"/>
                </a:cubicBezTo>
                <a:cubicBezTo>
                  <a:pt x="55990" y="26051"/>
                  <a:pt x="56037" y="25812"/>
                  <a:pt x="56064" y="25599"/>
                </a:cubicBezTo>
                <a:cubicBezTo>
                  <a:pt x="56282" y="23628"/>
                  <a:pt x="56319" y="21684"/>
                  <a:pt x="56170" y="19703"/>
                </a:cubicBezTo>
                <a:lnTo>
                  <a:pt x="56170" y="19698"/>
                </a:lnTo>
                <a:cubicBezTo>
                  <a:pt x="56149" y="19570"/>
                  <a:pt x="56128" y="19443"/>
                  <a:pt x="56101" y="19320"/>
                </a:cubicBezTo>
                <a:cubicBezTo>
                  <a:pt x="56037" y="18980"/>
                  <a:pt x="55963" y="18646"/>
                  <a:pt x="55867" y="18316"/>
                </a:cubicBezTo>
                <a:cubicBezTo>
                  <a:pt x="55798" y="18056"/>
                  <a:pt x="55697" y="17806"/>
                  <a:pt x="55618" y="17546"/>
                </a:cubicBezTo>
                <a:cubicBezTo>
                  <a:pt x="55575" y="17466"/>
                  <a:pt x="55538" y="17382"/>
                  <a:pt x="55496" y="17302"/>
                </a:cubicBezTo>
                <a:cubicBezTo>
                  <a:pt x="55384" y="17089"/>
                  <a:pt x="55108" y="16802"/>
                  <a:pt x="55007" y="16569"/>
                </a:cubicBezTo>
                <a:lnTo>
                  <a:pt x="54986" y="16548"/>
                </a:lnTo>
                <a:cubicBezTo>
                  <a:pt x="54975" y="16537"/>
                  <a:pt x="54959" y="16532"/>
                  <a:pt x="54948" y="16516"/>
                </a:cubicBezTo>
                <a:cubicBezTo>
                  <a:pt x="54946" y="16519"/>
                  <a:pt x="54941" y="16521"/>
                  <a:pt x="54934" y="16521"/>
                </a:cubicBezTo>
                <a:cubicBezTo>
                  <a:pt x="54889" y="16521"/>
                  <a:pt x="54760" y="16441"/>
                  <a:pt x="54577" y="16202"/>
                </a:cubicBezTo>
                <a:cubicBezTo>
                  <a:pt x="54550" y="16186"/>
                  <a:pt x="54524" y="16170"/>
                  <a:pt x="54497" y="16149"/>
                </a:cubicBezTo>
                <a:cubicBezTo>
                  <a:pt x="54401" y="16096"/>
                  <a:pt x="54295" y="16053"/>
                  <a:pt x="54189" y="16000"/>
                </a:cubicBezTo>
                <a:cubicBezTo>
                  <a:pt x="54029" y="15947"/>
                  <a:pt x="53865" y="15894"/>
                  <a:pt x="53700" y="15846"/>
                </a:cubicBezTo>
                <a:cubicBezTo>
                  <a:pt x="53525" y="15799"/>
                  <a:pt x="53328" y="15788"/>
                  <a:pt x="53142" y="15751"/>
                </a:cubicBezTo>
                <a:cubicBezTo>
                  <a:pt x="53095" y="15745"/>
                  <a:pt x="53047" y="15745"/>
                  <a:pt x="52999" y="15740"/>
                </a:cubicBezTo>
                <a:cubicBezTo>
                  <a:pt x="52887" y="15735"/>
                  <a:pt x="52776" y="15733"/>
                  <a:pt x="52665" y="15733"/>
                </a:cubicBezTo>
                <a:cubicBezTo>
                  <a:pt x="52190" y="15733"/>
                  <a:pt x="51720" y="15773"/>
                  <a:pt x="51246" y="15799"/>
                </a:cubicBezTo>
                <a:cubicBezTo>
                  <a:pt x="51177" y="15814"/>
                  <a:pt x="51108" y="15820"/>
                  <a:pt x="51034" y="15830"/>
                </a:cubicBezTo>
                <a:cubicBezTo>
                  <a:pt x="50715" y="15894"/>
                  <a:pt x="50396" y="15953"/>
                  <a:pt x="50088" y="16027"/>
                </a:cubicBezTo>
                <a:cubicBezTo>
                  <a:pt x="48696" y="16346"/>
                  <a:pt x="47342" y="16802"/>
                  <a:pt x="46024" y="17328"/>
                </a:cubicBezTo>
                <a:cubicBezTo>
                  <a:pt x="45947" y="17357"/>
                  <a:pt x="45399" y="17569"/>
                  <a:pt x="45407" y="17569"/>
                </a:cubicBezTo>
                <a:cubicBezTo>
                  <a:pt x="45409" y="17569"/>
                  <a:pt x="45464" y="17549"/>
                  <a:pt x="45599" y="17498"/>
                </a:cubicBezTo>
                <a:cubicBezTo>
                  <a:pt x="45755" y="17439"/>
                  <a:pt x="45815" y="17417"/>
                  <a:pt x="45818" y="17417"/>
                </a:cubicBezTo>
                <a:lnTo>
                  <a:pt x="45818" y="17417"/>
                </a:lnTo>
                <a:cubicBezTo>
                  <a:pt x="45827" y="17417"/>
                  <a:pt x="45427" y="17576"/>
                  <a:pt x="45376" y="17599"/>
                </a:cubicBezTo>
                <a:cubicBezTo>
                  <a:pt x="45015" y="17759"/>
                  <a:pt x="44648" y="17923"/>
                  <a:pt x="44282" y="18099"/>
                </a:cubicBezTo>
                <a:cubicBezTo>
                  <a:pt x="43570" y="18428"/>
                  <a:pt x="42869" y="18779"/>
                  <a:pt x="42173" y="19140"/>
                </a:cubicBezTo>
                <a:cubicBezTo>
                  <a:pt x="38694" y="20941"/>
                  <a:pt x="35379" y="23002"/>
                  <a:pt x="32202" y="25296"/>
                </a:cubicBezTo>
                <a:cubicBezTo>
                  <a:pt x="31103" y="26093"/>
                  <a:pt x="30008" y="26917"/>
                  <a:pt x="28925" y="27740"/>
                </a:cubicBezTo>
                <a:cubicBezTo>
                  <a:pt x="28904" y="27756"/>
                  <a:pt x="28734" y="27883"/>
                  <a:pt x="28659" y="27942"/>
                </a:cubicBezTo>
                <a:lnTo>
                  <a:pt x="28022" y="28441"/>
                </a:lnTo>
                <a:cubicBezTo>
                  <a:pt x="27528" y="28829"/>
                  <a:pt x="27039" y="29211"/>
                  <a:pt x="26556" y="29605"/>
                </a:cubicBezTo>
                <a:cubicBezTo>
                  <a:pt x="24548" y="31209"/>
                  <a:pt x="22577" y="32850"/>
                  <a:pt x="20622" y="34529"/>
                </a:cubicBezTo>
                <a:cubicBezTo>
                  <a:pt x="16739" y="37870"/>
                  <a:pt x="12957" y="41323"/>
                  <a:pt x="9217" y="44824"/>
                </a:cubicBezTo>
                <a:cubicBezTo>
                  <a:pt x="6131" y="47729"/>
                  <a:pt x="3071" y="50646"/>
                  <a:pt x="1" y="53546"/>
                </a:cubicBezTo>
                <a:lnTo>
                  <a:pt x="1" y="98189"/>
                </a:lnTo>
                <a:cubicBezTo>
                  <a:pt x="5308" y="93774"/>
                  <a:pt x="10747" y="89530"/>
                  <a:pt x="16484" y="85684"/>
                </a:cubicBezTo>
                <a:cubicBezTo>
                  <a:pt x="21573" y="82274"/>
                  <a:pt x="26890" y="79416"/>
                  <a:pt x="32394" y="76717"/>
                </a:cubicBezTo>
                <a:cubicBezTo>
                  <a:pt x="35836" y="75023"/>
                  <a:pt x="39198" y="73254"/>
                  <a:pt x="42901" y="72165"/>
                </a:cubicBezTo>
                <a:cubicBezTo>
                  <a:pt x="44777" y="71614"/>
                  <a:pt x="46911" y="71173"/>
                  <a:pt x="48992" y="71173"/>
                </a:cubicBezTo>
                <a:cubicBezTo>
                  <a:pt x="51525" y="71173"/>
                  <a:pt x="53981" y="71825"/>
                  <a:pt x="55804" y="73726"/>
                </a:cubicBezTo>
                <a:cubicBezTo>
                  <a:pt x="59150" y="77232"/>
                  <a:pt x="58029" y="82305"/>
                  <a:pt x="56919" y="86518"/>
                </a:cubicBezTo>
                <a:cubicBezTo>
                  <a:pt x="56393" y="88499"/>
                  <a:pt x="55777" y="90465"/>
                  <a:pt x="55347" y="92473"/>
                </a:cubicBezTo>
                <a:cubicBezTo>
                  <a:pt x="55294" y="92712"/>
                  <a:pt x="55246" y="92956"/>
                  <a:pt x="55198" y="93200"/>
                </a:cubicBezTo>
                <a:cubicBezTo>
                  <a:pt x="55193" y="93227"/>
                  <a:pt x="55188" y="93270"/>
                  <a:pt x="55182" y="93317"/>
                </a:cubicBezTo>
                <a:cubicBezTo>
                  <a:pt x="55166" y="93413"/>
                  <a:pt x="55156" y="93530"/>
                  <a:pt x="55156" y="93583"/>
                </a:cubicBezTo>
                <a:cubicBezTo>
                  <a:pt x="55140" y="93748"/>
                  <a:pt x="55134" y="93918"/>
                  <a:pt x="55134" y="94088"/>
                </a:cubicBezTo>
                <a:cubicBezTo>
                  <a:pt x="55134" y="94444"/>
                  <a:pt x="55188" y="94794"/>
                  <a:pt x="55219" y="95155"/>
                </a:cubicBezTo>
                <a:cubicBezTo>
                  <a:pt x="55251" y="95325"/>
                  <a:pt x="55278" y="95501"/>
                  <a:pt x="55315" y="95671"/>
                </a:cubicBezTo>
                <a:cubicBezTo>
                  <a:pt x="55437" y="96287"/>
                  <a:pt x="55756" y="96919"/>
                  <a:pt x="55873" y="97535"/>
                </a:cubicBezTo>
                <a:cubicBezTo>
                  <a:pt x="55910" y="97625"/>
                  <a:pt x="55958" y="97705"/>
                  <a:pt x="56006" y="97785"/>
                </a:cubicBezTo>
                <a:cubicBezTo>
                  <a:pt x="56112" y="97971"/>
                  <a:pt x="56245" y="98141"/>
                  <a:pt x="56356" y="98327"/>
                </a:cubicBezTo>
                <a:cubicBezTo>
                  <a:pt x="56404" y="98380"/>
                  <a:pt x="56446" y="98433"/>
                  <a:pt x="56500" y="98486"/>
                </a:cubicBezTo>
                <a:cubicBezTo>
                  <a:pt x="56537" y="98523"/>
                  <a:pt x="56569" y="98555"/>
                  <a:pt x="56601" y="98582"/>
                </a:cubicBezTo>
                <a:cubicBezTo>
                  <a:pt x="56781" y="98693"/>
                  <a:pt x="56956" y="98853"/>
                  <a:pt x="57137" y="98948"/>
                </a:cubicBezTo>
                <a:cubicBezTo>
                  <a:pt x="57158" y="98953"/>
                  <a:pt x="57180" y="98964"/>
                  <a:pt x="57190" y="98975"/>
                </a:cubicBezTo>
                <a:cubicBezTo>
                  <a:pt x="57403" y="99033"/>
                  <a:pt x="57610" y="99113"/>
                  <a:pt x="57822" y="99166"/>
                </a:cubicBezTo>
                <a:cubicBezTo>
                  <a:pt x="57875" y="99177"/>
                  <a:pt x="57971" y="99198"/>
                  <a:pt x="58067" y="99214"/>
                </a:cubicBezTo>
                <a:cubicBezTo>
                  <a:pt x="58247" y="99224"/>
                  <a:pt x="58508" y="99251"/>
                  <a:pt x="58614" y="99251"/>
                </a:cubicBezTo>
                <a:cubicBezTo>
                  <a:pt x="58688" y="99252"/>
                  <a:pt x="58762" y="99253"/>
                  <a:pt x="58836" y="99253"/>
                </a:cubicBezTo>
                <a:cubicBezTo>
                  <a:pt x="59038" y="99253"/>
                  <a:pt x="59240" y="99248"/>
                  <a:pt x="59442" y="99240"/>
                </a:cubicBezTo>
                <a:cubicBezTo>
                  <a:pt x="59570" y="99230"/>
                  <a:pt x="59947" y="99192"/>
                  <a:pt x="60133" y="99171"/>
                </a:cubicBezTo>
                <a:cubicBezTo>
                  <a:pt x="60271" y="99150"/>
                  <a:pt x="60404" y="99123"/>
                  <a:pt x="60473" y="99113"/>
                </a:cubicBezTo>
                <a:cubicBezTo>
                  <a:pt x="61158" y="98980"/>
                  <a:pt x="61833" y="98805"/>
                  <a:pt x="62502" y="98603"/>
                </a:cubicBezTo>
                <a:cubicBezTo>
                  <a:pt x="63193" y="98396"/>
                  <a:pt x="63878" y="98157"/>
                  <a:pt x="64558" y="97891"/>
                </a:cubicBezTo>
                <a:cubicBezTo>
                  <a:pt x="64733" y="97822"/>
                  <a:pt x="64914" y="97753"/>
                  <a:pt x="65089" y="97679"/>
                </a:cubicBezTo>
                <a:cubicBezTo>
                  <a:pt x="65387" y="97546"/>
                  <a:pt x="65689" y="97413"/>
                  <a:pt x="65998" y="97275"/>
                </a:cubicBezTo>
                <a:cubicBezTo>
                  <a:pt x="67522" y="96568"/>
                  <a:pt x="69009" y="95777"/>
                  <a:pt x="70470" y="94938"/>
                </a:cubicBezTo>
                <a:cubicBezTo>
                  <a:pt x="73514" y="93190"/>
                  <a:pt x="76430" y="91235"/>
                  <a:pt x="79272" y="89185"/>
                </a:cubicBezTo>
                <a:cubicBezTo>
                  <a:pt x="80600" y="88228"/>
                  <a:pt x="81907" y="87240"/>
                  <a:pt x="83214" y="86242"/>
                </a:cubicBezTo>
                <a:lnTo>
                  <a:pt x="83655" y="85907"/>
                </a:lnTo>
                <a:cubicBezTo>
                  <a:pt x="83963" y="85657"/>
                  <a:pt x="84271" y="85418"/>
                  <a:pt x="84584" y="85174"/>
                </a:cubicBezTo>
                <a:cubicBezTo>
                  <a:pt x="85142" y="84728"/>
                  <a:pt x="85705" y="84287"/>
                  <a:pt x="86258" y="83835"/>
                </a:cubicBezTo>
                <a:cubicBezTo>
                  <a:pt x="92781" y="78539"/>
                  <a:pt x="99129" y="73009"/>
                  <a:pt x="105413" y="67432"/>
                </a:cubicBezTo>
                <a:cubicBezTo>
                  <a:pt x="113540" y="60207"/>
                  <a:pt x="121514" y="52818"/>
                  <a:pt x="129487" y="45429"/>
                </a:cubicBezTo>
                <a:lnTo>
                  <a:pt x="129487" y="0"/>
                </a:lnTo>
                <a:close/>
              </a:path>
            </a:pathLst>
          </a:custGeom>
          <a:solidFill>
            <a:srgbClr val="FFFFFF">
              <a:alpha val="124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130" name="Google Shape;130;p21"/>
          <p:cNvSpPr/>
          <p:nvPr/>
        </p:nvSpPr>
        <p:spPr>
          <a:xfrm>
            <a:off x="289557" y="371631"/>
            <a:ext cx="11527599" cy="6114740"/>
          </a:xfrm>
          <a:custGeom>
            <a:avLst/>
            <a:gdLst/>
            <a:ahLst/>
            <a:cxnLst/>
            <a:rect l="l" t="t" r="r" b="b"/>
            <a:pathLst>
              <a:path w="118252" h="62726" extrusionOk="0">
                <a:moveTo>
                  <a:pt x="2503" y="2598"/>
                </a:moveTo>
                <a:cubicBezTo>
                  <a:pt x="2506" y="2598"/>
                  <a:pt x="2509" y="2598"/>
                  <a:pt x="2513" y="2598"/>
                </a:cubicBezTo>
                <a:cubicBezTo>
                  <a:pt x="2975" y="2598"/>
                  <a:pt x="3347" y="2986"/>
                  <a:pt x="3347" y="3448"/>
                </a:cubicBezTo>
                <a:cubicBezTo>
                  <a:pt x="3347" y="3916"/>
                  <a:pt x="2964" y="4287"/>
                  <a:pt x="2497" y="4287"/>
                </a:cubicBezTo>
                <a:cubicBezTo>
                  <a:pt x="2035" y="4287"/>
                  <a:pt x="1663" y="3900"/>
                  <a:pt x="1663" y="3437"/>
                </a:cubicBezTo>
                <a:cubicBezTo>
                  <a:pt x="1668" y="2973"/>
                  <a:pt x="2040" y="2598"/>
                  <a:pt x="2503" y="2598"/>
                </a:cubicBezTo>
                <a:close/>
                <a:moveTo>
                  <a:pt x="2544" y="6874"/>
                </a:moveTo>
                <a:cubicBezTo>
                  <a:pt x="3007" y="6874"/>
                  <a:pt x="3378" y="7257"/>
                  <a:pt x="3378" y="7724"/>
                </a:cubicBezTo>
                <a:cubicBezTo>
                  <a:pt x="3378" y="8192"/>
                  <a:pt x="3001" y="8558"/>
                  <a:pt x="2529" y="8558"/>
                </a:cubicBezTo>
                <a:cubicBezTo>
                  <a:pt x="2066" y="8558"/>
                  <a:pt x="1695" y="8176"/>
                  <a:pt x="1695" y="7708"/>
                </a:cubicBezTo>
                <a:cubicBezTo>
                  <a:pt x="1695" y="7246"/>
                  <a:pt x="2077" y="6874"/>
                  <a:pt x="2544" y="6874"/>
                </a:cubicBezTo>
                <a:close/>
                <a:moveTo>
                  <a:pt x="2582" y="11151"/>
                </a:moveTo>
                <a:cubicBezTo>
                  <a:pt x="3049" y="11151"/>
                  <a:pt x="3421" y="11538"/>
                  <a:pt x="3421" y="12001"/>
                </a:cubicBezTo>
                <a:cubicBezTo>
                  <a:pt x="3416" y="12468"/>
                  <a:pt x="3033" y="12840"/>
                  <a:pt x="2571" y="12840"/>
                </a:cubicBezTo>
                <a:cubicBezTo>
                  <a:pt x="2104" y="12840"/>
                  <a:pt x="1732" y="12452"/>
                  <a:pt x="1732" y="11990"/>
                </a:cubicBezTo>
                <a:cubicBezTo>
                  <a:pt x="1732" y="11522"/>
                  <a:pt x="2120" y="11151"/>
                  <a:pt x="2582" y="11151"/>
                </a:cubicBezTo>
                <a:close/>
                <a:moveTo>
                  <a:pt x="2619" y="15427"/>
                </a:moveTo>
                <a:cubicBezTo>
                  <a:pt x="3081" y="15427"/>
                  <a:pt x="3453" y="15815"/>
                  <a:pt x="3453" y="16277"/>
                </a:cubicBezTo>
                <a:cubicBezTo>
                  <a:pt x="3448" y="16741"/>
                  <a:pt x="3076" y="17116"/>
                  <a:pt x="2613" y="17116"/>
                </a:cubicBezTo>
                <a:cubicBezTo>
                  <a:pt x="2609" y="17116"/>
                  <a:pt x="2606" y="17116"/>
                  <a:pt x="2603" y="17116"/>
                </a:cubicBezTo>
                <a:cubicBezTo>
                  <a:pt x="2141" y="17116"/>
                  <a:pt x="1764" y="16728"/>
                  <a:pt x="1764" y="16266"/>
                </a:cubicBezTo>
                <a:cubicBezTo>
                  <a:pt x="1764" y="15799"/>
                  <a:pt x="2151" y="15427"/>
                  <a:pt x="2619" y="15427"/>
                </a:cubicBezTo>
                <a:close/>
                <a:moveTo>
                  <a:pt x="2656" y="19703"/>
                </a:moveTo>
                <a:cubicBezTo>
                  <a:pt x="3124" y="19703"/>
                  <a:pt x="3495" y="20091"/>
                  <a:pt x="3495" y="20553"/>
                </a:cubicBezTo>
                <a:cubicBezTo>
                  <a:pt x="3485" y="21017"/>
                  <a:pt x="3113" y="21392"/>
                  <a:pt x="2655" y="21392"/>
                </a:cubicBezTo>
                <a:cubicBezTo>
                  <a:pt x="2652" y="21392"/>
                  <a:pt x="2649" y="21392"/>
                  <a:pt x="2645" y="21392"/>
                </a:cubicBezTo>
                <a:cubicBezTo>
                  <a:pt x="2178" y="21392"/>
                  <a:pt x="1806" y="21004"/>
                  <a:pt x="1806" y="20542"/>
                </a:cubicBezTo>
                <a:cubicBezTo>
                  <a:pt x="1806" y="20075"/>
                  <a:pt x="2194" y="19703"/>
                  <a:pt x="2656" y="19703"/>
                </a:cubicBezTo>
                <a:close/>
                <a:moveTo>
                  <a:pt x="2688" y="23985"/>
                </a:moveTo>
                <a:cubicBezTo>
                  <a:pt x="3155" y="23985"/>
                  <a:pt x="3527" y="24372"/>
                  <a:pt x="3527" y="24834"/>
                </a:cubicBezTo>
                <a:cubicBezTo>
                  <a:pt x="3522" y="25302"/>
                  <a:pt x="3139" y="25674"/>
                  <a:pt x="2677" y="25674"/>
                </a:cubicBezTo>
                <a:cubicBezTo>
                  <a:pt x="2210" y="25674"/>
                  <a:pt x="1838" y="25286"/>
                  <a:pt x="1838" y="24824"/>
                </a:cubicBezTo>
                <a:cubicBezTo>
                  <a:pt x="1838" y="24356"/>
                  <a:pt x="2226" y="23985"/>
                  <a:pt x="2688" y="23985"/>
                </a:cubicBezTo>
                <a:close/>
                <a:moveTo>
                  <a:pt x="2720" y="28261"/>
                </a:moveTo>
                <a:cubicBezTo>
                  <a:pt x="3187" y="28271"/>
                  <a:pt x="3564" y="28649"/>
                  <a:pt x="3559" y="29111"/>
                </a:cubicBezTo>
                <a:cubicBezTo>
                  <a:pt x="3559" y="29578"/>
                  <a:pt x="3171" y="29950"/>
                  <a:pt x="2709" y="29950"/>
                </a:cubicBezTo>
                <a:cubicBezTo>
                  <a:pt x="2242" y="29950"/>
                  <a:pt x="1870" y="29562"/>
                  <a:pt x="1870" y="29100"/>
                </a:cubicBezTo>
                <a:cubicBezTo>
                  <a:pt x="1870" y="28633"/>
                  <a:pt x="2258" y="28261"/>
                  <a:pt x="2720" y="28261"/>
                </a:cubicBezTo>
                <a:close/>
                <a:moveTo>
                  <a:pt x="2493" y="32786"/>
                </a:moveTo>
                <a:cubicBezTo>
                  <a:pt x="2500" y="32786"/>
                  <a:pt x="2506" y="32786"/>
                  <a:pt x="2513" y="32787"/>
                </a:cubicBezTo>
                <a:cubicBezTo>
                  <a:pt x="2975" y="32787"/>
                  <a:pt x="3347" y="33169"/>
                  <a:pt x="3347" y="33637"/>
                </a:cubicBezTo>
                <a:cubicBezTo>
                  <a:pt x="3347" y="34099"/>
                  <a:pt x="2964" y="34471"/>
                  <a:pt x="2497" y="34471"/>
                </a:cubicBezTo>
                <a:cubicBezTo>
                  <a:pt x="2035" y="34471"/>
                  <a:pt x="1663" y="34088"/>
                  <a:pt x="1663" y="33621"/>
                </a:cubicBezTo>
                <a:cubicBezTo>
                  <a:pt x="1668" y="33154"/>
                  <a:pt x="2035" y="32786"/>
                  <a:pt x="2493" y="32786"/>
                </a:cubicBezTo>
                <a:close/>
                <a:moveTo>
                  <a:pt x="2525" y="37063"/>
                </a:moveTo>
                <a:cubicBezTo>
                  <a:pt x="2532" y="37063"/>
                  <a:pt x="2538" y="37063"/>
                  <a:pt x="2544" y="37063"/>
                </a:cubicBezTo>
                <a:cubicBezTo>
                  <a:pt x="3007" y="37063"/>
                  <a:pt x="3378" y="37445"/>
                  <a:pt x="3378" y="37913"/>
                </a:cubicBezTo>
                <a:cubicBezTo>
                  <a:pt x="3378" y="38375"/>
                  <a:pt x="2996" y="38747"/>
                  <a:pt x="2529" y="38747"/>
                </a:cubicBezTo>
                <a:cubicBezTo>
                  <a:pt x="2066" y="38747"/>
                  <a:pt x="1695" y="38364"/>
                  <a:pt x="1695" y="37897"/>
                </a:cubicBezTo>
                <a:cubicBezTo>
                  <a:pt x="1700" y="37441"/>
                  <a:pt x="2067" y="37063"/>
                  <a:pt x="2525" y="37063"/>
                </a:cubicBezTo>
                <a:close/>
                <a:moveTo>
                  <a:pt x="2582" y="41339"/>
                </a:moveTo>
                <a:cubicBezTo>
                  <a:pt x="3049" y="41339"/>
                  <a:pt x="3421" y="41721"/>
                  <a:pt x="3421" y="42189"/>
                </a:cubicBezTo>
                <a:cubicBezTo>
                  <a:pt x="3421" y="42651"/>
                  <a:pt x="3033" y="43023"/>
                  <a:pt x="2571" y="43023"/>
                </a:cubicBezTo>
                <a:cubicBezTo>
                  <a:pt x="2104" y="43023"/>
                  <a:pt x="1732" y="42640"/>
                  <a:pt x="1732" y="42173"/>
                </a:cubicBezTo>
                <a:cubicBezTo>
                  <a:pt x="1732" y="41711"/>
                  <a:pt x="2120" y="41339"/>
                  <a:pt x="2582" y="41339"/>
                </a:cubicBezTo>
                <a:close/>
                <a:moveTo>
                  <a:pt x="2619" y="45615"/>
                </a:moveTo>
                <a:cubicBezTo>
                  <a:pt x="3081" y="45615"/>
                  <a:pt x="3453" y="45998"/>
                  <a:pt x="3453" y="46465"/>
                </a:cubicBezTo>
                <a:cubicBezTo>
                  <a:pt x="3453" y="46927"/>
                  <a:pt x="3070" y="47299"/>
                  <a:pt x="2603" y="47299"/>
                </a:cubicBezTo>
                <a:cubicBezTo>
                  <a:pt x="2141" y="47299"/>
                  <a:pt x="1764" y="46917"/>
                  <a:pt x="1764" y="46449"/>
                </a:cubicBezTo>
                <a:cubicBezTo>
                  <a:pt x="1764" y="45987"/>
                  <a:pt x="2151" y="45615"/>
                  <a:pt x="2619" y="45615"/>
                </a:cubicBezTo>
                <a:close/>
                <a:moveTo>
                  <a:pt x="2651" y="49891"/>
                </a:moveTo>
                <a:cubicBezTo>
                  <a:pt x="3113" y="49891"/>
                  <a:pt x="3485" y="50274"/>
                  <a:pt x="3485" y="50736"/>
                </a:cubicBezTo>
                <a:cubicBezTo>
                  <a:pt x="3485" y="51204"/>
                  <a:pt x="3102" y="51575"/>
                  <a:pt x="2635" y="51575"/>
                </a:cubicBezTo>
                <a:cubicBezTo>
                  <a:pt x="2173" y="51575"/>
                  <a:pt x="1801" y="51193"/>
                  <a:pt x="1801" y="50725"/>
                </a:cubicBezTo>
                <a:cubicBezTo>
                  <a:pt x="1806" y="50263"/>
                  <a:pt x="2183" y="49891"/>
                  <a:pt x="2651" y="49891"/>
                </a:cubicBezTo>
                <a:close/>
                <a:moveTo>
                  <a:pt x="2678" y="54173"/>
                </a:moveTo>
                <a:cubicBezTo>
                  <a:pt x="2681" y="54173"/>
                  <a:pt x="2685" y="54173"/>
                  <a:pt x="2688" y="54173"/>
                </a:cubicBezTo>
                <a:cubicBezTo>
                  <a:pt x="3155" y="54173"/>
                  <a:pt x="3527" y="54555"/>
                  <a:pt x="3527" y="55023"/>
                </a:cubicBezTo>
                <a:cubicBezTo>
                  <a:pt x="3527" y="55485"/>
                  <a:pt x="3139" y="55857"/>
                  <a:pt x="2677" y="55857"/>
                </a:cubicBezTo>
                <a:cubicBezTo>
                  <a:pt x="2210" y="55857"/>
                  <a:pt x="1838" y="55474"/>
                  <a:pt x="1838" y="55007"/>
                </a:cubicBezTo>
                <a:cubicBezTo>
                  <a:pt x="1838" y="54548"/>
                  <a:pt x="2220" y="54173"/>
                  <a:pt x="2678" y="54173"/>
                </a:cubicBezTo>
                <a:close/>
                <a:moveTo>
                  <a:pt x="2725" y="58449"/>
                </a:moveTo>
                <a:cubicBezTo>
                  <a:pt x="3187" y="58449"/>
                  <a:pt x="3559" y="58832"/>
                  <a:pt x="3559" y="59299"/>
                </a:cubicBezTo>
                <a:cubicBezTo>
                  <a:pt x="3559" y="59761"/>
                  <a:pt x="3177" y="60133"/>
                  <a:pt x="2709" y="60133"/>
                </a:cubicBezTo>
                <a:cubicBezTo>
                  <a:pt x="2247" y="60133"/>
                  <a:pt x="1875" y="59751"/>
                  <a:pt x="1875" y="59283"/>
                </a:cubicBezTo>
                <a:cubicBezTo>
                  <a:pt x="1875" y="58821"/>
                  <a:pt x="2258" y="58449"/>
                  <a:pt x="2725" y="58449"/>
                </a:cubicBezTo>
                <a:close/>
                <a:moveTo>
                  <a:pt x="0" y="1"/>
                </a:moveTo>
                <a:lnTo>
                  <a:pt x="0" y="30189"/>
                </a:lnTo>
                <a:lnTo>
                  <a:pt x="0" y="32537"/>
                </a:lnTo>
                <a:lnTo>
                  <a:pt x="0" y="62725"/>
                </a:lnTo>
                <a:lnTo>
                  <a:pt x="118251" y="62725"/>
                </a:lnTo>
                <a:lnTo>
                  <a:pt x="118251" y="32537"/>
                </a:lnTo>
                <a:lnTo>
                  <a:pt x="118251" y="30189"/>
                </a:lnTo>
                <a:lnTo>
                  <a:pt x="1182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131" name="Google Shape;131;p21"/>
          <p:cNvSpPr txBox="1">
            <a:spLocks noGrp="1"/>
          </p:cNvSpPr>
          <p:nvPr>
            <p:ph type="subTitle" idx="1"/>
          </p:nvPr>
        </p:nvSpPr>
        <p:spPr>
          <a:xfrm>
            <a:off x="1594500" y="2074633"/>
            <a:ext cx="38228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subTitle" idx="2"/>
          </p:nvPr>
        </p:nvSpPr>
        <p:spPr>
          <a:xfrm>
            <a:off x="1594484" y="3025833"/>
            <a:ext cx="3822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subTitle" idx="3"/>
          </p:nvPr>
        </p:nvSpPr>
        <p:spPr>
          <a:xfrm>
            <a:off x="6774724" y="3025833"/>
            <a:ext cx="3822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4"/>
          </p:nvPr>
        </p:nvSpPr>
        <p:spPr>
          <a:xfrm>
            <a:off x="1594484" y="4879067"/>
            <a:ext cx="3822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ubTitle" idx="5"/>
          </p:nvPr>
        </p:nvSpPr>
        <p:spPr>
          <a:xfrm>
            <a:off x="6774724" y="4879067"/>
            <a:ext cx="3822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6"/>
          </p:nvPr>
        </p:nvSpPr>
        <p:spPr>
          <a:xfrm>
            <a:off x="1594500" y="3927867"/>
            <a:ext cx="38228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7"/>
          </p:nvPr>
        </p:nvSpPr>
        <p:spPr>
          <a:xfrm>
            <a:off x="6774733" y="2074633"/>
            <a:ext cx="38228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8"/>
          </p:nvPr>
        </p:nvSpPr>
        <p:spPr>
          <a:xfrm>
            <a:off x="6774733" y="3927867"/>
            <a:ext cx="38228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edoka One"/>
              <a:buNone/>
              <a:defRPr sz="3733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4727211"/>
      </p:ext>
    </p:extLst>
  </p:cSld>
  <p:clrMapOvr>
    <a:masterClrMapping/>
  </p:clrMapOvr>
  <p:transition spd="med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dk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/>
          <p:nvPr/>
        </p:nvSpPr>
        <p:spPr>
          <a:xfrm>
            <a:off x="-215412" y="-2010100"/>
            <a:ext cx="12622824" cy="9675611"/>
          </a:xfrm>
          <a:custGeom>
            <a:avLst/>
            <a:gdLst/>
            <a:ahLst/>
            <a:cxnLst/>
            <a:rect l="l" t="t" r="r" b="b"/>
            <a:pathLst>
              <a:path w="129487" h="99254" extrusionOk="0">
                <a:moveTo>
                  <a:pt x="56002" y="25805"/>
                </a:moveTo>
                <a:cubicBezTo>
                  <a:pt x="56006" y="25805"/>
                  <a:pt x="56005" y="25909"/>
                  <a:pt x="55990" y="26019"/>
                </a:cubicBezTo>
                <a:cubicBezTo>
                  <a:pt x="55994" y="25863"/>
                  <a:pt x="56000" y="25805"/>
                  <a:pt x="56002" y="25805"/>
                </a:cubicBezTo>
                <a:close/>
                <a:moveTo>
                  <a:pt x="129487" y="0"/>
                </a:moveTo>
                <a:cubicBezTo>
                  <a:pt x="124318" y="4664"/>
                  <a:pt x="119091" y="9270"/>
                  <a:pt x="113774" y="13775"/>
                </a:cubicBezTo>
                <a:cubicBezTo>
                  <a:pt x="105593" y="20707"/>
                  <a:pt x="97206" y="27405"/>
                  <a:pt x="88531" y="33721"/>
                </a:cubicBezTo>
                <a:cubicBezTo>
                  <a:pt x="87591" y="34407"/>
                  <a:pt x="86640" y="35246"/>
                  <a:pt x="85631" y="35846"/>
                </a:cubicBezTo>
                <a:cubicBezTo>
                  <a:pt x="85679" y="35818"/>
                  <a:pt x="85711" y="35801"/>
                  <a:pt x="85714" y="35801"/>
                </a:cubicBezTo>
                <a:lnTo>
                  <a:pt x="85714" y="35801"/>
                </a:lnTo>
                <a:cubicBezTo>
                  <a:pt x="85718" y="35801"/>
                  <a:pt x="85636" y="35849"/>
                  <a:pt x="85397" y="35979"/>
                </a:cubicBezTo>
                <a:cubicBezTo>
                  <a:pt x="85344" y="36011"/>
                  <a:pt x="85291" y="36053"/>
                  <a:pt x="85254" y="36080"/>
                </a:cubicBezTo>
                <a:cubicBezTo>
                  <a:pt x="85046" y="36245"/>
                  <a:pt x="84834" y="36409"/>
                  <a:pt x="84627" y="36574"/>
                </a:cubicBezTo>
                <a:cubicBezTo>
                  <a:pt x="83554" y="37445"/>
                  <a:pt x="82475" y="38322"/>
                  <a:pt x="81381" y="39177"/>
                </a:cubicBezTo>
                <a:cubicBezTo>
                  <a:pt x="78566" y="41381"/>
                  <a:pt x="75692" y="43559"/>
                  <a:pt x="72563" y="45312"/>
                </a:cubicBezTo>
                <a:cubicBezTo>
                  <a:pt x="69876" y="46823"/>
                  <a:pt x="66711" y="48301"/>
                  <a:pt x="63543" y="48301"/>
                </a:cubicBezTo>
                <a:cubicBezTo>
                  <a:pt x="63336" y="48301"/>
                  <a:pt x="63129" y="48295"/>
                  <a:pt x="62922" y="48282"/>
                </a:cubicBezTo>
                <a:cubicBezTo>
                  <a:pt x="58911" y="48037"/>
                  <a:pt x="55655" y="45201"/>
                  <a:pt x="54561" y="41365"/>
                </a:cubicBezTo>
                <a:cubicBezTo>
                  <a:pt x="53472" y="37551"/>
                  <a:pt x="54295" y="33371"/>
                  <a:pt x="55161" y="29599"/>
                </a:cubicBezTo>
                <a:cubicBezTo>
                  <a:pt x="55347" y="28781"/>
                  <a:pt x="55543" y="27968"/>
                  <a:pt x="55735" y="27156"/>
                </a:cubicBezTo>
                <a:cubicBezTo>
                  <a:pt x="55814" y="26816"/>
                  <a:pt x="55883" y="26465"/>
                  <a:pt x="55968" y="26125"/>
                </a:cubicBezTo>
                <a:cubicBezTo>
                  <a:pt x="55974" y="26093"/>
                  <a:pt x="55984" y="26051"/>
                  <a:pt x="55990" y="26019"/>
                </a:cubicBezTo>
                <a:lnTo>
                  <a:pt x="55990" y="26019"/>
                </a:lnTo>
                <a:cubicBezTo>
                  <a:pt x="55990" y="26083"/>
                  <a:pt x="55984" y="26162"/>
                  <a:pt x="55984" y="26263"/>
                </a:cubicBezTo>
                <a:cubicBezTo>
                  <a:pt x="55990" y="26051"/>
                  <a:pt x="56037" y="25812"/>
                  <a:pt x="56064" y="25599"/>
                </a:cubicBezTo>
                <a:cubicBezTo>
                  <a:pt x="56282" y="23628"/>
                  <a:pt x="56319" y="21684"/>
                  <a:pt x="56170" y="19703"/>
                </a:cubicBezTo>
                <a:lnTo>
                  <a:pt x="56170" y="19698"/>
                </a:lnTo>
                <a:cubicBezTo>
                  <a:pt x="56149" y="19570"/>
                  <a:pt x="56128" y="19443"/>
                  <a:pt x="56101" y="19320"/>
                </a:cubicBezTo>
                <a:cubicBezTo>
                  <a:pt x="56037" y="18980"/>
                  <a:pt x="55963" y="18646"/>
                  <a:pt x="55867" y="18316"/>
                </a:cubicBezTo>
                <a:cubicBezTo>
                  <a:pt x="55798" y="18056"/>
                  <a:pt x="55697" y="17806"/>
                  <a:pt x="55618" y="17546"/>
                </a:cubicBezTo>
                <a:cubicBezTo>
                  <a:pt x="55575" y="17466"/>
                  <a:pt x="55538" y="17382"/>
                  <a:pt x="55496" y="17302"/>
                </a:cubicBezTo>
                <a:cubicBezTo>
                  <a:pt x="55384" y="17089"/>
                  <a:pt x="55108" y="16802"/>
                  <a:pt x="55007" y="16569"/>
                </a:cubicBezTo>
                <a:lnTo>
                  <a:pt x="54986" y="16548"/>
                </a:lnTo>
                <a:cubicBezTo>
                  <a:pt x="54975" y="16537"/>
                  <a:pt x="54959" y="16532"/>
                  <a:pt x="54948" y="16516"/>
                </a:cubicBezTo>
                <a:cubicBezTo>
                  <a:pt x="54946" y="16519"/>
                  <a:pt x="54941" y="16521"/>
                  <a:pt x="54934" y="16521"/>
                </a:cubicBezTo>
                <a:cubicBezTo>
                  <a:pt x="54889" y="16521"/>
                  <a:pt x="54760" y="16441"/>
                  <a:pt x="54577" y="16202"/>
                </a:cubicBezTo>
                <a:cubicBezTo>
                  <a:pt x="54550" y="16186"/>
                  <a:pt x="54524" y="16170"/>
                  <a:pt x="54497" y="16149"/>
                </a:cubicBezTo>
                <a:cubicBezTo>
                  <a:pt x="54401" y="16096"/>
                  <a:pt x="54295" y="16053"/>
                  <a:pt x="54189" y="16000"/>
                </a:cubicBezTo>
                <a:cubicBezTo>
                  <a:pt x="54029" y="15947"/>
                  <a:pt x="53865" y="15894"/>
                  <a:pt x="53700" y="15846"/>
                </a:cubicBezTo>
                <a:cubicBezTo>
                  <a:pt x="53525" y="15799"/>
                  <a:pt x="53328" y="15788"/>
                  <a:pt x="53142" y="15751"/>
                </a:cubicBezTo>
                <a:cubicBezTo>
                  <a:pt x="53095" y="15745"/>
                  <a:pt x="53047" y="15745"/>
                  <a:pt x="52999" y="15740"/>
                </a:cubicBezTo>
                <a:cubicBezTo>
                  <a:pt x="52887" y="15735"/>
                  <a:pt x="52776" y="15733"/>
                  <a:pt x="52665" y="15733"/>
                </a:cubicBezTo>
                <a:cubicBezTo>
                  <a:pt x="52190" y="15733"/>
                  <a:pt x="51720" y="15773"/>
                  <a:pt x="51246" y="15799"/>
                </a:cubicBezTo>
                <a:cubicBezTo>
                  <a:pt x="51177" y="15814"/>
                  <a:pt x="51108" y="15820"/>
                  <a:pt x="51034" y="15830"/>
                </a:cubicBezTo>
                <a:cubicBezTo>
                  <a:pt x="50715" y="15894"/>
                  <a:pt x="50396" y="15953"/>
                  <a:pt x="50088" y="16027"/>
                </a:cubicBezTo>
                <a:cubicBezTo>
                  <a:pt x="48696" y="16346"/>
                  <a:pt x="47342" y="16802"/>
                  <a:pt x="46024" y="17328"/>
                </a:cubicBezTo>
                <a:cubicBezTo>
                  <a:pt x="45947" y="17357"/>
                  <a:pt x="45399" y="17569"/>
                  <a:pt x="45407" y="17569"/>
                </a:cubicBezTo>
                <a:cubicBezTo>
                  <a:pt x="45409" y="17569"/>
                  <a:pt x="45464" y="17549"/>
                  <a:pt x="45599" y="17498"/>
                </a:cubicBezTo>
                <a:cubicBezTo>
                  <a:pt x="45755" y="17439"/>
                  <a:pt x="45815" y="17417"/>
                  <a:pt x="45818" y="17417"/>
                </a:cubicBezTo>
                <a:lnTo>
                  <a:pt x="45818" y="17417"/>
                </a:lnTo>
                <a:cubicBezTo>
                  <a:pt x="45827" y="17417"/>
                  <a:pt x="45427" y="17576"/>
                  <a:pt x="45376" y="17599"/>
                </a:cubicBezTo>
                <a:cubicBezTo>
                  <a:pt x="45015" y="17759"/>
                  <a:pt x="44648" y="17923"/>
                  <a:pt x="44282" y="18099"/>
                </a:cubicBezTo>
                <a:cubicBezTo>
                  <a:pt x="43570" y="18428"/>
                  <a:pt x="42869" y="18779"/>
                  <a:pt x="42173" y="19140"/>
                </a:cubicBezTo>
                <a:cubicBezTo>
                  <a:pt x="38694" y="20941"/>
                  <a:pt x="35379" y="23002"/>
                  <a:pt x="32202" y="25296"/>
                </a:cubicBezTo>
                <a:cubicBezTo>
                  <a:pt x="31103" y="26093"/>
                  <a:pt x="30008" y="26917"/>
                  <a:pt x="28925" y="27740"/>
                </a:cubicBezTo>
                <a:cubicBezTo>
                  <a:pt x="28904" y="27756"/>
                  <a:pt x="28734" y="27883"/>
                  <a:pt x="28659" y="27942"/>
                </a:cubicBezTo>
                <a:lnTo>
                  <a:pt x="28022" y="28441"/>
                </a:lnTo>
                <a:cubicBezTo>
                  <a:pt x="27528" y="28829"/>
                  <a:pt x="27039" y="29211"/>
                  <a:pt x="26556" y="29605"/>
                </a:cubicBezTo>
                <a:cubicBezTo>
                  <a:pt x="24548" y="31209"/>
                  <a:pt x="22577" y="32850"/>
                  <a:pt x="20622" y="34529"/>
                </a:cubicBezTo>
                <a:cubicBezTo>
                  <a:pt x="16739" y="37870"/>
                  <a:pt x="12957" y="41323"/>
                  <a:pt x="9217" y="44824"/>
                </a:cubicBezTo>
                <a:cubicBezTo>
                  <a:pt x="6131" y="47729"/>
                  <a:pt x="3071" y="50646"/>
                  <a:pt x="1" y="53546"/>
                </a:cubicBezTo>
                <a:lnTo>
                  <a:pt x="1" y="98189"/>
                </a:lnTo>
                <a:cubicBezTo>
                  <a:pt x="5308" y="93774"/>
                  <a:pt x="10747" y="89530"/>
                  <a:pt x="16484" y="85684"/>
                </a:cubicBezTo>
                <a:cubicBezTo>
                  <a:pt x="21573" y="82274"/>
                  <a:pt x="26890" y="79416"/>
                  <a:pt x="32394" y="76717"/>
                </a:cubicBezTo>
                <a:cubicBezTo>
                  <a:pt x="35836" y="75023"/>
                  <a:pt x="39198" y="73254"/>
                  <a:pt x="42901" y="72165"/>
                </a:cubicBezTo>
                <a:cubicBezTo>
                  <a:pt x="44777" y="71614"/>
                  <a:pt x="46911" y="71173"/>
                  <a:pt x="48992" y="71173"/>
                </a:cubicBezTo>
                <a:cubicBezTo>
                  <a:pt x="51525" y="71173"/>
                  <a:pt x="53981" y="71825"/>
                  <a:pt x="55804" y="73726"/>
                </a:cubicBezTo>
                <a:cubicBezTo>
                  <a:pt x="59150" y="77232"/>
                  <a:pt x="58029" y="82305"/>
                  <a:pt x="56919" y="86518"/>
                </a:cubicBezTo>
                <a:cubicBezTo>
                  <a:pt x="56393" y="88499"/>
                  <a:pt x="55777" y="90465"/>
                  <a:pt x="55347" y="92473"/>
                </a:cubicBezTo>
                <a:cubicBezTo>
                  <a:pt x="55294" y="92712"/>
                  <a:pt x="55246" y="92956"/>
                  <a:pt x="55198" y="93200"/>
                </a:cubicBezTo>
                <a:cubicBezTo>
                  <a:pt x="55193" y="93227"/>
                  <a:pt x="55188" y="93270"/>
                  <a:pt x="55182" y="93317"/>
                </a:cubicBezTo>
                <a:cubicBezTo>
                  <a:pt x="55166" y="93413"/>
                  <a:pt x="55156" y="93530"/>
                  <a:pt x="55156" y="93583"/>
                </a:cubicBezTo>
                <a:cubicBezTo>
                  <a:pt x="55140" y="93748"/>
                  <a:pt x="55134" y="93918"/>
                  <a:pt x="55134" y="94088"/>
                </a:cubicBezTo>
                <a:cubicBezTo>
                  <a:pt x="55134" y="94444"/>
                  <a:pt x="55188" y="94794"/>
                  <a:pt x="55219" y="95155"/>
                </a:cubicBezTo>
                <a:cubicBezTo>
                  <a:pt x="55251" y="95325"/>
                  <a:pt x="55278" y="95501"/>
                  <a:pt x="55315" y="95671"/>
                </a:cubicBezTo>
                <a:cubicBezTo>
                  <a:pt x="55437" y="96287"/>
                  <a:pt x="55756" y="96919"/>
                  <a:pt x="55873" y="97535"/>
                </a:cubicBezTo>
                <a:cubicBezTo>
                  <a:pt x="55910" y="97625"/>
                  <a:pt x="55958" y="97705"/>
                  <a:pt x="56006" y="97785"/>
                </a:cubicBezTo>
                <a:cubicBezTo>
                  <a:pt x="56112" y="97971"/>
                  <a:pt x="56245" y="98141"/>
                  <a:pt x="56356" y="98327"/>
                </a:cubicBezTo>
                <a:cubicBezTo>
                  <a:pt x="56404" y="98380"/>
                  <a:pt x="56446" y="98433"/>
                  <a:pt x="56500" y="98486"/>
                </a:cubicBezTo>
                <a:cubicBezTo>
                  <a:pt x="56537" y="98523"/>
                  <a:pt x="56569" y="98555"/>
                  <a:pt x="56601" y="98582"/>
                </a:cubicBezTo>
                <a:cubicBezTo>
                  <a:pt x="56781" y="98693"/>
                  <a:pt x="56956" y="98853"/>
                  <a:pt x="57137" y="98948"/>
                </a:cubicBezTo>
                <a:cubicBezTo>
                  <a:pt x="57158" y="98953"/>
                  <a:pt x="57180" y="98964"/>
                  <a:pt x="57190" y="98975"/>
                </a:cubicBezTo>
                <a:cubicBezTo>
                  <a:pt x="57403" y="99033"/>
                  <a:pt x="57610" y="99113"/>
                  <a:pt x="57822" y="99166"/>
                </a:cubicBezTo>
                <a:cubicBezTo>
                  <a:pt x="57875" y="99177"/>
                  <a:pt x="57971" y="99198"/>
                  <a:pt x="58067" y="99214"/>
                </a:cubicBezTo>
                <a:cubicBezTo>
                  <a:pt x="58247" y="99224"/>
                  <a:pt x="58508" y="99251"/>
                  <a:pt x="58614" y="99251"/>
                </a:cubicBezTo>
                <a:cubicBezTo>
                  <a:pt x="58688" y="99252"/>
                  <a:pt x="58762" y="99253"/>
                  <a:pt x="58836" y="99253"/>
                </a:cubicBezTo>
                <a:cubicBezTo>
                  <a:pt x="59038" y="99253"/>
                  <a:pt x="59240" y="99248"/>
                  <a:pt x="59442" y="99240"/>
                </a:cubicBezTo>
                <a:cubicBezTo>
                  <a:pt x="59570" y="99230"/>
                  <a:pt x="59947" y="99192"/>
                  <a:pt x="60133" y="99171"/>
                </a:cubicBezTo>
                <a:cubicBezTo>
                  <a:pt x="60271" y="99150"/>
                  <a:pt x="60404" y="99123"/>
                  <a:pt x="60473" y="99113"/>
                </a:cubicBezTo>
                <a:cubicBezTo>
                  <a:pt x="61158" y="98980"/>
                  <a:pt x="61833" y="98805"/>
                  <a:pt x="62502" y="98603"/>
                </a:cubicBezTo>
                <a:cubicBezTo>
                  <a:pt x="63193" y="98396"/>
                  <a:pt x="63878" y="98157"/>
                  <a:pt x="64558" y="97891"/>
                </a:cubicBezTo>
                <a:cubicBezTo>
                  <a:pt x="64733" y="97822"/>
                  <a:pt x="64914" y="97753"/>
                  <a:pt x="65089" y="97679"/>
                </a:cubicBezTo>
                <a:cubicBezTo>
                  <a:pt x="65387" y="97546"/>
                  <a:pt x="65689" y="97413"/>
                  <a:pt x="65998" y="97275"/>
                </a:cubicBezTo>
                <a:cubicBezTo>
                  <a:pt x="67522" y="96568"/>
                  <a:pt x="69009" y="95777"/>
                  <a:pt x="70470" y="94938"/>
                </a:cubicBezTo>
                <a:cubicBezTo>
                  <a:pt x="73514" y="93190"/>
                  <a:pt x="76430" y="91235"/>
                  <a:pt x="79272" y="89185"/>
                </a:cubicBezTo>
                <a:cubicBezTo>
                  <a:pt x="80600" y="88228"/>
                  <a:pt x="81907" y="87240"/>
                  <a:pt x="83214" y="86242"/>
                </a:cubicBezTo>
                <a:lnTo>
                  <a:pt x="83655" y="85907"/>
                </a:lnTo>
                <a:cubicBezTo>
                  <a:pt x="83963" y="85657"/>
                  <a:pt x="84271" y="85418"/>
                  <a:pt x="84584" y="85174"/>
                </a:cubicBezTo>
                <a:cubicBezTo>
                  <a:pt x="85142" y="84728"/>
                  <a:pt x="85705" y="84287"/>
                  <a:pt x="86258" y="83835"/>
                </a:cubicBezTo>
                <a:cubicBezTo>
                  <a:pt x="92781" y="78539"/>
                  <a:pt x="99129" y="73009"/>
                  <a:pt x="105413" y="67432"/>
                </a:cubicBezTo>
                <a:cubicBezTo>
                  <a:pt x="113540" y="60207"/>
                  <a:pt x="121514" y="52818"/>
                  <a:pt x="129487" y="45429"/>
                </a:cubicBezTo>
                <a:lnTo>
                  <a:pt x="129487" y="0"/>
                </a:lnTo>
                <a:close/>
              </a:path>
            </a:pathLst>
          </a:custGeom>
          <a:solidFill>
            <a:srgbClr val="FFFFFF">
              <a:alpha val="124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289557" y="371631"/>
            <a:ext cx="11527599" cy="6114740"/>
          </a:xfrm>
          <a:custGeom>
            <a:avLst/>
            <a:gdLst/>
            <a:ahLst/>
            <a:cxnLst/>
            <a:rect l="l" t="t" r="r" b="b"/>
            <a:pathLst>
              <a:path w="118252" h="62726" extrusionOk="0">
                <a:moveTo>
                  <a:pt x="2503" y="2598"/>
                </a:moveTo>
                <a:cubicBezTo>
                  <a:pt x="2506" y="2598"/>
                  <a:pt x="2509" y="2598"/>
                  <a:pt x="2513" y="2598"/>
                </a:cubicBezTo>
                <a:cubicBezTo>
                  <a:pt x="2975" y="2598"/>
                  <a:pt x="3347" y="2986"/>
                  <a:pt x="3347" y="3448"/>
                </a:cubicBezTo>
                <a:cubicBezTo>
                  <a:pt x="3347" y="3916"/>
                  <a:pt x="2964" y="4287"/>
                  <a:pt x="2497" y="4287"/>
                </a:cubicBezTo>
                <a:cubicBezTo>
                  <a:pt x="2035" y="4287"/>
                  <a:pt x="1663" y="3900"/>
                  <a:pt x="1663" y="3437"/>
                </a:cubicBezTo>
                <a:cubicBezTo>
                  <a:pt x="1668" y="2973"/>
                  <a:pt x="2040" y="2598"/>
                  <a:pt x="2503" y="2598"/>
                </a:cubicBezTo>
                <a:close/>
                <a:moveTo>
                  <a:pt x="2544" y="6874"/>
                </a:moveTo>
                <a:cubicBezTo>
                  <a:pt x="3007" y="6874"/>
                  <a:pt x="3378" y="7257"/>
                  <a:pt x="3378" y="7724"/>
                </a:cubicBezTo>
                <a:cubicBezTo>
                  <a:pt x="3378" y="8192"/>
                  <a:pt x="3001" y="8558"/>
                  <a:pt x="2529" y="8558"/>
                </a:cubicBezTo>
                <a:cubicBezTo>
                  <a:pt x="2066" y="8558"/>
                  <a:pt x="1695" y="8176"/>
                  <a:pt x="1695" y="7708"/>
                </a:cubicBezTo>
                <a:cubicBezTo>
                  <a:pt x="1695" y="7246"/>
                  <a:pt x="2077" y="6874"/>
                  <a:pt x="2544" y="6874"/>
                </a:cubicBezTo>
                <a:close/>
                <a:moveTo>
                  <a:pt x="2582" y="11151"/>
                </a:moveTo>
                <a:cubicBezTo>
                  <a:pt x="3049" y="11151"/>
                  <a:pt x="3421" y="11538"/>
                  <a:pt x="3421" y="12001"/>
                </a:cubicBezTo>
                <a:cubicBezTo>
                  <a:pt x="3416" y="12468"/>
                  <a:pt x="3033" y="12840"/>
                  <a:pt x="2571" y="12840"/>
                </a:cubicBezTo>
                <a:cubicBezTo>
                  <a:pt x="2104" y="12840"/>
                  <a:pt x="1732" y="12452"/>
                  <a:pt x="1732" y="11990"/>
                </a:cubicBezTo>
                <a:cubicBezTo>
                  <a:pt x="1732" y="11522"/>
                  <a:pt x="2120" y="11151"/>
                  <a:pt x="2582" y="11151"/>
                </a:cubicBezTo>
                <a:close/>
                <a:moveTo>
                  <a:pt x="2619" y="15427"/>
                </a:moveTo>
                <a:cubicBezTo>
                  <a:pt x="3081" y="15427"/>
                  <a:pt x="3453" y="15815"/>
                  <a:pt x="3453" y="16277"/>
                </a:cubicBezTo>
                <a:cubicBezTo>
                  <a:pt x="3448" y="16741"/>
                  <a:pt x="3076" y="17116"/>
                  <a:pt x="2613" y="17116"/>
                </a:cubicBezTo>
                <a:cubicBezTo>
                  <a:pt x="2609" y="17116"/>
                  <a:pt x="2606" y="17116"/>
                  <a:pt x="2603" y="17116"/>
                </a:cubicBezTo>
                <a:cubicBezTo>
                  <a:pt x="2141" y="17116"/>
                  <a:pt x="1764" y="16728"/>
                  <a:pt x="1764" y="16266"/>
                </a:cubicBezTo>
                <a:cubicBezTo>
                  <a:pt x="1764" y="15799"/>
                  <a:pt x="2151" y="15427"/>
                  <a:pt x="2619" y="15427"/>
                </a:cubicBezTo>
                <a:close/>
                <a:moveTo>
                  <a:pt x="2656" y="19703"/>
                </a:moveTo>
                <a:cubicBezTo>
                  <a:pt x="3124" y="19703"/>
                  <a:pt x="3495" y="20091"/>
                  <a:pt x="3495" y="20553"/>
                </a:cubicBezTo>
                <a:cubicBezTo>
                  <a:pt x="3485" y="21017"/>
                  <a:pt x="3113" y="21392"/>
                  <a:pt x="2655" y="21392"/>
                </a:cubicBezTo>
                <a:cubicBezTo>
                  <a:pt x="2652" y="21392"/>
                  <a:pt x="2649" y="21392"/>
                  <a:pt x="2645" y="21392"/>
                </a:cubicBezTo>
                <a:cubicBezTo>
                  <a:pt x="2178" y="21392"/>
                  <a:pt x="1806" y="21004"/>
                  <a:pt x="1806" y="20542"/>
                </a:cubicBezTo>
                <a:cubicBezTo>
                  <a:pt x="1806" y="20075"/>
                  <a:pt x="2194" y="19703"/>
                  <a:pt x="2656" y="19703"/>
                </a:cubicBezTo>
                <a:close/>
                <a:moveTo>
                  <a:pt x="2688" y="23985"/>
                </a:moveTo>
                <a:cubicBezTo>
                  <a:pt x="3155" y="23985"/>
                  <a:pt x="3527" y="24372"/>
                  <a:pt x="3527" y="24834"/>
                </a:cubicBezTo>
                <a:cubicBezTo>
                  <a:pt x="3522" y="25302"/>
                  <a:pt x="3139" y="25674"/>
                  <a:pt x="2677" y="25674"/>
                </a:cubicBezTo>
                <a:cubicBezTo>
                  <a:pt x="2210" y="25674"/>
                  <a:pt x="1838" y="25286"/>
                  <a:pt x="1838" y="24824"/>
                </a:cubicBezTo>
                <a:cubicBezTo>
                  <a:pt x="1838" y="24356"/>
                  <a:pt x="2226" y="23985"/>
                  <a:pt x="2688" y="23985"/>
                </a:cubicBezTo>
                <a:close/>
                <a:moveTo>
                  <a:pt x="2720" y="28261"/>
                </a:moveTo>
                <a:cubicBezTo>
                  <a:pt x="3187" y="28271"/>
                  <a:pt x="3564" y="28649"/>
                  <a:pt x="3559" y="29111"/>
                </a:cubicBezTo>
                <a:cubicBezTo>
                  <a:pt x="3559" y="29578"/>
                  <a:pt x="3171" y="29950"/>
                  <a:pt x="2709" y="29950"/>
                </a:cubicBezTo>
                <a:cubicBezTo>
                  <a:pt x="2242" y="29950"/>
                  <a:pt x="1870" y="29562"/>
                  <a:pt x="1870" y="29100"/>
                </a:cubicBezTo>
                <a:cubicBezTo>
                  <a:pt x="1870" y="28633"/>
                  <a:pt x="2258" y="28261"/>
                  <a:pt x="2720" y="28261"/>
                </a:cubicBezTo>
                <a:close/>
                <a:moveTo>
                  <a:pt x="2493" y="32786"/>
                </a:moveTo>
                <a:cubicBezTo>
                  <a:pt x="2500" y="32786"/>
                  <a:pt x="2506" y="32786"/>
                  <a:pt x="2513" y="32787"/>
                </a:cubicBezTo>
                <a:cubicBezTo>
                  <a:pt x="2975" y="32787"/>
                  <a:pt x="3347" y="33169"/>
                  <a:pt x="3347" y="33637"/>
                </a:cubicBezTo>
                <a:cubicBezTo>
                  <a:pt x="3347" y="34099"/>
                  <a:pt x="2964" y="34471"/>
                  <a:pt x="2497" y="34471"/>
                </a:cubicBezTo>
                <a:cubicBezTo>
                  <a:pt x="2035" y="34471"/>
                  <a:pt x="1663" y="34088"/>
                  <a:pt x="1663" y="33621"/>
                </a:cubicBezTo>
                <a:cubicBezTo>
                  <a:pt x="1668" y="33154"/>
                  <a:pt x="2035" y="32786"/>
                  <a:pt x="2493" y="32786"/>
                </a:cubicBezTo>
                <a:close/>
                <a:moveTo>
                  <a:pt x="2525" y="37063"/>
                </a:moveTo>
                <a:cubicBezTo>
                  <a:pt x="2532" y="37063"/>
                  <a:pt x="2538" y="37063"/>
                  <a:pt x="2544" y="37063"/>
                </a:cubicBezTo>
                <a:cubicBezTo>
                  <a:pt x="3007" y="37063"/>
                  <a:pt x="3378" y="37445"/>
                  <a:pt x="3378" y="37913"/>
                </a:cubicBezTo>
                <a:cubicBezTo>
                  <a:pt x="3378" y="38375"/>
                  <a:pt x="2996" y="38747"/>
                  <a:pt x="2529" y="38747"/>
                </a:cubicBezTo>
                <a:cubicBezTo>
                  <a:pt x="2066" y="38747"/>
                  <a:pt x="1695" y="38364"/>
                  <a:pt x="1695" y="37897"/>
                </a:cubicBezTo>
                <a:cubicBezTo>
                  <a:pt x="1700" y="37441"/>
                  <a:pt x="2067" y="37063"/>
                  <a:pt x="2525" y="37063"/>
                </a:cubicBezTo>
                <a:close/>
                <a:moveTo>
                  <a:pt x="2582" y="41339"/>
                </a:moveTo>
                <a:cubicBezTo>
                  <a:pt x="3049" y="41339"/>
                  <a:pt x="3421" y="41721"/>
                  <a:pt x="3421" y="42189"/>
                </a:cubicBezTo>
                <a:cubicBezTo>
                  <a:pt x="3421" y="42651"/>
                  <a:pt x="3033" y="43023"/>
                  <a:pt x="2571" y="43023"/>
                </a:cubicBezTo>
                <a:cubicBezTo>
                  <a:pt x="2104" y="43023"/>
                  <a:pt x="1732" y="42640"/>
                  <a:pt x="1732" y="42173"/>
                </a:cubicBezTo>
                <a:cubicBezTo>
                  <a:pt x="1732" y="41711"/>
                  <a:pt x="2120" y="41339"/>
                  <a:pt x="2582" y="41339"/>
                </a:cubicBezTo>
                <a:close/>
                <a:moveTo>
                  <a:pt x="2619" y="45615"/>
                </a:moveTo>
                <a:cubicBezTo>
                  <a:pt x="3081" y="45615"/>
                  <a:pt x="3453" y="45998"/>
                  <a:pt x="3453" y="46465"/>
                </a:cubicBezTo>
                <a:cubicBezTo>
                  <a:pt x="3453" y="46927"/>
                  <a:pt x="3070" y="47299"/>
                  <a:pt x="2603" y="47299"/>
                </a:cubicBezTo>
                <a:cubicBezTo>
                  <a:pt x="2141" y="47299"/>
                  <a:pt x="1764" y="46917"/>
                  <a:pt x="1764" y="46449"/>
                </a:cubicBezTo>
                <a:cubicBezTo>
                  <a:pt x="1764" y="45987"/>
                  <a:pt x="2151" y="45615"/>
                  <a:pt x="2619" y="45615"/>
                </a:cubicBezTo>
                <a:close/>
                <a:moveTo>
                  <a:pt x="2651" y="49891"/>
                </a:moveTo>
                <a:cubicBezTo>
                  <a:pt x="3113" y="49891"/>
                  <a:pt x="3485" y="50274"/>
                  <a:pt x="3485" y="50736"/>
                </a:cubicBezTo>
                <a:cubicBezTo>
                  <a:pt x="3485" y="51204"/>
                  <a:pt x="3102" y="51575"/>
                  <a:pt x="2635" y="51575"/>
                </a:cubicBezTo>
                <a:cubicBezTo>
                  <a:pt x="2173" y="51575"/>
                  <a:pt x="1801" y="51193"/>
                  <a:pt x="1801" y="50725"/>
                </a:cubicBezTo>
                <a:cubicBezTo>
                  <a:pt x="1806" y="50263"/>
                  <a:pt x="2183" y="49891"/>
                  <a:pt x="2651" y="49891"/>
                </a:cubicBezTo>
                <a:close/>
                <a:moveTo>
                  <a:pt x="2678" y="54173"/>
                </a:moveTo>
                <a:cubicBezTo>
                  <a:pt x="2681" y="54173"/>
                  <a:pt x="2685" y="54173"/>
                  <a:pt x="2688" y="54173"/>
                </a:cubicBezTo>
                <a:cubicBezTo>
                  <a:pt x="3155" y="54173"/>
                  <a:pt x="3527" y="54555"/>
                  <a:pt x="3527" y="55023"/>
                </a:cubicBezTo>
                <a:cubicBezTo>
                  <a:pt x="3527" y="55485"/>
                  <a:pt x="3139" y="55857"/>
                  <a:pt x="2677" y="55857"/>
                </a:cubicBezTo>
                <a:cubicBezTo>
                  <a:pt x="2210" y="55857"/>
                  <a:pt x="1838" y="55474"/>
                  <a:pt x="1838" y="55007"/>
                </a:cubicBezTo>
                <a:cubicBezTo>
                  <a:pt x="1838" y="54548"/>
                  <a:pt x="2220" y="54173"/>
                  <a:pt x="2678" y="54173"/>
                </a:cubicBezTo>
                <a:close/>
                <a:moveTo>
                  <a:pt x="2725" y="58449"/>
                </a:moveTo>
                <a:cubicBezTo>
                  <a:pt x="3187" y="58449"/>
                  <a:pt x="3559" y="58832"/>
                  <a:pt x="3559" y="59299"/>
                </a:cubicBezTo>
                <a:cubicBezTo>
                  <a:pt x="3559" y="59761"/>
                  <a:pt x="3177" y="60133"/>
                  <a:pt x="2709" y="60133"/>
                </a:cubicBezTo>
                <a:cubicBezTo>
                  <a:pt x="2247" y="60133"/>
                  <a:pt x="1875" y="59751"/>
                  <a:pt x="1875" y="59283"/>
                </a:cubicBezTo>
                <a:cubicBezTo>
                  <a:pt x="1875" y="58821"/>
                  <a:pt x="2258" y="58449"/>
                  <a:pt x="2725" y="58449"/>
                </a:cubicBezTo>
                <a:close/>
                <a:moveTo>
                  <a:pt x="0" y="1"/>
                </a:moveTo>
                <a:lnTo>
                  <a:pt x="0" y="30189"/>
                </a:lnTo>
                <a:lnTo>
                  <a:pt x="0" y="32537"/>
                </a:lnTo>
                <a:lnTo>
                  <a:pt x="0" y="62725"/>
                </a:lnTo>
                <a:lnTo>
                  <a:pt x="118251" y="62725"/>
                </a:lnTo>
                <a:lnTo>
                  <a:pt x="118251" y="32537"/>
                </a:lnTo>
                <a:lnTo>
                  <a:pt x="118251" y="30189"/>
                </a:lnTo>
                <a:lnTo>
                  <a:pt x="1182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subTitle" idx="1"/>
          </p:nvPr>
        </p:nvSpPr>
        <p:spPr>
          <a:xfrm>
            <a:off x="960000" y="2928648"/>
            <a:ext cx="311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subTitle" idx="2"/>
          </p:nvPr>
        </p:nvSpPr>
        <p:spPr>
          <a:xfrm>
            <a:off x="4538400" y="2928648"/>
            <a:ext cx="311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ubTitle" idx="3"/>
          </p:nvPr>
        </p:nvSpPr>
        <p:spPr>
          <a:xfrm>
            <a:off x="8116800" y="2928648"/>
            <a:ext cx="311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subTitle" idx="4"/>
          </p:nvPr>
        </p:nvSpPr>
        <p:spPr>
          <a:xfrm>
            <a:off x="960000" y="5134804"/>
            <a:ext cx="311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ubTitle" idx="5"/>
          </p:nvPr>
        </p:nvSpPr>
        <p:spPr>
          <a:xfrm>
            <a:off x="4538400" y="5134804"/>
            <a:ext cx="311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subTitle" idx="6"/>
          </p:nvPr>
        </p:nvSpPr>
        <p:spPr>
          <a:xfrm>
            <a:off x="8116800" y="5134804"/>
            <a:ext cx="311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ubTitle" idx="7"/>
          </p:nvPr>
        </p:nvSpPr>
        <p:spPr>
          <a:xfrm>
            <a:off x="953467" y="1980700"/>
            <a:ext cx="31152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subTitle" idx="8"/>
          </p:nvPr>
        </p:nvSpPr>
        <p:spPr>
          <a:xfrm>
            <a:off x="4538400" y="1980700"/>
            <a:ext cx="31152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9"/>
          </p:nvPr>
        </p:nvSpPr>
        <p:spPr>
          <a:xfrm>
            <a:off x="8123333" y="1980700"/>
            <a:ext cx="31152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3"/>
          </p:nvPr>
        </p:nvSpPr>
        <p:spPr>
          <a:xfrm>
            <a:off x="953467" y="4180800"/>
            <a:ext cx="31152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ubTitle" idx="14"/>
          </p:nvPr>
        </p:nvSpPr>
        <p:spPr>
          <a:xfrm>
            <a:off x="4538400" y="4180800"/>
            <a:ext cx="31152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subTitle" idx="15"/>
          </p:nvPr>
        </p:nvSpPr>
        <p:spPr>
          <a:xfrm>
            <a:off x="8123333" y="4180800"/>
            <a:ext cx="31152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32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7529437"/>
      </p:ext>
    </p:extLst>
  </p:cSld>
  <p:clrMapOvr>
    <a:masterClrMapping/>
  </p:clrMapOvr>
  <p:transition spd="med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/>
          <p:nvPr/>
        </p:nvSpPr>
        <p:spPr>
          <a:xfrm>
            <a:off x="-215412" y="-2010100"/>
            <a:ext cx="12622824" cy="9675611"/>
          </a:xfrm>
          <a:custGeom>
            <a:avLst/>
            <a:gdLst/>
            <a:ahLst/>
            <a:cxnLst/>
            <a:rect l="l" t="t" r="r" b="b"/>
            <a:pathLst>
              <a:path w="129487" h="99254" extrusionOk="0">
                <a:moveTo>
                  <a:pt x="56002" y="25805"/>
                </a:moveTo>
                <a:cubicBezTo>
                  <a:pt x="56006" y="25805"/>
                  <a:pt x="56005" y="25909"/>
                  <a:pt x="55990" y="26019"/>
                </a:cubicBezTo>
                <a:cubicBezTo>
                  <a:pt x="55994" y="25863"/>
                  <a:pt x="56000" y="25805"/>
                  <a:pt x="56002" y="25805"/>
                </a:cubicBezTo>
                <a:close/>
                <a:moveTo>
                  <a:pt x="129487" y="0"/>
                </a:moveTo>
                <a:cubicBezTo>
                  <a:pt x="124318" y="4664"/>
                  <a:pt x="119091" y="9270"/>
                  <a:pt x="113774" y="13775"/>
                </a:cubicBezTo>
                <a:cubicBezTo>
                  <a:pt x="105593" y="20707"/>
                  <a:pt x="97206" y="27405"/>
                  <a:pt x="88531" y="33721"/>
                </a:cubicBezTo>
                <a:cubicBezTo>
                  <a:pt x="87591" y="34407"/>
                  <a:pt x="86640" y="35246"/>
                  <a:pt x="85631" y="35846"/>
                </a:cubicBezTo>
                <a:cubicBezTo>
                  <a:pt x="85679" y="35818"/>
                  <a:pt x="85711" y="35801"/>
                  <a:pt x="85714" y="35801"/>
                </a:cubicBezTo>
                <a:lnTo>
                  <a:pt x="85714" y="35801"/>
                </a:lnTo>
                <a:cubicBezTo>
                  <a:pt x="85718" y="35801"/>
                  <a:pt x="85636" y="35849"/>
                  <a:pt x="85397" y="35979"/>
                </a:cubicBezTo>
                <a:cubicBezTo>
                  <a:pt x="85344" y="36011"/>
                  <a:pt x="85291" y="36053"/>
                  <a:pt x="85254" y="36080"/>
                </a:cubicBezTo>
                <a:cubicBezTo>
                  <a:pt x="85046" y="36245"/>
                  <a:pt x="84834" y="36409"/>
                  <a:pt x="84627" y="36574"/>
                </a:cubicBezTo>
                <a:cubicBezTo>
                  <a:pt x="83554" y="37445"/>
                  <a:pt x="82475" y="38322"/>
                  <a:pt x="81381" y="39177"/>
                </a:cubicBezTo>
                <a:cubicBezTo>
                  <a:pt x="78566" y="41381"/>
                  <a:pt x="75692" y="43559"/>
                  <a:pt x="72563" y="45312"/>
                </a:cubicBezTo>
                <a:cubicBezTo>
                  <a:pt x="69876" y="46823"/>
                  <a:pt x="66711" y="48301"/>
                  <a:pt x="63543" y="48301"/>
                </a:cubicBezTo>
                <a:cubicBezTo>
                  <a:pt x="63336" y="48301"/>
                  <a:pt x="63129" y="48295"/>
                  <a:pt x="62922" y="48282"/>
                </a:cubicBezTo>
                <a:cubicBezTo>
                  <a:pt x="58911" y="48037"/>
                  <a:pt x="55655" y="45201"/>
                  <a:pt x="54561" y="41365"/>
                </a:cubicBezTo>
                <a:cubicBezTo>
                  <a:pt x="53472" y="37551"/>
                  <a:pt x="54295" y="33371"/>
                  <a:pt x="55161" y="29599"/>
                </a:cubicBezTo>
                <a:cubicBezTo>
                  <a:pt x="55347" y="28781"/>
                  <a:pt x="55543" y="27968"/>
                  <a:pt x="55735" y="27156"/>
                </a:cubicBezTo>
                <a:cubicBezTo>
                  <a:pt x="55814" y="26816"/>
                  <a:pt x="55883" y="26465"/>
                  <a:pt x="55968" y="26125"/>
                </a:cubicBezTo>
                <a:cubicBezTo>
                  <a:pt x="55974" y="26093"/>
                  <a:pt x="55984" y="26051"/>
                  <a:pt x="55990" y="26019"/>
                </a:cubicBezTo>
                <a:lnTo>
                  <a:pt x="55990" y="26019"/>
                </a:lnTo>
                <a:cubicBezTo>
                  <a:pt x="55990" y="26083"/>
                  <a:pt x="55984" y="26162"/>
                  <a:pt x="55984" y="26263"/>
                </a:cubicBezTo>
                <a:cubicBezTo>
                  <a:pt x="55990" y="26051"/>
                  <a:pt x="56037" y="25812"/>
                  <a:pt x="56064" y="25599"/>
                </a:cubicBezTo>
                <a:cubicBezTo>
                  <a:pt x="56282" y="23628"/>
                  <a:pt x="56319" y="21684"/>
                  <a:pt x="56170" y="19703"/>
                </a:cubicBezTo>
                <a:lnTo>
                  <a:pt x="56170" y="19698"/>
                </a:lnTo>
                <a:cubicBezTo>
                  <a:pt x="56149" y="19570"/>
                  <a:pt x="56128" y="19443"/>
                  <a:pt x="56101" y="19320"/>
                </a:cubicBezTo>
                <a:cubicBezTo>
                  <a:pt x="56037" y="18980"/>
                  <a:pt x="55963" y="18646"/>
                  <a:pt x="55867" y="18316"/>
                </a:cubicBezTo>
                <a:cubicBezTo>
                  <a:pt x="55798" y="18056"/>
                  <a:pt x="55697" y="17806"/>
                  <a:pt x="55618" y="17546"/>
                </a:cubicBezTo>
                <a:cubicBezTo>
                  <a:pt x="55575" y="17466"/>
                  <a:pt x="55538" y="17382"/>
                  <a:pt x="55496" y="17302"/>
                </a:cubicBezTo>
                <a:cubicBezTo>
                  <a:pt x="55384" y="17089"/>
                  <a:pt x="55108" y="16802"/>
                  <a:pt x="55007" y="16569"/>
                </a:cubicBezTo>
                <a:lnTo>
                  <a:pt x="54986" y="16548"/>
                </a:lnTo>
                <a:cubicBezTo>
                  <a:pt x="54975" y="16537"/>
                  <a:pt x="54959" y="16532"/>
                  <a:pt x="54948" y="16516"/>
                </a:cubicBezTo>
                <a:cubicBezTo>
                  <a:pt x="54946" y="16519"/>
                  <a:pt x="54941" y="16521"/>
                  <a:pt x="54934" y="16521"/>
                </a:cubicBezTo>
                <a:cubicBezTo>
                  <a:pt x="54889" y="16521"/>
                  <a:pt x="54760" y="16441"/>
                  <a:pt x="54577" y="16202"/>
                </a:cubicBezTo>
                <a:cubicBezTo>
                  <a:pt x="54550" y="16186"/>
                  <a:pt x="54524" y="16170"/>
                  <a:pt x="54497" y="16149"/>
                </a:cubicBezTo>
                <a:cubicBezTo>
                  <a:pt x="54401" y="16096"/>
                  <a:pt x="54295" y="16053"/>
                  <a:pt x="54189" y="16000"/>
                </a:cubicBezTo>
                <a:cubicBezTo>
                  <a:pt x="54029" y="15947"/>
                  <a:pt x="53865" y="15894"/>
                  <a:pt x="53700" y="15846"/>
                </a:cubicBezTo>
                <a:cubicBezTo>
                  <a:pt x="53525" y="15799"/>
                  <a:pt x="53328" y="15788"/>
                  <a:pt x="53142" y="15751"/>
                </a:cubicBezTo>
                <a:cubicBezTo>
                  <a:pt x="53095" y="15745"/>
                  <a:pt x="53047" y="15745"/>
                  <a:pt x="52999" y="15740"/>
                </a:cubicBezTo>
                <a:cubicBezTo>
                  <a:pt x="52887" y="15735"/>
                  <a:pt x="52776" y="15733"/>
                  <a:pt x="52665" y="15733"/>
                </a:cubicBezTo>
                <a:cubicBezTo>
                  <a:pt x="52190" y="15733"/>
                  <a:pt x="51720" y="15773"/>
                  <a:pt x="51246" y="15799"/>
                </a:cubicBezTo>
                <a:cubicBezTo>
                  <a:pt x="51177" y="15814"/>
                  <a:pt x="51108" y="15820"/>
                  <a:pt x="51034" y="15830"/>
                </a:cubicBezTo>
                <a:cubicBezTo>
                  <a:pt x="50715" y="15894"/>
                  <a:pt x="50396" y="15953"/>
                  <a:pt x="50088" y="16027"/>
                </a:cubicBezTo>
                <a:cubicBezTo>
                  <a:pt x="48696" y="16346"/>
                  <a:pt x="47342" y="16802"/>
                  <a:pt x="46024" y="17328"/>
                </a:cubicBezTo>
                <a:cubicBezTo>
                  <a:pt x="45947" y="17357"/>
                  <a:pt x="45399" y="17569"/>
                  <a:pt x="45407" y="17569"/>
                </a:cubicBezTo>
                <a:cubicBezTo>
                  <a:pt x="45409" y="17569"/>
                  <a:pt x="45464" y="17549"/>
                  <a:pt x="45599" y="17498"/>
                </a:cubicBezTo>
                <a:cubicBezTo>
                  <a:pt x="45755" y="17439"/>
                  <a:pt x="45815" y="17417"/>
                  <a:pt x="45818" y="17417"/>
                </a:cubicBezTo>
                <a:lnTo>
                  <a:pt x="45818" y="17417"/>
                </a:lnTo>
                <a:cubicBezTo>
                  <a:pt x="45827" y="17417"/>
                  <a:pt x="45427" y="17576"/>
                  <a:pt x="45376" y="17599"/>
                </a:cubicBezTo>
                <a:cubicBezTo>
                  <a:pt x="45015" y="17759"/>
                  <a:pt x="44648" y="17923"/>
                  <a:pt x="44282" y="18099"/>
                </a:cubicBezTo>
                <a:cubicBezTo>
                  <a:pt x="43570" y="18428"/>
                  <a:pt x="42869" y="18779"/>
                  <a:pt x="42173" y="19140"/>
                </a:cubicBezTo>
                <a:cubicBezTo>
                  <a:pt x="38694" y="20941"/>
                  <a:pt x="35379" y="23002"/>
                  <a:pt x="32202" y="25296"/>
                </a:cubicBezTo>
                <a:cubicBezTo>
                  <a:pt x="31103" y="26093"/>
                  <a:pt x="30008" y="26917"/>
                  <a:pt x="28925" y="27740"/>
                </a:cubicBezTo>
                <a:cubicBezTo>
                  <a:pt x="28904" y="27756"/>
                  <a:pt x="28734" y="27883"/>
                  <a:pt x="28659" y="27942"/>
                </a:cubicBezTo>
                <a:lnTo>
                  <a:pt x="28022" y="28441"/>
                </a:lnTo>
                <a:cubicBezTo>
                  <a:pt x="27528" y="28829"/>
                  <a:pt x="27039" y="29211"/>
                  <a:pt x="26556" y="29605"/>
                </a:cubicBezTo>
                <a:cubicBezTo>
                  <a:pt x="24548" y="31209"/>
                  <a:pt x="22577" y="32850"/>
                  <a:pt x="20622" y="34529"/>
                </a:cubicBezTo>
                <a:cubicBezTo>
                  <a:pt x="16739" y="37870"/>
                  <a:pt x="12957" y="41323"/>
                  <a:pt x="9217" y="44824"/>
                </a:cubicBezTo>
                <a:cubicBezTo>
                  <a:pt x="6131" y="47729"/>
                  <a:pt x="3071" y="50646"/>
                  <a:pt x="1" y="53546"/>
                </a:cubicBezTo>
                <a:lnTo>
                  <a:pt x="1" y="98189"/>
                </a:lnTo>
                <a:cubicBezTo>
                  <a:pt x="5308" y="93774"/>
                  <a:pt x="10747" y="89530"/>
                  <a:pt x="16484" y="85684"/>
                </a:cubicBezTo>
                <a:cubicBezTo>
                  <a:pt x="21573" y="82274"/>
                  <a:pt x="26890" y="79416"/>
                  <a:pt x="32394" y="76717"/>
                </a:cubicBezTo>
                <a:cubicBezTo>
                  <a:pt x="35836" y="75023"/>
                  <a:pt x="39198" y="73254"/>
                  <a:pt x="42901" y="72165"/>
                </a:cubicBezTo>
                <a:cubicBezTo>
                  <a:pt x="44777" y="71614"/>
                  <a:pt x="46911" y="71173"/>
                  <a:pt x="48992" y="71173"/>
                </a:cubicBezTo>
                <a:cubicBezTo>
                  <a:pt x="51525" y="71173"/>
                  <a:pt x="53981" y="71825"/>
                  <a:pt x="55804" y="73726"/>
                </a:cubicBezTo>
                <a:cubicBezTo>
                  <a:pt x="59150" y="77232"/>
                  <a:pt x="58029" y="82305"/>
                  <a:pt x="56919" y="86518"/>
                </a:cubicBezTo>
                <a:cubicBezTo>
                  <a:pt x="56393" y="88499"/>
                  <a:pt x="55777" y="90465"/>
                  <a:pt x="55347" y="92473"/>
                </a:cubicBezTo>
                <a:cubicBezTo>
                  <a:pt x="55294" y="92712"/>
                  <a:pt x="55246" y="92956"/>
                  <a:pt x="55198" y="93200"/>
                </a:cubicBezTo>
                <a:cubicBezTo>
                  <a:pt x="55193" y="93227"/>
                  <a:pt x="55188" y="93270"/>
                  <a:pt x="55182" y="93317"/>
                </a:cubicBezTo>
                <a:cubicBezTo>
                  <a:pt x="55166" y="93413"/>
                  <a:pt x="55156" y="93530"/>
                  <a:pt x="55156" y="93583"/>
                </a:cubicBezTo>
                <a:cubicBezTo>
                  <a:pt x="55140" y="93748"/>
                  <a:pt x="55134" y="93918"/>
                  <a:pt x="55134" y="94088"/>
                </a:cubicBezTo>
                <a:cubicBezTo>
                  <a:pt x="55134" y="94444"/>
                  <a:pt x="55188" y="94794"/>
                  <a:pt x="55219" y="95155"/>
                </a:cubicBezTo>
                <a:cubicBezTo>
                  <a:pt x="55251" y="95325"/>
                  <a:pt x="55278" y="95501"/>
                  <a:pt x="55315" y="95671"/>
                </a:cubicBezTo>
                <a:cubicBezTo>
                  <a:pt x="55437" y="96287"/>
                  <a:pt x="55756" y="96919"/>
                  <a:pt x="55873" y="97535"/>
                </a:cubicBezTo>
                <a:cubicBezTo>
                  <a:pt x="55910" y="97625"/>
                  <a:pt x="55958" y="97705"/>
                  <a:pt x="56006" y="97785"/>
                </a:cubicBezTo>
                <a:cubicBezTo>
                  <a:pt x="56112" y="97971"/>
                  <a:pt x="56245" y="98141"/>
                  <a:pt x="56356" y="98327"/>
                </a:cubicBezTo>
                <a:cubicBezTo>
                  <a:pt x="56404" y="98380"/>
                  <a:pt x="56446" y="98433"/>
                  <a:pt x="56500" y="98486"/>
                </a:cubicBezTo>
                <a:cubicBezTo>
                  <a:pt x="56537" y="98523"/>
                  <a:pt x="56569" y="98555"/>
                  <a:pt x="56601" y="98582"/>
                </a:cubicBezTo>
                <a:cubicBezTo>
                  <a:pt x="56781" y="98693"/>
                  <a:pt x="56956" y="98853"/>
                  <a:pt x="57137" y="98948"/>
                </a:cubicBezTo>
                <a:cubicBezTo>
                  <a:pt x="57158" y="98953"/>
                  <a:pt x="57180" y="98964"/>
                  <a:pt x="57190" y="98975"/>
                </a:cubicBezTo>
                <a:cubicBezTo>
                  <a:pt x="57403" y="99033"/>
                  <a:pt x="57610" y="99113"/>
                  <a:pt x="57822" y="99166"/>
                </a:cubicBezTo>
                <a:cubicBezTo>
                  <a:pt x="57875" y="99177"/>
                  <a:pt x="57971" y="99198"/>
                  <a:pt x="58067" y="99214"/>
                </a:cubicBezTo>
                <a:cubicBezTo>
                  <a:pt x="58247" y="99224"/>
                  <a:pt x="58508" y="99251"/>
                  <a:pt x="58614" y="99251"/>
                </a:cubicBezTo>
                <a:cubicBezTo>
                  <a:pt x="58688" y="99252"/>
                  <a:pt x="58762" y="99253"/>
                  <a:pt x="58836" y="99253"/>
                </a:cubicBezTo>
                <a:cubicBezTo>
                  <a:pt x="59038" y="99253"/>
                  <a:pt x="59240" y="99248"/>
                  <a:pt x="59442" y="99240"/>
                </a:cubicBezTo>
                <a:cubicBezTo>
                  <a:pt x="59570" y="99230"/>
                  <a:pt x="59947" y="99192"/>
                  <a:pt x="60133" y="99171"/>
                </a:cubicBezTo>
                <a:cubicBezTo>
                  <a:pt x="60271" y="99150"/>
                  <a:pt x="60404" y="99123"/>
                  <a:pt x="60473" y="99113"/>
                </a:cubicBezTo>
                <a:cubicBezTo>
                  <a:pt x="61158" y="98980"/>
                  <a:pt x="61833" y="98805"/>
                  <a:pt x="62502" y="98603"/>
                </a:cubicBezTo>
                <a:cubicBezTo>
                  <a:pt x="63193" y="98396"/>
                  <a:pt x="63878" y="98157"/>
                  <a:pt x="64558" y="97891"/>
                </a:cubicBezTo>
                <a:cubicBezTo>
                  <a:pt x="64733" y="97822"/>
                  <a:pt x="64914" y="97753"/>
                  <a:pt x="65089" y="97679"/>
                </a:cubicBezTo>
                <a:cubicBezTo>
                  <a:pt x="65387" y="97546"/>
                  <a:pt x="65689" y="97413"/>
                  <a:pt x="65998" y="97275"/>
                </a:cubicBezTo>
                <a:cubicBezTo>
                  <a:pt x="67522" y="96568"/>
                  <a:pt x="69009" y="95777"/>
                  <a:pt x="70470" y="94938"/>
                </a:cubicBezTo>
                <a:cubicBezTo>
                  <a:pt x="73514" y="93190"/>
                  <a:pt x="76430" y="91235"/>
                  <a:pt x="79272" y="89185"/>
                </a:cubicBezTo>
                <a:cubicBezTo>
                  <a:pt x="80600" y="88228"/>
                  <a:pt x="81907" y="87240"/>
                  <a:pt x="83214" y="86242"/>
                </a:cubicBezTo>
                <a:lnTo>
                  <a:pt x="83655" y="85907"/>
                </a:lnTo>
                <a:cubicBezTo>
                  <a:pt x="83963" y="85657"/>
                  <a:pt x="84271" y="85418"/>
                  <a:pt x="84584" y="85174"/>
                </a:cubicBezTo>
                <a:cubicBezTo>
                  <a:pt x="85142" y="84728"/>
                  <a:pt x="85705" y="84287"/>
                  <a:pt x="86258" y="83835"/>
                </a:cubicBezTo>
                <a:cubicBezTo>
                  <a:pt x="92781" y="78539"/>
                  <a:pt x="99129" y="73009"/>
                  <a:pt x="105413" y="67432"/>
                </a:cubicBezTo>
                <a:cubicBezTo>
                  <a:pt x="113540" y="60207"/>
                  <a:pt x="121514" y="52818"/>
                  <a:pt x="129487" y="45429"/>
                </a:cubicBezTo>
                <a:lnTo>
                  <a:pt x="129487" y="0"/>
                </a:lnTo>
                <a:close/>
              </a:path>
            </a:pathLst>
          </a:custGeom>
          <a:solidFill>
            <a:srgbClr val="FFFFFF">
              <a:alpha val="124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158" name="Google Shape;158;p23"/>
          <p:cNvSpPr/>
          <p:nvPr/>
        </p:nvSpPr>
        <p:spPr>
          <a:xfrm>
            <a:off x="289557" y="371631"/>
            <a:ext cx="11527599" cy="6114740"/>
          </a:xfrm>
          <a:custGeom>
            <a:avLst/>
            <a:gdLst/>
            <a:ahLst/>
            <a:cxnLst/>
            <a:rect l="l" t="t" r="r" b="b"/>
            <a:pathLst>
              <a:path w="118252" h="62726" extrusionOk="0">
                <a:moveTo>
                  <a:pt x="2503" y="2598"/>
                </a:moveTo>
                <a:cubicBezTo>
                  <a:pt x="2506" y="2598"/>
                  <a:pt x="2509" y="2598"/>
                  <a:pt x="2513" y="2598"/>
                </a:cubicBezTo>
                <a:cubicBezTo>
                  <a:pt x="2975" y="2598"/>
                  <a:pt x="3347" y="2986"/>
                  <a:pt x="3347" y="3448"/>
                </a:cubicBezTo>
                <a:cubicBezTo>
                  <a:pt x="3347" y="3916"/>
                  <a:pt x="2964" y="4287"/>
                  <a:pt x="2497" y="4287"/>
                </a:cubicBezTo>
                <a:cubicBezTo>
                  <a:pt x="2035" y="4287"/>
                  <a:pt x="1663" y="3900"/>
                  <a:pt x="1663" y="3437"/>
                </a:cubicBezTo>
                <a:cubicBezTo>
                  <a:pt x="1668" y="2973"/>
                  <a:pt x="2040" y="2598"/>
                  <a:pt x="2503" y="2598"/>
                </a:cubicBezTo>
                <a:close/>
                <a:moveTo>
                  <a:pt x="2544" y="6874"/>
                </a:moveTo>
                <a:cubicBezTo>
                  <a:pt x="3007" y="6874"/>
                  <a:pt x="3378" y="7257"/>
                  <a:pt x="3378" y="7724"/>
                </a:cubicBezTo>
                <a:cubicBezTo>
                  <a:pt x="3378" y="8192"/>
                  <a:pt x="3001" y="8558"/>
                  <a:pt x="2529" y="8558"/>
                </a:cubicBezTo>
                <a:cubicBezTo>
                  <a:pt x="2066" y="8558"/>
                  <a:pt x="1695" y="8176"/>
                  <a:pt x="1695" y="7708"/>
                </a:cubicBezTo>
                <a:cubicBezTo>
                  <a:pt x="1695" y="7246"/>
                  <a:pt x="2077" y="6874"/>
                  <a:pt x="2544" y="6874"/>
                </a:cubicBezTo>
                <a:close/>
                <a:moveTo>
                  <a:pt x="2582" y="11151"/>
                </a:moveTo>
                <a:cubicBezTo>
                  <a:pt x="3049" y="11151"/>
                  <a:pt x="3421" y="11538"/>
                  <a:pt x="3421" y="12001"/>
                </a:cubicBezTo>
                <a:cubicBezTo>
                  <a:pt x="3416" y="12468"/>
                  <a:pt x="3033" y="12840"/>
                  <a:pt x="2571" y="12840"/>
                </a:cubicBezTo>
                <a:cubicBezTo>
                  <a:pt x="2104" y="12840"/>
                  <a:pt x="1732" y="12452"/>
                  <a:pt x="1732" y="11990"/>
                </a:cubicBezTo>
                <a:cubicBezTo>
                  <a:pt x="1732" y="11522"/>
                  <a:pt x="2120" y="11151"/>
                  <a:pt x="2582" y="11151"/>
                </a:cubicBezTo>
                <a:close/>
                <a:moveTo>
                  <a:pt x="2619" y="15427"/>
                </a:moveTo>
                <a:cubicBezTo>
                  <a:pt x="3081" y="15427"/>
                  <a:pt x="3453" y="15815"/>
                  <a:pt x="3453" y="16277"/>
                </a:cubicBezTo>
                <a:cubicBezTo>
                  <a:pt x="3448" y="16741"/>
                  <a:pt x="3076" y="17116"/>
                  <a:pt x="2613" y="17116"/>
                </a:cubicBezTo>
                <a:cubicBezTo>
                  <a:pt x="2609" y="17116"/>
                  <a:pt x="2606" y="17116"/>
                  <a:pt x="2603" y="17116"/>
                </a:cubicBezTo>
                <a:cubicBezTo>
                  <a:pt x="2141" y="17116"/>
                  <a:pt x="1764" y="16728"/>
                  <a:pt x="1764" y="16266"/>
                </a:cubicBezTo>
                <a:cubicBezTo>
                  <a:pt x="1764" y="15799"/>
                  <a:pt x="2151" y="15427"/>
                  <a:pt x="2619" y="15427"/>
                </a:cubicBezTo>
                <a:close/>
                <a:moveTo>
                  <a:pt x="2656" y="19703"/>
                </a:moveTo>
                <a:cubicBezTo>
                  <a:pt x="3124" y="19703"/>
                  <a:pt x="3495" y="20091"/>
                  <a:pt x="3495" y="20553"/>
                </a:cubicBezTo>
                <a:cubicBezTo>
                  <a:pt x="3485" y="21017"/>
                  <a:pt x="3113" y="21392"/>
                  <a:pt x="2655" y="21392"/>
                </a:cubicBezTo>
                <a:cubicBezTo>
                  <a:pt x="2652" y="21392"/>
                  <a:pt x="2649" y="21392"/>
                  <a:pt x="2645" y="21392"/>
                </a:cubicBezTo>
                <a:cubicBezTo>
                  <a:pt x="2178" y="21392"/>
                  <a:pt x="1806" y="21004"/>
                  <a:pt x="1806" y="20542"/>
                </a:cubicBezTo>
                <a:cubicBezTo>
                  <a:pt x="1806" y="20075"/>
                  <a:pt x="2194" y="19703"/>
                  <a:pt x="2656" y="19703"/>
                </a:cubicBezTo>
                <a:close/>
                <a:moveTo>
                  <a:pt x="2688" y="23985"/>
                </a:moveTo>
                <a:cubicBezTo>
                  <a:pt x="3155" y="23985"/>
                  <a:pt x="3527" y="24372"/>
                  <a:pt x="3527" y="24834"/>
                </a:cubicBezTo>
                <a:cubicBezTo>
                  <a:pt x="3522" y="25302"/>
                  <a:pt x="3139" y="25674"/>
                  <a:pt x="2677" y="25674"/>
                </a:cubicBezTo>
                <a:cubicBezTo>
                  <a:pt x="2210" y="25674"/>
                  <a:pt x="1838" y="25286"/>
                  <a:pt x="1838" y="24824"/>
                </a:cubicBezTo>
                <a:cubicBezTo>
                  <a:pt x="1838" y="24356"/>
                  <a:pt x="2226" y="23985"/>
                  <a:pt x="2688" y="23985"/>
                </a:cubicBezTo>
                <a:close/>
                <a:moveTo>
                  <a:pt x="2720" y="28261"/>
                </a:moveTo>
                <a:cubicBezTo>
                  <a:pt x="3187" y="28271"/>
                  <a:pt x="3564" y="28649"/>
                  <a:pt x="3559" y="29111"/>
                </a:cubicBezTo>
                <a:cubicBezTo>
                  <a:pt x="3559" y="29578"/>
                  <a:pt x="3171" y="29950"/>
                  <a:pt x="2709" y="29950"/>
                </a:cubicBezTo>
                <a:cubicBezTo>
                  <a:pt x="2242" y="29950"/>
                  <a:pt x="1870" y="29562"/>
                  <a:pt x="1870" y="29100"/>
                </a:cubicBezTo>
                <a:cubicBezTo>
                  <a:pt x="1870" y="28633"/>
                  <a:pt x="2258" y="28261"/>
                  <a:pt x="2720" y="28261"/>
                </a:cubicBezTo>
                <a:close/>
                <a:moveTo>
                  <a:pt x="2493" y="32786"/>
                </a:moveTo>
                <a:cubicBezTo>
                  <a:pt x="2500" y="32786"/>
                  <a:pt x="2506" y="32786"/>
                  <a:pt x="2513" y="32787"/>
                </a:cubicBezTo>
                <a:cubicBezTo>
                  <a:pt x="2975" y="32787"/>
                  <a:pt x="3347" y="33169"/>
                  <a:pt x="3347" y="33637"/>
                </a:cubicBezTo>
                <a:cubicBezTo>
                  <a:pt x="3347" y="34099"/>
                  <a:pt x="2964" y="34471"/>
                  <a:pt x="2497" y="34471"/>
                </a:cubicBezTo>
                <a:cubicBezTo>
                  <a:pt x="2035" y="34471"/>
                  <a:pt x="1663" y="34088"/>
                  <a:pt x="1663" y="33621"/>
                </a:cubicBezTo>
                <a:cubicBezTo>
                  <a:pt x="1668" y="33154"/>
                  <a:pt x="2035" y="32786"/>
                  <a:pt x="2493" y="32786"/>
                </a:cubicBezTo>
                <a:close/>
                <a:moveTo>
                  <a:pt x="2525" y="37063"/>
                </a:moveTo>
                <a:cubicBezTo>
                  <a:pt x="2532" y="37063"/>
                  <a:pt x="2538" y="37063"/>
                  <a:pt x="2544" y="37063"/>
                </a:cubicBezTo>
                <a:cubicBezTo>
                  <a:pt x="3007" y="37063"/>
                  <a:pt x="3378" y="37445"/>
                  <a:pt x="3378" y="37913"/>
                </a:cubicBezTo>
                <a:cubicBezTo>
                  <a:pt x="3378" y="38375"/>
                  <a:pt x="2996" y="38747"/>
                  <a:pt x="2529" y="38747"/>
                </a:cubicBezTo>
                <a:cubicBezTo>
                  <a:pt x="2066" y="38747"/>
                  <a:pt x="1695" y="38364"/>
                  <a:pt x="1695" y="37897"/>
                </a:cubicBezTo>
                <a:cubicBezTo>
                  <a:pt x="1700" y="37441"/>
                  <a:pt x="2067" y="37063"/>
                  <a:pt x="2525" y="37063"/>
                </a:cubicBezTo>
                <a:close/>
                <a:moveTo>
                  <a:pt x="2582" y="41339"/>
                </a:moveTo>
                <a:cubicBezTo>
                  <a:pt x="3049" y="41339"/>
                  <a:pt x="3421" y="41721"/>
                  <a:pt x="3421" y="42189"/>
                </a:cubicBezTo>
                <a:cubicBezTo>
                  <a:pt x="3421" y="42651"/>
                  <a:pt x="3033" y="43023"/>
                  <a:pt x="2571" y="43023"/>
                </a:cubicBezTo>
                <a:cubicBezTo>
                  <a:pt x="2104" y="43023"/>
                  <a:pt x="1732" y="42640"/>
                  <a:pt x="1732" y="42173"/>
                </a:cubicBezTo>
                <a:cubicBezTo>
                  <a:pt x="1732" y="41711"/>
                  <a:pt x="2120" y="41339"/>
                  <a:pt x="2582" y="41339"/>
                </a:cubicBezTo>
                <a:close/>
                <a:moveTo>
                  <a:pt x="2619" y="45615"/>
                </a:moveTo>
                <a:cubicBezTo>
                  <a:pt x="3081" y="45615"/>
                  <a:pt x="3453" y="45998"/>
                  <a:pt x="3453" y="46465"/>
                </a:cubicBezTo>
                <a:cubicBezTo>
                  <a:pt x="3453" y="46927"/>
                  <a:pt x="3070" y="47299"/>
                  <a:pt x="2603" y="47299"/>
                </a:cubicBezTo>
                <a:cubicBezTo>
                  <a:pt x="2141" y="47299"/>
                  <a:pt x="1764" y="46917"/>
                  <a:pt x="1764" y="46449"/>
                </a:cubicBezTo>
                <a:cubicBezTo>
                  <a:pt x="1764" y="45987"/>
                  <a:pt x="2151" y="45615"/>
                  <a:pt x="2619" y="45615"/>
                </a:cubicBezTo>
                <a:close/>
                <a:moveTo>
                  <a:pt x="2651" y="49891"/>
                </a:moveTo>
                <a:cubicBezTo>
                  <a:pt x="3113" y="49891"/>
                  <a:pt x="3485" y="50274"/>
                  <a:pt x="3485" y="50736"/>
                </a:cubicBezTo>
                <a:cubicBezTo>
                  <a:pt x="3485" y="51204"/>
                  <a:pt x="3102" y="51575"/>
                  <a:pt x="2635" y="51575"/>
                </a:cubicBezTo>
                <a:cubicBezTo>
                  <a:pt x="2173" y="51575"/>
                  <a:pt x="1801" y="51193"/>
                  <a:pt x="1801" y="50725"/>
                </a:cubicBezTo>
                <a:cubicBezTo>
                  <a:pt x="1806" y="50263"/>
                  <a:pt x="2183" y="49891"/>
                  <a:pt x="2651" y="49891"/>
                </a:cubicBezTo>
                <a:close/>
                <a:moveTo>
                  <a:pt x="2678" y="54173"/>
                </a:moveTo>
                <a:cubicBezTo>
                  <a:pt x="2681" y="54173"/>
                  <a:pt x="2685" y="54173"/>
                  <a:pt x="2688" y="54173"/>
                </a:cubicBezTo>
                <a:cubicBezTo>
                  <a:pt x="3155" y="54173"/>
                  <a:pt x="3527" y="54555"/>
                  <a:pt x="3527" y="55023"/>
                </a:cubicBezTo>
                <a:cubicBezTo>
                  <a:pt x="3527" y="55485"/>
                  <a:pt x="3139" y="55857"/>
                  <a:pt x="2677" y="55857"/>
                </a:cubicBezTo>
                <a:cubicBezTo>
                  <a:pt x="2210" y="55857"/>
                  <a:pt x="1838" y="55474"/>
                  <a:pt x="1838" y="55007"/>
                </a:cubicBezTo>
                <a:cubicBezTo>
                  <a:pt x="1838" y="54548"/>
                  <a:pt x="2220" y="54173"/>
                  <a:pt x="2678" y="54173"/>
                </a:cubicBezTo>
                <a:close/>
                <a:moveTo>
                  <a:pt x="2725" y="58449"/>
                </a:moveTo>
                <a:cubicBezTo>
                  <a:pt x="3187" y="58449"/>
                  <a:pt x="3559" y="58832"/>
                  <a:pt x="3559" y="59299"/>
                </a:cubicBezTo>
                <a:cubicBezTo>
                  <a:pt x="3559" y="59761"/>
                  <a:pt x="3177" y="60133"/>
                  <a:pt x="2709" y="60133"/>
                </a:cubicBezTo>
                <a:cubicBezTo>
                  <a:pt x="2247" y="60133"/>
                  <a:pt x="1875" y="59751"/>
                  <a:pt x="1875" y="59283"/>
                </a:cubicBezTo>
                <a:cubicBezTo>
                  <a:pt x="1875" y="58821"/>
                  <a:pt x="2258" y="58449"/>
                  <a:pt x="2725" y="58449"/>
                </a:cubicBezTo>
                <a:close/>
                <a:moveTo>
                  <a:pt x="0" y="1"/>
                </a:moveTo>
                <a:lnTo>
                  <a:pt x="0" y="30189"/>
                </a:lnTo>
                <a:lnTo>
                  <a:pt x="0" y="32537"/>
                </a:lnTo>
                <a:lnTo>
                  <a:pt x="0" y="62725"/>
                </a:lnTo>
                <a:lnTo>
                  <a:pt x="118251" y="62725"/>
                </a:lnTo>
                <a:lnTo>
                  <a:pt x="118251" y="32537"/>
                </a:lnTo>
                <a:lnTo>
                  <a:pt x="118251" y="30189"/>
                </a:lnTo>
                <a:lnTo>
                  <a:pt x="1182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159" name="Google Shape;159;p23"/>
          <p:cNvSpPr txBox="1">
            <a:spLocks noGrp="1"/>
          </p:cNvSpPr>
          <p:nvPr>
            <p:ph type="subTitle" idx="1"/>
          </p:nvPr>
        </p:nvSpPr>
        <p:spPr>
          <a:xfrm>
            <a:off x="1712000" y="1661367"/>
            <a:ext cx="8768000" cy="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subTitle" idx="2"/>
          </p:nvPr>
        </p:nvSpPr>
        <p:spPr>
          <a:xfrm>
            <a:off x="1712000" y="3602884"/>
            <a:ext cx="8768000" cy="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subTitle" idx="3"/>
          </p:nvPr>
        </p:nvSpPr>
        <p:spPr>
          <a:xfrm>
            <a:off x="1712000" y="5544417"/>
            <a:ext cx="8768000" cy="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3" name="Google Shape;163;p23"/>
          <p:cNvSpPr txBox="1">
            <a:spLocks noGrp="1"/>
          </p:cNvSpPr>
          <p:nvPr>
            <p:ph type="title" idx="4" hasCustomPrompt="1"/>
          </p:nvPr>
        </p:nvSpPr>
        <p:spPr>
          <a:xfrm>
            <a:off x="1712000" y="4008433"/>
            <a:ext cx="8768000" cy="2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4" name="Google Shape;164;p23"/>
          <p:cNvSpPr txBox="1">
            <a:spLocks noGrp="1"/>
          </p:cNvSpPr>
          <p:nvPr>
            <p:ph type="title" idx="5" hasCustomPrompt="1"/>
          </p:nvPr>
        </p:nvSpPr>
        <p:spPr>
          <a:xfrm>
            <a:off x="1712000" y="63167"/>
            <a:ext cx="8768000" cy="2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79859489"/>
      </p:ext>
    </p:extLst>
  </p:cSld>
  <p:clrMapOvr>
    <a:masterClrMapping/>
  </p:clrMapOvr>
  <p:transition spd="med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/>
          <p:nvPr/>
        </p:nvSpPr>
        <p:spPr>
          <a:xfrm>
            <a:off x="-215412" y="-2010100"/>
            <a:ext cx="12622824" cy="9675611"/>
          </a:xfrm>
          <a:custGeom>
            <a:avLst/>
            <a:gdLst/>
            <a:ahLst/>
            <a:cxnLst/>
            <a:rect l="l" t="t" r="r" b="b"/>
            <a:pathLst>
              <a:path w="129487" h="99254" extrusionOk="0">
                <a:moveTo>
                  <a:pt x="56002" y="25805"/>
                </a:moveTo>
                <a:cubicBezTo>
                  <a:pt x="56006" y="25805"/>
                  <a:pt x="56005" y="25909"/>
                  <a:pt x="55990" y="26019"/>
                </a:cubicBezTo>
                <a:cubicBezTo>
                  <a:pt x="55994" y="25863"/>
                  <a:pt x="56000" y="25805"/>
                  <a:pt x="56002" y="25805"/>
                </a:cubicBezTo>
                <a:close/>
                <a:moveTo>
                  <a:pt x="129487" y="0"/>
                </a:moveTo>
                <a:cubicBezTo>
                  <a:pt x="124318" y="4664"/>
                  <a:pt x="119091" y="9270"/>
                  <a:pt x="113774" y="13775"/>
                </a:cubicBezTo>
                <a:cubicBezTo>
                  <a:pt x="105593" y="20707"/>
                  <a:pt x="97206" y="27405"/>
                  <a:pt x="88531" y="33721"/>
                </a:cubicBezTo>
                <a:cubicBezTo>
                  <a:pt x="87591" y="34407"/>
                  <a:pt x="86640" y="35246"/>
                  <a:pt x="85631" y="35846"/>
                </a:cubicBezTo>
                <a:cubicBezTo>
                  <a:pt x="85679" y="35818"/>
                  <a:pt x="85711" y="35801"/>
                  <a:pt x="85714" y="35801"/>
                </a:cubicBezTo>
                <a:lnTo>
                  <a:pt x="85714" y="35801"/>
                </a:lnTo>
                <a:cubicBezTo>
                  <a:pt x="85718" y="35801"/>
                  <a:pt x="85636" y="35849"/>
                  <a:pt x="85397" y="35979"/>
                </a:cubicBezTo>
                <a:cubicBezTo>
                  <a:pt x="85344" y="36011"/>
                  <a:pt x="85291" y="36053"/>
                  <a:pt x="85254" y="36080"/>
                </a:cubicBezTo>
                <a:cubicBezTo>
                  <a:pt x="85046" y="36245"/>
                  <a:pt x="84834" y="36409"/>
                  <a:pt x="84627" y="36574"/>
                </a:cubicBezTo>
                <a:cubicBezTo>
                  <a:pt x="83554" y="37445"/>
                  <a:pt x="82475" y="38322"/>
                  <a:pt x="81381" y="39177"/>
                </a:cubicBezTo>
                <a:cubicBezTo>
                  <a:pt x="78566" y="41381"/>
                  <a:pt x="75692" y="43559"/>
                  <a:pt x="72563" y="45312"/>
                </a:cubicBezTo>
                <a:cubicBezTo>
                  <a:pt x="69876" y="46823"/>
                  <a:pt x="66711" y="48301"/>
                  <a:pt x="63543" y="48301"/>
                </a:cubicBezTo>
                <a:cubicBezTo>
                  <a:pt x="63336" y="48301"/>
                  <a:pt x="63129" y="48295"/>
                  <a:pt x="62922" y="48282"/>
                </a:cubicBezTo>
                <a:cubicBezTo>
                  <a:pt x="58911" y="48037"/>
                  <a:pt x="55655" y="45201"/>
                  <a:pt x="54561" y="41365"/>
                </a:cubicBezTo>
                <a:cubicBezTo>
                  <a:pt x="53472" y="37551"/>
                  <a:pt x="54295" y="33371"/>
                  <a:pt x="55161" y="29599"/>
                </a:cubicBezTo>
                <a:cubicBezTo>
                  <a:pt x="55347" y="28781"/>
                  <a:pt x="55543" y="27968"/>
                  <a:pt x="55735" y="27156"/>
                </a:cubicBezTo>
                <a:cubicBezTo>
                  <a:pt x="55814" y="26816"/>
                  <a:pt x="55883" y="26465"/>
                  <a:pt x="55968" y="26125"/>
                </a:cubicBezTo>
                <a:cubicBezTo>
                  <a:pt x="55974" y="26093"/>
                  <a:pt x="55984" y="26051"/>
                  <a:pt x="55990" y="26019"/>
                </a:cubicBezTo>
                <a:lnTo>
                  <a:pt x="55990" y="26019"/>
                </a:lnTo>
                <a:cubicBezTo>
                  <a:pt x="55990" y="26083"/>
                  <a:pt x="55984" y="26162"/>
                  <a:pt x="55984" y="26263"/>
                </a:cubicBezTo>
                <a:cubicBezTo>
                  <a:pt x="55990" y="26051"/>
                  <a:pt x="56037" y="25812"/>
                  <a:pt x="56064" y="25599"/>
                </a:cubicBezTo>
                <a:cubicBezTo>
                  <a:pt x="56282" y="23628"/>
                  <a:pt x="56319" y="21684"/>
                  <a:pt x="56170" y="19703"/>
                </a:cubicBezTo>
                <a:lnTo>
                  <a:pt x="56170" y="19698"/>
                </a:lnTo>
                <a:cubicBezTo>
                  <a:pt x="56149" y="19570"/>
                  <a:pt x="56128" y="19443"/>
                  <a:pt x="56101" y="19320"/>
                </a:cubicBezTo>
                <a:cubicBezTo>
                  <a:pt x="56037" y="18980"/>
                  <a:pt x="55963" y="18646"/>
                  <a:pt x="55867" y="18316"/>
                </a:cubicBezTo>
                <a:cubicBezTo>
                  <a:pt x="55798" y="18056"/>
                  <a:pt x="55697" y="17806"/>
                  <a:pt x="55618" y="17546"/>
                </a:cubicBezTo>
                <a:cubicBezTo>
                  <a:pt x="55575" y="17466"/>
                  <a:pt x="55538" y="17382"/>
                  <a:pt x="55496" y="17302"/>
                </a:cubicBezTo>
                <a:cubicBezTo>
                  <a:pt x="55384" y="17089"/>
                  <a:pt x="55108" y="16802"/>
                  <a:pt x="55007" y="16569"/>
                </a:cubicBezTo>
                <a:lnTo>
                  <a:pt x="54986" y="16548"/>
                </a:lnTo>
                <a:cubicBezTo>
                  <a:pt x="54975" y="16537"/>
                  <a:pt x="54959" y="16532"/>
                  <a:pt x="54948" y="16516"/>
                </a:cubicBezTo>
                <a:cubicBezTo>
                  <a:pt x="54946" y="16519"/>
                  <a:pt x="54941" y="16521"/>
                  <a:pt x="54934" y="16521"/>
                </a:cubicBezTo>
                <a:cubicBezTo>
                  <a:pt x="54889" y="16521"/>
                  <a:pt x="54760" y="16441"/>
                  <a:pt x="54577" y="16202"/>
                </a:cubicBezTo>
                <a:cubicBezTo>
                  <a:pt x="54550" y="16186"/>
                  <a:pt x="54524" y="16170"/>
                  <a:pt x="54497" y="16149"/>
                </a:cubicBezTo>
                <a:cubicBezTo>
                  <a:pt x="54401" y="16096"/>
                  <a:pt x="54295" y="16053"/>
                  <a:pt x="54189" y="16000"/>
                </a:cubicBezTo>
                <a:cubicBezTo>
                  <a:pt x="54029" y="15947"/>
                  <a:pt x="53865" y="15894"/>
                  <a:pt x="53700" y="15846"/>
                </a:cubicBezTo>
                <a:cubicBezTo>
                  <a:pt x="53525" y="15799"/>
                  <a:pt x="53328" y="15788"/>
                  <a:pt x="53142" y="15751"/>
                </a:cubicBezTo>
                <a:cubicBezTo>
                  <a:pt x="53095" y="15745"/>
                  <a:pt x="53047" y="15745"/>
                  <a:pt x="52999" y="15740"/>
                </a:cubicBezTo>
                <a:cubicBezTo>
                  <a:pt x="52887" y="15735"/>
                  <a:pt x="52776" y="15733"/>
                  <a:pt x="52665" y="15733"/>
                </a:cubicBezTo>
                <a:cubicBezTo>
                  <a:pt x="52190" y="15733"/>
                  <a:pt x="51720" y="15773"/>
                  <a:pt x="51246" y="15799"/>
                </a:cubicBezTo>
                <a:cubicBezTo>
                  <a:pt x="51177" y="15814"/>
                  <a:pt x="51108" y="15820"/>
                  <a:pt x="51034" y="15830"/>
                </a:cubicBezTo>
                <a:cubicBezTo>
                  <a:pt x="50715" y="15894"/>
                  <a:pt x="50396" y="15953"/>
                  <a:pt x="50088" y="16027"/>
                </a:cubicBezTo>
                <a:cubicBezTo>
                  <a:pt x="48696" y="16346"/>
                  <a:pt x="47342" y="16802"/>
                  <a:pt x="46024" y="17328"/>
                </a:cubicBezTo>
                <a:cubicBezTo>
                  <a:pt x="45947" y="17357"/>
                  <a:pt x="45399" y="17569"/>
                  <a:pt x="45407" y="17569"/>
                </a:cubicBezTo>
                <a:cubicBezTo>
                  <a:pt x="45409" y="17569"/>
                  <a:pt x="45464" y="17549"/>
                  <a:pt x="45599" y="17498"/>
                </a:cubicBezTo>
                <a:cubicBezTo>
                  <a:pt x="45755" y="17439"/>
                  <a:pt x="45815" y="17417"/>
                  <a:pt x="45818" y="17417"/>
                </a:cubicBezTo>
                <a:lnTo>
                  <a:pt x="45818" y="17417"/>
                </a:lnTo>
                <a:cubicBezTo>
                  <a:pt x="45827" y="17417"/>
                  <a:pt x="45427" y="17576"/>
                  <a:pt x="45376" y="17599"/>
                </a:cubicBezTo>
                <a:cubicBezTo>
                  <a:pt x="45015" y="17759"/>
                  <a:pt x="44648" y="17923"/>
                  <a:pt x="44282" y="18099"/>
                </a:cubicBezTo>
                <a:cubicBezTo>
                  <a:pt x="43570" y="18428"/>
                  <a:pt x="42869" y="18779"/>
                  <a:pt x="42173" y="19140"/>
                </a:cubicBezTo>
                <a:cubicBezTo>
                  <a:pt x="38694" y="20941"/>
                  <a:pt x="35379" y="23002"/>
                  <a:pt x="32202" y="25296"/>
                </a:cubicBezTo>
                <a:cubicBezTo>
                  <a:pt x="31103" y="26093"/>
                  <a:pt x="30008" y="26917"/>
                  <a:pt x="28925" y="27740"/>
                </a:cubicBezTo>
                <a:cubicBezTo>
                  <a:pt x="28904" y="27756"/>
                  <a:pt x="28734" y="27883"/>
                  <a:pt x="28659" y="27942"/>
                </a:cubicBezTo>
                <a:lnTo>
                  <a:pt x="28022" y="28441"/>
                </a:lnTo>
                <a:cubicBezTo>
                  <a:pt x="27528" y="28829"/>
                  <a:pt x="27039" y="29211"/>
                  <a:pt x="26556" y="29605"/>
                </a:cubicBezTo>
                <a:cubicBezTo>
                  <a:pt x="24548" y="31209"/>
                  <a:pt x="22577" y="32850"/>
                  <a:pt x="20622" y="34529"/>
                </a:cubicBezTo>
                <a:cubicBezTo>
                  <a:pt x="16739" y="37870"/>
                  <a:pt x="12957" y="41323"/>
                  <a:pt x="9217" y="44824"/>
                </a:cubicBezTo>
                <a:cubicBezTo>
                  <a:pt x="6131" y="47729"/>
                  <a:pt x="3071" y="50646"/>
                  <a:pt x="1" y="53546"/>
                </a:cubicBezTo>
                <a:lnTo>
                  <a:pt x="1" y="98189"/>
                </a:lnTo>
                <a:cubicBezTo>
                  <a:pt x="5308" y="93774"/>
                  <a:pt x="10747" y="89530"/>
                  <a:pt x="16484" y="85684"/>
                </a:cubicBezTo>
                <a:cubicBezTo>
                  <a:pt x="21573" y="82274"/>
                  <a:pt x="26890" y="79416"/>
                  <a:pt x="32394" y="76717"/>
                </a:cubicBezTo>
                <a:cubicBezTo>
                  <a:pt x="35836" y="75023"/>
                  <a:pt x="39198" y="73254"/>
                  <a:pt x="42901" y="72165"/>
                </a:cubicBezTo>
                <a:cubicBezTo>
                  <a:pt x="44777" y="71614"/>
                  <a:pt x="46911" y="71173"/>
                  <a:pt x="48992" y="71173"/>
                </a:cubicBezTo>
                <a:cubicBezTo>
                  <a:pt x="51525" y="71173"/>
                  <a:pt x="53981" y="71825"/>
                  <a:pt x="55804" y="73726"/>
                </a:cubicBezTo>
                <a:cubicBezTo>
                  <a:pt x="59150" y="77232"/>
                  <a:pt x="58029" y="82305"/>
                  <a:pt x="56919" y="86518"/>
                </a:cubicBezTo>
                <a:cubicBezTo>
                  <a:pt x="56393" y="88499"/>
                  <a:pt x="55777" y="90465"/>
                  <a:pt x="55347" y="92473"/>
                </a:cubicBezTo>
                <a:cubicBezTo>
                  <a:pt x="55294" y="92712"/>
                  <a:pt x="55246" y="92956"/>
                  <a:pt x="55198" y="93200"/>
                </a:cubicBezTo>
                <a:cubicBezTo>
                  <a:pt x="55193" y="93227"/>
                  <a:pt x="55188" y="93270"/>
                  <a:pt x="55182" y="93317"/>
                </a:cubicBezTo>
                <a:cubicBezTo>
                  <a:pt x="55166" y="93413"/>
                  <a:pt x="55156" y="93530"/>
                  <a:pt x="55156" y="93583"/>
                </a:cubicBezTo>
                <a:cubicBezTo>
                  <a:pt x="55140" y="93748"/>
                  <a:pt x="55134" y="93918"/>
                  <a:pt x="55134" y="94088"/>
                </a:cubicBezTo>
                <a:cubicBezTo>
                  <a:pt x="55134" y="94444"/>
                  <a:pt x="55188" y="94794"/>
                  <a:pt x="55219" y="95155"/>
                </a:cubicBezTo>
                <a:cubicBezTo>
                  <a:pt x="55251" y="95325"/>
                  <a:pt x="55278" y="95501"/>
                  <a:pt x="55315" y="95671"/>
                </a:cubicBezTo>
                <a:cubicBezTo>
                  <a:pt x="55437" y="96287"/>
                  <a:pt x="55756" y="96919"/>
                  <a:pt x="55873" y="97535"/>
                </a:cubicBezTo>
                <a:cubicBezTo>
                  <a:pt x="55910" y="97625"/>
                  <a:pt x="55958" y="97705"/>
                  <a:pt x="56006" y="97785"/>
                </a:cubicBezTo>
                <a:cubicBezTo>
                  <a:pt x="56112" y="97971"/>
                  <a:pt x="56245" y="98141"/>
                  <a:pt x="56356" y="98327"/>
                </a:cubicBezTo>
                <a:cubicBezTo>
                  <a:pt x="56404" y="98380"/>
                  <a:pt x="56446" y="98433"/>
                  <a:pt x="56500" y="98486"/>
                </a:cubicBezTo>
                <a:cubicBezTo>
                  <a:pt x="56537" y="98523"/>
                  <a:pt x="56569" y="98555"/>
                  <a:pt x="56601" y="98582"/>
                </a:cubicBezTo>
                <a:cubicBezTo>
                  <a:pt x="56781" y="98693"/>
                  <a:pt x="56956" y="98853"/>
                  <a:pt x="57137" y="98948"/>
                </a:cubicBezTo>
                <a:cubicBezTo>
                  <a:pt x="57158" y="98953"/>
                  <a:pt x="57180" y="98964"/>
                  <a:pt x="57190" y="98975"/>
                </a:cubicBezTo>
                <a:cubicBezTo>
                  <a:pt x="57403" y="99033"/>
                  <a:pt x="57610" y="99113"/>
                  <a:pt x="57822" y="99166"/>
                </a:cubicBezTo>
                <a:cubicBezTo>
                  <a:pt x="57875" y="99177"/>
                  <a:pt x="57971" y="99198"/>
                  <a:pt x="58067" y="99214"/>
                </a:cubicBezTo>
                <a:cubicBezTo>
                  <a:pt x="58247" y="99224"/>
                  <a:pt x="58508" y="99251"/>
                  <a:pt x="58614" y="99251"/>
                </a:cubicBezTo>
                <a:cubicBezTo>
                  <a:pt x="58688" y="99252"/>
                  <a:pt x="58762" y="99253"/>
                  <a:pt x="58836" y="99253"/>
                </a:cubicBezTo>
                <a:cubicBezTo>
                  <a:pt x="59038" y="99253"/>
                  <a:pt x="59240" y="99248"/>
                  <a:pt x="59442" y="99240"/>
                </a:cubicBezTo>
                <a:cubicBezTo>
                  <a:pt x="59570" y="99230"/>
                  <a:pt x="59947" y="99192"/>
                  <a:pt x="60133" y="99171"/>
                </a:cubicBezTo>
                <a:cubicBezTo>
                  <a:pt x="60271" y="99150"/>
                  <a:pt x="60404" y="99123"/>
                  <a:pt x="60473" y="99113"/>
                </a:cubicBezTo>
                <a:cubicBezTo>
                  <a:pt x="61158" y="98980"/>
                  <a:pt x="61833" y="98805"/>
                  <a:pt x="62502" y="98603"/>
                </a:cubicBezTo>
                <a:cubicBezTo>
                  <a:pt x="63193" y="98396"/>
                  <a:pt x="63878" y="98157"/>
                  <a:pt x="64558" y="97891"/>
                </a:cubicBezTo>
                <a:cubicBezTo>
                  <a:pt x="64733" y="97822"/>
                  <a:pt x="64914" y="97753"/>
                  <a:pt x="65089" y="97679"/>
                </a:cubicBezTo>
                <a:cubicBezTo>
                  <a:pt x="65387" y="97546"/>
                  <a:pt x="65689" y="97413"/>
                  <a:pt x="65998" y="97275"/>
                </a:cubicBezTo>
                <a:cubicBezTo>
                  <a:pt x="67522" y="96568"/>
                  <a:pt x="69009" y="95777"/>
                  <a:pt x="70470" y="94938"/>
                </a:cubicBezTo>
                <a:cubicBezTo>
                  <a:pt x="73514" y="93190"/>
                  <a:pt x="76430" y="91235"/>
                  <a:pt x="79272" y="89185"/>
                </a:cubicBezTo>
                <a:cubicBezTo>
                  <a:pt x="80600" y="88228"/>
                  <a:pt x="81907" y="87240"/>
                  <a:pt x="83214" y="86242"/>
                </a:cubicBezTo>
                <a:lnTo>
                  <a:pt x="83655" y="85907"/>
                </a:lnTo>
                <a:cubicBezTo>
                  <a:pt x="83963" y="85657"/>
                  <a:pt x="84271" y="85418"/>
                  <a:pt x="84584" y="85174"/>
                </a:cubicBezTo>
                <a:cubicBezTo>
                  <a:pt x="85142" y="84728"/>
                  <a:pt x="85705" y="84287"/>
                  <a:pt x="86258" y="83835"/>
                </a:cubicBezTo>
                <a:cubicBezTo>
                  <a:pt x="92781" y="78539"/>
                  <a:pt x="99129" y="73009"/>
                  <a:pt x="105413" y="67432"/>
                </a:cubicBezTo>
                <a:cubicBezTo>
                  <a:pt x="113540" y="60207"/>
                  <a:pt x="121514" y="52818"/>
                  <a:pt x="129487" y="45429"/>
                </a:cubicBezTo>
                <a:lnTo>
                  <a:pt x="129487" y="0"/>
                </a:lnTo>
                <a:close/>
              </a:path>
            </a:pathLst>
          </a:custGeom>
          <a:solidFill>
            <a:srgbClr val="FFFFFF">
              <a:alpha val="124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173" name="Google Shape;173;p25"/>
          <p:cNvSpPr/>
          <p:nvPr/>
        </p:nvSpPr>
        <p:spPr>
          <a:xfrm>
            <a:off x="289557" y="371631"/>
            <a:ext cx="11527599" cy="6114740"/>
          </a:xfrm>
          <a:custGeom>
            <a:avLst/>
            <a:gdLst/>
            <a:ahLst/>
            <a:cxnLst/>
            <a:rect l="l" t="t" r="r" b="b"/>
            <a:pathLst>
              <a:path w="118252" h="62726" extrusionOk="0">
                <a:moveTo>
                  <a:pt x="2503" y="2598"/>
                </a:moveTo>
                <a:cubicBezTo>
                  <a:pt x="2506" y="2598"/>
                  <a:pt x="2509" y="2598"/>
                  <a:pt x="2513" y="2598"/>
                </a:cubicBezTo>
                <a:cubicBezTo>
                  <a:pt x="2975" y="2598"/>
                  <a:pt x="3347" y="2986"/>
                  <a:pt x="3347" y="3448"/>
                </a:cubicBezTo>
                <a:cubicBezTo>
                  <a:pt x="3347" y="3916"/>
                  <a:pt x="2964" y="4287"/>
                  <a:pt x="2497" y="4287"/>
                </a:cubicBezTo>
                <a:cubicBezTo>
                  <a:pt x="2035" y="4287"/>
                  <a:pt x="1663" y="3900"/>
                  <a:pt x="1663" y="3437"/>
                </a:cubicBezTo>
                <a:cubicBezTo>
                  <a:pt x="1668" y="2973"/>
                  <a:pt x="2040" y="2598"/>
                  <a:pt x="2503" y="2598"/>
                </a:cubicBezTo>
                <a:close/>
                <a:moveTo>
                  <a:pt x="2544" y="6874"/>
                </a:moveTo>
                <a:cubicBezTo>
                  <a:pt x="3007" y="6874"/>
                  <a:pt x="3378" y="7257"/>
                  <a:pt x="3378" y="7724"/>
                </a:cubicBezTo>
                <a:cubicBezTo>
                  <a:pt x="3378" y="8192"/>
                  <a:pt x="3001" y="8558"/>
                  <a:pt x="2529" y="8558"/>
                </a:cubicBezTo>
                <a:cubicBezTo>
                  <a:pt x="2066" y="8558"/>
                  <a:pt x="1695" y="8176"/>
                  <a:pt x="1695" y="7708"/>
                </a:cubicBezTo>
                <a:cubicBezTo>
                  <a:pt x="1695" y="7246"/>
                  <a:pt x="2077" y="6874"/>
                  <a:pt x="2544" y="6874"/>
                </a:cubicBezTo>
                <a:close/>
                <a:moveTo>
                  <a:pt x="2582" y="11151"/>
                </a:moveTo>
                <a:cubicBezTo>
                  <a:pt x="3049" y="11151"/>
                  <a:pt x="3421" y="11538"/>
                  <a:pt x="3421" y="12001"/>
                </a:cubicBezTo>
                <a:cubicBezTo>
                  <a:pt x="3416" y="12468"/>
                  <a:pt x="3033" y="12840"/>
                  <a:pt x="2571" y="12840"/>
                </a:cubicBezTo>
                <a:cubicBezTo>
                  <a:pt x="2104" y="12840"/>
                  <a:pt x="1732" y="12452"/>
                  <a:pt x="1732" y="11990"/>
                </a:cubicBezTo>
                <a:cubicBezTo>
                  <a:pt x="1732" y="11522"/>
                  <a:pt x="2120" y="11151"/>
                  <a:pt x="2582" y="11151"/>
                </a:cubicBezTo>
                <a:close/>
                <a:moveTo>
                  <a:pt x="2619" y="15427"/>
                </a:moveTo>
                <a:cubicBezTo>
                  <a:pt x="3081" y="15427"/>
                  <a:pt x="3453" y="15815"/>
                  <a:pt x="3453" y="16277"/>
                </a:cubicBezTo>
                <a:cubicBezTo>
                  <a:pt x="3448" y="16741"/>
                  <a:pt x="3076" y="17116"/>
                  <a:pt x="2613" y="17116"/>
                </a:cubicBezTo>
                <a:cubicBezTo>
                  <a:pt x="2609" y="17116"/>
                  <a:pt x="2606" y="17116"/>
                  <a:pt x="2603" y="17116"/>
                </a:cubicBezTo>
                <a:cubicBezTo>
                  <a:pt x="2141" y="17116"/>
                  <a:pt x="1764" y="16728"/>
                  <a:pt x="1764" y="16266"/>
                </a:cubicBezTo>
                <a:cubicBezTo>
                  <a:pt x="1764" y="15799"/>
                  <a:pt x="2151" y="15427"/>
                  <a:pt x="2619" y="15427"/>
                </a:cubicBezTo>
                <a:close/>
                <a:moveTo>
                  <a:pt x="2656" y="19703"/>
                </a:moveTo>
                <a:cubicBezTo>
                  <a:pt x="3124" y="19703"/>
                  <a:pt x="3495" y="20091"/>
                  <a:pt x="3495" y="20553"/>
                </a:cubicBezTo>
                <a:cubicBezTo>
                  <a:pt x="3485" y="21017"/>
                  <a:pt x="3113" y="21392"/>
                  <a:pt x="2655" y="21392"/>
                </a:cubicBezTo>
                <a:cubicBezTo>
                  <a:pt x="2652" y="21392"/>
                  <a:pt x="2649" y="21392"/>
                  <a:pt x="2645" y="21392"/>
                </a:cubicBezTo>
                <a:cubicBezTo>
                  <a:pt x="2178" y="21392"/>
                  <a:pt x="1806" y="21004"/>
                  <a:pt x="1806" y="20542"/>
                </a:cubicBezTo>
                <a:cubicBezTo>
                  <a:pt x="1806" y="20075"/>
                  <a:pt x="2194" y="19703"/>
                  <a:pt x="2656" y="19703"/>
                </a:cubicBezTo>
                <a:close/>
                <a:moveTo>
                  <a:pt x="2688" y="23985"/>
                </a:moveTo>
                <a:cubicBezTo>
                  <a:pt x="3155" y="23985"/>
                  <a:pt x="3527" y="24372"/>
                  <a:pt x="3527" y="24834"/>
                </a:cubicBezTo>
                <a:cubicBezTo>
                  <a:pt x="3522" y="25302"/>
                  <a:pt x="3139" y="25674"/>
                  <a:pt x="2677" y="25674"/>
                </a:cubicBezTo>
                <a:cubicBezTo>
                  <a:pt x="2210" y="25674"/>
                  <a:pt x="1838" y="25286"/>
                  <a:pt x="1838" y="24824"/>
                </a:cubicBezTo>
                <a:cubicBezTo>
                  <a:pt x="1838" y="24356"/>
                  <a:pt x="2226" y="23985"/>
                  <a:pt x="2688" y="23985"/>
                </a:cubicBezTo>
                <a:close/>
                <a:moveTo>
                  <a:pt x="2720" y="28261"/>
                </a:moveTo>
                <a:cubicBezTo>
                  <a:pt x="3187" y="28271"/>
                  <a:pt x="3564" y="28649"/>
                  <a:pt x="3559" y="29111"/>
                </a:cubicBezTo>
                <a:cubicBezTo>
                  <a:pt x="3559" y="29578"/>
                  <a:pt x="3171" y="29950"/>
                  <a:pt x="2709" y="29950"/>
                </a:cubicBezTo>
                <a:cubicBezTo>
                  <a:pt x="2242" y="29950"/>
                  <a:pt x="1870" y="29562"/>
                  <a:pt x="1870" y="29100"/>
                </a:cubicBezTo>
                <a:cubicBezTo>
                  <a:pt x="1870" y="28633"/>
                  <a:pt x="2258" y="28261"/>
                  <a:pt x="2720" y="28261"/>
                </a:cubicBezTo>
                <a:close/>
                <a:moveTo>
                  <a:pt x="2493" y="32786"/>
                </a:moveTo>
                <a:cubicBezTo>
                  <a:pt x="2500" y="32786"/>
                  <a:pt x="2506" y="32786"/>
                  <a:pt x="2513" y="32787"/>
                </a:cubicBezTo>
                <a:cubicBezTo>
                  <a:pt x="2975" y="32787"/>
                  <a:pt x="3347" y="33169"/>
                  <a:pt x="3347" y="33637"/>
                </a:cubicBezTo>
                <a:cubicBezTo>
                  <a:pt x="3347" y="34099"/>
                  <a:pt x="2964" y="34471"/>
                  <a:pt x="2497" y="34471"/>
                </a:cubicBezTo>
                <a:cubicBezTo>
                  <a:pt x="2035" y="34471"/>
                  <a:pt x="1663" y="34088"/>
                  <a:pt x="1663" y="33621"/>
                </a:cubicBezTo>
                <a:cubicBezTo>
                  <a:pt x="1668" y="33154"/>
                  <a:pt x="2035" y="32786"/>
                  <a:pt x="2493" y="32786"/>
                </a:cubicBezTo>
                <a:close/>
                <a:moveTo>
                  <a:pt x="2525" y="37063"/>
                </a:moveTo>
                <a:cubicBezTo>
                  <a:pt x="2532" y="37063"/>
                  <a:pt x="2538" y="37063"/>
                  <a:pt x="2544" y="37063"/>
                </a:cubicBezTo>
                <a:cubicBezTo>
                  <a:pt x="3007" y="37063"/>
                  <a:pt x="3378" y="37445"/>
                  <a:pt x="3378" y="37913"/>
                </a:cubicBezTo>
                <a:cubicBezTo>
                  <a:pt x="3378" y="38375"/>
                  <a:pt x="2996" y="38747"/>
                  <a:pt x="2529" y="38747"/>
                </a:cubicBezTo>
                <a:cubicBezTo>
                  <a:pt x="2066" y="38747"/>
                  <a:pt x="1695" y="38364"/>
                  <a:pt x="1695" y="37897"/>
                </a:cubicBezTo>
                <a:cubicBezTo>
                  <a:pt x="1700" y="37441"/>
                  <a:pt x="2067" y="37063"/>
                  <a:pt x="2525" y="37063"/>
                </a:cubicBezTo>
                <a:close/>
                <a:moveTo>
                  <a:pt x="2582" y="41339"/>
                </a:moveTo>
                <a:cubicBezTo>
                  <a:pt x="3049" y="41339"/>
                  <a:pt x="3421" y="41721"/>
                  <a:pt x="3421" y="42189"/>
                </a:cubicBezTo>
                <a:cubicBezTo>
                  <a:pt x="3421" y="42651"/>
                  <a:pt x="3033" y="43023"/>
                  <a:pt x="2571" y="43023"/>
                </a:cubicBezTo>
                <a:cubicBezTo>
                  <a:pt x="2104" y="43023"/>
                  <a:pt x="1732" y="42640"/>
                  <a:pt x="1732" y="42173"/>
                </a:cubicBezTo>
                <a:cubicBezTo>
                  <a:pt x="1732" y="41711"/>
                  <a:pt x="2120" y="41339"/>
                  <a:pt x="2582" y="41339"/>
                </a:cubicBezTo>
                <a:close/>
                <a:moveTo>
                  <a:pt x="2619" y="45615"/>
                </a:moveTo>
                <a:cubicBezTo>
                  <a:pt x="3081" y="45615"/>
                  <a:pt x="3453" y="45998"/>
                  <a:pt x="3453" y="46465"/>
                </a:cubicBezTo>
                <a:cubicBezTo>
                  <a:pt x="3453" y="46927"/>
                  <a:pt x="3070" y="47299"/>
                  <a:pt x="2603" y="47299"/>
                </a:cubicBezTo>
                <a:cubicBezTo>
                  <a:pt x="2141" y="47299"/>
                  <a:pt x="1764" y="46917"/>
                  <a:pt x="1764" y="46449"/>
                </a:cubicBezTo>
                <a:cubicBezTo>
                  <a:pt x="1764" y="45987"/>
                  <a:pt x="2151" y="45615"/>
                  <a:pt x="2619" y="45615"/>
                </a:cubicBezTo>
                <a:close/>
                <a:moveTo>
                  <a:pt x="2651" y="49891"/>
                </a:moveTo>
                <a:cubicBezTo>
                  <a:pt x="3113" y="49891"/>
                  <a:pt x="3485" y="50274"/>
                  <a:pt x="3485" y="50736"/>
                </a:cubicBezTo>
                <a:cubicBezTo>
                  <a:pt x="3485" y="51204"/>
                  <a:pt x="3102" y="51575"/>
                  <a:pt x="2635" y="51575"/>
                </a:cubicBezTo>
                <a:cubicBezTo>
                  <a:pt x="2173" y="51575"/>
                  <a:pt x="1801" y="51193"/>
                  <a:pt x="1801" y="50725"/>
                </a:cubicBezTo>
                <a:cubicBezTo>
                  <a:pt x="1806" y="50263"/>
                  <a:pt x="2183" y="49891"/>
                  <a:pt x="2651" y="49891"/>
                </a:cubicBezTo>
                <a:close/>
                <a:moveTo>
                  <a:pt x="2678" y="54173"/>
                </a:moveTo>
                <a:cubicBezTo>
                  <a:pt x="2681" y="54173"/>
                  <a:pt x="2685" y="54173"/>
                  <a:pt x="2688" y="54173"/>
                </a:cubicBezTo>
                <a:cubicBezTo>
                  <a:pt x="3155" y="54173"/>
                  <a:pt x="3527" y="54555"/>
                  <a:pt x="3527" y="55023"/>
                </a:cubicBezTo>
                <a:cubicBezTo>
                  <a:pt x="3527" y="55485"/>
                  <a:pt x="3139" y="55857"/>
                  <a:pt x="2677" y="55857"/>
                </a:cubicBezTo>
                <a:cubicBezTo>
                  <a:pt x="2210" y="55857"/>
                  <a:pt x="1838" y="55474"/>
                  <a:pt x="1838" y="55007"/>
                </a:cubicBezTo>
                <a:cubicBezTo>
                  <a:pt x="1838" y="54548"/>
                  <a:pt x="2220" y="54173"/>
                  <a:pt x="2678" y="54173"/>
                </a:cubicBezTo>
                <a:close/>
                <a:moveTo>
                  <a:pt x="2725" y="58449"/>
                </a:moveTo>
                <a:cubicBezTo>
                  <a:pt x="3187" y="58449"/>
                  <a:pt x="3559" y="58832"/>
                  <a:pt x="3559" y="59299"/>
                </a:cubicBezTo>
                <a:cubicBezTo>
                  <a:pt x="3559" y="59761"/>
                  <a:pt x="3177" y="60133"/>
                  <a:pt x="2709" y="60133"/>
                </a:cubicBezTo>
                <a:cubicBezTo>
                  <a:pt x="2247" y="60133"/>
                  <a:pt x="1875" y="59751"/>
                  <a:pt x="1875" y="59283"/>
                </a:cubicBezTo>
                <a:cubicBezTo>
                  <a:pt x="1875" y="58821"/>
                  <a:pt x="2258" y="58449"/>
                  <a:pt x="2725" y="58449"/>
                </a:cubicBezTo>
                <a:close/>
                <a:moveTo>
                  <a:pt x="0" y="1"/>
                </a:moveTo>
                <a:lnTo>
                  <a:pt x="0" y="30189"/>
                </a:lnTo>
                <a:lnTo>
                  <a:pt x="0" y="32537"/>
                </a:lnTo>
                <a:lnTo>
                  <a:pt x="0" y="62725"/>
                </a:lnTo>
                <a:lnTo>
                  <a:pt x="118251" y="62725"/>
                </a:lnTo>
                <a:lnTo>
                  <a:pt x="118251" y="32537"/>
                </a:lnTo>
                <a:lnTo>
                  <a:pt x="118251" y="30189"/>
                </a:lnTo>
                <a:lnTo>
                  <a:pt x="1182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174" name="Google Shape;174;p25"/>
          <p:cNvSpPr/>
          <p:nvPr/>
        </p:nvSpPr>
        <p:spPr>
          <a:xfrm>
            <a:off x="1401567" y="1065185"/>
            <a:ext cx="594765" cy="592164"/>
          </a:xfrm>
          <a:custGeom>
            <a:avLst/>
            <a:gdLst/>
            <a:ahLst/>
            <a:cxnLst/>
            <a:rect l="l" t="t" r="r" b="b"/>
            <a:pathLst>
              <a:path w="2279" h="2269" extrusionOk="0">
                <a:moveTo>
                  <a:pt x="1073" y="0"/>
                </a:moveTo>
                <a:lnTo>
                  <a:pt x="845" y="877"/>
                </a:lnTo>
                <a:lnTo>
                  <a:pt x="0" y="1206"/>
                </a:lnTo>
                <a:lnTo>
                  <a:pt x="876" y="1434"/>
                </a:lnTo>
                <a:lnTo>
                  <a:pt x="1211" y="2268"/>
                </a:lnTo>
                <a:lnTo>
                  <a:pt x="1418" y="1418"/>
                </a:lnTo>
                <a:lnTo>
                  <a:pt x="2279" y="1062"/>
                </a:lnTo>
                <a:lnTo>
                  <a:pt x="1402" y="834"/>
                </a:lnTo>
                <a:lnTo>
                  <a:pt x="107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175" name="Google Shape;175;p25"/>
          <p:cNvSpPr/>
          <p:nvPr/>
        </p:nvSpPr>
        <p:spPr>
          <a:xfrm>
            <a:off x="10942118" y="713318"/>
            <a:ext cx="594765" cy="592164"/>
          </a:xfrm>
          <a:custGeom>
            <a:avLst/>
            <a:gdLst/>
            <a:ahLst/>
            <a:cxnLst/>
            <a:rect l="l" t="t" r="r" b="b"/>
            <a:pathLst>
              <a:path w="2279" h="2269" extrusionOk="0">
                <a:moveTo>
                  <a:pt x="1073" y="0"/>
                </a:moveTo>
                <a:lnTo>
                  <a:pt x="845" y="877"/>
                </a:lnTo>
                <a:lnTo>
                  <a:pt x="0" y="1206"/>
                </a:lnTo>
                <a:lnTo>
                  <a:pt x="876" y="1434"/>
                </a:lnTo>
                <a:lnTo>
                  <a:pt x="1211" y="2268"/>
                </a:lnTo>
                <a:lnTo>
                  <a:pt x="1418" y="1418"/>
                </a:lnTo>
                <a:lnTo>
                  <a:pt x="2279" y="1062"/>
                </a:lnTo>
                <a:lnTo>
                  <a:pt x="1402" y="834"/>
                </a:lnTo>
                <a:lnTo>
                  <a:pt x="10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176" name="Google Shape;176;p25"/>
          <p:cNvSpPr/>
          <p:nvPr/>
        </p:nvSpPr>
        <p:spPr>
          <a:xfrm>
            <a:off x="11060418" y="5723951"/>
            <a:ext cx="594765" cy="592164"/>
          </a:xfrm>
          <a:custGeom>
            <a:avLst/>
            <a:gdLst/>
            <a:ahLst/>
            <a:cxnLst/>
            <a:rect l="l" t="t" r="r" b="b"/>
            <a:pathLst>
              <a:path w="2279" h="2269" extrusionOk="0">
                <a:moveTo>
                  <a:pt x="1073" y="0"/>
                </a:moveTo>
                <a:lnTo>
                  <a:pt x="845" y="877"/>
                </a:lnTo>
                <a:lnTo>
                  <a:pt x="0" y="1206"/>
                </a:lnTo>
                <a:lnTo>
                  <a:pt x="876" y="1434"/>
                </a:lnTo>
                <a:lnTo>
                  <a:pt x="1211" y="2268"/>
                </a:lnTo>
                <a:lnTo>
                  <a:pt x="1418" y="1418"/>
                </a:lnTo>
                <a:lnTo>
                  <a:pt x="2279" y="1062"/>
                </a:lnTo>
                <a:lnTo>
                  <a:pt x="1402" y="834"/>
                </a:lnTo>
                <a:lnTo>
                  <a:pt x="10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177" name="Google Shape;177;p25"/>
          <p:cNvSpPr/>
          <p:nvPr/>
        </p:nvSpPr>
        <p:spPr>
          <a:xfrm>
            <a:off x="866184" y="713318"/>
            <a:ext cx="594765" cy="592164"/>
          </a:xfrm>
          <a:custGeom>
            <a:avLst/>
            <a:gdLst/>
            <a:ahLst/>
            <a:cxnLst/>
            <a:rect l="l" t="t" r="r" b="b"/>
            <a:pathLst>
              <a:path w="2279" h="2269" extrusionOk="0">
                <a:moveTo>
                  <a:pt x="1073" y="0"/>
                </a:moveTo>
                <a:lnTo>
                  <a:pt x="845" y="877"/>
                </a:lnTo>
                <a:lnTo>
                  <a:pt x="0" y="1206"/>
                </a:lnTo>
                <a:lnTo>
                  <a:pt x="876" y="1434"/>
                </a:lnTo>
                <a:lnTo>
                  <a:pt x="1211" y="2268"/>
                </a:lnTo>
                <a:lnTo>
                  <a:pt x="1418" y="1418"/>
                </a:lnTo>
                <a:lnTo>
                  <a:pt x="2279" y="1062"/>
                </a:lnTo>
                <a:lnTo>
                  <a:pt x="1402" y="834"/>
                </a:lnTo>
                <a:lnTo>
                  <a:pt x="10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639973"/>
      </p:ext>
    </p:extLst>
  </p:cSld>
  <p:clrMapOvr>
    <a:masterClrMapping/>
  </p:clrMapOvr>
  <p:transition spd="med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/>
          <p:nvPr/>
        </p:nvSpPr>
        <p:spPr>
          <a:xfrm>
            <a:off x="-215412" y="-2010100"/>
            <a:ext cx="12622824" cy="9675611"/>
          </a:xfrm>
          <a:custGeom>
            <a:avLst/>
            <a:gdLst/>
            <a:ahLst/>
            <a:cxnLst/>
            <a:rect l="l" t="t" r="r" b="b"/>
            <a:pathLst>
              <a:path w="129487" h="99254" extrusionOk="0">
                <a:moveTo>
                  <a:pt x="56002" y="25805"/>
                </a:moveTo>
                <a:cubicBezTo>
                  <a:pt x="56006" y="25805"/>
                  <a:pt x="56005" y="25909"/>
                  <a:pt x="55990" y="26019"/>
                </a:cubicBezTo>
                <a:cubicBezTo>
                  <a:pt x="55994" y="25863"/>
                  <a:pt x="56000" y="25805"/>
                  <a:pt x="56002" y="25805"/>
                </a:cubicBezTo>
                <a:close/>
                <a:moveTo>
                  <a:pt x="129487" y="0"/>
                </a:moveTo>
                <a:cubicBezTo>
                  <a:pt x="124318" y="4664"/>
                  <a:pt x="119091" y="9270"/>
                  <a:pt x="113774" y="13775"/>
                </a:cubicBezTo>
                <a:cubicBezTo>
                  <a:pt x="105593" y="20707"/>
                  <a:pt x="97206" y="27405"/>
                  <a:pt x="88531" y="33721"/>
                </a:cubicBezTo>
                <a:cubicBezTo>
                  <a:pt x="87591" y="34407"/>
                  <a:pt x="86640" y="35246"/>
                  <a:pt x="85631" y="35846"/>
                </a:cubicBezTo>
                <a:cubicBezTo>
                  <a:pt x="85679" y="35818"/>
                  <a:pt x="85711" y="35801"/>
                  <a:pt x="85714" y="35801"/>
                </a:cubicBezTo>
                <a:lnTo>
                  <a:pt x="85714" y="35801"/>
                </a:lnTo>
                <a:cubicBezTo>
                  <a:pt x="85718" y="35801"/>
                  <a:pt x="85636" y="35849"/>
                  <a:pt x="85397" y="35979"/>
                </a:cubicBezTo>
                <a:cubicBezTo>
                  <a:pt x="85344" y="36011"/>
                  <a:pt x="85291" y="36053"/>
                  <a:pt x="85254" y="36080"/>
                </a:cubicBezTo>
                <a:cubicBezTo>
                  <a:pt x="85046" y="36245"/>
                  <a:pt x="84834" y="36409"/>
                  <a:pt x="84627" y="36574"/>
                </a:cubicBezTo>
                <a:cubicBezTo>
                  <a:pt x="83554" y="37445"/>
                  <a:pt x="82475" y="38322"/>
                  <a:pt x="81381" y="39177"/>
                </a:cubicBezTo>
                <a:cubicBezTo>
                  <a:pt x="78566" y="41381"/>
                  <a:pt x="75692" y="43559"/>
                  <a:pt x="72563" y="45312"/>
                </a:cubicBezTo>
                <a:cubicBezTo>
                  <a:pt x="69876" y="46823"/>
                  <a:pt x="66711" y="48301"/>
                  <a:pt x="63543" y="48301"/>
                </a:cubicBezTo>
                <a:cubicBezTo>
                  <a:pt x="63336" y="48301"/>
                  <a:pt x="63129" y="48295"/>
                  <a:pt x="62922" y="48282"/>
                </a:cubicBezTo>
                <a:cubicBezTo>
                  <a:pt x="58911" y="48037"/>
                  <a:pt x="55655" y="45201"/>
                  <a:pt x="54561" y="41365"/>
                </a:cubicBezTo>
                <a:cubicBezTo>
                  <a:pt x="53472" y="37551"/>
                  <a:pt x="54295" y="33371"/>
                  <a:pt x="55161" y="29599"/>
                </a:cubicBezTo>
                <a:cubicBezTo>
                  <a:pt x="55347" y="28781"/>
                  <a:pt x="55543" y="27968"/>
                  <a:pt x="55735" y="27156"/>
                </a:cubicBezTo>
                <a:cubicBezTo>
                  <a:pt x="55814" y="26816"/>
                  <a:pt x="55883" y="26465"/>
                  <a:pt x="55968" y="26125"/>
                </a:cubicBezTo>
                <a:cubicBezTo>
                  <a:pt x="55974" y="26093"/>
                  <a:pt x="55984" y="26051"/>
                  <a:pt x="55990" y="26019"/>
                </a:cubicBezTo>
                <a:lnTo>
                  <a:pt x="55990" y="26019"/>
                </a:lnTo>
                <a:cubicBezTo>
                  <a:pt x="55990" y="26083"/>
                  <a:pt x="55984" y="26162"/>
                  <a:pt x="55984" y="26263"/>
                </a:cubicBezTo>
                <a:cubicBezTo>
                  <a:pt x="55990" y="26051"/>
                  <a:pt x="56037" y="25812"/>
                  <a:pt x="56064" y="25599"/>
                </a:cubicBezTo>
                <a:cubicBezTo>
                  <a:pt x="56282" y="23628"/>
                  <a:pt x="56319" y="21684"/>
                  <a:pt x="56170" y="19703"/>
                </a:cubicBezTo>
                <a:lnTo>
                  <a:pt x="56170" y="19698"/>
                </a:lnTo>
                <a:cubicBezTo>
                  <a:pt x="56149" y="19570"/>
                  <a:pt x="56128" y="19443"/>
                  <a:pt x="56101" y="19320"/>
                </a:cubicBezTo>
                <a:cubicBezTo>
                  <a:pt x="56037" y="18980"/>
                  <a:pt x="55963" y="18646"/>
                  <a:pt x="55867" y="18316"/>
                </a:cubicBezTo>
                <a:cubicBezTo>
                  <a:pt x="55798" y="18056"/>
                  <a:pt x="55697" y="17806"/>
                  <a:pt x="55618" y="17546"/>
                </a:cubicBezTo>
                <a:cubicBezTo>
                  <a:pt x="55575" y="17466"/>
                  <a:pt x="55538" y="17382"/>
                  <a:pt x="55496" y="17302"/>
                </a:cubicBezTo>
                <a:cubicBezTo>
                  <a:pt x="55384" y="17089"/>
                  <a:pt x="55108" y="16802"/>
                  <a:pt x="55007" y="16569"/>
                </a:cubicBezTo>
                <a:lnTo>
                  <a:pt x="54986" y="16548"/>
                </a:lnTo>
                <a:cubicBezTo>
                  <a:pt x="54975" y="16537"/>
                  <a:pt x="54959" y="16532"/>
                  <a:pt x="54948" y="16516"/>
                </a:cubicBezTo>
                <a:cubicBezTo>
                  <a:pt x="54946" y="16519"/>
                  <a:pt x="54941" y="16521"/>
                  <a:pt x="54934" y="16521"/>
                </a:cubicBezTo>
                <a:cubicBezTo>
                  <a:pt x="54889" y="16521"/>
                  <a:pt x="54760" y="16441"/>
                  <a:pt x="54577" y="16202"/>
                </a:cubicBezTo>
                <a:cubicBezTo>
                  <a:pt x="54550" y="16186"/>
                  <a:pt x="54524" y="16170"/>
                  <a:pt x="54497" y="16149"/>
                </a:cubicBezTo>
                <a:cubicBezTo>
                  <a:pt x="54401" y="16096"/>
                  <a:pt x="54295" y="16053"/>
                  <a:pt x="54189" y="16000"/>
                </a:cubicBezTo>
                <a:cubicBezTo>
                  <a:pt x="54029" y="15947"/>
                  <a:pt x="53865" y="15894"/>
                  <a:pt x="53700" y="15846"/>
                </a:cubicBezTo>
                <a:cubicBezTo>
                  <a:pt x="53525" y="15799"/>
                  <a:pt x="53328" y="15788"/>
                  <a:pt x="53142" y="15751"/>
                </a:cubicBezTo>
                <a:cubicBezTo>
                  <a:pt x="53095" y="15745"/>
                  <a:pt x="53047" y="15745"/>
                  <a:pt x="52999" y="15740"/>
                </a:cubicBezTo>
                <a:cubicBezTo>
                  <a:pt x="52887" y="15735"/>
                  <a:pt x="52776" y="15733"/>
                  <a:pt x="52665" y="15733"/>
                </a:cubicBezTo>
                <a:cubicBezTo>
                  <a:pt x="52190" y="15733"/>
                  <a:pt x="51720" y="15773"/>
                  <a:pt x="51246" y="15799"/>
                </a:cubicBezTo>
                <a:cubicBezTo>
                  <a:pt x="51177" y="15814"/>
                  <a:pt x="51108" y="15820"/>
                  <a:pt x="51034" y="15830"/>
                </a:cubicBezTo>
                <a:cubicBezTo>
                  <a:pt x="50715" y="15894"/>
                  <a:pt x="50396" y="15953"/>
                  <a:pt x="50088" y="16027"/>
                </a:cubicBezTo>
                <a:cubicBezTo>
                  <a:pt x="48696" y="16346"/>
                  <a:pt x="47342" y="16802"/>
                  <a:pt x="46024" y="17328"/>
                </a:cubicBezTo>
                <a:cubicBezTo>
                  <a:pt x="45947" y="17357"/>
                  <a:pt x="45399" y="17569"/>
                  <a:pt x="45407" y="17569"/>
                </a:cubicBezTo>
                <a:cubicBezTo>
                  <a:pt x="45409" y="17569"/>
                  <a:pt x="45464" y="17549"/>
                  <a:pt x="45599" y="17498"/>
                </a:cubicBezTo>
                <a:cubicBezTo>
                  <a:pt x="45755" y="17439"/>
                  <a:pt x="45815" y="17417"/>
                  <a:pt x="45818" y="17417"/>
                </a:cubicBezTo>
                <a:lnTo>
                  <a:pt x="45818" y="17417"/>
                </a:lnTo>
                <a:cubicBezTo>
                  <a:pt x="45827" y="17417"/>
                  <a:pt x="45427" y="17576"/>
                  <a:pt x="45376" y="17599"/>
                </a:cubicBezTo>
                <a:cubicBezTo>
                  <a:pt x="45015" y="17759"/>
                  <a:pt x="44648" y="17923"/>
                  <a:pt x="44282" y="18099"/>
                </a:cubicBezTo>
                <a:cubicBezTo>
                  <a:pt x="43570" y="18428"/>
                  <a:pt x="42869" y="18779"/>
                  <a:pt x="42173" y="19140"/>
                </a:cubicBezTo>
                <a:cubicBezTo>
                  <a:pt x="38694" y="20941"/>
                  <a:pt x="35379" y="23002"/>
                  <a:pt x="32202" y="25296"/>
                </a:cubicBezTo>
                <a:cubicBezTo>
                  <a:pt x="31103" y="26093"/>
                  <a:pt x="30008" y="26917"/>
                  <a:pt x="28925" y="27740"/>
                </a:cubicBezTo>
                <a:cubicBezTo>
                  <a:pt x="28904" y="27756"/>
                  <a:pt x="28734" y="27883"/>
                  <a:pt x="28659" y="27942"/>
                </a:cubicBezTo>
                <a:lnTo>
                  <a:pt x="28022" y="28441"/>
                </a:lnTo>
                <a:cubicBezTo>
                  <a:pt x="27528" y="28829"/>
                  <a:pt x="27039" y="29211"/>
                  <a:pt x="26556" y="29605"/>
                </a:cubicBezTo>
                <a:cubicBezTo>
                  <a:pt x="24548" y="31209"/>
                  <a:pt x="22577" y="32850"/>
                  <a:pt x="20622" y="34529"/>
                </a:cubicBezTo>
                <a:cubicBezTo>
                  <a:pt x="16739" y="37870"/>
                  <a:pt x="12957" y="41323"/>
                  <a:pt x="9217" y="44824"/>
                </a:cubicBezTo>
                <a:cubicBezTo>
                  <a:pt x="6131" y="47729"/>
                  <a:pt x="3071" y="50646"/>
                  <a:pt x="1" y="53546"/>
                </a:cubicBezTo>
                <a:lnTo>
                  <a:pt x="1" y="98189"/>
                </a:lnTo>
                <a:cubicBezTo>
                  <a:pt x="5308" y="93774"/>
                  <a:pt x="10747" y="89530"/>
                  <a:pt x="16484" y="85684"/>
                </a:cubicBezTo>
                <a:cubicBezTo>
                  <a:pt x="21573" y="82274"/>
                  <a:pt x="26890" y="79416"/>
                  <a:pt x="32394" y="76717"/>
                </a:cubicBezTo>
                <a:cubicBezTo>
                  <a:pt x="35836" y="75023"/>
                  <a:pt x="39198" y="73254"/>
                  <a:pt x="42901" y="72165"/>
                </a:cubicBezTo>
                <a:cubicBezTo>
                  <a:pt x="44777" y="71614"/>
                  <a:pt x="46911" y="71173"/>
                  <a:pt x="48992" y="71173"/>
                </a:cubicBezTo>
                <a:cubicBezTo>
                  <a:pt x="51525" y="71173"/>
                  <a:pt x="53981" y="71825"/>
                  <a:pt x="55804" y="73726"/>
                </a:cubicBezTo>
                <a:cubicBezTo>
                  <a:pt x="59150" y="77232"/>
                  <a:pt x="58029" y="82305"/>
                  <a:pt x="56919" y="86518"/>
                </a:cubicBezTo>
                <a:cubicBezTo>
                  <a:pt x="56393" y="88499"/>
                  <a:pt x="55777" y="90465"/>
                  <a:pt x="55347" y="92473"/>
                </a:cubicBezTo>
                <a:cubicBezTo>
                  <a:pt x="55294" y="92712"/>
                  <a:pt x="55246" y="92956"/>
                  <a:pt x="55198" y="93200"/>
                </a:cubicBezTo>
                <a:cubicBezTo>
                  <a:pt x="55193" y="93227"/>
                  <a:pt x="55188" y="93270"/>
                  <a:pt x="55182" y="93317"/>
                </a:cubicBezTo>
                <a:cubicBezTo>
                  <a:pt x="55166" y="93413"/>
                  <a:pt x="55156" y="93530"/>
                  <a:pt x="55156" y="93583"/>
                </a:cubicBezTo>
                <a:cubicBezTo>
                  <a:pt x="55140" y="93748"/>
                  <a:pt x="55134" y="93918"/>
                  <a:pt x="55134" y="94088"/>
                </a:cubicBezTo>
                <a:cubicBezTo>
                  <a:pt x="55134" y="94444"/>
                  <a:pt x="55188" y="94794"/>
                  <a:pt x="55219" y="95155"/>
                </a:cubicBezTo>
                <a:cubicBezTo>
                  <a:pt x="55251" y="95325"/>
                  <a:pt x="55278" y="95501"/>
                  <a:pt x="55315" y="95671"/>
                </a:cubicBezTo>
                <a:cubicBezTo>
                  <a:pt x="55437" y="96287"/>
                  <a:pt x="55756" y="96919"/>
                  <a:pt x="55873" y="97535"/>
                </a:cubicBezTo>
                <a:cubicBezTo>
                  <a:pt x="55910" y="97625"/>
                  <a:pt x="55958" y="97705"/>
                  <a:pt x="56006" y="97785"/>
                </a:cubicBezTo>
                <a:cubicBezTo>
                  <a:pt x="56112" y="97971"/>
                  <a:pt x="56245" y="98141"/>
                  <a:pt x="56356" y="98327"/>
                </a:cubicBezTo>
                <a:cubicBezTo>
                  <a:pt x="56404" y="98380"/>
                  <a:pt x="56446" y="98433"/>
                  <a:pt x="56500" y="98486"/>
                </a:cubicBezTo>
                <a:cubicBezTo>
                  <a:pt x="56537" y="98523"/>
                  <a:pt x="56569" y="98555"/>
                  <a:pt x="56601" y="98582"/>
                </a:cubicBezTo>
                <a:cubicBezTo>
                  <a:pt x="56781" y="98693"/>
                  <a:pt x="56956" y="98853"/>
                  <a:pt x="57137" y="98948"/>
                </a:cubicBezTo>
                <a:cubicBezTo>
                  <a:pt x="57158" y="98953"/>
                  <a:pt x="57180" y="98964"/>
                  <a:pt x="57190" y="98975"/>
                </a:cubicBezTo>
                <a:cubicBezTo>
                  <a:pt x="57403" y="99033"/>
                  <a:pt x="57610" y="99113"/>
                  <a:pt x="57822" y="99166"/>
                </a:cubicBezTo>
                <a:cubicBezTo>
                  <a:pt x="57875" y="99177"/>
                  <a:pt x="57971" y="99198"/>
                  <a:pt x="58067" y="99214"/>
                </a:cubicBezTo>
                <a:cubicBezTo>
                  <a:pt x="58247" y="99224"/>
                  <a:pt x="58508" y="99251"/>
                  <a:pt x="58614" y="99251"/>
                </a:cubicBezTo>
                <a:cubicBezTo>
                  <a:pt x="58688" y="99252"/>
                  <a:pt x="58762" y="99253"/>
                  <a:pt x="58836" y="99253"/>
                </a:cubicBezTo>
                <a:cubicBezTo>
                  <a:pt x="59038" y="99253"/>
                  <a:pt x="59240" y="99248"/>
                  <a:pt x="59442" y="99240"/>
                </a:cubicBezTo>
                <a:cubicBezTo>
                  <a:pt x="59570" y="99230"/>
                  <a:pt x="59947" y="99192"/>
                  <a:pt x="60133" y="99171"/>
                </a:cubicBezTo>
                <a:cubicBezTo>
                  <a:pt x="60271" y="99150"/>
                  <a:pt x="60404" y="99123"/>
                  <a:pt x="60473" y="99113"/>
                </a:cubicBezTo>
                <a:cubicBezTo>
                  <a:pt x="61158" y="98980"/>
                  <a:pt x="61833" y="98805"/>
                  <a:pt x="62502" y="98603"/>
                </a:cubicBezTo>
                <a:cubicBezTo>
                  <a:pt x="63193" y="98396"/>
                  <a:pt x="63878" y="98157"/>
                  <a:pt x="64558" y="97891"/>
                </a:cubicBezTo>
                <a:cubicBezTo>
                  <a:pt x="64733" y="97822"/>
                  <a:pt x="64914" y="97753"/>
                  <a:pt x="65089" y="97679"/>
                </a:cubicBezTo>
                <a:cubicBezTo>
                  <a:pt x="65387" y="97546"/>
                  <a:pt x="65689" y="97413"/>
                  <a:pt x="65998" y="97275"/>
                </a:cubicBezTo>
                <a:cubicBezTo>
                  <a:pt x="67522" y="96568"/>
                  <a:pt x="69009" y="95777"/>
                  <a:pt x="70470" y="94938"/>
                </a:cubicBezTo>
                <a:cubicBezTo>
                  <a:pt x="73514" y="93190"/>
                  <a:pt x="76430" y="91235"/>
                  <a:pt x="79272" y="89185"/>
                </a:cubicBezTo>
                <a:cubicBezTo>
                  <a:pt x="80600" y="88228"/>
                  <a:pt x="81907" y="87240"/>
                  <a:pt x="83214" y="86242"/>
                </a:cubicBezTo>
                <a:lnTo>
                  <a:pt x="83655" y="85907"/>
                </a:lnTo>
                <a:cubicBezTo>
                  <a:pt x="83963" y="85657"/>
                  <a:pt x="84271" y="85418"/>
                  <a:pt x="84584" y="85174"/>
                </a:cubicBezTo>
                <a:cubicBezTo>
                  <a:pt x="85142" y="84728"/>
                  <a:pt x="85705" y="84287"/>
                  <a:pt x="86258" y="83835"/>
                </a:cubicBezTo>
                <a:cubicBezTo>
                  <a:pt x="92781" y="78539"/>
                  <a:pt x="99129" y="73009"/>
                  <a:pt x="105413" y="67432"/>
                </a:cubicBezTo>
                <a:cubicBezTo>
                  <a:pt x="113540" y="60207"/>
                  <a:pt x="121514" y="52818"/>
                  <a:pt x="129487" y="45429"/>
                </a:cubicBezTo>
                <a:lnTo>
                  <a:pt x="129487" y="0"/>
                </a:lnTo>
                <a:close/>
              </a:path>
            </a:pathLst>
          </a:custGeom>
          <a:solidFill>
            <a:srgbClr val="FFFFFF">
              <a:alpha val="124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180" name="Google Shape;180;p26"/>
          <p:cNvSpPr/>
          <p:nvPr/>
        </p:nvSpPr>
        <p:spPr>
          <a:xfrm>
            <a:off x="289557" y="371631"/>
            <a:ext cx="11527599" cy="6114740"/>
          </a:xfrm>
          <a:custGeom>
            <a:avLst/>
            <a:gdLst/>
            <a:ahLst/>
            <a:cxnLst/>
            <a:rect l="l" t="t" r="r" b="b"/>
            <a:pathLst>
              <a:path w="118252" h="62726" extrusionOk="0">
                <a:moveTo>
                  <a:pt x="2503" y="2598"/>
                </a:moveTo>
                <a:cubicBezTo>
                  <a:pt x="2506" y="2598"/>
                  <a:pt x="2509" y="2598"/>
                  <a:pt x="2513" y="2598"/>
                </a:cubicBezTo>
                <a:cubicBezTo>
                  <a:pt x="2975" y="2598"/>
                  <a:pt x="3347" y="2986"/>
                  <a:pt x="3347" y="3448"/>
                </a:cubicBezTo>
                <a:cubicBezTo>
                  <a:pt x="3347" y="3916"/>
                  <a:pt x="2964" y="4287"/>
                  <a:pt x="2497" y="4287"/>
                </a:cubicBezTo>
                <a:cubicBezTo>
                  <a:pt x="2035" y="4287"/>
                  <a:pt x="1663" y="3900"/>
                  <a:pt x="1663" y="3437"/>
                </a:cubicBezTo>
                <a:cubicBezTo>
                  <a:pt x="1668" y="2973"/>
                  <a:pt x="2040" y="2598"/>
                  <a:pt x="2503" y="2598"/>
                </a:cubicBezTo>
                <a:close/>
                <a:moveTo>
                  <a:pt x="2544" y="6874"/>
                </a:moveTo>
                <a:cubicBezTo>
                  <a:pt x="3007" y="6874"/>
                  <a:pt x="3378" y="7257"/>
                  <a:pt x="3378" y="7724"/>
                </a:cubicBezTo>
                <a:cubicBezTo>
                  <a:pt x="3378" y="8192"/>
                  <a:pt x="3001" y="8558"/>
                  <a:pt x="2529" y="8558"/>
                </a:cubicBezTo>
                <a:cubicBezTo>
                  <a:pt x="2066" y="8558"/>
                  <a:pt x="1695" y="8176"/>
                  <a:pt x="1695" y="7708"/>
                </a:cubicBezTo>
                <a:cubicBezTo>
                  <a:pt x="1695" y="7246"/>
                  <a:pt x="2077" y="6874"/>
                  <a:pt x="2544" y="6874"/>
                </a:cubicBezTo>
                <a:close/>
                <a:moveTo>
                  <a:pt x="2582" y="11151"/>
                </a:moveTo>
                <a:cubicBezTo>
                  <a:pt x="3049" y="11151"/>
                  <a:pt x="3421" y="11538"/>
                  <a:pt x="3421" y="12001"/>
                </a:cubicBezTo>
                <a:cubicBezTo>
                  <a:pt x="3416" y="12468"/>
                  <a:pt x="3033" y="12840"/>
                  <a:pt x="2571" y="12840"/>
                </a:cubicBezTo>
                <a:cubicBezTo>
                  <a:pt x="2104" y="12840"/>
                  <a:pt x="1732" y="12452"/>
                  <a:pt x="1732" y="11990"/>
                </a:cubicBezTo>
                <a:cubicBezTo>
                  <a:pt x="1732" y="11522"/>
                  <a:pt x="2120" y="11151"/>
                  <a:pt x="2582" y="11151"/>
                </a:cubicBezTo>
                <a:close/>
                <a:moveTo>
                  <a:pt x="2619" y="15427"/>
                </a:moveTo>
                <a:cubicBezTo>
                  <a:pt x="3081" y="15427"/>
                  <a:pt x="3453" y="15815"/>
                  <a:pt x="3453" y="16277"/>
                </a:cubicBezTo>
                <a:cubicBezTo>
                  <a:pt x="3448" y="16741"/>
                  <a:pt x="3076" y="17116"/>
                  <a:pt x="2613" y="17116"/>
                </a:cubicBezTo>
                <a:cubicBezTo>
                  <a:pt x="2609" y="17116"/>
                  <a:pt x="2606" y="17116"/>
                  <a:pt x="2603" y="17116"/>
                </a:cubicBezTo>
                <a:cubicBezTo>
                  <a:pt x="2141" y="17116"/>
                  <a:pt x="1764" y="16728"/>
                  <a:pt x="1764" y="16266"/>
                </a:cubicBezTo>
                <a:cubicBezTo>
                  <a:pt x="1764" y="15799"/>
                  <a:pt x="2151" y="15427"/>
                  <a:pt x="2619" y="15427"/>
                </a:cubicBezTo>
                <a:close/>
                <a:moveTo>
                  <a:pt x="2656" y="19703"/>
                </a:moveTo>
                <a:cubicBezTo>
                  <a:pt x="3124" y="19703"/>
                  <a:pt x="3495" y="20091"/>
                  <a:pt x="3495" y="20553"/>
                </a:cubicBezTo>
                <a:cubicBezTo>
                  <a:pt x="3485" y="21017"/>
                  <a:pt x="3113" y="21392"/>
                  <a:pt x="2655" y="21392"/>
                </a:cubicBezTo>
                <a:cubicBezTo>
                  <a:pt x="2652" y="21392"/>
                  <a:pt x="2649" y="21392"/>
                  <a:pt x="2645" y="21392"/>
                </a:cubicBezTo>
                <a:cubicBezTo>
                  <a:pt x="2178" y="21392"/>
                  <a:pt x="1806" y="21004"/>
                  <a:pt x="1806" y="20542"/>
                </a:cubicBezTo>
                <a:cubicBezTo>
                  <a:pt x="1806" y="20075"/>
                  <a:pt x="2194" y="19703"/>
                  <a:pt x="2656" y="19703"/>
                </a:cubicBezTo>
                <a:close/>
                <a:moveTo>
                  <a:pt x="2688" y="23985"/>
                </a:moveTo>
                <a:cubicBezTo>
                  <a:pt x="3155" y="23985"/>
                  <a:pt x="3527" y="24372"/>
                  <a:pt x="3527" y="24834"/>
                </a:cubicBezTo>
                <a:cubicBezTo>
                  <a:pt x="3522" y="25302"/>
                  <a:pt x="3139" y="25674"/>
                  <a:pt x="2677" y="25674"/>
                </a:cubicBezTo>
                <a:cubicBezTo>
                  <a:pt x="2210" y="25674"/>
                  <a:pt x="1838" y="25286"/>
                  <a:pt x="1838" y="24824"/>
                </a:cubicBezTo>
                <a:cubicBezTo>
                  <a:pt x="1838" y="24356"/>
                  <a:pt x="2226" y="23985"/>
                  <a:pt x="2688" y="23985"/>
                </a:cubicBezTo>
                <a:close/>
                <a:moveTo>
                  <a:pt x="2720" y="28261"/>
                </a:moveTo>
                <a:cubicBezTo>
                  <a:pt x="3187" y="28271"/>
                  <a:pt x="3564" y="28649"/>
                  <a:pt x="3559" y="29111"/>
                </a:cubicBezTo>
                <a:cubicBezTo>
                  <a:pt x="3559" y="29578"/>
                  <a:pt x="3171" y="29950"/>
                  <a:pt x="2709" y="29950"/>
                </a:cubicBezTo>
                <a:cubicBezTo>
                  <a:pt x="2242" y="29950"/>
                  <a:pt x="1870" y="29562"/>
                  <a:pt x="1870" y="29100"/>
                </a:cubicBezTo>
                <a:cubicBezTo>
                  <a:pt x="1870" y="28633"/>
                  <a:pt x="2258" y="28261"/>
                  <a:pt x="2720" y="28261"/>
                </a:cubicBezTo>
                <a:close/>
                <a:moveTo>
                  <a:pt x="2493" y="32786"/>
                </a:moveTo>
                <a:cubicBezTo>
                  <a:pt x="2500" y="32786"/>
                  <a:pt x="2506" y="32786"/>
                  <a:pt x="2513" y="32787"/>
                </a:cubicBezTo>
                <a:cubicBezTo>
                  <a:pt x="2975" y="32787"/>
                  <a:pt x="3347" y="33169"/>
                  <a:pt x="3347" y="33637"/>
                </a:cubicBezTo>
                <a:cubicBezTo>
                  <a:pt x="3347" y="34099"/>
                  <a:pt x="2964" y="34471"/>
                  <a:pt x="2497" y="34471"/>
                </a:cubicBezTo>
                <a:cubicBezTo>
                  <a:pt x="2035" y="34471"/>
                  <a:pt x="1663" y="34088"/>
                  <a:pt x="1663" y="33621"/>
                </a:cubicBezTo>
                <a:cubicBezTo>
                  <a:pt x="1668" y="33154"/>
                  <a:pt x="2035" y="32786"/>
                  <a:pt x="2493" y="32786"/>
                </a:cubicBezTo>
                <a:close/>
                <a:moveTo>
                  <a:pt x="2525" y="37063"/>
                </a:moveTo>
                <a:cubicBezTo>
                  <a:pt x="2532" y="37063"/>
                  <a:pt x="2538" y="37063"/>
                  <a:pt x="2544" y="37063"/>
                </a:cubicBezTo>
                <a:cubicBezTo>
                  <a:pt x="3007" y="37063"/>
                  <a:pt x="3378" y="37445"/>
                  <a:pt x="3378" y="37913"/>
                </a:cubicBezTo>
                <a:cubicBezTo>
                  <a:pt x="3378" y="38375"/>
                  <a:pt x="2996" y="38747"/>
                  <a:pt x="2529" y="38747"/>
                </a:cubicBezTo>
                <a:cubicBezTo>
                  <a:pt x="2066" y="38747"/>
                  <a:pt x="1695" y="38364"/>
                  <a:pt x="1695" y="37897"/>
                </a:cubicBezTo>
                <a:cubicBezTo>
                  <a:pt x="1700" y="37441"/>
                  <a:pt x="2067" y="37063"/>
                  <a:pt x="2525" y="37063"/>
                </a:cubicBezTo>
                <a:close/>
                <a:moveTo>
                  <a:pt x="2582" y="41339"/>
                </a:moveTo>
                <a:cubicBezTo>
                  <a:pt x="3049" y="41339"/>
                  <a:pt x="3421" y="41721"/>
                  <a:pt x="3421" y="42189"/>
                </a:cubicBezTo>
                <a:cubicBezTo>
                  <a:pt x="3421" y="42651"/>
                  <a:pt x="3033" y="43023"/>
                  <a:pt x="2571" y="43023"/>
                </a:cubicBezTo>
                <a:cubicBezTo>
                  <a:pt x="2104" y="43023"/>
                  <a:pt x="1732" y="42640"/>
                  <a:pt x="1732" y="42173"/>
                </a:cubicBezTo>
                <a:cubicBezTo>
                  <a:pt x="1732" y="41711"/>
                  <a:pt x="2120" y="41339"/>
                  <a:pt x="2582" y="41339"/>
                </a:cubicBezTo>
                <a:close/>
                <a:moveTo>
                  <a:pt x="2619" y="45615"/>
                </a:moveTo>
                <a:cubicBezTo>
                  <a:pt x="3081" y="45615"/>
                  <a:pt x="3453" y="45998"/>
                  <a:pt x="3453" y="46465"/>
                </a:cubicBezTo>
                <a:cubicBezTo>
                  <a:pt x="3453" y="46927"/>
                  <a:pt x="3070" y="47299"/>
                  <a:pt x="2603" y="47299"/>
                </a:cubicBezTo>
                <a:cubicBezTo>
                  <a:pt x="2141" y="47299"/>
                  <a:pt x="1764" y="46917"/>
                  <a:pt x="1764" y="46449"/>
                </a:cubicBezTo>
                <a:cubicBezTo>
                  <a:pt x="1764" y="45987"/>
                  <a:pt x="2151" y="45615"/>
                  <a:pt x="2619" y="45615"/>
                </a:cubicBezTo>
                <a:close/>
                <a:moveTo>
                  <a:pt x="2651" y="49891"/>
                </a:moveTo>
                <a:cubicBezTo>
                  <a:pt x="3113" y="49891"/>
                  <a:pt x="3485" y="50274"/>
                  <a:pt x="3485" y="50736"/>
                </a:cubicBezTo>
                <a:cubicBezTo>
                  <a:pt x="3485" y="51204"/>
                  <a:pt x="3102" y="51575"/>
                  <a:pt x="2635" y="51575"/>
                </a:cubicBezTo>
                <a:cubicBezTo>
                  <a:pt x="2173" y="51575"/>
                  <a:pt x="1801" y="51193"/>
                  <a:pt x="1801" y="50725"/>
                </a:cubicBezTo>
                <a:cubicBezTo>
                  <a:pt x="1806" y="50263"/>
                  <a:pt x="2183" y="49891"/>
                  <a:pt x="2651" y="49891"/>
                </a:cubicBezTo>
                <a:close/>
                <a:moveTo>
                  <a:pt x="2678" y="54173"/>
                </a:moveTo>
                <a:cubicBezTo>
                  <a:pt x="2681" y="54173"/>
                  <a:pt x="2685" y="54173"/>
                  <a:pt x="2688" y="54173"/>
                </a:cubicBezTo>
                <a:cubicBezTo>
                  <a:pt x="3155" y="54173"/>
                  <a:pt x="3527" y="54555"/>
                  <a:pt x="3527" y="55023"/>
                </a:cubicBezTo>
                <a:cubicBezTo>
                  <a:pt x="3527" y="55485"/>
                  <a:pt x="3139" y="55857"/>
                  <a:pt x="2677" y="55857"/>
                </a:cubicBezTo>
                <a:cubicBezTo>
                  <a:pt x="2210" y="55857"/>
                  <a:pt x="1838" y="55474"/>
                  <a:pt x="1838" y="55007"/>
                </a:cubicBezTo>
                <a:cubicBezTo>
                  <a:pt x="1838" y="54548"/>
                  <a:pt x="2220" y="54173"/>
                  <a:pt x="2678" y="54173"/>
                </a:cubicBezTo>
                <a:close/>
                <a:moveTo>
                  <a:pt x="2725" y="58449"/>
                </a:moveTo>
                <a:cubicBezTo>
                  <a:pt x="3187" y="58449"/>
                  <a:pt x="3559" y="58832"/>
                  <a:pt x="3559" y="59299"/>
                </a:cubicBezTo>
                <a:cubicBezTo>
                  <a:pt x="3559" y="59761"/>
                  <a:pt x="3177" y="60133"/>
                  <a:pt x="2709" y="60133"/>
                </a:cubicBezTo>
                <a:cubicBezTo>
                  <a:pt x="2247" y="60133"/>
                  <a:pt x="1875" y="59751"/>
                  <a:pt x="1875" y="59283"/>
                </a:cubicBezTo>
                <a:cubicBezTo>
                  <a:pt x="1875" y="58821"/>
                  <a:pt x="2258" y="58449"/>
                  <a:pt x="2725" y="58449"/>
                </a:cubicBezTo>
                <a:close/>
                <a:moveTo>
                  <a:pt x="0" y="1"/>
                </a:moveTo>
                <a:lnTo>
                  <a:pt x="0" y="30189"/>
                </a:lnTo>
                <a:lnTo>
                  <a:pt x="0" y="32537"/>
                </a:lnTo>
                <a:lnTo>
                  <a:pt x="0" y="62725"/>
                </a:lnTo>
                <a:lnTo>
                  <a:pt x="118251" y="62725"/>
                </a:lnTo>
                <a:lnTo>
                  <a:pt x="118251" y="32537"/>
                </a:lnTo>
                <a:lnTo>
                  <a:pt x="118251" y="30189"/>
                </a:lnTo>
                <a:lnTo>
                  <a:pt x="1182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181" name="Google Shape;181;p26"/>
          <p:cNvSpPr/>
          <p:nvPr/>
        </p:nvSpPr>
        <p:spPr>
          <a:xfrm>
            <a:off x="823351" y="1991451"/>
            <a:ext cx="594765" cy="592164"/>
          </a:xfrm>
          <a:custGeom>
            <a:avLst/>
            <a:gdLst/>
            <a:ahLst/>
            <a:cxnLst/>
            <a:rect l="l" t="t" r="r" b="b"/>
            <a:pathLst>
              <a:path w="2279" h="2269" extrusionOk="0">
                <a:moveTo>
                  <a:pt x="1073" y="0"/>
                </a:moveTo>
                <a:lnTo>
                  <a:pt x="845" y="877"/>
                </a:lnTo>
                <a:lnTo>
                  <a:pt x="0" y="1206"/>
                </a:lnTo>
                <a:lnTo>
                  <a:pt x="876" y="1434"/>
                </a:lnTo>
                <a:lnTo>
                  <a:pt x="1211" y="2268"/>
                </a:lnTo>
                <a:lnTo>
                  <a:pt x="1418" y="1418"/>
                </a:lnTo>
                <a:lnTo>
                  <a:pt x="2279" y="1062"/>
                </a:lnTo>
                <a:lnTo>
                  <a:pt x="1402" y="834"/>
                </a:lnTo>
                <a:lnTo>
                  <a:pt x="107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182" name="Google Shape;182;p26"/>
          <p:cNvSpPr/>
          <p:nvPr/>
        </p:nvSpPr>
        <p:spPr>
          <a:xfrm>
            <a:off x="5592200" y="522551"/>
            <a:ext cx="594765" cy="592164"/>
          </a:xfrm>
          <a:custGeom>
            <a:avLst/>
            <a:gdLst/>
            <a:ahLst/>
            <a:cxnLst/>
            <a:rect l="l" t="t" r="r" b="b"/>
            <a:pathLst>
              <a:path w="2279" h="2269" extrusionOk="0">
                <a:moveTo>
                  <a:pt x="1073" y="0"/>
                </a:moveTo>
                <a:lnTo>
                  <a:pt x="845" y="877"/>
                </a:lnTo>
                <a:lnTo>
                  <a:pt x="0" y="1206"/>
                </a:lnTo>
                <a:lnTo>
                  <a:pt x="876" y="1434"/>
                </a:lnTo>
                <a:lnTo>
                  <a:pt x="1211" y="2268"/>
                </a:lnTo>
                <a:lnTo>
                  <a:pt x="1418" y="1418"/>
                </a:lnTo>
                <a:lnTo>
                  <a:pt x="2279" y="1062"/>
                </a:lnTo>
                <a:lnTo>
                  <a:pt x="1402" y="834"/>
                </a:lnTo>
                <a:lnTo>
                  <a:pt x="10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183" name="Google Shape;183;p26"/>
          <p:cNvSpPr/>
          <p:nvPr/>
        </p:nvSpPr>
        <p:spPr>
          <a:xfrm>
            <a:off x="1760018" y="5701151"/>
            <a:ext cx="594765" cy="592164"/>
          </a:xfrm>
          <a:custGeom>
            <a:avLst/>
            <a:gdLst/>
            <a:ahLst/>
            <a:cxnLst/>
            <a:rect l="l" t="t" r="r" b="b"/>
            <a:pathLst>
              <a:path w="2279" h="2269" extrusionOk="0">
                <a:moveTo>
                  <a:pt x="1073" y="0"/>
                </a:moveTo>
                <a:lnTo>
                  <a:pt x="845" y="877"/>
                </a:lnTo>
                <a:lnTo>
                  <a:pt x="0" y="1206"/>
                </a:lnTo>
                <a:lnTo>
                  <a:pt x="876" y="1434"/>
                </a:lnTo>
                <a:lnTo>
                  <a:pt x="1211" y="2268"/>
                </a:lnTo>
                <a:lnTo>
                  <a:pt x="1418" y="1418"/>
                </a:lnTo>
                <a:lnTo>
                  <a:pt x="2279" y="1062"/>
                </a:lnTo>
                <a:lnTo>
                  <a:pt x="1402" y="834"/>
                </a:lnTo>
                <a:lnTo>
                  <a:pt x="10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  <p:sp>
        <p:nvSpPr>
          <p:cNvPr id="184" name="Google Shape;184;p26"/>
          <p:cNvSpPr/>
          <p:nvPr/>
        </p:nvSpPr>
        <p:spPr>
          <a:xfrm>
            <a:off x="11041784" y="4402251"/>
            <a:ext cx="594765" cy="592164"/>
          </a:xfrm>
          <a:custGeom>
            <a:avLst/>
            <a:gdLst/>
            <a:ahLst/>
            <a:cxnLst/>
            <a:rect l="l" t="t" r="r" b="b"/>
            <a:pathLst>
              <a:path w="2279" h="2269" extrusionOk="0">
                <a:moveTo>
                  <a:pt x="1073" y="0"/>
                </a:moveTo>
                <a:lnTo>
                  <a:pt x="845" y="877"/>
                </a:lnTo>
                <a:lnTo>
                  <a:pt x="0" y="1206"/>
                </a:lnTo>
                <a:lnTo>
                  <a:pt x="876" y="1434"/>
                </a:lnTo>
                <a:lnTo>
                  <a:pt x="1211" y="2268"/>
                </a:lnTo>
                <a:lnTo>
                  <a:pt x="1418" y="1418"/>
                </a:lnTo>
                <a:lnTo>
                  <a:pt x="2279" y="1062"/>
                </a:lnTo>
                <a:lnTo>
                  <a:pt x="1402" y="834"/>
                </a:lnTo>
                <a:lnTo>
                  <a:pt x="10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09680"/>
      </p:ext>
    </p:extLst>
  </p:cSld>
  <p:clrMapOvr>
    <a:masterClrMapping/>
  </p:clrMapOvr>
  <p:transition spd="med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7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5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0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38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85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3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8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7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1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1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10"/>
            <a:ext cx="5181600" cy="1000125"/>
          </a:xfrm>
        </p:spPr>
        <p:txBody>
          <a:bodyPr anchor="b"/>
          <a:lstStyle>
            <a:lvl1pPr marL="0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1pPr>
            <a:lvl2pPr marL="247665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2pPr>
            <a:lvl3pPr marL="495330" indent="0">
              <a:buNone/>
              <a:defRPr sz="867">
                <a:solidFill>
                  <a:schemeClr val="tx1">
                    <a:tint val="75000"/>
                  </a:schemeClr>
                </a:solidFill>
              </a:defRPr>
            </a:lvl3pPr>
            <a:lvl4pPr marL="742996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4pPr>
            <a:lvl5pPr marL="990661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5pPr>
            <a:lvl6pPr marL="1238326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6pPr>
            <a:lvl7pPr marL="1485991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7pPr>
            <a:lvl8pPr marL="1733657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8pPr>
            <a:lvl9pPr marL="1981322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213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066801"/>
            <a:ext cx="2692400" cy="3017309"/>
          </a:xfrm>
        </p:spPr>
        <p:txBody>
          <a:bodyPr/>
          <a:lstStyle>
            <a:lvl1pPr>
              <a:defRPr sz="1517"/>
            </a:lvl1pPr>
            <a:lvl2pPr>
              <a:defRPr sz="1300"/>
            </a:lvl2pPr>
            <a:lvl3pPr>
              <a:defRPr sz="1083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1" y="1066801"/>
            <a:ext cx="2692400" cy="3017309"/>
          </a:xfrm>
        </p:spPr>
        <p:txBody>
          <a:bodyPr/>
          <a:lstStyle>
            <a:lvl1pPr>
              <a:defRPr sz="1517"/>
            </a:lvl1pPr>
            <a:lvl2pPr>
              <a:defRPr sz="1300"/>
            </a:lvl2pPr>
            <a:lvl3pPr>
              <a:defRPr sz="1083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872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47665" indent="0">
              <a:buNone/>
              <a:defRPr sz="1083" b="1"/>
            </a:lvl2pPr>
            <a:lvl3pPr marL="495330" indent="0">
              <a:buNone/>
              <a:defRPr sz="975" b="1"/>
            </a:lvl3pPr>
            <a:lvl4pPr marL="742996" indent="0">
              <a:buNone/>
              <a:defRPr sz="867" b="1"/>
            </a:lvl4pPr>
            <a:lvl5pPr marL="990661" indent="0">
              <a:buNone/>
              <a:defRPr sz="867" b="1"/>
            </a:lvl5pPr>
            <a:lvl6pPr marL="1238326" indent="0">
              <a:buNone/>
              <a:defRPr sz="867" b="1"/>
            </a:lvl6pPr>
            <a:lvl7pPr marL="1485991" indent="0">
              <a:buNone/>
              <a:defRPr sz="867" b="1"/>
            </a:lvl7pPr>
            <a:lvl8pPr marL="1733657" indent="0">
              <a:buNone/>
              <a:defRPr sz="867" b="1"/>
            </a:lvl8pPr>
            <a:lvl9pPr marL="1981322" indent="0">
              <a:buNone/>
              <a:defRPr sz="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8" cy="2634192"/>
          </a:xfrm>
        </p:spPr>
        <p:txBody>
          <a:bodyPr/>
          <a:lstStyle>
            <a:lvl1pPr>
              <a:defRPr sz="1300"/>
            </a:lvl1pPr>
            <a:lvl2pPr>
              <a:defRPr sz="1083"/>
            </a:lvl2pPr>
            <a:lvl3pPr>
              <a:defRPr sz="975"/>
            </a:lvl3pPr>
            <a:lvl4pPr>
              <a:defRPr sz="867"/>
            </a:lvl4pPr>
            <a:lvl5pPr>
              <a:defRPr sz="867"/>
            </a:lvl5pPr>
            <a:lvl6pPr>
              <a:defRPr sz="867"/>
            </a:lvl6pPr>
            <a:lvl7pPr>
              <a:defRPr sz="867"/>
            </a:lvl7pPr>
            <a:lvl8pPr>
              <a:defRPr sz="867"/>
            </a:lvl8pPr>
            <a:lvl9pPr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47665" indent="0">
              <a:buNone/>
              <a:defRPr sz="1083" b="1"/>
            </a:lvl2pPr>
            <a:lvl3pPr marL="495330" indent="0">
              <a:buNone/>
              <a:defRPr sz="975" b="1"/>
            </a:lvl3pPr>
            <a:lvl4pPr marL="742996" indent="0">
              <a:buNone/>
              <a:defRPr sz="867" b="1"/>
            </a:lvl4pPr>
            <a:lvl5pPr marL="990661" indent="0">
              <a:buNone/>
              <a:defRPr sz="867" b="1"/>
            </a:lvl5pPr>
            <a:lvl6pPr marL="1238326" indent="0">
              <a:buNone/>
              <a:defRPr sz="867" b="1"/>
            </a:lvl6pPr>
            <a:lvl7pPr marL="1485991" indent="0">
              <a:buNone/>
              <a:defRPr sz="867" b="1"/>
            </a:lvl7pPr>
            <a:lvl8pPr marL="1733657" indent="0">
              <a:buNone/>
              <a:defRPr sz="867" b="1"/>
            </a:lvl8pPr>
            <a:lvl9pPr marL="1981322" indent="0">
              <a:buNone/>
              <a:defRPr sz="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300"/>
            </a:lvl1pPr>
            <a:lvl2pPr>
              <a:defRPr sz="1083"/>
            </a:lvl2pPr>
            <a:lvl3pPr>
              <a:defRPr sz="975"/>
            </a:lvl3pPr>
            <a:lvl4pPr>
              <a:defRPr sz="867"/>
            </a:lvl4pPr>
            <a:lvl5pPr>
              <a:defRPr sz="867"/>
            </a:lvl5pPr>
            <a:lvl6pPr>
              <a:defRPr sz="867"/>
            </a:lvl6pPr>
            <a:lvl7pPr>
              <a:defRPr sz="867"/>
            </a:lvl7pPr>
            <a:lvl8pPr>
              <a:defRPr sz="867"/>
            </a:lvl8pPr>
            <a:lvl9pPr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900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175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730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2" cy="774700"/>
          </a:xfrm>
        </p:spPr>
        <p:txBody>
          <a:bodyPr anchor="b"/>
          <a:lstStyle>
            <a:lvl1pPr algn="l">
              <a:defRPr sz="10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5"/>
            <a:ext cx="3407834" cy="3902075"/>
          </a:xfrm>
        </p:spPr>
        <p:txBody>
          <a:bodyPr/>
          <a:lstStyle>
            <a:lvl1pPr>
              <a:defRPr sz="1733"/>
            </a:lvl1pPr>
            <a:lvl2pPr>
              <a:defRPr sz="1517"/>
            </a:lvl2pPr>
            <a:lvl3pPr>
              <a:defRPr sz="1300"/>
            </a:lvl3pPr>
            <a:lvl4pPr>
              <a:defRPr sz="1083"/>
            </a:lvl4pPr>
            <a:lvl5pPr>
              <a:defRPr sz="1083"/>
            </a:lvl5pPr>
            <a:lvl6pPr>
              <a:defRPr sz="1083"/>
            </a:lvl6pPr>
            <a:lvl7pPr>
              <a:defRPr sz="1083"/>
            </a:lvl7pPr>
            <a:lvl8pPr>
              <a:defRPr sz="1083"/>
            </a:lvl8pPr>
            <a:lvl9pPr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5"/>
            <a:ext cx="2005542" cy="3127375"/>
          </a:xfrm>
        </p:spPr>
        <p:txBody>
          <a:bodyPr/>
          <a:lstStyle>
            <a:lvl1pPr marL="0" indent="0">
              <a:buNone/>
              <a:defRPr sz="758"/>
            </a:lvl1pPr>
            <a:lvl2pPr marL="247665" indent="0">
              <a:buNone/>
              <a:defRPr sz="650"/>
            </a:lvl2pPr>
            <a:lvl3pPr marL="495330" indent="0">
              <a:buNone/>
              <a:defRPr sz="542"/>
            </a:lvl3pPr>
            <a:lvl4pPr marL="742996" indent="0">
              <a:buNone/>
              <a:defRPr sz="488"/>
            </a:lvl4pPr>
            <a:lvl5pPr marL="990661" indent="0">
              <a:buNone/>
              <a:defRPr sz="488"/>
            </a:lvl5pPr>
            <a:lvl6pPr marL="1238326" indent="0">
              <a:buNone/>
              <a:defRPr sz="488"/>
            </a:lvl6pPr>
            <a:lvl7pPr marL="1485991" indent="0">
              <a:buNone/>
              <a:defRPr sz="488"/>
            </a:lvl7pPr>
            <a:lvl8pPr marL="1733657" indent="0">
              <a:buNone/>
              <a:defRPr sz="488"/>
            </a:lvl8pPr>
            <a:lvl9pPr marL="1981322" indent="0">
              <a:buNone/>
              <a:defRPr sz="4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579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0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733"/>
            </a:lvl1pPr>
            <a:lvl2pPr marL="247665" indent="0">
              <a:buNone/>
              <a:defRPr sz="1517"/>
            </a:lvl2pPr>
            <a:lvl3pPr marL="495330" indent="0">
              <a:buNone/>
              <a:defRPr sz="1300"/>
            </a:lvl3pPr>
            <a:lvl4pPr marL="742996" indent="0">
              <a:buNone/>
              <a:defRPr sz="1083"/>
            </a:lvl4pPr>
            <a:lvl5pPr marL="990661" indent="0">
              <a:buNone/>
              <a:defRPr sz="1083"/>
            </a:lvl5pPr>
            <a:lvl6pPr marL="1238326" indent="0">
              <a:buNone/>
              <a:defRPr sz="1083"/>
            </a:lvl6pPr>
            <a:lvl7pPr marL="1485991" indent="0">
              <a:buNone/>
              <a:defRPr sz="1083"/>
            </a:lvl7pPr>
            <a:lvl8pPr marL="1733657" indent="0">
              <a:buNone/>
              <a:defRPr sz="1083"/>
            </a:lvl8pPr>
            <a:lvl9pPr marL="1981322" indent="0">
              <a:buNone/>
              <a:defRPr sz="108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758"/>
            </a:lvl1pPr>
            <a:lvl2pPr marL="247665" indent="0">
              <a:buNone/>
              <a:defRPr sz="650"/>
            </a:lvl2pPr>
            <a:lvl3pPr marL="495330" indent="0">
              <a:buNone/>
              <a:defRPr sz="542"/>
            </a:lvl3pPr>
            <a:lvl4pPr marL="742996" indent="0">
              <a:buNone/>
              <a:defRPr sz="488"/>
            </a:lvl4pPr>
            <a:lvl5pPr marL="990661" indent="0">
              <a:buNone/>
              <a:defRPr sz="488"/>
            </a:lvl5pPr>
            <a:lvl6pPr marL="1238326" indent="0">
              <a:buNone/>
              <a:defRPr sz="488"/>
            </a:lvl6pPr>
            <a:lvl7pPr marL="1485991" indent="0">
              <a:buNone/>
              <a:defRPr sz="488"/>
            </a:lvl7pPr>
            <a:lvl8pPr marL="1733657" indent="0">
              <a:buNone/>
              <a:defRPr sz="488"/>
            </a:lvl8pPr>
            <a:lvl9pPr marL="1981322" indent="0">
              <a:buNone/>
              <a:defRPr sz="4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896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394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1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 sz="140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 sz="140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 sz="140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 sz="140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 sz="140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 sz="140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 sz="140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 sz="140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Inter"/>
              <a:buChar char="■"/>
              <a:defRPr sz="140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6409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ransition spd="med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1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495330" rtl="0" eaLnBrk="1" latinLnBrk="0" hangingPunct="1">
        <a:spcBef>
          <a:spcPct val="0"/>
        </a:spcBef>
        <a:buNone/>
        <a:defRPr sz="23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9" indent="-185749" algn="l" defTabSz="495330" rtl="0" eaLnBrk="1" latinLnBrk="0" hangingPunct="1">
        <a:spcBef>
          <a:spcPct val="20000"/>
        </a:spcBef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02456" indent="-154791" algn="l" defTabSz="495330" rtl="0" eaLnBrk="1" latinLnBrk="0" hangingPunct="1">
        <a:spcBef>
          <a:spcPct val="20000"/>
        </a:spcBef>
        <a:buFont typeface="Arial" pitchFamily="34" charset="0"/>
        <a:buChar char="–"/>
        <a:defRPr sz="1517" kern="1200">
          <a:solidFill>
            <a:schemeClr val="tx1"/>
          </a:solidFill>
          <a:latin typeface="+mn-lt"/>
          <a:ea typeface="+mn-ea"/>
          <a:cs typeface="+mn-cs"/>
        </a:defRPr>
      </a:lvl2pPr>
      <a:lvl3pPr marL="619163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66828" indent="-123833" algn="l" defTabSz="495330" rtl="0" eaLnBrk="1" latinLnBrk="0" hangingPunct="1">
        <a:spcBef>
          <a:spcPct val="20000"/>
        </a:spcBef>
        <a:buFont typeface="Arial" pitchFamily="34" charset="0"/>
        <a:buChar char="–"/>
        <a:defRPr sz="1083" kern="1200">
          <a:solidFill>
            <a:schemeClr val="tx1"/>
          </a:solidFill>
          <a:latin typeface="+mn-lt"/>
          <a:ea typeface="+mn-ea"/>
          <a:cs typeface="+mn-cs"/>
        </a:defRPr>
      </a:lvl4pPr>
      <a:lvl5pPr marL="1114494" indent="-123833" algn="l" defTabSz="495330" rtl="0" eaLnBrk="1" latinLnBrk="0" hangingPunct="1">
        <a:spcBef>
          <a:spcPct val="20000"/>
        </a:spcBef>
        <a:buFont typeface="Arial" pitchFamily="34" charset="0"/>
        <a:buChar char="»"/>
        <a:defRPr sz="1083" kern="1200">
          <a:solidFill>
            <a:schemeClr val="tx1"/>
          </a:solidFill>
          <a:latin typeface="+mn-lt"/>
          <a:ea typeface="+mn-ea"/>
          <a:cs typeface="+mn-cs"/>
        </a:defRPr>
      </a:lvl5pPr>
      <a:lvl6pPr marL="1362159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6pPr>
      <a:lvl7pPr marL="1609824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7pPr>
      <a:lvl8pPr marL="1857489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8pPr>
      <a:lvl9pPr marL="2105155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7665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95330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42996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90661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38326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85991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733657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81322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0.sv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1/1/680/39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3.svg"/><Relationship Id="rId12" Type="http://schemas.openxmlformats.org/officeDocument/2006/relationships/slide" Target="slide19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svg"/><Relationship Id="rId9" Type="http://schemas.openxmlformats.org/officeDocument/2006/relationships/image" Target="../media/image45.svg"/><Relationship Id="rId1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slide" Target="slide21.xml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51.svg"/><Relationship Id="rId15" Type="http://schemas.openxmlformats.org/officeDocument/2006/relationships/image" Target="../media/image49.png"/><Relationship Id="rId10" Type="http://schemas.openxmlformats.org/officeDocument/2006/relationships/image" Target="../media/image45.sv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42.png"/><Relationship Id="rId18" Type="http://schemas.openxmlformats.org/officeDocument/2006/relationships/image" Target="../media/image47.svg"/><Relationship Id="rId26" Type="http://schemas.openxmlformats.org/officeDocument/2006/relationships/slide" Target="slide22.xml"/><Relationship Id="rId3" Type="http://schemas.openxmlformats.org/officeDocument/2006/relationships/image" Target="../media/image53.png"/><Relationship Id="rId21" Type="http://schemas.openxmlformats.org/officeDocument/2006/relationships/image" Target="../media/image63.png"/><Relationship Id="rId7" Type="http://schemas.openxmlformats.org/officeDocument/2006/relationships/image" Target="../media/image57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slide" Target="slide21.xml"/><Relationship Id="rId2" Type="http://schemas.openxmlformats.org/officeDocument/2006/relationships/audio" Target="../media/audio1.wav"/><Relationship Id="rId16" Type="http://schemas.openxmlformats.org/officeDocument/2006/relationships/image" Target="../media/image60.svg"/><Relationship Id="rId20" Type="http://schemas.openxmlformats.org/officeDocument/2006/relationships/image" Target="../media/image62.png"/><Relationship Id="rId29" Type="http://schemas.openxmlformats.org/officeDocument/2006/relationships/slide" Target="slide2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6.svg"/><Relationship Id="rId11" Type="http://schemas.openxmlformats.org/officeDocument/2006/relationships/image" Target="../media/image40.svg"/><Relationship Id="rId24" Type="http://schemas.openxmlformats.org/officeDocument/2006/relationships/slide" Target="slide20.xml"/><Relationship Id="rId5" Type="http://schemas.openxmlformats.org/officeDocument/2006/relationships/image" Target="../media/image55.png"/><Relationship Id="rId15" Type="http://schemas.openxmlformats.org/officeDocument/2006/relationships/image" Target="../media/image59.png"/><Relationship Id="rId23" Type="http://schemas.openxmlformats.org/officeDocument/2006/relationships/image" Target="../media/image65.png"/><Relationship Id="rId28" Type="http://schemas.openxmlformats.org/officeDocument/2006/relationships/slide" Target="slide24.xml"/><Relationship Id="rId10" Type="http://schemas.openxmlformats.org/officeDocument/2006/relationships/image" Target="../media/image39.png"/><Relationship Id="rId19" Type="http://schemas.openxmlformats.org/officeDocument/2006/relationships/image" Target="../media/image61.png"/><Relationship Id="rId31" Type="http://schemas.openxmlformats.org/officeDocument/2006/relationships/image" Target="../media/image49.png"/><Relationship Id="rId4" Type="http://schemas.openxmlformats.org/officeDocument/2006/relationships/image" Target="../media/image54.svg"/><Relationship Id="rId9" Type="http://schemas.openxmlformats.org/officeDocument/2006/relationships/image" Target="../media/image38.png"/><Relationship Id="rId14" Type="http://schemas.openxmlformats.org/officeDocument/2006/relationships/image" Target="../media/image43.svg"/><Relationship Id="rId22" Type="http://schemas.openxmlformats.org/officeDocument/2006/relationships/image" Target="../media/image64.png"/><Relationship Id="rId27" Type="http://schemas.openxmlformats.org/officeDocument/2006/relationships/slide" Target="slide23.xml"/><Relationship Id="rId30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1/1/680/38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2.svg"/><Relationship Id="rId3" Type="http://schemas.microsoft.com/office/2007/relationships/media" Target="../media/media2.mp3"/><Relationship Id="rId7" Type="http://schemas.openxmlformats.org/officeDocument/2006/relationships/image" Target="../media/image67.png"/><Relationship Id="rId12" Type="http://schemas.openxmlformats.org/officeDocument/2006/relationships/image" Target="../media/image7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2.png"/><Relationship Id="rId11" Type="http://schemas.openxmlformats.org/officeDocument/2006/relationships/image" Target="../media/image70.png"/><Relationship Id="rId5" Type="http://schemas.openxmlformats.org/officeDocument/2006/relationships/slideLayout" Target="../slideLayouts/slideLayout29.xml"/><Relationship Id="rId10" Type="http://schemas.openxmlformats.org/officeDocument/2006/relationships/slide" Target="slide19.xml"/><Relationship Id="rId4" Type="http://schemas.openxmlformats.org/officeDocument/2006/relationships/audio" Target="../media/media2.mp3"/><Relationship Id="rId9" Type="http://schemas.openxmlformats.org/officeDocument/2006/relationships/image" Target="../media/image69.svg"/><Relationship Id="rId1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49.png"/><Relationship Id="rId3" Type="http://schemas.microsoft.com/office/2007/relationships/media" Target="../media/media2.mp3"/><Relationship Id="rId7" Type="http://schemas.openxmlformats.org/officeDocument/2006/relationships/image" Target="../media/image69.svg"/><Relationship Id="rId12" Type="http://schemas.openxmlformats.org/officeDocument/2006/relationships/image" Target="../media/image6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8.png"/><Relationship Id="rId11" Type="http://schemas.openxmlformats.org/officeDocument/2006/relationships/image" Target="../media/image70.png"/><Relationship Id="rId5" Type="http://schemas.openxmlformats.org/officeDocument/2006/relationships/slideLayout" Target="../slideLayouts/slideLayout29.xml"/><Relationship Id="rId10" Type="http://schemas.openxmlformats.org/officeDocument/2006/relationships/slide" Target="slide19.xml"/><Relationship Id="rId4" Type="http://schemas.openxmlformats.org/officeDocument/2006/relationships/audio" Target="../media/media2.mp3"/><Relationship Id="rId9" Type="http://schemas.openxmlformats.org/officeDocument/2006/relationships/image" Target="../media/image73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49.png"/><Relationship Id="rId3" Type="http://schemas.microsoft.com/office/2007/relationships/media" Target="../media/media2.mp3"/><Relationship Id="rId7" Type="http://schemas.openxmlformats.org/officeDocument/2006/relationships/image" Target="../media/image70.png"/><Relationship Id="rId12" Type="http://schemas.openxmlformats.org/officeDocument/2006/relationships/image" Target="../media/image6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9.xml"/><Relationship Id="rId11" Type="http://schemas.openxmlformats.org/officeDocument/2006/relationships/image" Target="../media/image73.sv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71.png"/><Relationship Id="rId4" Type="http://schemas.openxmlformats.org/officeDocument/2006/relationships/audio" Target="../media/media2.mp3"/><Relationship Id="rId9" Type="http://schemas.openxmlformats.org/officeDocument/2006/relationships/image" Target="../media/image69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13" Type="http://schemas.openxmlformats.org/officeDocument/2006/relationships/image" Target="../media/image74.png"/><Relationship Id="rId3" Type="http://schemas.microsoft.com/office/2007/relationships/media" Target="../media/media2.mp3"/><Relationship Id="rId7" Type="http://schemas.openxmlformats.org/officeDocument/2006/relationships/image" Target="../media/image68.png"/><Relationship Id="rId12" Type="http://schemas.openxmlformats.org/officeDocument/2006/relationships/image" Target="../media/image7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0.png"/><Relationship Id="rId11" Type="http://schemas.openxmlformats.org/officeDocument/2006/relationships/slide" Target="slide19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73.svg"/><Relationship Id="rId4" Type="http://schemas.openxmlformats.org/officeDocument/2006/relationships/audio" Target="../media/media2.mp3"/><Relationship Id="rId9" Type="http://schemas.openxmlformats.org/officeDocument/2006/relationships/image" Target="../media/image71.png"/><Relationship Id="rId1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71.png"/><Relationship Id="rId3" Type="http://schemas.microsoft.com/office/2007/relationships/media" Target="../media/media2.mp3"/><Relationship Id="rId7" Type="http://schemas.openxmlformats.org/officeDocument/2006/relationships/image" Target="../media/image83.png"/><Relationship Id="rId12" Type="http://schemas.openxmlformats.org/officeDocument/2006/relationships/image" Target="../media/image69.svg"/><Relationship Id="rId17" Type="http://schemas.openxmlformats.org/officeDocument/2006/relationships/image" Target="../media/image49.png"/><Relationship Id="rId2" Type="http://schemas.openxmlformats.org/officeDocument/2006/relationships/audio" Target="../media/media1.mp3"/><Relationship Id="rId16" Type="http://schemas.openxmlformats.org/officeDocument/2006/relationships/image" Target="../media/image70.png"/><Relationship Id="rId1" Type="http://schemas.microsoft.com/office/2007/relationships/media" Target="../media/media1.mp3"/><Relationship Id="rId6" Type="http://schemas.openxmlformats.org/officeDocument/2006/relationships/image" Target="../media/image82.png"/><Relationship Id="rId11" Type="http://schemas.openxmlformats.org/officeDocument/2006/relationships/image" Target="../media/image68.png"/><Relationship Id="rId5" Type="http://schemas.openxmlformats.org/officeDocument/2006/relationships/slideLayout" Target="../slideLayouts/slideLayout29.xml"/><Relationship Id="rId15" Type="http://schemas.openxmlformats.org/officeDocument/2006/relationships/slide" Target="slide19.xml"/><Relationship Id="rId10" Type="http://schemas.openxmlformats.org/officeDocument/2006/relationships/image" Target="../media/image67.png"/><Relationship Id="rId4" Type="http://schemas.openxmlformats.org/officeDocument/2006/relationships/audio" Target="../media/media2.mp3"/><Relationship Id="rId9" Type="http://schemas.openxmlformats.org/officeDocument/2006/relationships/image" Target="../media/image85.png"/><Relationship Id="rId14" Type="http://schemas.openxmlformats.org/officeDocument/2006/relationships/image" Target="../media/image73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1/1/680/39/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1/1/680/38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1/1/680/38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724100" y="6463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727107" y="2856793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 5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 14: Số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thập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phân</a:t>
            </a:r>
            <a:endParaRPr kumimoji="0" lang="en-US" sz="5200" b="1" i="0" u="none" strike="noStrike" kern="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(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tiếp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theo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2DE7F9-16D2-29B9-A512-C94499754D27}"/>
              </a:ext>
            </a:extLst>
          </p:cNvPr>
          <p:cNvSpPr/>
          <p:nvPr/>
        </p:nvSpPr>
        <p:spPr>
          <a:xfrm>
            <a:off x="428623" y="2219444"/>
            <a:ext cx="11763377" cy="516523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Chuyển mỗi phân số thập phân sau thành số thập phân (theo mẫu):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530793" y="17524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C98B3E-D872-DEF4-46FD-0AD5A90F0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2784439"/>
            <a:ext cx="11170949" cy="171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2DE7F9-16D2-29B9-A512-C94499754D27}"/>
              </a:ext>
            </a:extLst>
          </p:cNvPr>
          <p:cNvSpPr/>
          <p:nvPr/>
        </p:nvSpPr>
        <p:spPr>
          <a:xfrm>
            <a:off x="428623" y="2219444"/>
            <a:ext cx="11763377" cy="516523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số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số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530793" y="17524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46B382-74DB-3EC0-1265-9E1416467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7" y="2749461"/>
            <a:ext cx="8865056" cy="343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4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530793" y="17524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334F86-EBE3-BDC9-F734-63A505D05FF1}"/>
              </a:ext>
            </a:extLst>
          </p:cNvPr>
          <p:cNvGrpSpPr/>
          <p:nvPr/>
        </p:nvGrpSpPr>
        <p:grpSpPr>
          <a:xfrm>
            <a:off x="2405650" y="1751956"/>
            <a:ext cx="8826340" cy="1201991"/>
            <a:chOff x="2396125" y="1790056"/>
            <a:chExt cx="8826340" cy="1201991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ADD2B82-181B-26FB-9F7D-ECF6C363C60A}"/>
                </a:ext>
              </a:extLst>
            </p:cNvPr>
            <p:cNvSpPr/>
            <p:nvPr/>
          </p:nvSpPr>
          <p:spPr>
            <a:xfrm>
              <a:off x="2396125" y="1790056"/>
              <a:ext cx="8567150" cy="117125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en-US" sz="2200" dirty="0" err="1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</a:t>
              </a:r>
              <a:r>
                <a:rPr lang="en-US" sz="22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ố</a:t>
              </a:r>
              <a:r>
                <a:rPr lang="en-US" sz="22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chữ</a:t>
              </a:r>
              <a:r>
                <a:rPr lang="en-US" sz="22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2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2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thập</a:t>
              </a:r>
              <a:r>
                <a:rPr lang="en-US" sz="22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2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2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2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thập</a:t>
              </a:r>
              <a:r>
                <a:rPr lang="en-US" sz="22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2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tương</a:t>
              </a:r>
              <a:r>
                <a:rPr lang="en-US" sz="22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ứng</a:t>
              </a:r>
              <a:r>
                <a:rPr lang="en-US" sz="22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en-US" sz="22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2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2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chữ</a:t>
              </a:r>
              <a:r>
                <a:rPr lang="en-US" sz="22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2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0 ở </a:t>
              </a:r>
              <a:r>
                <a:rPr lang="en-US" sz="22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lang="en-US" sz="22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2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2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2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2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thập</a:t>
              </a:r>
              <a:r>
                <a:rPr lang="en-US" sz="22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2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VN" sz="22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AC46FE20-667D-F782-0057-07EBF10DC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676525" y="2510937"/>
              <a:ext cx="545940" cy="48111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52EB81F-1C41-0B12-0F01-264598698731}"/>
              </a:ext>
            </a:extLst>
          </p:cNvPr>
          <p:cNvSpPr txBox="1"/>
          <p:nvPr/>
        </p:nvSpPr>
        <p:spPr>
          <a:xfrm>
            <a:off x="429689" y="3070796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Bài giải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0107E-A30A-2AC7-3450-BFA4E6B1D180}"/>
              </a:ext>
            </a:extLst>
          </p:cNvPr>
          <p:cNvSpPr txBox="1"/>
          <p:nvPr/>
        </p:nvSpPr>
        <p:spPr>
          <a:xfrm>
            <a:off x="669196" y="3809997"/>
            <a:ext cx="804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latin typeface="UTM Avo" panose="02040603050506020204" pitchFamily="18" charset="0"/>
              </a:rPr>
              <a:t>a)</a:t>
            </a:r>
          </a:p>
          <a:p>
            <a:endParaRPr lang="en-VN" sz="2400" dirty="0">
              <a:latin typeface="UTM Avo" panose="02040603050506020204" pitchFamily="18" charset="0"/>
            </a:endParaRPr>
          </a:p>
          <a:p>
            <a:endParaRPr lang="en-VN" sz="2400" dirty="0">
              <a:latin typeface="UTM Avo" panose="02040603050506020204" pitchFamily="18" charset="0"/>
            </a:endParaRPr>
          </a:p>
          <a:p>
            <a:endParaRPr lang="en-VN" sz="2400" dirty="0">
              <a:latin typeface="UTM Avo" panose="02040603050506020204" pitchFamily="18" charset="0"/>
            </a:endParaRPr>
          </a:p>
          <a:p>
            <a:r>
              <a:rPr lang="en-VN" sz="2400" dirty="0">
                <a:latin typeface="UTM Avo" panose="020406030505060202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E46015-9660-A5DE-996B-837E504B72A8}"/>
                  </a:ext>
                </a:extLst>
              </p:cNvPr>
              <p:cNvSpPr txBox="1"/>
              <p:nvPr/>
            </p:nvSpPr>
            <p:spPr>
              <a:xfrm>
                <a:off x="1331620" y="3769219"/>
                <a:ext cx="1994974" cy="72737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VN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= </a:t>
                </a:r>
                <a:r>
                  <a:rPr lang="en-VN" sz="24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0,38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E46015-9660-A5DE-996B-837E504B7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20" y="3769219"/>
                <a:ext cx="1994974" cy="727379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DE613F-AAD9-AD2F-9B4C-CE767FFFE10F}"/>
                  </a:ext>
                </a:extLst>
              </p:cNvPr>
              <p:cNvSpPr txBox="1"/>
              <p:nvPr/>
            </p:nvSpPr>
            <p:spPr>
              <a:xfrm>
                <a:off x="3474009" y="3769219"/>
                <a:ext cx="1994974" cy="72705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= </a:t>
                </a:r>
                <a:r>
                  <a:rPr lang="en-VN" sz="24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0,91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DE613F-AAD9-AD2F-9B4C-CE767FFFE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009" y="3769219"/>
                <a:ext cx="1994974" cy="727059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0223680-A9C7-DB73-23E8-183E22D74CB4}"/>
                  </a:ext>
                </a:extLst>
              </p:cNvPr>
              <p:cNvSpPr txBox="1"/>
              <p:nvPr/>
            </p:nvSpPr>
            <p:spPr>
              <a:xfrm>
                <a:off x="5711648" y="3769219"/>
                <a:ext cx="2143483" cy="72346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= </a:t>
                </a:r>
                <a:r>
                  <a:rPr lang="en-VN" sz="24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0,55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0223680-A9C7-DB73-23E8-183E22D74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648" y="3769219"/>
                <a:ext cx="2143483" cy="723468"/>
              </a:xfrm>
              <a:prstGeom prst="rect">
                <a:avLst/>
              </a:prstGeom>
              <a:blipFill>
                <a:blip r:embed="rId7"/>
                <a:stretch>
                  <a:fillRect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9F4BBC-DE0E-705C-64C4-CFE03DC4061C}"/>
                  </a:ext>
                </a:extLst>
              </p:cNvPr>
              <p:cNvSpPr txBox="1"/>
              <p:nvPr/>
            </p:nvSpPr>
            <p:spPr>
              <a:xfrm>
                <a:off x="8005679" y="3769219"/>
                <a:ext cx="2035304" cy="72301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= </a:t>
                </a:r>
                <a:r>
                  <a:rPr lang="en-VN" sz="24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0,06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9F4BBC-DE0E-705C-64C4-CFE03DC40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679" y="3769219"/>
                <a:ext cx="2035304" cy="723018"/>
              </a:xfrm>
              <a:prstGeom prst="rect">
                <a:avLst/>
              </a:prstGeom>
              <a:blipFill>
                <a:blip r:embed="rId8"/>
                <a:stretch>
                  <a:fillRect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62D630-324F-DF02-2A85-DC2A83655831}"/>
                  </a:ext>
                </a:extLst>
              </p:cNvPr>
              <p:cNvSpPr txBox="1"/>
              <p:nvPr/>
            </p:nvSpPr>
            <p:spPr>
              <a:xfrm>
                <a:off x="1331621" y="5224040"/>
                <a:ext cx="1875417" cy="72346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VN" sz="24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0,04 =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VN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62D630-324F-DF02-2A85-DC2A83655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21" y="5224040"/>
                <a:ext cx="1875417" cy="723468"/>
              </a:xfrm>
              <a:prstGeom prst="rect">
                <a:avLst/>
              </a:prstGeom>
              <a:blipFill>
                <a:blip r:embed="rId9"/>
                <a:stretch>
                  <a:fillRect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CAAB588-53CF-345A-1951-31F9F2F63452}"/>
                  </a:ext>
                </a:extLst>
              </p:cNvPr>
              <p:cNvSpPr txBox="1"/>
              <p:nvPr/>
            </p:nvSpPr>
            <p:spPr>
              <a:xfrm>
                <a:off x="3474010" y="5224040"/>
                <a:ext cx="1875417" cy="72737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VN" sz="24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0,62 =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VN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CAAB588-53CF-345A-1951-31F9F2F63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010" y="5224040"/>
                <a:ext cx="1875417" cy="727379"/>
              </a:xfrm>
              <a:prstGeom prst="rect">
                <a:avLst/>
              </a:prstGeom>
              <a:blipFill>
                <a:blip r:embed="rId10"/>
                <a:stretch>
                  <a:fillRect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905817-5C17-A05D-8E1A-95B1CD47EF48}"/>
                  </a:ext>
                </a:extLst>
              </p:cNvPr>
              <p:cNvSpPr txBox="1"/>
              <p:nvPr/>
            </p:nvSpPr>
            <p:spPr>
              <a:xfrm>
                <a:off x="5748725" y="5225444"/>
                <a:ext cx="1875417" cy="72737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VN" sz="24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0,92 =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VN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905817-5C17-A05D-8E1A-95B1CD47E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725" y="5225444"/>
                <a:ext cx="1875417" cy="727379"/>
              </a:xfrm>
              <a:prstGeom prst="rect">
                <a:avLst/>
              </a:prstGeom>
              <a:blipFill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91DB22-3F01-9A78-C1BF-5715E19F0A9D}"/>
                  </a:ext>
                </a:extLst>
              </p:cNvPr>
              <p:cNvSpPr txBox="1"/>
              <p:nvPr/>
            </p:nvSpPr>
            <p:spPr>
              <a:xfrm>
                <a:off x="7968605" y="5224040"/>
                <a:ext cx="1875417" cy="72346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VN" sz="24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0,7 =</a:t>
                </a:r>
                <a:r>
                  <a:rPr lang="en-US" sz="24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VN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91DB22-3F01-9A78-C1BF-5715E19F0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605" y="5224040"/>
                <a:ext cx="1875417" cy="723468"/>
              </a:xfrm>
              <a:prstGeom prst="rect">
                <a:avLst/>
              </a:prstGeom>
              <a:blipFill>
                <a:blip r:embed="rId12"/>
                <a:stretch>
                  <a:fillRect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95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2DE7F9-16D2-29B9-A512-C94499754D27}"/>
              </a:ext>
            </a:extLst>
          </p:cNvPr>
          <p:cNvSpPr/>
          <p:nvPr/>
        </p:nvSpPr>
        <p:spPr>
          <a:xfrm>
            <a:off x="1428748" y="1666994"/>
            <a:ext cx="11410952" cy="516523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số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A, B, C, D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số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endParaRPr lang="vi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530793" y="17524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3C44FB-A464-0ACA-8369-2C8363360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88" y="2346268"/>
            <a:ext cx="10192274" cy="22226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9AE680-D509-29C6-DD95-2790CF6B3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77616" y="5502283"/>
            <a:ext cx="2483318" cy="104920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A42E625-8673-DBAF-468B-FD3B6C73C138}"/>
              </a:ext>
            </a:extLst>
          </p:cNvPr>
          <p:cNvSpPr/>
          <p:nvPr/>
        </p:nvSpPr>
        <p:spPr>
          <a:xfrm>
            <a:off x="2274846" y="3895930"/>
            <a:ext cx="1051828" cy="961205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251B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0,15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5F3747-28B0-A887-3B4E-A8A8B3E208D4}"/>
              </a:ext>
            </a:extLst>
          </p:cNvPr>
          <p:cNvSpPr/>
          <p:nvPr/>
        </p:nvSpPr>
        <p:spPr>
          <a:xfrm>
            <a:off x="3461401" y="3895929"/>
            <a:ext cx="1051828" cy="913115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251B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0,28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1E702C-831E-DE3E-31B7-7B6F8F3AE09D}"/>
              </a:ext>
            </a:extLst>
          </p:cNvPr>
          <p:cNvSpPr/>
          <p:nvPr/>
        </p:nvSpPr>
        <p:spPr>
          <a:xfrm>
            <a:off x="6950471" y="3895928"/>
            <a:ext cx="1051828" cy="913115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251B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0,66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E43F8E-CFA2-4210-F157-9CCBC8B2C1F4}"/>
              </a:ext>
            </a:extLst>
          </p:cNvPr>
          <p:cNvSpPr/>
          <p:nvPr/>
        </p:nvSpPr>
        <p:spPr>
          <a:xfrm>
            <a:off x="8507616" y="3895930"/>
            <a:ext cx="1051828" cy="961205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251B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0,83</a:t>
            </a:r>
          </a:p>
        </p:txBody>
      </p:sp>
    </p:spTree>
    <p:extLst>
      <p:ext uri="{BB962C8B-B14F-4D97-AF65-F5344CB8AC3E}">
        <p14:creationId xmlns:p14="http://schemas.microsoft.com/office/powerpoint/2010/main" val="48673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7" grpId="0" animBg="1"/>
      <p:bldP spid="9" grpId="0" animBg="1"/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F492F626-89B7-5ACC-3779-CC3D039F6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385" y="27458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4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821C42-204A-490D-D485-77F44E05F6FE}"/>
              </a:ext>
            </a:extLst>
          </p:cNvPr>
          <p:cNvSpPr/>
          <p:nvPr/>
        </p:nvSpPr>
        <p:spPr>
          <a:xfrm>
            <a:off x="581023" y="1615272"/>
            <a:ext cx="4581528" cy="3286512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Lấy hai tờ giấy có lưới ô vuông, mỗi tờ gồm 100 ô vuông. Tô màu vào lưới ô để biểu diễn các số thập phân 0,25; 0,6.</a:t>
            </a:r>
          </a:p>
          <a:p>
            <a:pPr algn="just">
              <a:lnSpc>
                <a:spcPct val="150000"/>
              </a:lnSpc>
            </a:pPr>
            <a:endParaRPr lang="vi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664143" y="1722921"/>
            <a:ext cx="688407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</a:t>
            </a:r>
            <a:r>
              <a:rPr lang="en-US" sz="2400" b="1" noProof="0" dirty="0">
                <a:solidFill>
                  <a:prstClr val="black"/>
                </a:solidFill>
                <a:latin typeface="UTM Avo" panose="02040603050506020204" pitchFamily="18" charset="0"/>
              </a:rPr>
              <a:t>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46E658-9ED4-DB4F-ABE5-C6AC07788339}"/>
              </a:ext>
            </a:extLst>
          </p:cNvPr>
          <p:cNvSpPr/>
          <p:nvPr/>
        </p:nvSpPr>
        <p:spPr>
          <a:xfrm>
            <a:off x="6886575" y="3752850"/>
            <a:ext cx="5305425" cy="310515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C29FF2-44B6-C5FA-3A22-055CA7BAD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26" y="1615272"/>
            <a:ext cx="6480352" cy="41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8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8526D50-4E44-3147-FBD6-C7EC82B83185}"/>
              </a:ext>
            </a:extLst>
          </p:cNvPr>
          <p:cNvSpPr/>
          <p:nvPr/>
        </p:nvSpPr>
        <p:spPr>
          <a:xfrm>
            <a:off x="6886575" y="3752850"/>
            <a:ext cx="5305425" cy="310515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362B20-2FAE-8DF2-1A9F-4F3EDBF489A5}"/>
              </a:ext>
            </a:extLst>
          </p:cNvPr>
          <p:cNvSpPr txBox="1"/>
          <p:nvPr/>
        </p:nvSpPr>
        <p:spPr>
          <a:xfrm>
            <a:off x="547742" y="1742729"/>
            <a:ext cx="9701158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2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100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bút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VN" sz="2400" dirty="0"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tô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A3BC06-2FB6-DC67-48FA-B9010EAAD84D}"/>
                  </a:ext>
                </a:extLst>
              </p:cNvPr>
              <p:cNvSpPr txBox="1"/>
              <p:nvPr/>
            </p:nvSpPr>
            <p:spPr>
              <a:xfrm>
                <a:off x="557266" y="2777214"/>
                <a:ext cx="10515188" cy="30131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quả: </a:t>
                </a:r>
                <a:endParaRPr lang="en-VN" sz="24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0,25 =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dirty="0" smtClean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0,6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dirty="0" smtClean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tô màu vào 25 ô vuông nhỏ để biểu diễn các số thập phân 0,25.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Tô màu vào 60 ô vuông nhỏ để biểu diễn các số thập phân 0,6.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A3BC06-2FB6-DC67-48FA-B9010EAAD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66" y="2777214"/>
                <a:ext cx="10515188" cy="3013133"/>
              </a:xfrm>
              <a:prstGeom prst="rect">
                <a:avLst/>
              </a:prstGeom>
              <a:blipFill>
                <a:blip r:embed="rId3"/>
                <a:stretch>
                  <a:fillRect l="-870" r="-290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08BC2B7-F048-F6E3-A7E7-9437852B8A3D}"/>
              </a:ext>
            </a:extLst>
          </p:cNvPr>
          <p:cNvGrpSpPr/>
          <p:nvPr/>
        </p:nvGrpSpPr>
        <p:grpSpPr>
          <a:xfrm>
            <a:off x="7524750" y="661301"/>
            <a:ext cx="4333875" cy="948740"/>
            <a:chOff x="7524750" y="661301"/>
            <a:chExt cx="4333875" cy="948740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94CF7E9C-D966-047E-1C54-FD56240E09F4}"/>
                </a:ext>
              </a:extLst>
            </p:cNvPr>
            <p:cNvSpPr/>
            <p:nvPr/>
          </p:nvSpPr>
          <p:spPr>
            <a:xfrm>
              <a:off x="7524750" y="915312"/>
              <a:ext cx="3338888" cy="688368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b="1" dirty="0">
                  <a:solidFill>
                    <a:srgbClr val="0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Thảo luận nhóm</a:t>
              </a:r>
            </a:p>
          </p:txBody>
        </p:sp>
        <p:pic>
          <p:nvPicPr>
            <p:cNvPr id="9" name="Picture 22">
              <a:extLst>
                <a:ext uri="{FF2B5EF4-FFF2-40B4-BE49-F238E27FC236}">
                  <a16:creationId xmlns:a16="http://schemas.microsoft.com/office/drawing/2014/main" id="{EEE9BEE7-594C-5290-AD33-D7FB5F0AA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545491" y="661301"/>
              <a:ext cx="1313134" cy="948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25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2826839-2663-ADBE-3A12-EC7536EC183E}"/>
              </a:ext>
            </a:extLst>
          </p:cNvPr>
          <p:cNvSpPr/>
          <p:nvPr/>
        </p:nvSpPr>
        <p:spPr>
          <a:xfrm>
            <a:off x="0" y="5578764"/>
            <a:ext cx="12188952" cy="1275280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kern="0" dirty="0">
              <a:solidFill>
                <a:srgbClr val="FFFFFF"/>
              </a:solidFill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3" name="Picture 22">
            <a:extLst>
              <a:ext uri="{FF2B5EF4-FFF2-40B4-BE49-F238E27FC236}">
                <a16:creationId xmlns:a16="http://schemas.microsoft.com/office/drawing/2014/main" id="{7CB85F58-16E3-9C75-F847-36443C2228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" y="4933173"/>
            <a:ext cx="962297" cy="943452"/>
          </a:xfrm>
          <a:prstGeom prst="rect">
            <a:avLst/>
          </a:prstGeom>
        </p:spPr>
      </p:pic>
      <p:pic>
        <p:nvPicPr>
          <p:cNvPr id="4" name="Picture 25">
            <a:extLst>
              <a:ext uri="{FF2B5EF4-FFF2-40B4-BE49-F238E27FC236}">
                <a16:creationId xmlns:a16="http://schemas.microsoft.com/office/drawing/2014/main" id="{85A5EDE9-8E7A-8D0C-304B-4F1964519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58415" y="4050282"/>
            <a:ext cx="877264" cy="1822887"/>
          </a:xfrm>
          <a:prstGeom prst="rect">
            <a:avLst/>
          </a:prstGeom>
        </p:spPr>
      </p:pic>
      <p:pic>
        <p:nvPicPr>
          <p:cNvPr id="5" name="Picture 28">
            <a:extLst>
              <a:ext uri="{FF2B5EF4-FFF2-40B4-BE49-F238E27FC236}">
                <a16:creationId xmlns:a16="http://schemas.microsoft.com/office/drawing/2014/main" id="{32D0549C-0E82-F461-F4EE-4AD3F79A11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6938" y="4463989"/>
            <a:ext cx="1425212" cy="140917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4DFFD80-6B00-D54C-1D75-94F11D509A17}"/>
              </a:ext>
            </a:extLst>
          </p:cNvPr>
          <p:cNvGrpSpPr/>
          <p:nvPr/>
        </p:nvGrpSpPr>
        <p:grpSpPr>
          <a:xfrm>
            <a:off x="-262842" y="5538093"/>
            <a:ext cx="12714635" cy="706913"/>
            <a:chOff x="-27220" y="5568535"/>
            <a:chExt cx="12714634" cy="706913"/>
          </a:xfrm>
        </p:grpSpPr>
        <p:pic>
          <p:nvPicPr>
            <p:cNvPr id="7" name="Picture 29">
              <a:extLst>
                <a:ext uri="{FF2B5EF4-FFF2-40B4-BE49-F238E27FC236}">
                  <a16:creationId xmlns:a16="http://schemas.microsoft.com/office/drawing/2014/main" id="{5F980124-79E8-0E80-4E82-D28F86647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27220" y="5569526"/>
              <a:ext cx="1502286" cy="696685"/>
            </a:xfrm>
            <a:prstGeom prst="rect">
              <a:avLst/>
            </a:prstGeom>
          </p:spPr>
        </p:pic>
        <p:pic>
          <p:nvPicPr>
            <p:cNvPr id="8" name="Picture 29">
              <a:extLst>
                <a:ext uri="{FF2B5EF4-FFF2-40B4-BE49-F238E27FC236}">
                  <a16:creationId xmlns:a16="http://schemas.microsoft.com/office/drawing/2014/main" id="{A0E27197-49F1-3503-ED09-76991FEEC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356760" y="5569525"/>
              <a:ext cx="1502286" cy="696685"/>
            </a:xfrm>
            <a:prstGeom prst="rect">
              <a:avLst/>
            </a:prstGeom>
          </p:spPr>
        </p:pic>
        <p:pic>
          <p:nvPicPr>
            <p:cNvPr id="9" name="Picture 29">
              <a:extLst>
                <a:ext uri="{FF2B5EF4-FFF2-40B4-BE49-F238E27FC236}">
                  <a16:creationId xmlns:a16="http://schemas.microsoft.com/office/drawing/2014/main" id="{49D1118F-07E3-2BBE-A010-919609EC8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756227" y="5574805"/>
              <a:ext cx="1502286" cy="696685"/>
            </a:xfrm>
            <a:prstGeom prst="rect">
              <a:avLst/>
            </a:prstGeom>
          </p:spPr>
        </p:pic>
        <p:pic>
          <p:nvPicPr>
            <p:cNvPr id="10" name="Picture 29">
              <a:extLst>
                <a:ext uri="{FF2B5EF4-FFF2-40B4-BE49-F238E27FC236}">
                  <a16:creationId xmlns:a16="http://schemas.microsoft.com/office/drawing/2014/main" id="{677A3D99-C4B5-EFA0-7D52-BF6C7DA80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154012" y="5578763"/>
              <a:ext cx="1502286" cy="696685"/>
            </a:xfrm>
            <a:prstGeom prst="rect">
              <a:avLst/>
            </a:prstGeom>
          </p:spPr>
        </p:pic>
        <p:pic>
          <p:nvPicPr>
            <p:cNvPr id="11" name="Picture 29">
              <a:extLst>
                <a:ext uri="{FF2B5EF4-FFF2-40B4-BE49-F238E27FC236}">
                  <a16:creationId xmlns:a16="http://schemas.microsoft.com/office/drawing/2014/main" id="{5B9A9BF5-093B-C5EB-0F45-25D3DEABB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559380" y="5578763"/>
              <a:ext cx="1502286" cy="696685"/>
            </a:xfrm>
            <a:prstGeom prst="rect">
              <a:avLst/>
            </a:prstGeom>
          </p:spPr>
        </p:pic>
        <p:pic>
          <p:nvPicPr>
            <p:cNvPr id="12" name="Picture 29">
              <a:extLst>
                <a:ext uri="{FF2B5EF4-FFF2-40B4-BE49-F238E27FC236}">
                  <a16:creationId xmlns:a16="http://schemas.microsoft.com/office/drawing/2014/main" id="{C788CB45-FDC4-D0B9-1200-239A7D114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964748" y="5568536"/>
              <a:ext cx="1502286" cy="696685"/>
            </a:xfrm>
            <a:prstGeom prst="rect">
              <a:avLst/>
            </a:prstGeom>
          </p:spPr>
        </p:pic>
        <p:pic>
          <p:nvPicPr>
            <p:cNvPr id="13" name="Picture 29">
              <a:extLst>
                <a:ext uri="{FF2B5EF4-FFF2-40B4-BE49-F238E27FC236}">
                  <a16:creationId xmlns:a16="http://schemas.microsoft.com/office/drawing/2014/main" id="{A655314D-199A-E4AC-2EDD-399A707EE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372254" y="5578763"/>
              <a:ext cx="1502286" cy="696685"/>
            </a:xfrm>
            <a:prstGeom prst="rect">
              <a:avLst/>
            </a:prstGeom>
          </p:spPr>
        </p:pic>
        <p:pic>
          <p:nvPicPr>
            <p:cNvPr id="14" name="Picture 29">
              <a:extLst>
                <a:ext uri="{FF2B5EF4-FFF2-40B4-BE49-F238E27FC236}">
                  <a16:creationId xmlns:a16="http://schemas.microsoft.com/office/drawing/2014/main" id="{6621A9CC-EE87-2D83-9FD0-2406163E5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777622" y="5568535"/>
              <a:ext cx="1502286" cy="696685"/>
            </a:xfrm>
            <a:prstGeom prst="rect">
              <a:avLst/>
            </a:prstGeom>
          </p:spPr>
        </p:pic>
        <p:pic>
          <p:nvPicPr>
            <p:cNvPr id="15" name="Picture 29">
              <a:extLst>
                <a:ext uri="{FF2B5EF4-FFF2-40B4-BE49-F238E27FC236}">
                  <a16:creationId xmlns:a16="http://schemas.microsoft.com/office/drawing/2014/main" id="{74B81F33-8937-5403-ECD9-A167F4779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185128" y="5578763"/>
              <a:ext cx="1502286" cy="696685"/>
            </a:xfrm>
            <a:prstGeom prst="rect">
              <a:avLst/>
            </a:prstGeom>
          </p:spPr>
        </p:pic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A0286988-AF95-1E88-A6B0-23C106EAF892}"/>
              </a:ext>
            </a:extLst>
          </p:cNvPr>
          <p:cNvSpPr txBox="1">
            <a:spLocks/>
          </p:cNvSpPr>
          <p:nvPr/>
        </p:nvSpPr>
        <p:spPr>
          <a:xfrm>
            <a:off x="322388" y="1758982"/>
            <a:ext cx="5617029" cy="13255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>
                <a:srgbClr val="000000"/>
              </a:buClr>
            </a:pPr>
            <a:r>
              <a:rPr lang="en-US" sz="7200" b="1" dirty="0">
                <a:ln>
                  <a:solidFill>
                    <a:srgbClr val="74D1DE"/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TRÒ CHƠI HÁI TÁO</a:t>
            </a: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917784BC-E332-5767-0B1C-4B18C9CF85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833604" y="192455"/>
            <a:ext cx="6249536" cy="6578460"/>
          </a:xfrm>
          <a:prstGeom prst="rect">
            <a:avLst/>
          </a:prstGeom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275BF43D-75EB-48B3-9FC3-05F8FC1DD5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304898" y="4914334"/>
            <a:ext cx="1687732" cy="1751213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  <a:extLst>
              <a:ext uri="{FF2B5EF4-FFF2-40B4-BE49-F238E27FC236}">
                <a16:creationId xmlns:a16="http://schemas.microsoft.com/office/drawing/2014/main" id="{859B6F5F-980E-C662-AB55-C06B2FBA1E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41235" y="4138949"/>
            <a:ext cx="3865200" cy="27190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F4AF89A-CC13-0890-10FA-71B44E1247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837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4600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2">
            <a:extLst>
              <a:ext uri="{FF2B5EF4-FFF2-40B4-BE49-F238E27FC236}">
                <a16:creationId xmlns:a16="http://schemas.microsoft.com/office/drawing/2014/main" id="{E6F6AEBB-3D29-5E0F-1532-0398D0C6F4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3000" y="4651140"/>
            <a:ext cx="781867" cy="766555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CC76FBCF-79AE-AC4F-8600-DA515B90A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52962" y="3933792"/>
            <a:ext cx="712777" cy="1481095"/>
          </a:xfrm>
          <a:prstGeom prst="rect">
            <a:avLst/>
          </a:prstGeom>
        </p:spPr>
      </p:pic>
      <p:pic>
        <p:nvPicPr>
          <p:cNvPr id="11" name="Picture 28">
            <a:extLst>
              <a:ext uri="{FF2B5EF4-FFF2-40B4-BE49-F238E27FC236}">
                <a16:creationId xmlns:a16="http://schemas.microsoft.com/office/drawing/2014/main" id="{D4B14636-C337-6261-97AF-6D078D28641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33637" y="4269930"/>
            <a:ext cx="1157985" cy="114495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9B6F400-84EB-BBDE-1920-1AC8417BD270}"/>
              </a:ext>
            </a:extLst>
          </p:cNvPr>
          <p:cNvGrpSpPr/>
          <p:nvPr/>
        </p:nvGrpSpPr>
        <p:grpSpPr>
          <a:xfrm>
            <a:off x="929442" y="5142638"/>
            <a:ext cx="10330640" cy="574367"/>
            <a:chOff x="-27220" y="5568535"/>
            <a:chExt cx="12714634" cy="706913"/>
          </a:xfrm>
        </p:grpSpPr>
        <p:pic>
          <p:nvPicPr>
            <p:cNvPr id="13" name="Picture 29">
              <a:extLst>
                <a:ext uri="{FF2B5EF4-FFF2-40B4-BE49-F238E27FC236}">
                  <a16:creationId xmlns:a16="http://schemas.microsoft.com/office/drawing/2014/main" id="{B0FF24D4-9B15-0366-0EAE-A2EF8D0C1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27220" y="5569526"/>
              <a:ext cx="1502286" cy="696685"/>
            </a:xfrm>
            <a:prstGeom prst="rect">
              <a:avLst/>
            </a:prstGeom>
          </p:spPr>
        </p:pic>
        <p:pic>
          <p:nvPicPr>
            <p:cNvPr id="14" name="Picture 29">
              <a:extLst>
                <a:ext uri="{FF2B5EF4-FFF2-40B4-BE49-F238E27FC236}">
                  <a16:creationId xmlns:a16="http://schemas.microsoft.com/office/drawing/2014/main" id="{F98181B6-1FBF-8038-5947-A3D17F4F3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356760" y="5569525"/>
              <a:ext cx="1502286" cy="696685"/>
            </a:xfrm>
            <a:prstGeom prst="rect">
              <a:avLst/>
            </a:prstGeom>
          </p:spPr>
        </p:pic>
        <p:pic>
          <p:nvPicPr>
            <p:cNvPr id="15" name="Picture 29">
              <a:extLst>
                <a:ext uri="{FF2B5EF4-FFF2-40B4-BE49-F238E27FC236}">
                  <a16:creationId xmlns:a16="http://schemas.microsoft.com/office/drawing/2014/main" id="{C9388ACC-19FE-A306-DAE3-708816FC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756227" y="5574805"/>
              <a:ext cx="1502286" cy="696685"/>
            </a:xfrm>
            <a:prstGeom prst="rect">
              <a:avLst/>
            </a:prstGeom>
          </p:spPr>
        </p:pic>
        <p:pic>
          <p:nvPicPr>
            <p:cNvPr id="17" name="Picture 29">
              <a:extLst>
                <a:ext uri="{FF2B5EF4-FFF2-40B4-BE49-F238E27FC236}">
                  <a16:creationId xmlns:a16="http://schemas.microsoft.com/office/drawing/2014/main" id="{D8C74AB9-815C-AFF5-5DFB-E295EB3E2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4154012" y="5578763"/>
              <a:ext cx="1502286" cy="696685"/>
            </a:xfrm>
            <a:prstGeom prst="rect">
              <a:avLst/>
            </a:prstGeom>
          </p:spPr>
        </p:pic>
        <p:pic>
          <p:nvPicPr>
            <p:cNvPr id="18" name="Picture 29">
              <a:extLst>
                <a:ext uri="{FF2B5EF4-FFF2-40B4-BE49-F238E27FC236}">
                  <a16:creationId xmlns:a16="http://schemas.microsoft.com/office/drawing/2014/main" id="{881C39DC-3C0A-164C-AC63-2421C791B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5559380" y="5578763"/>
              <a:ext cx="1502286" cy="696685"/>
            </a:xfrm>
            <a:prstGeom prst="rect">
              <a:avLst/>
            </a:prstGeom>
          </p:spPr>
        </p:pic>
        <p:pic>
          <p:nvPicPr>
            <p:cNvPr id="19" name="Picture 29">
              <a:extLst>
                <a:ext uri="{FF2B5EF4-FFF2-40B4-BE49-F238E27FC236}">
                  <a16:creationId xmlns:a16="http://schemas.microsoft.com/office/drawing/2014/main" id="{65FF6F58-4520-3F32-9256-4D9C253B3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964748" y="5568536"/>
              <a:ext cx="1502286" cy="696685"/>
            </a:xfrm>
            <a:prstGeom prst="rect">
              <a:avLst/>
            </a:prstGeom>
          </p:spPr>
        </p:pic>
        <p:pic>
          <p:nvPicPr>
            <p:cNvPr id="20" name="Picture 29">
              <a:extLst>
                <a:ext uri="{FF2B5EF4-FFF2-40B4-BE49-F238E27FC236}">
                  <a16:creationId xmlns:a16="http://schemas.microsoft.com/office/drawing/2014/main" id="{55AC989A-0331-DB0D-AB88-F1FBE074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372254" y="5578763"/>
              <a:ext cx="1502286" cy="696685"/>
            </a:xfrm>
            <a:prstGeom prst="rect">
              <a:avLst/>
            </a:prstGeom>
          </p:spPr>
        </p:pic>
        <p:pic>
          <p:nvPicPr>
            <p:cNvPr id="21" name="Picture 29">
              <a:extLst>
                <a:ext uri="{FF2B5EF4-FFF2-40B4-BE49-F238E27FC236}">
                  <a16:creationId xmlns:a16="http://schemas.microsoft.com/office/drawing/2014/main" id="{4A8C97F1-C27F-3B72-655F-D8B2E852B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9777622" y="5568535"/>
              <a:ext cx="1502286" cy="696685"/>
            </a:xfrm>
            <a:prstGeom prst="rect">
              <a:avLst/>
            </a:prstGeom>
          </p:spPr>
        </p:pic>
        <p:pic>
          <p:nvPicPr>
            <p:cNvPr id="22" name="Picture 29">
              <a:extLst>
                <a:ext uri="{FF2B5EF4-FFF2-40B4-BE49-F238E27FC236}">
                  <a16:creationId xmlns:a16="http://schemas.microsoft.com/office/drawing/2014/main" id="{0DBD39A0-B8EA-0971-7017-624E45570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1185128" y="5578763"/>
              <a:ext cx="1502286" cy="696685"/>
            </a:xfrm>
            <a:prstGeom prst="rect">
              <a:avLst/>
            </a:prstGeom>
          </p:spPr>
        </p:pic>
      </p:grpSp>
      <p:pic>
        <p:nvPicPr>
          <p:cNvPr id="26" name="Picture 6">
            <a:extLst>
              <a:ext uri="{FF2B5EF4-FFF2-40B4-BE49-F238E27FC236}">
                <a16:creationId xmlns:a16="http://schemas.microsoft.com/office/drawing/2014/main" id="{A77021E9-ACD6-E58A-FE34-13BEC11A9C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223226" y="799305"/>
            <a:ext cx="5077748" cy="5344998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439E930C-A65D-8D7A-A597-913DFE3809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703229" y="4635834"/>
            <a:ext cx="1371282" cy="142286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9A999D8-8720-C913-BBDE-129616D2D0AF}"/>
              </a:ext>
            </a:extLst>
          </p:cNvPr>
          <p:cNvGrpSpPr/>
          <p:nvPr/>
        </p:nvGrpSpPr>
        <p:grpSpPr>
          <a:xfrm>
            <a:off x="1551476" y="900788"/>
            <a:ext cx="9089047" cy="5484859"/>
            <a:chOff x="1678655" y="900788"/>
            <a:chExt cx="9089047" cy="5484859"/>
          </a:xfrm>
        </p:grpSpPr>
        <p:sp>
          <p:nvSpPr>
            <p:cNvPr id="5" name="Scroll: Horizontal 4">
              <a:extLst>
                <a:ext uri="{FF2B5EF4-FFF2-40B4-BE49-F238E27FC236}">
                  <a16:creationId xmlns:a16="http://schemas.microsoft.com/office/drawing/2014/main" id="{E91FF93C-31FD-B474-1013-61D43266335C}"/>
                </a:ext>
              </a:extLst>
            </p:cNvPr>
            <p:cNvSpPr/>
            <p:nvPr/>
          </p:nvSpPr>
          <p:spPr>
            <a:xfrm>
              <a:off x="1678655" y="900788"/>
              <a:ext cx="9089047" cy="5484859"/>
            </a:xfrm>
            <a:prstGeom prst="horizontalScroll">
              <a:avLst>
                <a:gd name="adj" fmla="val 996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317A495D-6E84-6800-3D80-88DF82CD647F}"/>
                </a:ext>
              </a:extLst>
            </p:cNvPr>
            <p:cNvSpPr txBox="1">
              <a:spLocks/>
            </p:cNvSpPr>
            <p:nvPr/>
          </p:nvSpPr>
          <p:spPr>
            <a:xfrm>
              <a:off x="4101002" y="1440305"/>
              <a:ext cx="4563836" cy="1077020"/>
            </a:xfrm>
            <a:prstGeom prst="rect">
              <a:avLst/>
            </a:prstGeom>
          </p:spPr>
          <p:txBody>
            <a:bodyPr vert="horz" lIns="74295" tIns="37148" rIns="74295" bIns="37148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49533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850" b="1" i="0" u="none" strike="noStrike" kern="1200" cap="none" spc="0" normalizeH="0" baseline="0" noProof="0" dirty="0" err="1">
                  <a:ln>
                    <a:solidFill>
                      <a:srgbClr val="74D1DE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Hướng</a:t>
              </a:r>
              <a:r>
                <a:rPr kumimoji="0" lang="en-US" sz="5850" b="1" i="0" u="none" strike="noStrike" kern="1200" cap="none" spc="0" normalizeH="0" baseline="0" noProof="0" dirty="0">
                  <a:ln>
                    <a:solidFill>
                      <a:srgbClr val="74D1DE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 </a:t>
              </a:r>
              <a:r>
                <a:rPr kumimoji="0" lang="en-US" sz="5850" b="1" i="0" u="none" strike="noStrike" kern="1200" cap="none" spc="0" normalizeH="0" baseline="0" noProof="0" dirty="0" err="1">
                  <a:ln>
                    <a:solidFill>
                      <a:srgbClr val="74D1DE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dẫn</a:t>
              </a:r>
              <a:endParaRPr kumimoji="0" lang="en-US" sz="5850" b="1" i="0" u="none" strike="noStrike" kern="1200" cap="none" spc="0" normalizeH="0" baseline="0" noProof="0" dirty="0">
                <a:ln>
                  <a:solidFill>
                    <a:srgbClr val="74D1D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B365920F-0D9A-4BAC-B30D-625FD2C970A6}"/>
                </a:ext>
              </a:extLst>
            </p:cNvPr>
            <p:cNvSpPr txBox="1">
              <a:spLocks/>
            </p:cNvSpPr>
            <p:nvPr/>
          </p:nvSpPr>
          <p:spPr>
            <a:xfrm>
              <a:off x="2465500" y="4542157"/>
              <a:ext cx="8218372" cy="1077020"/>
            </a:xfrm>
            <a:prstGeom prst="rect">
              <a:avLst/>
            </a:prstGeom>
          </p:spPr>
          <p:txBody>
            <a:bodyPr vert="horz" lIns="74295" tIns="37148" rIns="74295" bIns="37148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49533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-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GV click “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Bắt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đầu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”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để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bắt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đầu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trò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chơi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.</a:t>
              </a:r>
            </a:p>
            <a:p>
              <a:pPr marL="0" marR="0" lvl="0" indent="0" algn="l" defTabSz="49533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-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Mỗi quả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táo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 tương ứng với 1 câu hỏi. </a:t>
              </a:r>
            </a:p>
            <a:p>
              <a:pPr marL="0" marR="0" lvl="0" indent="0" algn="l" defTabSz="49533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- GV click vào quả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táo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 để hiển thị câu hỏi và đáp án tương ứng. </a:t>
              </a:r>
            </a:p>
            <a:p>
              <a:pPr marL="0" marR="0" lvl="0" indent="0" algn="l" defTabSz="49533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- Sau khi chọn đáp án, GV click vào bảng "quay về" để về màn hình hái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táo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. </a:t>
              </a:r>
            </a:p>
            <a:p>
              <a:pPr marL="0" marR="0" lvl="0" indent="0" algn="l" defTabSz="49533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- Click vào quả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táo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 vừa chọn, quả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táo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 sẽ rơi xuống.</a:t>
              </a:r>
            </a:p>
            <a:p>
              <a:pPr marL="0" marR="0" lvl="0" indent="0" algn="l" defTabSz="49533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- Click vào quả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táo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j-ea"/>
                  <a:cs typeface="Arial" panose="020B0604020202020204" pitchFamily="34" charset="0"/>
                </a:rPr>
                <a:t> tiếp theo để tiếp tục trò chơi.</a:t>
              </a:r>
            </a:p>
          </p:txBody>
        </p:sp>
      </p:grpSp>
      <p:pic>
        <p:nvPicPr>
          <p:cNvPr id="3" name="Picture 2">
            <a:hlinkClick r:id="rId13" action="ppaction://hlinksldjump"/>
            <a:extLst>
              <a:ext uri="{FF2B5EF4-FFF2-40B4-BE49-F238E27FC236}">
                <a16:creationId xmlns:a16="http://schemas.microsoft.com/office/drawing/2014/main" id="{E3780496-1268-3BAB-94D8-21FE9D9B1DB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07345" y="4674339"/>
            <a:ext cx="3140474" cy="22092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54F875-C8A1-A5FD-727E-79E4C89EED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8370" cy="990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15636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>
            <a:extLst>
              <a:ext uri="{FF2B5EF4-FFF2-40B4-BE49-F238E27FC236}">
                <a16:creationId xmlns:a16="http://schemas.microsoft.com/office/drawing/2014/main" id="{379AA509-9B4B-84FB-9047-756400A5D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882716" y="623225"/>
            <a:ext cx="1289608" cy="132778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5546AE2-5BE2-25A8-AF62-C3EE2F1EF82A}"/>
              </a:ext>
            </a:extLst>
          </p:cNvPr>
          <p:cNvGrpSpPr/>
          <p:nvPr/>
        </p:nvGrpSpPr>
        <p:grpSpPr>
          <a:xfrm>
            <a:off x="12573012" y="191826"/>
            <a:ext cx="5702309" cy="2596988"/>
            <a:chOff x="11265112" y="208348"/>
            <a:chExt cx="5702309" cy="259698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1BFCA2C-A9E3-CF1A-B7D4-D07F32A7E923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6" name="Picture 22">
                <a:extLst>
                  <a:ext uri="{FF2B5EF4-FFF2-40B4-BE49-F238E27FC236}">
                    <a16:creationId xmlns:a16="http://schemas.microsoft.com/office/drawing/2014/main" id="{CB36CAE9-8103-52E0-7FBD-DCE593702B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7" name="Picture 22">
                <a:extLst>
                  <a:ext uri="{FF2B5EF4-FFF2-40B4-BE49-F238E27FC236}">
                    <a16:creationId xmlns:a16="http://schemas.microsoft.com/office/drawing/2014/main" id="{64D917BD-C571-21E4-5701-2D66670774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5" name="Picture 22">
              <a:extLst>
                <a:ext uri="{FF2B5EF4-FFF2-40B4-BE49-F238E27FC236}">
                  <a16:creationId xmlns:a16="http://schemas.microsoft.com/office/drawing/2014/main" id="{922654D7-5E4D-33D6-3309-0F7D7B7D5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FC41D1C-0D50-F049-B591-2C8AF85D379B}"/>
              </a:ext>
            </a:extLst>
          </p:cNvPr>
          <p:cNvGrpSpPr/>
          <p:nvPr/>
        </p:nvGrpSpPr>
        <p:grpSpPr>
          <a:xfrm>
            <a:off x="-2329197" y="615596"/>
            <a:ext cx="2238516" cy="1506896"/>
            <a:chOff x="3078903" y="240919"/>
            <a:chExt cx="2238516" cy="1506896"/>
          </a:xfrm>
        </p:grpSpPr>
        <p:pic>
          <p:nvPicPr>
            <p:cNvPr id="9" name="Picture 22">
              <a:extLst>
                <a:ext uri="{FF2B5EF4-FFF2-40B4-BE49-F238E27FC236}">
                  <a16:creationId xmlns:a16="http://schemas.microsoft.com/office/drawing/2014/main" id="{B1B4F0C9-D59F-8A9E-5389-7DA5BFB92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10" name="Picture 22">
              <a:extLst>
                <a:ext uri="{FF2B5EF4-FFF2-40B4-BE49-F238E27FC236}">
                  <a16:creationId xmlns:a16="http://schemas.microsoft.com/office/drawing/2014/main" id="{FBBDA645-3B0E-5004-458F-4E58AE7AE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11" name="Rectangle 4">
            <a:extLst>
              <a:ext uri="{FF2B5EF4-FFF2-40B4-BE49-F238E27FC236}">
                <a16:creationId xmlns:a16="http://schemas.microsoft.com/office/drawing/2014/main" id="{EB93AB93-7E66-B0F2-FC84-B42EAEAC02B7}"/>
              </a:ext>
            </a:extLst>
          </p:cNvPr>
          <p:cNvSpPr/>
          <p:nvPr/>
        </p:nvSpPr>
        <p:spPr>
          <a:xfrm>
            <a:off x="0" y="5578764"/>
            <a:ext cx="12188952" cy="1275280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kern="0" dirty="0">
              <a:solidFill>
                <a:srgbClr val="FFFFFF"/>
              </a:solidFill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12" name="Picture 22">
            <a:extLst>
              <a:ext uri="{FF2B5EF4-FFF2-40B4-BE49-F238E27FC236}">
                <a16:creationId xmlns:a16="http://schemas.microsoft.com/office/drawing/2014/main" id="{4586E835-E7E1-0450-AB7F-ACA0CAFE4CD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" y="4933173"/>
            <a:ext cx="962297" cy="943452"/>
          </a:xfrm>
          <a:prstGeom prst="rect">
            <a:avLst/>
          </a:prstGeom>
        </p:spPr>
      </p:pic>
      <p:pic>
        <p:nvPicPr>
          <p:cNvPr id="13" name="Picture 25">
            <a:extLst>
              <a:ext uri="{FF2B5EF4-FFF2-40B4-BE49-F238E27FC236}">
                <a16:creationId xmlns:a16="http://schemas.microsoft.com/office/drawing/2014/main" id="{0605D4D0-A0C7-E6A6-6E13-63FCBB6358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858415" y="4050282"/>
            <a:ext cx="877264" cy="1822887"/>
          </a:xfrm>
          <a:prstGeom prst="rect">
            <a:avLst/>
          </a:prstGeom>
        </p:spPr>
      </p:pic>
      <p:pic>
        <p:nvPicPr>
          <p:cNvPr id="14" name="Picture 28">
            <a:extLst>
              <a:ext uri="{FF2B5EF4-FFF2-40B4-BE49-F238E27FC236}">
                <a16:creationId xmlns:a16="http://schemas.microsoft.com/office/drawing/2014/main" id="{C06936E4-94FF-1A01-C14E-21DACDD2FC8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726938" y="4463989"/>
            <a:ext cx="1425212" cy="140917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208F81C-ABF7-4C64-E959-2D979839B5B1}"/>
              </a:ext>
            </a:extLst>
          </p:cNvPr>
          <p:cNvGrpSpPr/>
          <p:nvPr/>
        </p:nvGrpSpPr>
        <p:grpSpPr>
          <a:xfrm>
            <a:off x="-262842" y="5538093"/>
            <a:ext cx="12714635" cy="706913"/>
            <a:chOff x="-27220" y="5568535"/>
            <a:chExt cx="12714634" cy="706913"/>
          </a:xfrm>
        </p:grpSpPr>
        <p:pic>
          <p:nvPicPr>
            <p:cNvPr id="16" name="Picture 29">
              <a:extLst>
                <a:ext uri="{FF2B5EF4-FFF2-40B4-BE49-F238E27FC236}">
                  <a16:creationId xmlns:a16="http://schemas.microsoft.com/office/drawing/2014/main" id="{659447F6-AFF9-823F-50C8-B444A7FB6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27220" y="5569526"/>
              <a:ext cx="1502286" cy="696685"/>
            </a:xfrm>
            <a:prstGeom prst="rect">
              <a:avLst/>
            </a:prstGeom>
          </p:spPr>
        </p:pic>
        <p:pic>
          <p:nvPicPr>
            <p:cNvPr id="17" name="Picture 29">
              <a:extLst>
                <a:ext uri="{FF2B5EF4-FFF2-40B4-BE49-F238E27FC236}">
                  <a16:creationId xmlns:a16="http://schemas.microsoft.com/office/drawing/2014/main" id="{FA90BB0E-A968-22F4-5BD2-20E491727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356760" y="5569525"/>
              <a:ext cx="1502286" cy="696685"/>
            </a:xfrm>
            <a:prstGeom prst="rect">
              <a:avLst/>
            </a:prstGeom>
          </p:spPr>
        </p:pic>
        <p:pic>
          <p:nvPicPr>
            <p:cNvPr id="18" name="Picture 29">
              <a:extLst>
                <a:ext uri="{FF2B5EF4-FFF2-40B4-BE49-F238E27FC236}">
                  <a16:creationId xmlns:a16="http://schemas.microsoft.com/office/drawing/2014/main" id="{623A15BF-6CC2-BD45-C057-AF739038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2756227" y="5574805"/>
              <a:ext cx="1502286" cy="696685"/>
            </a:xfrm>
            <a:prstGeom prst="rect">
              <a:avLst/>
            </a:prstGeom>
          </p:spPr>
        </p:pic>
        <p:pic>
          <p:nvPicPr>
            <p:cNvPr id="19" name="Picture 29">
              <a:extLst>
                <a:ext uri="{FF2B5EF4-FFF2-40B4-BE49-F238E27FC236}">
                  <a16:creationId xmlns:a16="http://schemas.microsoft.com/office/drawing/2014/main" id="{B332B42C-0F57-1C0E-A4E1-DB6751C99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4154012" y="5578763"/>
              <a:ext cx="1502286" cy="696685"/>
            </a:xfrm>
            <a:prstGeom prst="rect">
              <a:avLst/>
            </a:prstGeom>
          </p:spPr>
        </p:pic>
        <p:pic>
          <p:nvPicPr>
            <p:cNvPr id="20" name="Picture 29">
              <a:extLst>
                <a:ext uri="{FF2B5EF4-FFF2-40B4-BE49-F238E27FC236}">
                  <a16:creationId xmlns:a16="http://schemas.microsoft.com/office/drawing/2014/main" id="{1EFB101F-4620-8A37-58E9-ADACBB53B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5559380" y="5578763"/>
              <a:ext cx="1502286" cy="696685"/>
            </a:xfrm>
            <a:prstGeom prst="rect">
              <a:avLst/>
            </a:prstGeom>
          </p:spPr>
        </p:pic>
        <p:pic>
          <p:nvPicPr>
            <p:cNvPr id="21" name="Picture 29">
              <a:extLst>
                <a:ext uri="{FF2B5EF4-FFF2-40B4-BE49-F238E27FC236}">
                  <a16:creationId xmlns:a16="http://schemas.microsoft.com/office/drawing/2014/main" id="{9FB68DF5-F50E-8135-A77F-3C5FBD734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6964748" y="5568536"/>
              <a:ext cx="1502286" cy="696685"/>
            </a:xfrm>
            <a:prstGeom prst="rect">
              <a:avLst/>
            </a:prstGeom>
          </p:spPr>
        </p:pic>
        <p:pic>
          <p:nvPicPr>
            <p:cNvPr id="22" name="Picture 29">
              <a:extLst>
                <a:ext uri="{FF2B5EF4-FFF2-40B4-BE49-F238E27FC236}">
                  <a16:creationId xmlns:a16="http://schemas.microsoft.com/office/drawing/2014/main" id="{F491BB29-8BD5-9D21-36B0-74EB2742E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8372254" y="5578763"/>
              <a:ext cx="1502286" cy="696685"/>
            </a:xfrm>
            <a:prstGeom prst="rect">
              <a:avLst/>
            </a:prstGeom>
          </p:spPr>
        </p:pic>
        <p:pic>
          <p:nvPicPr>
            <p:cNvPr id="23" name="Picture 29">
              <a:extLst>
                <a:ext uri="{FF2B5EF4-FFF2-40B4-BE49-F238E27FC236}">
                  <a16:creationId xmlns:a16="http://schemas.microsoft.com/office/drawing/2014/main" id="{C4235BCE-4C00-4CEE-81D2-97AB6B1E1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9777622" y="5568535"/>
              <a:ext cx="1502286" cy="696685"/>
            </a:xfrm>
            <a:prstGeom prst="rect">
              <a:avLst/>
            </a:prstGeom>
          </p:spPr>
        </p:pic>
        <p:pic>
          <p:nvPicPr>
            <p:cNvPr id="24" name="Picture 29">
              <a:extLst>
                <a:ext uri="{FF2B5EF4-FFF2-40B4-BE49-F238E27FC236}">
                  <a16:creationId xmlns:a16="http://schemas.microsoft.com/office/drawing/2014/main" id="{E368A7BA-EA46-2E44-4F71-92B661EB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1185128" y="5578763"/>
              <a:ext cx="1502286" cy="696685"/>
            </a:xfrm>
            <a:prstGeom prst="rect">
              <a:avLst/>
            </a:prstGeom>
          </p:spPr>
        </p:pic>
      </p:grpSp>
      <p:pic>
        <p:nvPicPr>
          <p:cNvPr id="25" name="Picture 4">
            <a:extLst>
              <a:ext uri="{FF2B5EF4-FFF2-40B4-BE49-F238E27FC236}">
                <a16:creationId xmlns:a16="http://schemas.microsoft.com/office/drawing/2014/main" id="{C6AF9CB2-932F-7D7D-F2F5-C5F2B2EC289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179323" y="361776"/>
            <a:ext cx="5617029" cy="6373936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3F744926-B24F-E9A0-DF20-B8D1A2C039F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3404295" y="5024179"/>
            <a:ext cx="1687732" cy="17512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3543100-895F-AD37-A537-4F037CBA9503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2537" r="9213" b="26675"/>
          <a:stretch/>
        </p:blipFill>
        <p:spPr>
          <a:xfrm>
            <a:off x="4069739" y="2611739"/>
            <a:ext cx="1111524" cy="122485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D4D414E-7DE6-482C-1030-9DB41861AED0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0181" r="14334" b="27730"/>
          <a:stretch/>
        </p:blipFill>
        <p:spPr>
          <a:xfrm>
            <a:off x="4696526" y="1182421"/>
            <a:ext cx="1072260" cy="12248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5931A3A-50A1-B5A0-1274-3D81062E555E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b="20291"/>
          <a:stretch/>
        </p:blipFill>
        <p:spPr>
          <a:xfrm>
            <a:off x="6252118" y="1182421"/>
            <a:ext cx="1154765" cy="11416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50CE5B-963B-B178-BE97-B0968B11458D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b="25742"/>
          <a:stretch/>
        </p:blipFill>
        <p:spPr>
          <a:xfrm>
            <a:off x="7148601" y="2191189"/>
            <a:ext cx="1304612" cy="11641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B5A48A0-C6A4-1616-496E-D42923FD2062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1840" r="12675" b="24333"/>
          <a:stretch/>
        </p:blipFill>
        <p:spPr>
          <a:xfrm>
            <a:off x="6929928" y="3318115"/>
            <a:ext cx="1072259" cy="1263980"/>
          </a:xfrm>
          <a:prstGeom prst="rect">
            <a:avLst/>
          </a:prstGeom>
        </p:spPr>
      </p:pic>
      <p:pic>
        <p:nvPicPr>
          <p:cNvPr id="32" name="Picture 31">
            <a:hlinkClick r:id="rId24" action="ppaction://hlinksldjump"/>
            <a:extLst>
              <a:ext uri="{FF2B5EF4-FFF2-40B4-BE49-F238E27FC236}">
                <a16:creationId xmlns:a16="http://schemas.microsoft.com/office/drawing/2014/main" id="{ABB4030B-F16C-9591-FBA6-A631C92A38CC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2537" r="9213" b="26675"/>
          <a:stretch/>
        </p:blipFill>
        <p:spPr>
          <a:xfrm>
            <a:off x="4069739" y="2615495"/>
            <a:ext cx="1111524" cy="1224856"/>
          </a:xfrm>
          <a:prstGeom prst="rect">
            <a:avLst/>
          </a:prstGeom>
        </p:spPr>
      </p:pic>
      <p:pic>
        <p:nvPicPr>
          <p:cNvPr id="33" name="Picture 32">
            <a:hlinkClick r:id="rId25" action="ppaction://hlinksldjump"/>
            <a:extLst>
              <a:ext uri="{FF2B5EF4-FFF2-40B4-BE49-F238E27FC236}">
                <a16:creationId xmlns:a16="http://schemas.microsoft.com/office/drawing/2014/main" id="{96EA38CC-091D-C1B2-6E7A-66FBBC507108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0181" r="14334" b="27730"/>
          <a:stretch/>
        </p:blipFill>
        <p:spPr>
          <a:xfrm>
            <a:off x="4696821" y="1182421"/>
            <a:ext cx="1072260" cy="1224856"/>
          </a:xfrm>
          <a:prstGeom prst="rect">
            <a:avLst/>
          </a:prstGeom>
        </p:spPr>
      </p:pic>
      <p:pic>
        <p:nvPicPr>
          <p:cNvPr id="34" name="Picture 33">
            <a:hlinkClick r:id="rId26" action="ppaction://hlinksldjump"/>
            <a:extLst>
              <a:ext uri="{FF2B5EF4-FFF2-40B4-BE49-F238E27FC236}">
                <a16:creationId xmlns:a16="http://schemas.microsoft.com/office/drawing/2014/main" id="{3741109A-7FB6-CEF8-64B3-1483975E47C5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b="20291"/>
          <a:stretch/>
        </p:blipFill>
        <p:spPr>
          <a:xfrm>
            <a:off x="6252118" y="1172193"/>
            <a:ext cx="1154765" cy="1141672"/>
          </a:xfrm>
          <a:prstGeom prst="rect">
            <a:avLst/>
          </a:prstGeom>
        </p:spPr>
      </p:pic>
      <p:pic>
        <p:nvPicPr>
          <p:cNvPr id="35" name="Picture 34">
            <a:hlinkClick r:id="rId27" action="ppaction://hlinksldjump"/>
            <a:extLst>
              <a:ext uri="{FF2B5EF4-FFF2-40B4-BE49-F238E27FC236}">
                <a16:creationId xmlns:a16="http://schemas.microsoft.com/office/drawing/2014/main" id="{185C1E15-72F2-B63D-4EB0-5463438A6D6E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b="25742"/>
          <a:stretch/>
        </p:blipFill>
        <p:spPr>
          <a:xfrm>
            <a:off x="7145451" y="2172485"/>
            <a:ext cx="1304612" cy="1164192"/>
          </a:xfrm>
          <a:prstGeom prst="rect">
            <a:avLst/>
          </a:prstGeom>
        </p:spPr>
      </p:pic>
      <p:pic>
        <p:nvPicPr>
          <p:cNvPr id="36" name="Picture 35">
            <a:hlinkClick r:id="rId28" action="ppaction://hlinksldjump"/>
            <a:extLst>
              <a:ext uri="{FF2B5EF4-FFF2-40B4-BE49-F238E27FC236}">
                <a16:creationId xmlns:a16="http://schemas.microsoft.com/office/drawing/2014/main" id="{AFC93638-9274-DC6C-0816-6D7A6CECAEE4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1840" r="12675" b="24333"/>
          <a:stretch/>
        </p:blipFill>
        <p:spPr>
          <a:xfrm>
            <a:off x="6931112" y="3314157"/>
            <a:ext cx="1072259" cy="1263980"/>
          </a:xfrm>
          <a:prstGeom prst="rect">
            <a:avLst/>
          </a:prstGeom>
        </p:spPr>
      </p:pic>
      <p:pic>
        <p:nvPicPr>
          <p:cNvPr id="37" name="Picture 36">
            <a:hlinkClick r:id="rId29" action="ppaction://hlinksldjump"/>
            <a:extLst>
              <a:ext uri="{FF2B5EF4-FFF2-40B4-BE49-F238E27FC236}">
                <a16:creationId xmlns:a16="http://schemas.microsoft.com/office/drawing/2014/main" id="{AED75466-3623-7C23-8FEA-5A8E7800129E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020020" y="4842189"/>
            <a:ext cx="2133785" cy="201185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7DFBB15-6F86-4178-8F77-6CF00930A84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837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649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95FDBA3E-1B07-A2DB-026A-9171EAEB3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385" y="27839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6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51877C9-3C36-0283-F688-DD733D388A31}"/>
              </a:ext>
            </a:extLst>
          </p:cNvPr>
          <p:cNvSpPr/>
          <p:nvPr/>
        </p:nvSpPr>
        <p:spPr>
          <a:xfrm>
            <a:off x="0" y="5578764"/>
            <a:ext cx="12188952" cy="1275280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 dirty="0">
              <a:solidFill>
                <a:srgbClr val="FFFFFF"/>
              </a:solidFill>
              <a:latin typeface="UTM Avo" panose="020406030505060202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âu hỏi">
                <a:extLst>
                  <a:ext uri="{FF2B5EF4-FFF2-40B4-BE49-F238E27FC236}">
                    <a16:creationId xmlns:a16="http://schemas.microsoft.com/office/drawing/2014/main" id="{E1F83AC8-44C4-99D7-5DE7-0BA5021CBD47}"/>
                  </a:ext>
                </a:extLst>
              </p:cNvPr>
              <p:cNvSpPr/>
              <p:nvPr/>
            </p:nvSpPr>
            <p:spPr>
              <a:xfrm>
                <a:off x="642028" y="1099700"/>
                <a:ext cx="10764303" cy="17006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2600" b="1" kern="0" noProof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Câu hỏi 1: </a:t>
                </a:r>
                <a:r>
                  <a:rPr lang="vi-VN" sz="26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Phân số</a:t>
                </a:r>
                <a:r>
                  <a:rPr lang="en-US" sz="26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b="0" i="0" dirty="0" smtClea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dirty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6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vi-VN" sz="26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viết dưới dạng số thập phân là:</a:t>
                </a:r>
                <a:endParaRPr lang="en-VN" sz="26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" name="Câu hỏi">
                <a:extLst>
                  <a:ext uri="{FF2B5EF4-FFF2-40B4-BE49-F238E27FC236}">
                    <a16:creationId xmlns:a16="http://schemas.microsoft.com/office/drawing/2014/main" id="{E1F83AC8-44C4-99D7-5DE7-0BA5021CBD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28" y="1099700"/>
                <a:ext cx="10764303" cy="170065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Đáp án đúng">
            <a:extLst>
              <a:ext uri="{FF2B5EF4-FFF2-40B4-BE49-F238E27FC236}">
                <a16:creationId xmlns:a16="http://schemas.microsoft.com/office/drawing/2014/main" id="{E2639AB0-4318-CFD2-563C-5CE8F3E2D704}"/>
              </a:ext>
            </a:extLst>
          </p:cNvPr>
          <p:cNvSpPr/>
          <p:nvPr/>
        </p:nvSpPr>
        <p:spPr>
          <a:xfrm>
            <a:off x="1143422" y="2980633"/>
            <a:ext cx="4535056" cy="133003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A. 0,13</a:t>
            </a:r>
            <a:endParaRPr lang="vi-VN" sz="28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Đáp án sai 1">
            <a:extLst>
              <a:ext uri="{FF2B5EF4-FFF2-40B4-BE49-F238E27FC236}">
                <a16:creationId xmlns:a16="http://schemas.microsoft.com/office/drawing/2014/main" id="{33B7B967-ED8E-BDD5-1BE6-11126DF7450F}"/>
              </a:ext>
            </a:extLst>
          </p:cNvPr>
          <p:cNvSpPr/>
          <p:nvPr/>
        </p:nvSpPr>
        <p:spPr>
          <a:xfrm>
            <a:off x="6371205" y="2980633"/>
            <a:ext cx="4535056" cy="133003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B. 0,3</a:t>
            </a:r>
            <a:endParaRPr lang="vi-VN" sz="28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Đáp án sai 2">
            <a:extLst>
              <a:ext uri="{FF2B5EF4-FFF2-40B4-BE49-F238E27FC236}">
                <a16:creationId xmlns:a16="http://schemas.microsoft.com/office/drawing/2014/main" id="{E1C66798-5E15-4AA4-536A-0980D6B7BAB2}"/>
              </a:ext>
            </a:extLst>
          </p:cNvPr>
          <p:cNvSpPr/>
          <p:nvPr/>
        </p:nvSpPr>
        <p:spPr>
          <a:xfrm>
            <a:off x="1143424" y="4474346"/>
            <a:ext cx="4535056" cy="133003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C. 1,3</a:t>
            </a:r>
            <a:endParaRPr lang="vi-VN" sz="28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Đáp án sai 3">
            <a:extLst>
              <a:ext uri="{FF2B5EF4-FFF2-40B4-BE49-F238E27FC236}">
                <a16:creationId xmlns:a16="http://schemas.microsoft.com/office/drawing/2014/main" id="{C7380A4A-D09C-68D4-6678-959EA3CC1F52}"/>
              </a:ext>
            </a:extLst>
          </p:cNvPr>
          <p:cNvSpPr/>
          <p:nvPr/>
        </p:nvSpPr>
        <p:spPr>
          <a:xfrm>
            <a:off x="6371205" y="4486972"/>
            <a:ext cx="4535056" cy="133003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D. 0,1</a:t>
            </a:r>
            <a:endParaRPr lang="vi-VN" sz="28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8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92B2E70C-7BBE-340A-0F19-A01E8600BC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14081" y="-416558"/>
            <a:ext cx="487364" cy="487364"/>
          </a:xfrm>
          <a:prstGeom prst="rect">
            <a:avLst/>
          </a:prstGeom>
          <a:ln>
            <a:noFill/>
          </a:ln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846EE2CE-F40D-4F36-2012-6FB22E7B8C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8175" y="3303488"/>
            <a:ext cx="853047" cy="742495"/>
          </a:xfrm>
          <a:prstGeom prst="rect">
            <a:avLst/>
          </a:prstGeom>
        </p:spPr>
      </p:pic>
      <p:pic>
        <p:nvPicPr>
          <p:cNvPr id="10" name="Picture 9">
            <a:hlinkClick r:id="rId10" action="ppaction://hlinksldjump"/>
            <a:extLst>
              <a:ext uri="{FF2B5EF4-FFF2-40B4-BE49-F238E27FC236}">
                <a16:creationId xmlns:a16="http://schemas.microsoft.com/office/drawing/2014/main" id="{2EB0E147-2F8F-6D29-5957-CB6798DEFF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71555" y="5599665"/>
            <a:ext cx="1357477" cy="12583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8170C7-B4B6-6A48-19AE-CFB562172B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28356" y="4745663"/>
            <a:ext cx="850123" cy="757381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9856C535-D023-165F-EDF8-D183E73D1F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056138" y="4773297"/>
            <a:ext cx="850123" cy="757381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3C2AA7C1-2733-7021-6A8C-B4584E15D3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975978" y="3266960"/>
            <a:ext cx="850123" cy="757381"/>
          </a:xfrm>
          <a:prstGeom prst="rect">
            <a:avLst/>
          </a:prstGeom>
        </p:spPr>
      </p:pic>
      <p:pic>
        <p:nvPicPr>
          <p:cNvPr id="1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58B11B6-4402-8746-46E1-44E444F869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0943" y="-416558"/>
            <a:ext cx="487364" cy="487364"/>
          </a:xfrm>
          <a:prstGeom prst="rect">
            <a:avLst/>
          </a:prstGeom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74BC7E-F36D-7536-3B2A-A2A3E0C6C0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837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3563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6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1" animBg="1"/>
      <p:bldP spid="5" grpId="1" animBg="1"/>
      <p:bldP spid="6" grpId="1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E09CEDB-6480-3129-5C2A-ACC8B786B177}"/>
              </a:ext>
            </a:extLst>
          </p:cNvPr>
          <p:cNvSpPr/>
          <p:nvPr/>
        </p:nvSpPr>
        <p:spPr>
          <a:xfrm>
            <a:off x="0" y="5578764"/>
            <a:ext cx="12188952" cy="1275280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 dirty="0">
              <a:solidFill>
                <a:srgbClr val="FFFFFF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3" name="Câu hỏi">
            <a:extLst>
              <a:ext uri="{FF2B5EF4-FFF2-40B4-BE49-F238E27FC236}">
                <a16:creationId xmlns:a16="http://schemas.microsoft.com/office/drawing/2014/main" id="{C7E19B42-0C10-4FCF-6428-153E85290F1B}"/>
              </a:ext>
            </a:extLst>
          </p:cNvPr>
          <p:cNvSpPr/>
          <p:nvPr/>
        </p:nvSpPr>
        <p:spPr>
          <a:xfrm>
            <a:off x="1214583" y="629725"/>
            <a:ext cx="9762837" cy="228731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Câu hỏi </a:t>
            </a:r>
            <a:r>
              <a:rPr lang="en-US" sz="2800" b="1" kern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2: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Số thập phân “Không phẩy không ba” viết là:</a:t>
            </a:r>
            <a:r>
              <a:rPr lang="en-VN" sz="2800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</a:p>
        </p:txBody>
      </p:sp>
      <p:sp>
        <p:nvSpPr>
          <p:cNvPr id="4" name="Đáp án đúng">
            <a:extLst>
              <a:ext uri="{FF2B5EF4-FFF2-40B4-BE49-F238E27FC236}">
                <a16:creationId xmlns:a16="http://schemas.microsoft.com/office/drawing/2014/main" id="{AC5CE62C-86D0-7ADC-C34A-1B0F28858658}"/>
              </a:ext>
            </a:extLst>
          </p:cNvPr>
          <p:cNvSpPr/>
          <p:nvPr/>
        </p:nvSpPr>
        <p:spPr>
          <a:xfrm>
            <a:off x="6296420" y="3116736"/>
            <a:ext cx="4535056" cy="133003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C. 0,03</a:t>
            </a:r>
            <a:endParaRPr lang="vi-VN" sz="28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Đáp án sai 1">
            <a:extLst>
              <a:ext uri="{FF2B5EF4-FFF2-40B4-BE49-F238E27FC236}">
                <a16:creationId xmlns:a16="http://schemas.microsoft.com/office/drawing/2014/main" id="{4090EB7A-40B6-E077-23E6-9711F9C0084A}"/>
              </a:ext>
            </a:extLst>
          </p:cNvPr>
          <p:cNvSpPr/>
          <p:nvPr/>
        </p:nvSpPr>
        <p:spPr>
          <a:xfrm>
            <a:off x="1214581" y="3116736"/>
            <a:ext cx="4535056" cy="133003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A. 0,3</a:t>
            </a:r>
            <a:endParaRPr lang="vi-VN" sz="28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Đáp án sai 2">
            <a:extLst>
              <a:ext uri="{FF2B5EF4-FFF2-40B4-BE49-F238E27FC236}">
                <a16:creationId xmlns:a16="http://schemas.microsoft.com/office/drawing/2014/main" id="{E134321C-FDC9-1729-E570-F66512ECAD2E}"/>
              </a:ext>
            </a:extLst>
          </p:cNvPr>
          <p:cNvSpPr/>
          <p:nvPr/>
        </p:nvSpPr>
        <p:spPr>
          <a:xfrm>
            <a:off x="1214583" y="4627418"/>
            <a:ext cx="4535056" cy="133003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B. 0,30</a:t>
            </a:r>
            <a:endParaRPr lang="vi-VN" sz="28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Đáp án sai 3">
            <a:extLst>
              <a:ext uri="{FF2B5EF4-FFF2-40B4-BE49-F238E27FC236}">
                <a16:creationId xmlns:a16="http://schemas.microsoft.com/office/drawing/2014/main" id="{DEF2AF49-2213-331D-2C8F-C85BE35507B5}"/>
              </a:ext>
            </a:extLst>
          </p:cNvPr>
          <p:cNvSpPr/>
          <p:nvPr/>
        </p:nvSpPr>
        <p:spPr>
          <a:xfrm>
            <a:off x="6318539" y="4627418"/>
            <a:ext cx="4535056" cy="133003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D. 3,00</a:t>
            </a:r>
            <a:endParaRPr lang="vi-VN" sz="28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4BFE5F26-693D-EE3C-25D2-96A41EC067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898271" y="3410506"/>
            <a:ext cx="853047" cy="742495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181137D0-D969-8B34-2FBE-95E2092B5C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99515" y="4898734"/>
            <a:ext cx="850123" cy="75738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B373BBF-9D13-D293-2059-585FAF46E4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7297" y="4913744"/>
            <a:ext cx="850123" cy="7573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87F41D-B572-8ACB-1749-4AF5E18945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9357" y="3388052"/>
            <a:ext cx="850123" cy="757381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id="{BDFB0DD4-C8E3-2EE1-FE4D-987AAFC2EE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31476" y="5599995"/>
            <a:ext cx="1357477" cy="1258336"/>
          </a:xfrm>
          <a:prstGeom prst="rect">
            <a:avLst/>
          </a:prstGeom>
        </p:spPr>
      </p:pic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31D55534-A048-EAA3-8AFF-413EC70F93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42363" y="-637268"/>
            <a:ext cx="487364" cy="48736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5F9F0D9B-BF79-CCA9-948B-62D52004FD0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69226" y="-637268"/>
            <a:ext cx="487364" cy="48736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E0BF24-8297-E8BA-0F8F-0F831C6B3C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837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1830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6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1" animBg="1"/>
      <p:bldP spid="5" grpId="1" animBg="1"/>
      <p:bldP spid="6" grpId="1" animBg="1"/>
      <p:bldP spid="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9F94D72-0480-28A3-8AEF-78BE996B864B}"/>
              </a:ext>
            </a:extLst>
          </p:cNvPr>
          <p:cNvSpPr/>
          <p:nvPr/>
        </p:nvSpPr>
        <p:spPr>
          <a:xfrm>
            <a:off x="0" y="5578764"/>
            <a:ext cx="12188952" cy="1275280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 dirty="0">
              <a:solidFill>
                <a:srgbClr val="FFFFFF"/>
              </a:solidFill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3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6E640C7C-6440-7890-27F4-F7E4C4362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1476" y="5599995"/>
            <a:ext cx="1357477" cy="1258336"/>
          </a:xfrm>
          <a:prstGeom prst="rect">
            <a:avLst/>
          </a:prstGeom>
        </p:spPr>
      </p:pic>
      <p:sp>
        <p:nvSpPr>
          <p:cNvPr id="4" name="Câu hỏi">
            <a:extLst>
              <a:ext uri="{FF2B5EF4-FFF2-40B4-BE49-F238E27FC236}">
                <a16:creationId xmlns:a16="http://schemas.microsoft.com/office/drawing/2014/main" id="{8419EB82-5C34-13FB-5AD8-75960041D887}"/>
              </a:ext>
            </a:extLst>
          </p:cNvPr>
          <p:cNvSpPr/>
          <p:nvPr/>
        </p:nvSpPr>
        <p:spPr>
          <a:xfrm>
            <a:off x="1498582" y="718319"/>
            <a:ext cx="9191789" cy="198120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800" b="1" kern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Câu hỏi </a:t>
            </a:r>
            <a:r>
              <a:rPr lang="en-US" sz="2800" b="1" kern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3: </a:t>
            </a:r>
            <a:r>
              <a:rPr lang="vi-VN" sz="2800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Số thập phân 0,07 đọc là:</a:t>
            </a:r>
            <a:endParaRPr lang="en-VN" sz="2800" kern="0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17C2458E-19AB-3267-AD7C-D8F282744DE9}"/>
              </a:ext>
            </a:extLst>
          </p:cNvPr>
          <p:cNvSpPr/>
          <p:nvPr/>
        </p:nvSpPr>
        <p:spPr>
          <a:xfrm>
            <a:off x="626131" y="4496475"/>
            <a:ext cx="5565118" cy="133003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C. Không phẩy không bảy</a:t>
            </a:r>
            <a:endParaRPr lang="vi-VN" sz="28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E2D1AD87-8442-4FB9-C03E-71B18BDA3E01}"/>
              </a:ext>
            </a:extLst>
          </p:cNvPr>
          <p:cNvSpPr/>
          <p:nvPr/>
        </p:nvSpPr>
        <p:spPr>
          <a:xfrm>
            <a:off x="6638925" y="4488439"/>
            <a:ext cx="4603093" cy="133003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D. Không và bảy</a:t>
            </a:r>
            <a:endParaRPr lang="vi-VN" sz="28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C4514F41-D431-B562-2790-560A735A752E}"/>
              </a:ext>
            </a:extLst>
          </p:cNvPr>
          <p:cNvSpPr/>
          <p:nvPr/>
        </p:nvSpPr>
        <p:spPr>
          <a:xfrm>
            <a:off x="6638925" y="2964589"/>
            <a:ext cx="4603093" cy="133003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B. Không phẩy bảy</a:t>
            </a:r>
            <a:endParaRPr lang="vi-VN" sz="28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FE3C88C3-CDCE-9C7C-BF35-E22F49AF76B7}"/>
              </a:ext>
            </a:extLst>
          </p:cNvPr>
          <p:cNvSpPr/>
          <p:nvPr/>
        </p:nvSpPr>
        <p:spPr>
          <a:xfrm>
            <a:off x="626132" y="2964589"/>
            <a:ext cx="5565118" cy="133003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A. Không phần không bảy</a:t>
            </a:r>
            <a:endParaRPr lang="vi-VN" sz="28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0FB291B6-2EE8-5931-1847-5EBC84B3B8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843029" y="4772927"/>
            <a:ext cx="853047" cy="74249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58BEA729-77DE-583B-0DA2-69F5536F83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753845" y="3219837"/>
            <a:ext cx="850123" cy="7573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525417-E7A5-15E5-206D-A12FF696A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852329" y="3215664"/>
            <a:ext cx="850123" cy="757381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6B1F8F49-B6D4-F0D9-4434-D10CD52299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618749" y="4738740"/>
            <a:ext cx="850123" cy="757381"/>
          </a:xfrm>
          <a:prstGeom prst="rect">
            <a:avLst/>
          </a:prstGeom>
        </p:spPr>
      </p:pic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DCA7FDB-A95A-1937-5A77-AB4AA8BA90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42363" y="-637268"/>
            <a:ext cx="487364" cy="48736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0A0A6DB5-8E9E-7942-6552-A7985EA553A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69226" y="-637268"/>
            <a:ext cx="487364" cy="48736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473EF8-2DAF-15AB-67D6-FAD16D16C1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837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9175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6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1" animBg="1"/>
      <p:bldP spid="6" grpId="1" animBg="1"/>
      <p:bldP spid="7" grpId="1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F2A0C1B-031D-C46F-2577-93BE833CA430}"/>
              </a:ext>
            </a:extLst>
          </p:cNvPr>
          <p:cNvSpPr/>
          <p:nvPr/>
        </p:nvSpPr>
        <p:spPr>
          <a:xfrm>
            <a:off x="0" y="5578764"/>
            <a:ext cx="12188952" cy="1275280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 dirty="0">
              <a:solidFill>
                <a:srgbClr val="FFFFFF"/>
              </a:solidFill>
              <a:latin typeface="UTM Avo" panose="020406030505060202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âu hỏi">
                <a:extLst>
                  <a:ext uri="{FF2B5EF4-FFF2-40B4-BE49-F238E27FC236}">
                    <a16:creationId xmlns:a16="http://schemas.microsoft.com/office/drawing/2014/main" id="{0CC25340-5CBA-C637-35ED-E9FB7CCD8ED8}"/>
                  </a:ext>
                </a:extLst>
              </p:cNvPr>
              <p:cNvSpPr/>
              <p:nvPr/>
            </p:nvSpPr>
            <p:spPr>
              <a:xfrm>
                <a:off x="1214582" y="954710"/>
                <a:ext cx="9762837" cy="19885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2600" b="1" kern="0" noProof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Câu hỏi </a:t>
                </a:r>
                <a:r>
                  <a:rPr lang="en-US" sz="2600" b="1" kern="0" noProof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4: </a:t>
                </a:r>
                <a:r>
                  <a:rPr lang="vi-VN" sz="26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Một bao gạo nặng khoảng</a:t>
                </a:r>
                <a:r>
                  <a:rPr lang="en-US" sz="26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b="0" i="0" dirty="0" smtClea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dirty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6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vi-VN" sz="26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tạ, </a:t>
                </a:r>
              </a:p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26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vậy bao gạo nặng ….tạ.</a:t>
                </a:r>
                <a:endParaRPr lang="en-VN" sz="26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" name="Câu hỏi">
                <a:extLst>
                  <a:ext uri="{FF2B5EF4-FFF2-40B4-BE49-F238E27FC236}">
                    <a16:creationId xmlns:a16="http://schemas.microsoft.com/office/drawing/2014/main" id="{0CC25340-5CBA-C637-35ED-E9FB7CCD8E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2" y="954710"/>
                <a:ext cx="9762837" cy="198851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Đáp án đúng">
            <a:extLst>
              <a:ext uri="{FF2B5EF4-FFF2-40B4-BE49-F238E27FC236}">
                <a16:creationId xmlns:a16="http://schemas.microsoft.com/office/drawing/2014/main" id="{D8BC2794-9E7F-AFEC-22CE-D40D61903820}"/>
              </a:ext>
            </a:extLst>
          </p:cNvPr>
          <p:cNvSpPr/>
          <p:nvPr/>
        </p:nvSpPr>
        <p:spPr>
          <a:xfrm>
            <a:off x="6445601" y="3114674"/>
            <a:ext cx="4535056" cy="133003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B. 0,25</a:t>
            </a:r>
            <a:endParaRPr lang="vi-VN" sz="28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Đáp án sai 1">
            <a:extLst>
              <a:ext uri="{FF2B5EF4-FFF2-40B4-BE49-F238E27FC236}">
                <a16:creationId xmlns:a16="http://schemas.microsoft.com/office/drawing/2014/main" id="{EFFD0704-0573-6838-CBAE-5AFB1AB23E82}"/>
              </a:ext>
            </a:extLst>
          </p:cNvPr>
          <p:cNvSpPr/>
          <p:nvPr/>
        </p:nvSpPr>
        <p:spPr>
          <a:xfrm>
            <a:off x="6442363" y="4565355"/>
            <a:ext cx="4535056" cy="133003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D. 2,50</a:t>
            </a:r>
            <a:endParaRPr lang="vi-VN" sz="28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Đáp án sai 2">
            <a:extLst>
              <a:ext uri="{FF2B5EF4-FFF2-40B4-BE49-F238E27FC236}">
                <a16:creationId xmlns:a16="http://schemas.microsoft.com/office/drawing/2014/main" id="{0104E91E-DA19-139B-E062-7574027C9D5E}"/>
              </a:ext>
            </a:extLst>
          </p:cNvPr>
          <p:cNvSpPr/>
          <p:nvPr/>
        </p:nvSpPr>
        <p:spPr>
          <a:xfrm>
            <a:off x="1214581" y="4565355"/>
            <a:ext cx="4535056" cy="133003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C. 0,5</a:t>
            </a:r>
            <a:endParaRPr lang="vi-VN" sz="28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Đáp án sai 3">
            <a:extLst>
              <a:ext uri="{FF2B5EF4-FFF2-40B4-BE49-F238E27FC236}">
                <a16:creationId xmlns:a16="http://schemas.microsoft.com/office/drawing/2014/main" id="{FB3B7D1A-041A-EB17-74E7-CACE37D6C1C7}"/>
              </a:ext>
            </a:extLst>
          </p:cNvPr>
          <p:cNvSpPr/>
          <p:nvPr/>
        </p:nvSpPr>
        <p:spPr>
          <a:xfrm>
            <a:off x="1214581" y="3114676"/>
            <a:ext cx="4535056" cy="133003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A. 2,5</a:t>
            </a:r>
            <a:endParaRPr lang="vi-VN" sz="2800" kern="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9C248605-C5C5-8937-FF7B-43FB443968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054335" y="3408444"/>
            <a:ext cx="853047" cy="742495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95CAB33F-EBB9-D936-B1C5-013BC476F4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819357" y="4845915"/>
            <a:ext cx="850123" cy="75738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0E4CEC97-C7F7-9B09-AAED-781277F15F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899515" y="3401002"/>
            <a:ext cx="850123" cy="7573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98982A-A254-9A1F-50D4-C8E11F3E3B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047139" y="4836671"/>
            <a:ext cx="850123" cy="757381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  <a:extLst>
              <a:ext uri="{FF2B5EF4-FFF2-40B4-BE49-F238E27FC236}">
                <a16:creationId xmlns:a16="http://schemas.microsoft.com/office/drawing/2014/main" id="{6E18A6FB-4FBD-92CB-DC53-974B1FC03B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31476" y="5599995"/>
            <a:ext cx="1357477" cy="1258336"/>
          </a:xfrm>
          <a:prstGeom prst="rect">
            <a:avLst/>
          </a:prstGeom>
        </p:spPr>
      </p:pic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1436DA51-9CB9-A9D6-38B1-A313FC23B1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42363" y="-637268"/>
            <a:ext cx="487364" cy="48736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E17A16B2-D0A6-CDD1-10B4-781B72CCA7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769226" y="-637268"/>
            <a:ext cx="487364" cy="48736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6D7638-32C0-1A09-4BC8-95CE6CA1E2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837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5607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6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1" animBg="1"/>
      <p:bldP spid="5" grpId="1" animBg="1"/>
      <p:bldP spid="6" grpId="1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B41FDF-85DF-3523-0E93-5B8451572F1C}"/>
              </a:ext>
            </a:extLst>
          </p:cNvPr>
          <p:cNvSpPr/>
          <p:nvPr/>
        </p:nvSpPr>
        <p:spPr>
          <a:xfrm>
            <a:off x="0" y="5578764"/>
            <a:ext cx="12188952" cy="1275280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 dirty="0">
              <a:solidFill>
                <a:srgbClr val="FFFFFF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3" name="Câu hỏi">
            <a:extLst>
              <a:ext uri="{FF2B5EF4-FFF2-40B4-BE49-F238E27FC236}">
                <a16:creationId xmlns:a16="http://schemas.microsoft.com/office/drawing/2014/main" id="{C4556174-F11D-B09A-8D7E-F04A88FB5709}"/>
              </a:ext>
            </a:extLst>
          </p:cNvPr>
          <p:cNvSpPr/>
          <p:nvPr/>
        </p:nvSpPr>
        <p:spPr>
          <a:xfrm>
            <a:off x="782731" y="1159596"/>
            <a:ext cx="11026589" cy="136452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800" b="1" kern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Câu hỏi </a:t>
            </a:r>
            <a:r>
              <a:rPr lang="en-US" sz="2800" b="1" kern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5: </a:t>
            </a:r>
            <a:r>
              <a:rPr lang="vi-VN" sz="2800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Số thập phân 0,03 viết dưới dạng phân số là:</a:t>
            </a:r>
            <a:endParaRPr lang="en-VN" sz="2800" kern="0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Đáp án đúng">
                <a:extLst>
                  <a:ext uri="{FF2B5EF4-FFF2-40B4-BE49-F238E27FC236}">
                    <a16:creationId xmlns:a16="http://schemas.microsoft.com/office/drawing/2014/main" id="{11A7C645-918C-FDF5-BC5E-17DF80F8B0AE}"/>
                  </a:ext>
                </a:extLst>
              </p:cNvPr>
              <p:cNvSpPr/>
              <p:nvPr/>
            </p:nvSpPr>
            <p:spPr>
              <a:xfrm>
                <a:off x="6781799" y="4415992"/>
                <a:ext cx="5029199" cy="13561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2800" kern="0" noProof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</m:oMath>
                </a14:m>
                <a:endParaRPr lang="vi-VN" sz="2800" kern="0" noProof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" name="Đáp án đúng">
                <a:extLst>
                  <a:ext uri="{FF2B5EF4-FFF2-40B4-BE49-F238E27FC236}">
                    <a16:creationId xmlns:a16="http://schemas.microsoft.com/office/drawing/2014/main" id="{11A7C645-918C-FDF5-BC5E-17DF80F8B0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799" y="4415992"/>
                <a:ext cx="5029199" cy="135615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Đáp án sai 1">
                <a:extLst>
                  <a:ext uri="{FF2B5EF4-FFF2-40B4-BE49-F238E27FC236}">
                    <a16:creationId xmlns:a16="http://schemas.microsoft.com/office/drawing/2014/main" id="{48074722-C4E1-EB5D-CFD8-198D55846C99}"/>
                  </a:ext>
                </a:extLst>
              </p:cNvPr>
              <p:cNvSpPr/>
              <p:nvPr/>
            </p:nvSpPr>
            <p:spPr>
              <a:xfrm>
                <a:off x="807502" y="4422646"/>
                <a:ext cx="5029199" cy="132305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2800" kern="0" noProof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C.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f>
                      <m:fPr>
                        <m:ctrlPr>
                          <a:rPr lang="en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800" kern="0" noProof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Đáp án sai 1">
                <a:extLst>
                  <a:ext uri="{FF2B5EF4-FFF2-40B4-BE49-F238E27FC236}">
                    <a16:creationId xmlns:a16="http://schemas.microsoft.com/office/drawing/2014/main" id="{48074722-C4E1-EB5D-CFD8-198D55846C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02" y="4422646"/>
                <a:ext cx="5029199" cy="132305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2">
                <a:extLst>
                  <a:ext uri="{FF2B5EF4-FFF2-40B4-BE49-F238E27FC236}">
                    <a16:creationId xmlns:a16="http://schemas.microsoft.com/office/drawing/2014/main" id="{66BFD48B-FFC3-95AE-7ECC-91E482B1592C}"/>
                  </a:ext>
                </a:extLst>
              </p:cNvPr>
              <p:cNvSpPr/>
              <p:nvPr/>
            </p:nvSpPr>
            <p:spPr>
              <a:xfrm>
                <a:off x="807504" y="2707369"/>
                <a:ext cx="5029199" cy="132305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2800" kern="0" noProof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A.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f>
                      <m:fPr>
                        <m:ctrlPr>
                          <a:rPr lang="en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</m:oMath>
                </a14:m>
                <a:endParaRPr lang="vi-VN" sz="2800" kern="0" noProof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Đáp án sai 2">
                <a:extLst>
                  <a:ext uri="{FF2B5EF4-FFF2-40B4-BE49-F238E27FC236}">
                    <a16:creationId xmlns:a16="http://schemas.microsoft.com/office/drawing/2014/main" id="{66BFD48B-FFC3-95AE-7ECC-91E482B159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04" y="2707369"/>
                <a:ext cx="5029199" cy="132305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áp án sai 3">
                <a:extLst>
                  <a:ext uri="{FF2B5EF4-FFF2-40B4-BE49-F238E27FC236}">
                    <a16:creationId xmlns:a16="http://schemas.microsoft.com/office/drawing/2014/main" id="{FB6D27E0-0459-2C80-8068-731A698BC78E}"/>
                  </a:ext>
                </a:extLst>
              </p:cNvPr>
              <p:cNvSpPr/>
              <p:nvPr/>
            </p:nvSpPr>
            <p:spPr>
              <a:xfrm>
                <a:off x="6781800" y="2757972"/>
                <a:ext cx="5029199" cy="126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2800" kern="0" noProof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800" kern="0" noProof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Đáp án sai 3">
                <a:extLst>
                  <a:ext uri="{FF2B5EF4-FFF2-40B4-BE49-F238E27FC236}">
                    <a16:creationId xmlns:a16="http://schemas.microsoft.com/office/drawing/2014/main" id="{FB6D27E0-0459-2C80-8068-731A698BC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2757972"/>
                <a:ext cx="5029199" cy="126840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4448BABD-D863-9D40-E8C0-9F318FF2DF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3" y="-637268"/>
            <a:ext cx="487364" cy="48736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F476EF5F-AD86-9ED8-0D33-D21C6B3124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487207" y="4654604"/>
            <a:ext cx="813095" cy="835904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8FB70C7-5A2F-6885-A655-E51F982D25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745528" y="3005798"/>
            <a:ext cx="687931" cy="7262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E0F352-3F58-9025-42E4-3CC4C20355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727401" y="2920513"/>
            <a:ext cx="764875" cy="804855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51E34B1F-FB53-9744-3364-C5AA57863F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34143" y="4697185"/>
            <a:ext cx="687931" cy="753408"/>
          </a:xfrm>
          <a:prstGeom prst="rect">
            <a:avLst/>
          </a:prstGeom>
        </p:spPr>
      </p:pic>
      <p:pic>
        <p:nvPicPr>
          <p:cNvPr id="13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30684BBE-DCE8-D06C-26E6-E38998513C5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6" y="-637268"/>
            <a:ext cx="487364" cy="48736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5" name="Picture 14">
            <a:hlinkClick r:id="rId15" action="ppaction://hlinksldjump"/>
            <a:extLst>
              <a:ext uri="{FF2B5EF4-FFF2-40B4-BE49-F238E27FC236}">
                <a16:creationId xmlns:a16="http://schemas.microsoft.com/office/drawing/2014/main" id="{64DF63B6-2366-7302-1AFA-6D326D1B5F0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31476" y="5599995"/>
            <a:ext cx="1357477" cy="12583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E8C37C-C269-E213-B815-9DE5AD9A7CF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837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8194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1" animBg="1"/>
      <p:bldP spid="5" grpId="1" animBg="1"/>
      <p:bldP spid="6" grpId="1" animBg="1"/>
      <p:bldP spid="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CA3599-848E-4345-6C04-71CDAF232FFE}"/>
              </a:ext>
            </a:extLst>
          </p:cNvPr>
          <p:cNvSpPr txBox="1"/>
          <p:nvPr/>
        </p:nvSpPr>
        <p:spPr>
          <a:xfrm>
            <a:off x="1795111" y="1736075"/>
            <a:ext cx="817756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lvl="0" algn="ctr">
              <a:lnSpc>
                <a:spcPct val="150000"/>
              </a:lnSpc>
              <a:buClr>
                <a:srgbClr val="000000"/>
              </a:buClr>
              <a:buSzPts val="2800"/>
              <a:defRPr sz="2800" b="1" kern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</a:defRPr>
            </a:lvl1pPr>
          </a:lstStyle>
          <a:p>
            <a:r>
              <a:rPr lang="vi-VN" dirty="0"/>
              <a:t>Qua bài học hôm nay, em biết thêm được điều gì?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5BB140FD-0F2F-3C58-2D12-8D13A2C39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385" y="27458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D1E34AC-10E8-4E53-A2FA-0BF93ACA3477}"/>
              </a:ext>
            </a:extLst>
          </p:cNvPr>
          <p:cNvGrpSpPr/>
          <p:nvPr/>
        </p:nvGrpSpPr>
        <p:grpSpPr>
          <a:xfrm>
            <a:off x="577515" y="2094296"/>
            <a:ext cx="3108961" cy="2342950"/>
            <a:chOff x="577515" y="2094296"/>
            <a:chExt cx="3108961" cy="23429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AD46801-86F2-FE65-5245-E16C6210D437}"/>
                </a:ext>
              </a:extLst>
            </p:cNvPr>
            <p:cNvSpPr/>
            <p:nvPr/>
          </p:nvSpPr>
          <p:spPr>
            <a:xfrm>
              <a:off x="577515" y="2435192"/>
              <a:ext cx="3108961" cy="20020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Ôn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kiến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thức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học</a:t>
              </a:r>
              <a:endParaRPr lang="en-US" sz="24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026" name="Picture 2" descr="Smiling ">
              <a:extLst>
                <a:ext uri="{FF2B5EF4-FFF2-40B4-BE49-F238E27FC236}">
                  <a16:creationId xmlns:a16="http://schemas.microsoft.com/office/drawing/2014/main" id="{2AF4BC4C-522E-61DC-C14E-CBB78EEF1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215" y="2094296"/>
              <a:ext cx="667352" cy="66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738D842-CA7C-2C67-5705-B5A7B2E71F13}"/>
              </a:ext>
            </a:extLst>
          </p:cNvPr>
          <p:cNvGrpSpPr/>
          <p:nvPr/>
        </p:nvGrpSpPr>
        <p:grpSpPr>
          <a:xfrm>
            <a:off x="3830854" y="2094296"/>
            <a:ext cx="3108961" cy="2342950"/>
            <a:chOff x="3830854" y="2094296"/>
            <a:chExt cx="3108961" cy="234295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22F8B86-F9D5-AC6E-410B-1BD83F492524}"/>
                </a:ext>
              </a:extLst>
            </p:cNvPr>
            <p:cNvSpPr/>
            <p:nvPr/>
          </p:nvSpPr>
          <p:spPr>
            <a:xfrm>
              <a:off x="3830854" y="2435192"/>
              <a:ext cx="3108961" cy="20020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Hoàn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thành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bài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VBT</a:t>
              </a:r>
            </a:p>
          </p:txBody>
        </p:sp>
        <p:pic>
          <p:nvPicPr>
            <p:cNvPr id="5" name="Picture 2" descr="Smiling ">
              <a:extLst>
                <a:ext uri="{FF2B5EF4-FFF2-40B4-BE49-F238E27FC236}">
                  <a16:creationId xmlns:a16="http://schemas.microsoft.com/office/drawing/2014/main" id="{25162135-E582-8631-BFA0-5E3CE01529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802" y="2094296"/>
              <a:ext cx="667352" cy="66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056B2B-19AE-FC8A-4816-D457E24BEC43}"/>
              </a:ext>
            </a:extLst>
          </p:cNvPr>
          <p:cNvGrpSpPr/>
          <p:nvPr/>
        </p:nvGrpSpPr>
        <p:grpSpPr>
          <a:xfrm>
            <a:off x="7055318" y="2094296"/>
            <a:ext cx="4650907" cy="2342950"/>
            <a:chOff x="7055318" y="2094296"/>
            <a:chExt cx="4650907" cy="234295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3171EBC-D247-F6D4-AC63-1578E2BA5CBE}"/>
                </a:ext>
              </a:extLst>
            </p:cNvPr>
            <p:cNvSpPr/>
            <p:nvPr/>
          </p:nvSpPr>
          <p:spPr>
            <a:xfrm>
              <a:off x="7055318" y="2435192"/>
              <a:ext cx="4650907" cy="20020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vi-VN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Đọc và chuẩn bị trước          </a:t>
              </a:r>
              <a:r>
                <a:rPr lang="vi-VN" sz="2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Bài 1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5</a:t>
              </a:r>
              <a:r>
                <a:rPr lang="vi-VN" sz="2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: Số thập phân</a:t>
              </a:r>
              <a:endParaRPr lang="en-US" sz="24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  <a:p>
              <a:pPr algn="ctr">
                <a:lnSpc>
                  <a:spcPct val="125000"/>
                </a:lnSpc>
              </a:pPr>
              <a:r>
                <a:rPr lang="vi-VN" sz="2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(tiếp theo)</a:t>
              </a:r>
            </a:p>
          </p:txBody>
        </p:sp>
        <p:pic>
          <p:nvPicPr>
            <p:cNvPr id="6" name="Picture 2" descr="Smiling ">
              <a:extLst>
                <a:ext uri="{FF2B5EF4-FFF2-40B4-BE49-F238E27FC236}">
                  <a16:creationId xmlns:a16="http://schemas.microsoft.com/office/drawing/2014/main" id="{34AC5703-8565-4B83-7D03-68692799B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412" y="2094296"/>
              <a:ext cx="667352" cy="66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 lang="vi-VN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mời quý thầy cô tham gia Group Facebook</a:t>
            </a:r>
            <a:endParaRPr lang="vi-VN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theo đường link:  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Hoc10 –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Đồng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hành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cùng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giáo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viên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tiểu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học</a:t>
            </a:r>
            <a:endParaRPr dirty="0"/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Hoặc </a:t>
            </a:r>
            <a:r>
              <a:rPr lang="en-US" sz="2000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truy</a:t>
            </a:r>
            <a:r>
              <a:rPr lang="en-US" sz="2000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cập</a:t>
            </a:r>
            <a:r>
              <a:rPr lang="en-US" sz="2000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qua QR code</a:t>
            </a:r>
            <a:endParaRPr dirty="0"/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3D7ACBFE-92E2-61F7-715B-E6925AA021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82" t="43423" r="18568" b="-1"/>
          <a:stretch/>
        </p:blipFill>
        <p:spPr>
          <a:xfrm>
            <a:off x="1771449" y="2549507"/>
            <a:ext cx="7584906" cy="345069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BC87B3C-7F22-2A69-AAC3-317C712BD817}"/>
              </a:ext>
            </a:extLst>
          </p:cNvPr>
          <p:cNvSpPr txBox="1"/>
          <p:nvPr/>
        </p:nvSpPr>
        <p:spPr>
          <a:xfrm>
            <a:off x="3186918" y="1708102"/>
            <a:ext cx="5432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latin typeface="UTM Avo" panose="02040603050506020204" pitchFamily="18" charset="0"/>
              </a:rPr>
              <a:t>Thảo luận, quan sát bức tranh</a:t>
            </a:r>
          </a:p>
        </p:txBody>
      </p:sp>
    </p:spTree>
    <p:extLst>
      <p:ext uri="{BB962C8B-B14F-4D97-AF65-F5344CB8AC3E}">
        <p14:creationId xmlns:p14="http://schemas.microsoft.com/office/powerpoint/2010/main" val="301079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DEDC158-5FB1-B445-9C3E-49FE58D3C5BD}"/>
              </a:ext>
            </a:extLst>
          </p:cNvPr>
          <p:cNvGrpSpPr/>
          <p:nvPr/>
        </p:nvGrpSpPr>
        <p:grpSpPr>
          <a:xfrm>
            <a:off x="310194" y="1619171"/>
            <a:ext cx="5671505" cy="1409700"/>
            <a:chOff x="310194" y="1619171"/>
            <a:chExt cx="5671505" cy="1095453"/>
          </a:xfrm>
        </p:grpSpPr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id="{AA5CA057-B166-D650-D795-29D55D6F90FC}"/>
                </a:ext>
              </a:extLst>
            </p:cNvPr>
            <p:cNvSpPr/>
            <p:nvPr/>
          </p:nvSpPr>
          <p:spPr>
            <a:xfrm>
              <a:off x="816510" y="1796497"/>
              <a:ext cx="5165189" cy="91812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FF52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Tờ giấy được chia làm bao nhiêu phần bằng nhau?</a:t>
              </a:r>
            </a:p>
          </p:txBody>
        </p:sp>
        <p:pic>
          <p:nvPicPr>
            <p:cNvPr id="2" name="Picture 34">
              <a:extLst>
                <a:ext uri="{FF2B5EF4-FFF2-40B4-BE49-F238E27FC236}">
                  <a16:creationId xmlns:a16="http://schemas.microsoft.com/office/drawing/2014/main" id="{9C09661D-CEE8-C674-264B-CE0AA5E23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10194" y="1619171"/>
              <a:ext cx="733073" cy="59195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C22B205-FC0C-BDFF-BFA1-9151DA811321}"/>
              </a:ext>
            </a:extLst>
          </p:cNvPr>
          <p:cNvGrpSpPr/>
          <p:nvPr/>
        </p:nvGrpSpPr>
        <p:grpSpPr>
          <a:xfrm>
            <a:off x="6124574" y="1450771"/>
            <a:ext cx="5482211" cy="1626408"/>
            <a:chOff x="6124574" y="1450771"/>
            <a:chExt cx="5482211" cy="1263853"/>
          </a:xfrm>
        </p:grpSpPr>
        <p:sp>
          <p:nvSpPr>
            <p:cNvPr id="24" name="Rounded Rectangle 7">
              <a:extLst>
                <a:ext uri="{FF2B5EF4-FFF2-40B4-BE49-F238E27FC236}">
                  <a16:creationId xmlns:a16="http://schemas.microsoft.com/office/drawing/2014/main" id="{402205E8-1922-1509-8AE2-2E42DECB1619}"/>
                </a:ext>
              </a:extLst>
            </p:cNvPr>
            <p:cNvSpPr/>
            <p:nvPr/>
          </p:nvSpPr>
          <p:spPr>
            <a:xfrm>
              <a:off x="6124574" y="1796497"/>
              <a:ext cx="5343525" cy="91812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7DBF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100 phần bằng nhau.</a:t>
              </a:r>
            </a:p>
          </p:txBody>
        </p:sp>
        <p:pic>
          <p:nvPicPr>
            <p:cNvPr id="3" name="Picture 37">
              <a:extLst>
                <a:ext uri="{FF2B5EF4-FFF2-40B4-BE49-F238E27FC236}">
                  <a16:creationId xmlns:a16="http://schemas.microsoft.com/office/drawing/2014/main" id="{B61791A0-9023-51A1-AC10-095C1D61D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903367" y="1450771"/>
              <a:ext cx="703418" cy="58654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799A93A-429E-AFC4-EAA9-A1EF9ECCC440}"/>
              </a:ext>
            </a:extLst>
          </p:cNvPr>
          <p:cNvGrpSpPr/>
          <p:nvPr/>
        </p:nvGrpSpPr>
        <p:grpSpPr>
          <a:xfrm>
            <a:off x="310194" y="3028871"/>
            <a:ext cx="4122469" cy="1995974"/>
            <a:chOff x="310194" y="1619171"/>
            <a:chExt cx="4122469" cy="1995974"/>
          </a:xfrm>
        </p:grpSpPr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9A0DB879-926F-2157-1604-E7985A1178AD}"/>
                </a:ext>
              </a:extLst>
            </p:cNvPr>
            <p:cNvSpPr/>
            <p:nvPr/>
          </p:nvSpPr>
          <p:spPr>
            <a:xfrm>
              <a:off x="816510" y="1796496"/>
              <a:ext cx="3616153" cy="181864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FF52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Hãy viết phân số biểu thị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vi-VN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phần tô màu của tờ giấy.</a:t>
              </a:r>
            </a:p>
          </p:txBody>
        </p:sp>
        <p:pic>
          <p:nvPicPr>
            <p:cNvPr id="8" name="Picture 34">
              <a:extLst>
                <a:ext uri="{FF2B5EF4-FFF2-40B4-BE49-F238E27FC236}">
                  <a16:creationId xmlns:a16="http://schemas.microsoft.com/office/drawing/2014/main" id="{F5F8A308-7A92-184A-C647-604F3C300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10194" y="1619171"/>
              <a:ext cx="733073" cy="59195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5965DE-9BD0-2B95-1466-85590E4D03A2}"/>
              </a:ext>
            </a:extLst>
          </p:cNvPr>
          <p:cNvGrpSpPr/>
          <p:nvPr/>
        </p:nvGrpSpPr>
        <p:grpSpPr>
          <a:xfrm>
            <a:off x="4933950" y="2860471"/>
            <a:ext cx="6672835" cy="2355963"/>
            <a:chOff x="4933950" y="1450771"/>
            <a:chExt cx="6672835" cy="20353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7">
                  <a:extLst>
                    <a:ext uri="{FF2B5EF4-FFF2-40B4-BE49-F238E27FC236}">
                      <a16:creationId xmlns:a16="http://schemas.microsoft.com/office/drawing/2014/main" id="{86574B12-E018-E2D1-7D16-16C025DDA23F}"/>
                    </a:ext>
                  </a:extLst>
                </p:cNvPr>
                <p:cNvSpPr/>
                <p:nvPr/>
              </p:nvSpPr>
              <p:spPr>
                <a:xfrm>
                  <a:off x="4933950" y="1796497"/>
                  <a:ext cx="6534150" cy="1689653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>
                  <a:solidFill>
                    <a:srgbClr val="7DBFF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anose="020B0604020202020204" pitchFamily="34" charset="0"/>
                    </a:rPr>
                    <a:t>Phân số chỉ tờ giấy bạn nữ cầm: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VN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smtClean="0">
                              <a:solidFill>
                                <a:schemeClr val="tx1"/>
                              </a:solidFill>
                              <a:effectLst/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smtClean="0">
                              <a:solidFill>
                                <a:schemeClr val="tx1"/>
                              </a:solidFill>
                              <a:effectLst/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</m:oMath>
                  </a14:m>
                  <a:endParaRPr lang="vi-VN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anose="020B0604020202020204" pitchFamily="34" charset="0"/>
                    </a:rPr>
                    <a:t>Phân số chỉ tờ giấy bạn nam cầm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anose="020B0604020202020204" pitchFamily="34" charset="0"/>
                    </a:rPr>
                    <a:t>:</a:t>
                  </a:r>
                  <a:r>
                    <a:rPr lang="vi-VN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VN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smtClean="0">
                              <a:solidFill>
                                <a:schemeClr val="tx1"/>
                              </a:solidFill>
                              <a:effectLst/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smtClean="0">
                              <a:solidFill>
                                <a:schemeClr val="tx1"/>
                              </a:solidFill>
                              <a:effectLst/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</m:oMath>
                  </a14:m>
                  <a:endParaRPr lang="vi-VN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7">
                  <a:extLst>
                    <a:ext uri="{FF2B5EF4-FFF2-40B4-BE49-F238E27FC236}">
                      <a16:creationId xmlns:a16="http://schemas.microsoft.com/office/drawing/2014/main" id="{86574B12-E018-E2D1-7D16-16C025DDA2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3950" y="1796497"/>
                  <a:ext cx="6534150" cy="1689653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rgbClr val="7DBFF5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Picture 37">
              <a:extLst>
                <a:ext uri="{FF2B5EF4-FFF2-40B4-BE49-F238E27FC236}">
                  <a16:creationId xmlns:a16="http://schemas.microsoft.com/office/drawing/2014/main" id="{4B27426B-A6F6-FE7E-E4A7-BB6F7C964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903367" y="1450771"/>
              <a:ext cx="703418" cy="586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96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DEDC158-5FB1-B445-9C3E-49FE58D3C5BD}"/>
              </a:ext>
            </a:extLst>
          </p:cNvPr>
          <p:cNvGrpSpPr/>
          <p:nvPr/>
        </p:nvGrpSpPr>
        <p:grpSpPr>
          <a:xfrm>
            <a:off x="338769" y="1619171"/>
            <a:ext cx="6709731" cy="1095453"/>
            <a:chOff x="310194" y="1619171"/>
            <a:chExt cx="6709731" cy="1095453"/>
          </a:xfrm>
        </p:grpSpPr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id="{AA5CA057-B166-D650-D795-29D55D6F90FC}"/>
                </a:ext>
              </a:extLst>
            </p:cNvPr>
            <p:cNvSpPr/>
            <p:nvPr/>
          </p:nvSpPr>
          <p:spPr>
            <a:xfrm>
              <a:off x="816510" y="1796497"/>
              <a:ext cx="6203415" cy="91812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FF52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 số của phân số đó là bao nhiêu?</a:t>
              </a:r>
            </a:p>
          </p:txBody>
        </p:sp>
        <p:pic>
          <p:nvPicPr>
            <p:cNvPr id="2" name="Picture 34">
              <a:extLst>
                <a:ext uri="{FF2B5EF4-FFF2-40B4-BE49-F238E27FC236}">
                  <a16:creationId xmlns:a16="http://schemas.microsoft.com/office/drawing/2014/main" id="{9C09661D-CEE8-C674-264B-CE0AA5E23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10194" y="1619171"/>
              <a:ext cx="733073" cy="59195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C22B205-FC0C-BDFF-BFA1-9151DA811321}"/>
              </a:ext>
            </a:extLst>
          </p:cNvPr>
          <p:cNvGrpSpPr/>
          <p:nvPr/>
        </p:nvGrpSpPr>
        <p:grpSpPr>
          <a:xfrm>
            <a:off x="7362824" y="1450771"/>
            <a:ext cx="4272536" cy="1263853"/>
            <a:chOff x="7334249" y="1450771"/>
            <a:chExt cx="4272536" cy="1263853"/>
          </a:xfrm>
        </p:grpSpPr>
        <p:sp>
          <p:nvSpPr>
            <p:cNvPr id="24" name="Rounded Rectangle 7">
              <a:extLst>
                <a:ext uri="{FF2B5EF4-FFF2-40B4-BE49-F238E27FC236}">
                  <a16:creationId xmlns:a16="http://schemas.microsoft.com/office/drawing/2014/main" id="{402205E8-1922-1509-8AE2-2E42DECB1619}"/>
                </a:ext>
              </a:extLst>
            </p:cNvPr>
            <p:cNvSpPr/>
            <p:nvPr/>
          </p:nvSpPr>
          <p:spPr>
            <a:xfrm>
              <a:off x="7334249" y="1796497"/>
              <a:ext cx="4133849" cy="91812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7DBF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 số bằng 100.</a:t>
              </a:r>
            </a:p>
          </p:txBody>
        </p:sp>
        <p:pic>
          <p:nvPicPr>
            <p:cNvPr id="3" name="Picture 37">
              <a:extLst>
                <a:ext uri="{FF2B5EF4-FFF2-40B4-BE49-F238E27FC236}">
                  <a16:creationId xmlns:a16="http://schemas.microsoft.com/office/drawing/2014/main" id="{B61791A0-9023-51A1-AC10-095C1D61D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903367" y="1450771"/>
              <a:ext cx="703418" cy="58654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799A93A-429E-AFC4-EAA9-A1EF9ECCC440}"/>
              </a:ext>
            </a:extLst>
          </p:cNvPr>
          <p:cNvGrpSpPr/>
          <p:nvPr/>
        </p:nvGrpSpPr>
        <p:grpSpPr>
          <a:xfrm>
            <a:off x="338769" y="2990771"/>
            <a:ext cx="6738306" cy="1800304"/>
            <a:chOff x="310194" y="1619171"/>
            <a:chExt cx="6738306" cy="1800304"/>
          </a:xfrm>
        </p:grpSpPr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9A0DB879-926F-2157-1604-E7985A1178AD}"/>
                </a:ext>
              </a:extLst>
            </p:cNvPr>
            <p:cNvSpPr/>
            <p:nvPr/>
          </p:nvSpPr>
          <p:spPr>
            <a:xfrm>
              <a:off x="816510" y="1796497"/>
              <a:ext cx="6231990" cy="162297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FF52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Hãy vận dụng kiến thức bài trước, dự đoán cách viết số thập phân.</a:t>
              </a:r>
            </a:p>
          </p:txBody>
        </p:sp>
        <p:pic>
          <p:nvPicPr>
            <p:cNvPr id="8" name="Picture 34">
              <a:extLst>
                <a:ext uri="{FF2B5EF4-FFF2-40B4-BE49-F238E27FC236}">
                  <a16:creationId xmlns:a16="http://schemas.microsoft.com/office/drawing/2014/main" id="{F5F8A308-7A92-184A-C647-604F3C300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10194" y="1619171"/>
              <a:ext cx="733073" cy="59195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5965DE-9BD0-2B95-1466-85590E4D03A2}"/>
              </a:ext>
            </a:extLst>
          </p:cNvPr>
          <p:cNvGrpSpPr/>
          <p:nvPr/>
        </p:nvGrpSpPr>
        <p:grpSpPr>
          <a:xfrm>
            <a:off x="7324725" y="2822371"/>
            <a:ext cx="4310635" cy="2035379"/>
            <a:chOff x="7296150" y="1450771"/>
            <a:chExt cx="4310635" cy="20353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7">
                  <a:extLst>
                    <a:ext uri="{FF2B5EF4-FFF2-40B4-BE49-F238E27FC236}">
                      <a16:creationId xmlns:a16="http://schemas.microsoft.com/office/drawing/2014/main" id="{86574B12-E018-E2D1-7D16-16C025DDA23F}"/>
                    </a:ext>
                  </a:extLst>
                </p:cNvPr>
                <p:cNvSpPr/>
                <p:nvPr/>
              </p:nvSpPr>
              <p:spPr>
                <a:xfrm>
                  <a:off x="7296150" y="1796497"/>
                  <a:ext cx="4171950" cy="1689653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>
                  <a:solidFill>
                    <a:srgbClr val="7DBFF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ự đ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vi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: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  <a:p>
                  <a:pPr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schemeClr val="tx1"/>
                                </a:solidFill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schemeClr val="tx1"/>
                                </a:solidFill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VN" sz="2400" dirty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V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 </m:t>
                        </m:r>
                        <m:r>
                          <m:rPr>
                            <m:nor/>
                          </m:rPr>
                          <a:rPr lang="en-VN" sz="2400" i="0" dirty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0,01</m:t>
                        </m:r>
                        <m:r>
                          <m:rPr>
                            <m:nor/>
                          </m:rPr>
                          <a:rPr lang="en-VN" sz="2400" dirty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;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schemeClr val="tx1"/>
                                </a:solidFill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schemeClr val="tx1"/>
                                </a:solidFill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den>
                        </m:f>
                        <m:r>
                          <a:rPr lang="en-V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 </m:t>
                        </m:r>
                        <m:r>
                          <m:rPr>
                            <m:nor/>
                          </m:rPr>
                          <a:rPr lang="en-VN" sz="2400" i="0" dirty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0,23</m:t>
                        </m:r>
                      </m:oMath>
                    </m:oMathPara>
                  </a14:m>
                  <a:endParaRPr lang="en-VN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7">
                  <a:extLst>
                    <a:ext uri="{FF2B5EF4-FFF2-40B4-BE49-F238E27FC236}">
                      <a16:creationId xmlns:a16="http://schemas.microsoft.com/office/drawing/2014/main" id="{86574B12-E018-E2D1-7D16-16C025DDA2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6150" y="1796497"/>
                  <a:ext cx="4171950" cy="1689653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rgbClr val="7DBFF5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Picture 37">
              <a:extLst>
                <a:ext uri="{FF2B5EF4-FFF2-40B4-BE49-F238E27FC236}">
                  <a16:creationId xmlns:a16="http://schemas.microsoft.com/office/drawing/2014/main" id="{4B27426B-A6F6-FE7E-E4A7-BB6F7C964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903367" y="1450771"/>
              <a:ext cx="703418" cy="586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994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F6C620DD-EFA8-A65C-AC2B-8B9E6F493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385" y="27458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4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281446-C5C8-A7DB-7B94-96746F5D6E85}"/>
              </a:ext>
            </a:extLst>
          </p:cNvPr>
          <p:cNvSpPr txBox="1"/>
          <p:nvPr/>
        </p:nvSpPr>
        <p:spPr>
          <a:xfrm>
            <a:off x="3787771" y="1721134"/>
            <a:ext cx="467042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latin typeface="UTM Avo" panose="02040603050506020204" pitchFamily="18" charset="0"/>
              </a:rPr>
              <a:t>Nhắc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D9CEE0-15E1-4163-AEA8-9775C2A22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83" y="2355781"/>
            <a:ext cx="10445372" cy="29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6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FC7AB9-7D84-5D4A-1017-3BF5384F2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1666808"/>
            <a:ext cx="10887144" cy="30711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F3E58B-1DBD-B96F-4FE8-B1A23F931E68}"/>
              </a:ext>
            </a:extLst>
          </p:cNvPr>
          <p:cNvSpPr txBox="1"/>
          <p:nvPr/>
        </p:nvSpPr>
        <p:spPr>
          <a:xfrm>
            <a:off x="2021691" y="4752778"/>
            <a:ext cx="5369709" cy="11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số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đứng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phẩy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trăm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86E1DC7A-12EA-9278-BE50-1A43A5419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80014">
            <a:off x="659837" y="4941987"/>
            <a:ext cx="1209228" cy="34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6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F6C620DD-EFA8-A65C-AC2B-8B9E6F493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385" y="27458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Math Subject for Elementary: Multiplication Activities by Slidesgo">
  <a:themeElements>
    <a:clrScheme name="Simple Light">
      <a:dk1>
        <a:srgbClr val="A482E0"/>
      </a:dk1>
      <a:lt1>
        <a:srgbClr val="FFFFFF"/>
      </a:lt1>
      <a:dk2>
        <a:srgbClr val="1B417B"/>
      </a:dk2>
      <a:lt2>
        <a:srgbClr val="ED567E"/>
      </a:lt2>
      <a:accent1>
        <a:srgbClr val="4EAAFA"/>
      </a:accent1>
      <a:accent2>
        <a:srgbClr val="F7CD51"/>
      </a:accent2>
      <a:accent3>
        <a:srgbClr val="EE7A4A"/>
      </a:accent3>
      <a:accent4>
        <a:srgbClr val="6BEEE2"/>
      </a:accent4>
      <a:accent5>
        <a:srgbClr val="ECECEC"/>
      </a:accent5>
      <a:accent6>
        <a:srgbClr val="FFFFFF"/>
      </a:accent6>
      <a:hlink>
        <a:srgbClr val="1B417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485</TotalTime>
  <Words>692</Words>
  <Application>Microsoft Office PowerPoint</Application>
  <PresentationFormat>Widescreen</PresentationFormat>
  <Paragraphs>98</Paragraphs>
  <Slides>29</Slides>
  <Notes>2</Notes>
  <HiddenSlides>0</HiddenSlides>
  <MMClips>10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Fredoka One</vt:lpstr>
      <vt:lpstr>Inter</vt:lpstr>
      <vt:lpstr>Cambria Math</vt:lpstr>
      <vt:lpstr>Calibri Light</vt:lpstr>
      <vt:lpstr>Arial</vt:lpstr>
      <vt:lpstr>UTM Avo</vt:lpstr>
      <vt:lpstr>Bebas Neue</vt:lpstr>
      <vt:lpstr>Calibri</vt:lpstr>
      <vt:lpstr>Office Theme</vt:lpstr>
      <vt:lpstr>1_Office Theme</vt:lpstr>
      <vt:lpstr>Math Subject for Elementary: Multiplication Activities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51</cp:revision>
  <dcterms:created xsi:type="dcterms:W3CDTF">2023-10-24T04:45:10Z</dcterms:created>
  <dcterms:modified xsi:type="dcterms:W3CDTF">2024-10-03T04:59:36Z</dcterms:modified>
</cp:coreProperties>
</file>