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32"/>
  </p:notesMasterIdLst>
  <p:sldIdLst>
    <p:sldId id="266" r:id="rId4"/>
    <p:sldId id="441" r:id="rId5"/>
    <p:sldId id="257" r:id="rId6"/>
    <p:sldId id="418" r:id="rId7"/>
    <p:sldId id="282" r:id="rId8"/>
    <p:sldId id="260" r:id="rId9"/>
    <p:sldId id="261" r:id="rId10"/>
    <p:sldId id="442" r:id="rId11"/>
    <p:sldId id="443" r:id="rId12"/>
    <p:sldId id="444" r:id="rId13"/>
    <p:sldId id="445" r:id="rId14"/>
    <p:sldId id="446" r:id="rId15"/>
    <p:sldId id="447" r:id="rId16"/>
    <p:sldId id="413" r:id="rId17"/>
    <p:sldId id="415" r:id="rId18"/>
    <p:sldId id="316" r:id="rId19"/>
    <p:sldId id="323" r:id="rId20"/>
    <p:sldId id="317" r:id="rId21"/>
    <p:sldId id="309" r:id="rId22"/>
    <p:sldId id="322" r:id="rId23"/>
    <p:sldId id="448" r:id="rId24"/>
    <p:sldId id="319" r:id="rId25"/>
    <p:sldId id="320" r:id="rId26"/>
    <p:sldId id="435" r:id="rId27"/>
    <p:sldId id="263" r:id="rId28"/>
    <p:sldId id="268" r:id="rId29"/>
    <p:sldId id="267" r:id="rId30"/>
    <p:sldId id="270" r:id="rId31"/>
  </p:sldIdLst>
  <p:sldSz cx="12192000" cy="6858000"/>
  <p:notesSz cx="6858000" cy="9144000"/>
  <p:embeddedFontLst>
    <p:embeddedFont>
      <p:font typeface="Anton" pitchFamily="2" charset="0"/>
      <p:regular r:id="rId33"/>
    </p:embeddedFont>
    <p:embeddedFont>
      <p:font typeface="Cambria Math" panose="02040503050406030204" pitchFamily="18" charset="0"/>
      <p:regular r:id="rId34"/>
    </p:embeddedFont>
    <p:embeddedFont>
      <p:font typeface="Open Sans" panose="020B0606030504020204" pitchFamily="34" charset="0"/>
      <p:regular r:id="rId35"/>
      <p:bold r:id="rId36"/>
      <p:italic r:id="rId37"/>
      <p:boldItalic r:id="rId38"/>
    </p:embeddedFont>
    <p:embeddedFont>
      <p:font typeface="Roboto" panose="02000000000000000000" pitchFamily="2" charset="0"/>
      <p:regular r:id="rId39"/>
      <p:bold r:id="rId40"/>
      <p:italic r:id="rId41"/>
      <p:boldItalic r:id="rId42"/>
    </p:embeddedFont>
    <p:embeddedFont>
      <p:font typeface="UTM Avo" panose="02040603050506020204" pitchFamily="18" charset="0"/>
      <p:regular r:id="rId43"/>
      <p:bold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>
    <p:extLst>
      <p:ext uri="{19B8F6BF-5375-455C-9EA6-DF929625EA0E}">
        <p15:presenceInfo xmlns:p15="http://schemas.microsoft.com/office/powerpoint/2012/main" userId="Administrato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AF7"/>
    <a:srgbClr val="7DBFF5"/>
    <a:srgbClr val="F68121"/>
    <a:srgbClr val="F251B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630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7.fntdata"/><Relationship Id="rId21" Type="http://schemas.openxmlformats.org/officeDocument/2006/relationships/slide" Target="slides/slide18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font" Target="fonts/font4.fntdata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2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presProps" Target="presProps.xml"/><Relationship Id="rId20" Type="http://schemas.openxmlformats.org/officeDocument/2006/relationships/slide" Target="slides/slide17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63348C-5437-482A-A3F0-1AB0EA65E42A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EA7444-5083-4C6F-A16B-68B68B8A95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9605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2" name="Google Shape;23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334370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8" name="Google Shape;25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37264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605929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310420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21776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E238D-1519-F0C3-3001-616DFC3E94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2E6494-D844-43C2-71E4-99329AC05A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99316F-E22E-0798-B4DC-5ED94A946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896712-0A3B-37B4-CFF2-8E2B8F20E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D86A16-CEA5-D0FA-59B9-D7C65FFD7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532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4A02A-4203-18E5-4279-197B05071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E65994B-A0EC-4030-AFF5-A978D5E348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9B3321-3A12-7B8E-DCBF-CE23F1A5C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52F551-76F6-031A-1564-C8BFD661BF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32457-AB69-67BD-CC72-A7BDDB6F7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991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837D3-0DCD-A092-1188-5F1BE26E07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BE0947-A6B4-0F97-B359-514D24D25D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A1E06-80FF-9FD3-C6C2-F3DB0D0E7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FC0B3-58B2-54D2-69D3-05577FBFC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379C85-1CF4-26DD-F0DC-DA6F779E3B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46337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2179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0822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2458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63379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35177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9153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88227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9392A-0DFE-8B0B-3292-945C59A22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BC8675-DA72-73BD-9211-D50C781D0F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09AA1-782E-C868-8914-1562EF490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49C54-24E0-1E2F-9BF6-25ABBE1BB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811588-CBBE-8D8F-8093-2331C8BCC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4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6112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019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90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82500" y="784933"/>
            <a:ext cx="5877600" cy="4851200"/>
          </a:xfrm>
          <a:prstGeom prst="round2DiagRect">
            <a:avLst>
              <a:gd name="adj1" fmla="val 16667"/>
              <a:gd name="adj2" fmla="val 0"/>
            </a:avLst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589167" y="990600"/>
            <a:ext cx="5877600" cy="4851200"/>
          </a:xfrm>
          <a:prstGeom prst="round2DiagRect">
            <a:avLst>
              <a:gd name="adj1" fmla="val 16667"/>
              <a:gd name="adj2" fmla="val 0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960000" y="1752217"/>
            <a:ext cx="5136000" cy="2736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37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5517433" y="58984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6466767" y="211733"/>
            <a:ext cx="573200" cy="5732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0260233" y="5388000"/>
            <a:ext cx="746000" cy="7500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312767" y="61792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11164633" y="2590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 idx="2"/>
          </p:nvPr>
        </p:nvSpPr>
        <p:spPr>
          <a:xfrm>
            <a:off x="960000" y="4706233"/>
            <a:ext cx="5136000" cy="6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spcBef>
                <a:spcPts val="2133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45060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oogle Shape;33;p4"/>
          <p:cNvGrpSpPr/>
          <p:nvPr/>
        </p:nvGrpSpPr>
        <p:grpSpPr>
          <a:xfrm>
            <a:off x="10145952" y="-1124635"/>
            <a:ext cx="3032899" cy="3042256"/>
            <a:chOff x="7609464" y="-843476"/>
            <a:chExt cx="2274674" cy="2281692"/>
          </a:xfrm>
        </p:grpSpPr>
        <p:sp>
          <p:nvSpPr>
            <p:cNvPr id="34" name="Google Shape;34;p4"/>
            <p:cNvSpPr/>
            <p:nvPr/>
          </p:nvSpPr>
          <p:spPr>
            <a:xfrm rot="5400000">
              <a:off x="7609464" y="-766784"/>
              <a:ext cx="2205000" cy="22050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4"/>
            <p:cNvSpPr/>
            <p:nvPr/>
          </p:nvSpPr>
          <p:spPr>
            <a:xfrm rot="5400000">
              <a:off x="7679138" y="-843476"/>
              <a:ext cx="2205000" cy="2205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8" name="Google Shape;38;p4"/>
          <p:cNvSpPr/>
          <p:nvPr/>
        </p:nvSpPr>
        <p:spPr>
          <a:xfrm>
            <a:off x="395100" y="62712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4"/>
          <p:cNvSpPr/>
          <p:nvPr/>
        </p:nvSpPr>
        <p:spPr>
          <a:xfrm>
            <a:off x="10995400" y="35828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4"/>
          <p:cNvSpPr/>
          <p:nvPr/>
        </p:nvSpPr>
        <p:spPr>
          <a:xfrm>
            <a:off x="1656167" y="2852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4"/>
          <p:cNvSpPr/>
          <p:nvPr/>
        </p:nvSpPr>
        <p:spPr>
          <a:xfrm>
            <a:off x="11296600" y="5518633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" name="Google Shape;42;p4"/>
          <p:cNvSpPr/>
          <p:nvPr/>
        </p:nvSpPr>
        <p:spPr>
          <a:xfrm>
            <a:off x="9414367" y="13572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" name="Google Shape;43;p4"/>
          <p:cNvSpPr/>
          <p:nvPr/>
        </p:nvSpPr>
        <p:spPr>
          <a:xfrm>
            <a:off x="216833" y="56570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17973184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7"/>
          <p:cNvSpPr/>
          <p:nvPr/>
        </p:nvSpPr>
        <p:spPr>
          <a:xfrm>
            <a:off x="5983100" y="51000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>
            <a:off x="6435600" y="1489767"/>
            <a:ext cx="4335600" cy="43356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 txBox="1">
            <a:spLocks noGrp="1"/>
          </p:cNvSpPr>
          <p:nvPr>
            <p:ph type="title"/>
          </p:nvPr>
        </p:nvSpPr>
        <p:spPr>
          <a:xfrm>
            <a:off x="960000" y="2436000"/>
            <a:ext cx="3894800" cy="76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1" name="Google Shape;81;p7"/>
          <p:cNvSpPr txBox="1">
            <a:spLocks noGrp="1"/>
          </p:cNvSpPr>
          <p:nvPr>
            <p:ph type="body" idx="1"/>
          </p:nvPr>
        </p:nvSpPr>
        <p:spPr>
          <a:xfrm>
            <a:off x="960000" y="3347167"/>
            <a:ext cx="3894800" cy="121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82" name="Google Shape;82;p7"/>
          <p:cNvSpPr/>
          <p:nvPr/>
        </p:nvSpPr>
        <p:spPr>
          <a:xfrm>
            <a:off x="6556792" y="1636135"/>
            <a:ext cx="4335600" cy="43356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>
            <a:off x="11296600" y="2260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>
            <a:off x="1656167" y="2852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" name="Google Shape;85;p7"/>
          <p:cNvSpPr/>
          <p:nvPr/>
        </p:nvSpPr>
        <p:spPr>
          <a:xfrm>
            <a:off x="1810267" y="60047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7"/>
          <p:cNvSpPr/>
          <p:nvPr/>
        </p:nvSpPr>
        <p:spPr>
          <a:xfrm>
            <a:off x="1896067" y="791533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7"/>
          <p:cNvSpPr/>
          <p:nvPr/>
        </p:nvSpPr>
        <p:spPr>
          <a:xfrm>
            <a:off x="11316800" y="6073967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88" name="Google Shape;88;p7"/>
          <p:cNvCxnSpPr/>
          <p:nvPr/>
        </p:nvCxnSpPr>
        <p:spPr>
          <a:xfrm>
            <a:off x="1101267" y="-1250633"/>
            <a:ext cx="0" cy="35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89" name="Google Shape;89;p7"/>
          <p:cNvCxnSpPr/>
          <p:nvPr/>
        </p:nvCxnSpPr>
        <p:spPr>
          <a:xfrm>
            <a:off x="1101267" y="4523600"/>
            <a:ext cx="0" cy="3508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198780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" name="Google Shape;102;p9"/>
          <p:cNvGrpSpPr/>
          <p:nvPr/>
        </p:nvGrpSpPr>
        <p:grpSpPr>
          <a:xfrm>
            <a:off x="5728139" y="1202453"/>
            <a:ext cx="5161568" cy="4859825"/>
            <a:chOff x="717450" y="1493475"/>
            <a:chExt cx="1854900" cy="2767975"/>
          </a:xfrm>
        </p:grpSpPr>
        <p:sp>
          <p:nvSpPr>
            <p:cNvPr id="103" name="Google Shape;103;p9"/>
            <p:cNvSpPr/>
            <p:nvPr/>
          </p:nvSpPr>
          <p:spPr>
            <a:xfrm>
              <a:off x="717450" y="1493475"/>
              <a:ext cx="1778700" cy="2623500"/>
            </a:xfrm>
            <a:prstGeom prst="round2DiagRect">
              <a:avLst>
                <a:gd name="adj1" fmla="val 16667"/>
                <a:gd name="adj2" fmla="val 0"/>
              </a:avLst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9"/>
            <p:cNvSpPr/>
            <p:nvPr/>
          </p:nvSpPr>
          <p:spPr>
            <a:xfrm>
              <a:off x="793650" y="1637950"/>
              <a:ext cx="1778700" cy="2623500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5" name="Google Shape;105;p9"/>
          <p:cNvSpPr txBox="1">
            <a:spLocks noGrp="1"/>
          </p:cNvSpPr>
          <p:nvPr>
            <p:ph type="title"/>
          </p:nvPr>
        </p:nvSpPr>
        <p:spPr>
          <a:xfrm>
            <a:off x="960000" y="2173517"/>
            <a:ext cx="4376800" cy="11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6" name="Google Shape;106;p9"/>
          <p:cNvSpPr txBox="1">
            <a:spLocks noGrp="1"/>
          </p:cNvSpPr>
          <p:nvPr>
            <p:ph type="subTitle" idx="1"/>
          </p:nvPr>
        </p:nvSpPr>
        <p:spPr>
          <a:xfrm>
            <a:off x="960000" y="3928685"/>
            <a:ext cx="4376800" cy="64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07" name="Google Shape;107;p9"/>
          <p:cNvSpPr txBox="1">
            <a:spLocks noGrp="1"/>
          </p:cNvSpPr>
          <p:nvPr>
            <p:ph type="body" idx="2"/>
          </p:nvPr>
        </p:nvSpPr>
        <p:spPr>
          <a:xfrm>
            <a:off x="6220033" y="1925284"/>
            <a:ext cx="4394000" cy="385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8" name="Google Shape;108;p9"/>
          <p:cNvSpPr txBox="1">
            <a:spLocks noGrp="1"/>
          </p:cNvSpPr>
          <p:nvPr>
            <p:ph type="title" idx="3" hasCustomPrompt="1"/>
          </p:nvPr>
        </p:nvSpPr>
        <p:spPr>
          <a:xfrm>
            <a:off x="960000" y="3347479"/>
            <a:ext cx="4394000" cy="58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109" name="Google Shape;109;p9"/>
          <p:cNvGrpSpPr/>
          <p:nvPr/>
        </p:nvGrpSpPr>
        <p:grpSpPr>
          <a:xfrm flipH="1">
            <a:off x="-1682182" y="-1685068"/>
            <a:ext cx="3032899" cy="3042256"/>
            <a:chOff x="7609464" y="-843476"/>
            <a:chExt cx="2274674" cy="2281692"/>
          </a:xfrm>
        </p:grpSpPr>
        <p:sp>
          <p:nvSpPr>
            <p:cNvPr id="110" name="Google Shape;110;p9"/>
            <p:cNvSpPr/>
            <p:nvPr/>
          </p:nvSpPr>
          <p:spPr>
            <a:xfrm rot="5400000">
              <a:off x="7609464" y="-766784"/>
              <a:ext cx="2205000" cy="22050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9"/>
            <p:cNvSpPr/>
            <p:nvPr/>
          </p:nvSpPr>
          <p:spPr>
            <a:xfrm rot="5400000">
              <a:off x="7679138" y="-843476"/>
              <a:ext cx="2205000" cy="22050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" name="Google Shape;112;p9"/>
          <p:cNvSpPr/>
          <p:nvPr/>
        </p:nvSpPr>
        <p:spPr>
          <a:xfrm>
            <a:off x="-517967" y="56933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9"/>
          <p:cNvSpPr/>
          <p:nvPr/>
        </p:nvSpPr>
        <p:spPr>
          <a:xfrm>
            <a:off x="10995400" y="5933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9"/>
          <p:cNvSpPr/>
          <p:nvPr/>
        </p:nvSpPr>
        <p:spPr>
          <a:xfrm>
            <a:off x="11446000" y="22235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9"/>
          <p:cNvSpPr/>
          <p:nvPr/>
        </p:nvSpPr>
        <p:spPr>
          <a:xfrm>
            <a:off x="4419300" y="61640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9"/>
          <p:cNvSpPr/>
          <p:nvPr/>
        </p:nvSpPr>
        <p:spPr>
          <a:xfrm>
            <a:off x="11446000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9"/>
          <p:cNvSpPr/>
          <p:nvPr/>
        </p:nvSpPr>
        <p:spPr>
          <a:xfrm>
            <a:off x="216833" y="3992033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18" name="Google Shape;118;p9"/>
          <p:cNvCxnSpPr/>
          <p:nvPr/>
        </p:nvCxnSpPr>
        <p:spPr>
          <a:xfrm>
            <a:off x="1095400" y="-172267"/>
            <a:ext cx="0" cy="21868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19" name="Google Shape;119;p9"/>
          <p:cNvCxnSpPr/>
          <p:nvPr/>
        </p:nvCxnSpPr>
        <p:spPr>
          <a:xfrm>
            <a:off x="1095400" y="4683500"/>
            <a:ext cx="0" cy="269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41751357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0"/>
          <p:cNvSpPr txBox="1">
            <a:spLocks noGrp="1"/>
          </p:cNvSpPr>
          <p:nvPr>
            <p:ph type="body" idx="1"/>
          </p:nvPr>
        </p:nvSpPr>
        <p:spPr>
          <a:xfrm>
            <a:off x="8064500" y="5065900"/>
            <a:ext cx="3127200" cy="13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1"/>
            </a:lvl1pPr>
          </a:lstStyle>
          <a:p>
            <a:endParaRPr/>
          </a:p>
        </p:txBody>
      </p:sp>
      <p:sp>
        <p:nvSpPr>
          <p:cNvPr id="122" name="Google Shape;122;p10"/>
          <p:cNvSpPr/>
          <p:nvPr/>
        </p:nvSpPr>
        <p:spPr>
          <a:xfrm>
            <a:off x="-586033" y="3943159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10"/>
          <p:cNvSpPr/>
          <p:nvPr/>
        </p:nvSpPr>
        <p:spPr>
          <a:xfrm>
            <a:off x="334800" y="1376033"/>
            <a:ext cx="936800" cy="892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" name="Google Shape;124;p10"/>
          <p:cNvSpPr/>
          <p:nvPr/>
        </p:nvSpPr>
        <p:spPr>
          <a:xfrm>
            <a:off x="11208600" y="146800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5" name="Google Shape;125;p10"/>
          <p:cNvSpPr/>
          <p:nvPr/>
        </p:nvSpPr>
        <p:spPr>
          <a:xfrm>
            <a:off x="10280367" y="11934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" name="Google Shape;126;p10"/>
          <p:cNvSpPr/>
          <p:nvPr/>
        </p:nvSpPr>
        <p:spPr>
          <a:xfrm>
            <a:off x="334800" y="60687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10"/>
          <p:cNvSpPr/>
          <p:nvPr/>
        </p:nvSpPr>
        <p:spPr>
          <a:xfrm>
            <a:off x="1545600" y="3265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10"/>
          <p:cNvSpPr/>
          <p:nvPr/>
        </p:nvSpPr>
        <p:spPr>
          <a:xfrm>
            <a:off x="11296333" y="5277533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114644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11"/>
          <p:cNvSpPr/>
          <p:nvPr/>
        </p:nvSpPr>
        <p:spPr>
          <a:xfrm>
            <a:off x="2899367" y="1987000"/>
            <a:ext cx="1775600" cy="1535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11"/>
          <p:cNvSpPr/>
          <p:nvPr/>
        </p:nvSpPr>
        <p:spPr>
          <a:xfrm>
            <a:off x="-781767" y="1322800"/>
            <a:ext cx="4249200" cy="42492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11"/>
          <p:cNvSpPr/>
          <p:nvPr/>
        </p:nvSpPr>
        <p:spPr>
          <a:xfrm>
            <a:off x="-634343" y="1433903"/>
            <a:ext cx="4249200" cy="42492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11"/>
          <p:cNvSpPr txBox="1">
            <a:spLocks noGrp="1"/>
          </p:cNvSpPr>
          <p:nvPr>
            <p:ph type="title" hasCustomPrompt="1"/>
          </p:nvPr>
        </p:nvSpPr>
        <p:spPr>
          <a:xfrm>
            <a:off x="4300533" y="2525600"/>
            <a:ext cx="6931600" cy="180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80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7000"/>
              <a:buNone/>
              <a:defRPr sz="9333"/>
            </a:lvl9pPr>
          </a:lstStyle>
          <a:p>
            <a:r>
              <a:t>xx%</a:t>
            </a:r>
          </a:p>
        </p:txBody>
      </p:sp>
      <p:sp>
        <p:nvSpPr>
          <p:cNvPr id="134" name="Google Shape;134;p11"/>
          <p:cNvSpPr txBox="1">
            <a:spLocks noGrp="1"/>
          </p:cNvSpPr>
          <p:nvPr>
            <p:ph type="body" idx="1"/>
          </p:nvPr>
        </p:nvSpPr>
        <p:spPr>
          <a:xfrm>
            <a:off x="4300400" y="4130200"/>
            <a:ext cx="6931600" cy="79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marL="1219170" lvl="1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r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r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cxnSp>
        <p:nvCxnSpPr>
          <p:cNvPr id="135" name="Google Shape;135;p11"/>
          <p:cNvCxnSpPr/>
          <p:nvPr/>
        </p:nvCxnSpPr>
        <p:spPr>
          <a:xfrm>
            <a:off x="11065067" y="-172267"/>
            <a:ext cx="0" cy="283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136" name="Google Shape;136;p11"/>
          <p:cNvCxnSpPr/>
          <p:nvPr/>
        </p:nvCxnSpPr>
        <p:spPr>
          <a:xfrm>
            <a:off x="11065067" y="4927467"/>
            <a:ext cx="0" cy="2698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37" name="Google Shape;137;p11"/>
          <p:cNvSpPr/>
          <p:nvPr/>
        </p:nvSpPr>
        <p:spPr>
          <a:xfrm>
            <a:off x="395100" y="62712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11"/>
          <p:cNvSpPr/>
          <p:nvPr/>
        </p:nvSpPr>
        <p:spPr>
          <a:xfrm>
            <a:off x="4229200" y="57583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11"/>
          <p:cNvSpPr/>
          <p:nvPr/>
        </p:nvSpPr>
        <p:spPr>
          <a:xfrm>
            <a:off x="1548067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11"/>
          <p:cNvSpPr/>
          <p:nvPr/>
        </p:nvSpPr>
        <p:spPr>
          <a:xfrm>
            <a:off x="10235733" y="1677700"/>
            <a:ext cx="432800" cy="434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11"/>
          <p:cNvSpPr/>
          <p:nvPr/>
        </p:nvSpPr>
        <p:spPr>
          <a:xfrm>
            <a:off x="2732600" y="5449159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11"/>
          <p:cNvSpPr/>
          <p:nvPr/>
        </p:nvSpPr>
        <p:spPr>
          <a:xfrm>
            <a:off x="10439867" y="-172267"/>
            <a:ext cx="1250400" cy="14564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11"/>
          <p:cNvSpPr/>
          <p:nvPr/>
        </p:nvSpPr>
        <p:spPr>
          <a:xfrm>
            <a:off x="-722600" y="-618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7810330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0562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244E4-D55C-25F4-6FA9-227D33A01D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D186C0-C24F-2FA5-515D-3FD9312D17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3CC7D0-2DB7-93CF-8C18-A9F674BE3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FF90FB-775E-2A13-F6E8-5D3BFD6C72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3291CA-8322-46D9-9D8B-8F6AF163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7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9" name="Google Shape;169;p14"/>
          <p:cNvCxnSpPr/>
          <p:nvPr/>
        </p:nvCxnSpPr>
        <p:spPr>
          <a:xfrm rot="10800000">
            <a:off x="3086067" y="-151067"/>
            <a:ext cx="0" cy="177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70" name="Google Shape;170;p1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1" name="Google Shape;171;p14"/>
          <p:cNvSpPr/>
          <p:nvPr/>
        </p:nvSpPr>
        <p:spPr>
          <a:xfrm>
            <a:off x="1088433" y="1836467"/>
            <a:ext cx="3736000" cy="37360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14"/>
          <p:cNvSpPr/>
          <p:nvPr/>
        </p:nvSpPr>
        <p:spPr>
          <a:xfrm>
            <a:off x="1218055" y="1934153"/>
            <a:ext cx="3736000" cy="37360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14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14"/>
          <p:cNvSpPr/>
          <p:nvPr/>
        </p:nvSpPr>
        <p:spPr>
          <a:xfrm>
            <a:off x="115852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14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14"/>
          <p:cNvSpPr/>
          <p:nvPr/>
        </p:nvSpPr>
        <p:spPr>
          <a:xfrm>
            <a:off x="4282267" y="557246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14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14"/>
          <p:cNvSpPr/>
          <p:nvPr/>
        </p:nvSpPr>
        <p:spPr>
          <a:xfrm>
            <a:off x="241467" y="15958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14"/>
          <p:cNvSpPr/>
          <p:nvPr/>
        </p:nvSpPr>
        <p:spPr>
          <a:xfrm>
            <a:off x="11585233" y="6104473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180" name="Google Shape;180;p14"/>
          <p:cNvCxnSpPr/>
          <p:nvPr/>
        </p:nvCxnSpPr>
        <p:spPr>
          <a:xfrm rot="10800000">
            <a:off x="3086067" y="5899833"/>
            <a:ext cx="0" cy="1334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576752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16"/>
          <p:cNvSpPr/>
          <p:nvPr/>
        </p:nvSpPr>
        <p:spPr>
          <a:xfrm>
            <a:off x="13139094" y="5997201"/>
            <a:ext cx="79" cy="4299"/>
          </a:xfrm>
          <a:custGeom>
            <a:avLst/>
            <a:gdLst/>
            <a:ahLst/>
            <a:cxnLst/>
            <a:rect l="l" t="t" r="r" b="b"/>
            <a:pathLst>
              <a:path w="1" h="103" extrusionOk="0">
                <a:moveTo>
                  <a:pt x="0" y="102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16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16"/>
          <p:cNvSpPr/>
          <p:nvPr/>
        </p:nvSpPr>
        <p:spPr>
          <a:xfrm>
            <a:off x="115852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16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16"/>
          <p:cNvSpPr/>
          <p:nvPr/>
        </p:nvSpPr>
        <p:spPr>
          <a:xfrm>
            <a:off x="3830700" y="57947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16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16"/>
          <p:cNvSpPr/>
          <p:nvPr/>
        </p:nvSpPr>
        <p:spPr>
          <a:xfrm>
            <a:off x="9646467" y="146784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16"/>
          <p:cNvSpPr/>
          <p:nvPr/>
        </p:nvSpPr>
        <p:spPr>
          <a:xfrm>
            <a:off x="7066367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965806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5">
  <p:cSld name="Title Only 5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17"/>
          <p:cNvSpPr/>
          <p:nvPr/>
        </p:nvSpPr>
        <p:spPr>
          <a:xfrm>
            <a:off x="11513100" y="1841841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17"/>
          <p:cNvSpPr/>
          <p:nvPr/>
        </p:nvSpPr>
        <p:spPr>
          <a:xfrm>
            <a:off x="-611733" y="-557700"/>
            <a:ext cx="12504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17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17"/>
          <p:cNvSpPr/>
          <p:nvPr/>
        </p:nvSpPr>
        <p:spPr>
          <a:xfrm>
            <a:off x="290067" y="5260951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17"/>
          <p:cNvSpPr/>
          <p:nvPr/>
        </p:nvSpPr>
        <p:spPr>
          <a:xfrm>
            <a:off x="814667" y="6073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17"/>
          <p:cNvSpPr/>
          <p:nvPr/>
        </p:nvSpPr>
        <p:spPr>
          <a:xfrm>
            <a:off x="1542767" y="-16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7"/>
          <p:cNvSpPr/>
          <p:nvPr/>
        </p:nvSpPr>
        <p:spPr>
          <a:xfrm>
            <a:off x="11513100" y="35181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17"/>
          <p:cNvSpPr/>
          <p:nvPr/>
        </p:nvSpPr>
        <p:spPr>
          <a:xfrm>
            <a:off x="814667" y="4478400"/>
            <a:ext cx="573200" cy="5732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2" name="Google Shape;212;p17"/>
          <p:cNvSpPr/>
          <p:nvPr/>
        </p:nvSpPr>
        <p:spPr>
          <a:xfrm>
            <a:off x="9110733" y="5897167"/>
            <a:ext cx="746000" cy="7500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048073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 userDrawn="1">
  <p:cSld name="Title and Four Columns"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0"/>
          <p:cNvSpPr/>
          <p:nvPr/>
        </p:nvSpPr>
        <p:spPr>
          <a:xfrm>
            <a:off x="6879967" y="1693100"/>
            <a:ext cx="1016000" cy="10160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1" name="Google Shape;261;p20"/>
          <p:cNvSpPr/>
          <p:nvPr/>
        </p:nvSpPr>
        <p:spPr>
          <a:xfrm>
            <a:off x="7228567" y="-801700"/>
            <a:ext cx="318800" cy="22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262" name="Google Shape;262;p20"/>
          <p:cNvCxnSpPr/>
          <p:nvPr/>
        </p:nvCxnSpPr>
        <p:spPr>
          <a:xfrm>
            <a:off x="11065067" y="-172267"/>
            <a:ext cx="0" cy="19524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63" name="Google Shape;263;p20"/>
          <p:cNvCxnSpPr/>
          <p:nvPr/>
        </p:nvCxnSpPr>
        <p:spPr>
          <a:xfrm>
            <a:off x="11064900" y="5799767"/>
            <a:ext cx="0" cy="1826000"/>
          </a:xfrm>
          <a:prstGeom prst="straightConnector1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64" name="Google Shape;264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20"/>
          <p:cNvSpPr/>
          <p:nvPr/>
        </p:nvSpPr>
        <p:spPr>
          <a:xfrm>
            <a:off x="-611733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0" name="Google Shape;270;p20"/>
          <p:cNvSpPr/>
          <p:nvPr/>
        </p:nvSpPr>
        <p:spPr>
          <a:xfrm>
            <a:off x="341467" y="1693100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1" name="Google Shape;271;p20"/>
          <p:cNvSpPr/>
          <p:nvPr/>
        </p:nvSpPr>
        <p:spPr>
          <a:xfrm>
            <a:off x="192400" y="54389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2" name="Google Shape;272;p20"/>
          <p:cNvSpPr/>
          <p:nvPr/>
        </p:nvSpPr>
        <p:spPr>
          <a:xfrm>
            <a:off x="11458033" y="1948633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3" name="Google Shape;273;p20"/>
          <p:cNvSpPr/>
          <p:nvPr/>
        </p:nvSpPr>
        <p:spPr>
          <a:xfrm>
            <a:off x="11458033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4" name="Google Shape;274;p20"/>
          <p:cNvSpPr/>
          <p:nvPr/>
        </p:nvSpPr>
        <p:spPr>
          <a:xfrm>
            <a:off x="7707467" y="-3570333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69566853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Subtitle 2">
  <p:cSld name="Title and Subtitle 2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5"/>
          <p:cNvSpPr/>
          <p:nvPr/>
        </p:nvSpPr>
        <p:spPr>
          <a:xfrm rot="-5400000" flipH="1">
            <a:off x="10428867" y="5238787"/>
            <a:ext cx="3872800" cy="38728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7" name="Google Shape;367;p25"/>
          <p:cNvSpPr/>
          <p:nvPr/>
        </p:nvSpPr>
        <p:spPr>
          <a:xfrm rot="-5400000" flipH="1">
            <a:off x="10530119" y="5373143"/>
            <a:ext cx="3872800" cy="38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8" name="Google Shape;368;p25"/>
          <p:cNvSpPr txBox="1">
            <a:spLocks noGrp="1"/>
          </p:cNvSpPr>
          <p:nvPr>
            <p:ph type="title"/>
          </p:nvPr>
        </p:nvSpPr>
        <p:spPr>
          <a:xfrm>
            <a:off x="1513067" y="2849200"/>
            <a:ext cx="3499600" cy="104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369" name="Google Shape;369;p25"/>
          <p:cNvSpPr txBox="1">
            <a:spLocks noGrp="1"/>
          </p:cNvSpPr>
          <p:nvPr>
            <p:ph type="subTitle" idx="1"/>
          </p:nvPr>
        </p:nvSpPr>
        <p:spPr>
          <a:xfrm>
            <a:off x="1513067" y="3702484"/>
            <a:ext cx="3499600" cy="89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algn="ctr" rtl="0"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algn="ctr" rtl="0"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70" name="Google Shape;370;p25"/>
          <p:cNvSpPr/>
          <p:nvPr/>
        </p:nvSpPr>
        <p:spPr>
          <a:xfrm>
            <a:off x="-394867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1" name="Google Shape;371;p25"/>
          <p:cNvSpPr/>
          <p:nvPr/>
        </p:nvSpPr>
        <p:spPr>
          <a:xfrm>
            <a:off x="8664000" y="-557700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2" name="Google Shape;372;p25"/>
          <p:cNvSpPr/>
          <p:nvPr/>
        </p:nvSpPr>
        <p:spPr>
          <a:xfrm>
            <a:off x="-1020167" y="13138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3" name="Google Shape;373;p25"/>
          <p:cNvSpPr/>
          <p:nvPr/>
        </p:nvSpPr>
        <p:spPr>
          <a:xfrm>
            <a:off x="10370300" y="515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4" name="Google Shape;374;p25"/>
          <p:cNvSpPr/>
          <p:nvPr/>
        </p:nvSpPr>
        <p:spPr>
          <a:xfrm>
            <a:off x="309033" y="36467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5" name="Google Shape;375;p25"/>
          <p:cNvSpPr/>
          <p:nvPr/>
        </p:nvSpPr>
        <p:spPr>
          <a:xfrm>
            <a:off x="3868600" y="146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6" name="Google Shape;376;p25"/>
          <p:cNvSpPr/>
          <p:nvPr/>
        </p:nvSpPr>
        <p:spPr>
          <a:xfrm>
            <a:off x="5111600" y="61380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9906946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134933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28"/>
          <p:cNvSpPr/>
          <p:nvPr/>
        </p:nvSpPr>
        <p:spPr>
          <a:xfrm rot="10800000" flipH="1">
            <a:off x="9974848" y="-1452376"/>
            <a:ext cx="3872800" cy="3872800"/>
          </a:xfrm>
          <a:prstGeom prst="ellipse">
            <a:avLst/>
          </a:prstGeom>
          <a:noFill/>
          <a:ln w="9525" cap="flat" cmpd="sng">
            <a:solidFill>
              <a:schemeClr val="accent1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5" name="Google Shape;395;p28"/>
          <p:cNvSpPr/>
          <p:nvPr/>
        </p:nvSpPr>
        <p:spPr>
          <a:xfrm rot="10800000" flipH="1">
            <a:off x="10109204" y="-1553628"/>
            <a:ext cx="3872800" cy="38728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28"/>
          <p:cNvSpPr/>
          <p:nvPr/>
        </p:nvSpPr>
        <p:spPr>
          <a:xfrm>
            <a:off x="564700" y="52387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7" name="Google Shape;397;p28"/>
          <p:cNvSpPr/>
          <p:nvPr/>
        </p:nvSpPr>
        <p:spPr>
          <a:xfrm>
            <a:off x="11585000" y="4946400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8" name="Google Shape;398;p28"/>
          <p:cNvSpPr/>
          <p:nvPr/>
        </p:nvSpPr>
        <p:spPr>
          <a:xfrm>
            <a:off x="-1020167" y="1313833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9" name="Google Shape;399;p28"/>
          <p:cNvSpPr/>
          <p:nvPr/>
        </p:nvSpPr>
        <p:spPr>
          <a:xfrm>
            <a:off x="9128533" y="2794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0" name="Google Shape;400;p28"/>
          <p:cNvSpPr/>
          <p:nvPr/>
        </p:nvSpPr>
        <p:spPr>
          <a:xfrm>
            <a:off x="309033" y="36467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2" name="Google Shape;402;p28"/>
          <p:cNvSpPr/>
          <p:nvPr/>
        </p:nvSpPr>
        <p:spPr>
          <a:xfrm>
            <a:off x="11624648" y="593194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67295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29"/>
          <p:cNvSpPr/>
          <p:nvPr/>
        </p:nvSpPr>
        <p:spPr>
          <a:xfrm>
            <a:off x="-394867" y="6239392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5" name="Google Shape;405;p29"/>
          <p:cNvSpPr/>
          <p:nvPr/>
        </p:nvSpPr>
        <p:spPr>
          <a:xfrm>
            <a:off x="11318467" y="-360133"/>
            <a:ext cx="1250400" cy="1191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" name="Google Shape;406;p29"/>
          <p:cNvSpPr/>
          <p:nvPr/>
        </p:nvSpPr>
        <p:spPr>
          <a:xfrm>
            <a:off x="10186833" y="515384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" name="Google Shape;407;p29"/>
          <p:cNvSpPr/>
          <p:nvPr/>
        </p:nvSpPr>
        <p:spPr>
          <a:xfrm>
            <a:off x="282333" y="924600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" name="Google Shape;408;p29"/>
          <p:cNvSpPr/>
          <p:nvPr/>
        </p:nvSpPr>
        <p:spPr>
          <a:xfrm>
            <a:off x="11218467" y="1497800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" name="Google Shape;409;p29"/>
          <p:cNvSpPr/>
          <p:nvPr/>
        </p:nvSpPr>
        <p:spPr>
          <a:xfrm>
            <a:off x="1231033" y="1468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" name="Google Shape;410;p29"/>
          <p:cNvSpPr/>
          <p:nvPr/>
        </p:nvSpPr>
        <p:spPr>
          <a:xfrm>
            <a:off x="11318467" y="5687192"/>
            <a:ext cx="473200" cy="4508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" name="Google Shape;411;p29"/>
          <p:cNvSpPr/>
          <p:nvPr/>
        </p:nvSpPr>
        <p:spPr>
          <a:xfrm>
            <a:off x="9204800" y="5884000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7021826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3">
  <p:cSld name="Background 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3" name="Google Shape;413;p30"/>
          <p:cNvGrpSpPr/>
          <p:nvPr/>
        </p:nvGrpSpPr>
        <p:grpSpPr>
          <a:xfrm rot="10800000">
            <a:off x="-2414718" y="1441973"/>
            <a:ext cx="4007156" cy="3974052"/>
            <a:chOff x="7481136" y="-1165221"/>
            <a:chExt cx="3005367" cy="2980539"/>
          </a:xfrm>
        </p:grpSpPr>
        <p:sp>
          <p:nvSpPr>
            <p:cNvPr id="414" name="Google Shape;414;p30"/>
            <p:cNvSpPr/>
            <p:nvPr/>
          </p:nvSpPr>
          <p:spPr>
            <a:xfrm rot="10800000" flipH="1">
              <a:off x="7481136" y="-1089282"/>
              <a:ext cx="2904600" cy="2904600"/>
            </a:xfrm>
            <a:prstGeom prst="ellipse">
              <a:avLst/>
            </a:prstGeom>
            <a:noFill/>
            <a:ln w="9525" cap="flat" cmpd="sng">
              <a:solidFill>
                <a:schemeClr val="accent1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0"/>
            <p:cNvSpPr/>
            <p:nvPr/>
          </p:nvSpPr>
          <p:spPr>
            <a:xfrm rot="10800000" flipH="1">
              <a:off x="7581903" y="-1165221"/>
              <a:ext cx="2904600" cy="29046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16" name="Google Shape;416;p30"/>
          <p:cNvSpPr/>
          <p:nvPr/>
        </p:nvSpPr>
        <p:spPr>
          <a:xfrm>
            <a:off x="10848500" y="5670167"/>
            <a:ext cx="1902400" cy="1902400"/>
          </a:xfrm>
          <a:prstGeom prst="ellipse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7" name="Google Shape;417;p30"/>
          <p:cNvSpPr/>
          <p:nvPr/>
        </p:nvSpPr>
        <p:spPr>
          <a:xfrm>
            <a:off x="10123400" y="5851400"/>
            <a:ext cx="573200" cy="573200"/>
          </a:xfrm>
          <a:prstGeom prst="mathMultiply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8" name="Google Shape;418;p30"/>
          <p:cNvSpPr/>
          <p:nvPr/>
        </p:nvSpPr>
        <p:spPr>
          <a:xfrm>
            <a:off x="757333" y="6137995"/>
            <a:ext cx="492800" cy="469600"/>
          </a:xfrm>
          <a:prstGeom prst="rect">
            <a:avLst/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9" name="Google Shape;419;p30"/>
          <p:cNvSpPr/>
          <p:nvPr/>
        </p:nvSpPr>
        <p:spPr>
          <a:xfrm>
            <a:off x="479867" y="758867"/>
            <a:ext cx="573200" cy="573200"/>
          </a:xfrm>
          <a:prstGeom prst="mathPlus">
            <a:avLst>
              <a:gd name="adj1" fmla="val 2352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0" name="Google Shape;420;p30"/>
          <p:cNvSpPr/>
          <p:nvPr/>
        </p:nvSpPr>
        <p:spPr>
          <a:xfrm>
            <a:off x="11248700" y="4062767"/>
            <a:ext cx="573200" cy="573200"/>
          </a:xfrm>
          <a:prstGeom prst="mathDivide">
            <a:avLst>
              <a:gd name="adj1" fmla="val 23520"/>
              <a:gd name="adj2" fmla="val 5880"/>
              <a:gd name="adj3" fmla="val 11760"/>
            </a:avLst>
          </a:prstGeom>
          <a:solidFill>
            <a:schemeClr val="accent2">
              <a:alpha val="7277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1" name="Google Shape;421;p30"/>
          <p:cNvSpPr/>
          <p:nvPr/>
        </p:nvSpPr>
        <p:spPr>
          <a:xfrm>
            <a:off x="11298700" y="433017"/>
            <a:ext cx="473200" cy="409200"/>
          </a:xfrm>
          <a:prstGeom prst="triangle">
            <a:avLst>
              <a:gd name="adj" fmla="val 50000"/>
            </a:avLst>
          </a:prstGeom>
          <a:solidFill>
            <a:schemeClr val="accent3">
              <a:alpha val="1811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13541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E9927B-B148-6210-CFE9-2A7DB6D25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146B65-D05F-E8F7-42D1-301902A4C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63C981-7C0F-88D8-97F1-F429D044ED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A716DF-BFF2-F217-F6FF-8E0402DD1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E59E3-ECBC-0C13-3D1A-00F460818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FE8249-2B02-A63F-C73B-8011D9D2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94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7DA36B-F99D-4F29-48CC-3FF7D92061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8B5669-9E52-266C-966B-1856EF60C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DB2372F-0767-4B3B-37E2-2ABCDF615D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FF35D-2549-236B-B8D7-9BC13EEB6E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66D27-7C2D-F56A-060C-1C522A66C8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1902163-1AAE-54A1-F475-580D98A9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B491746-AE34-C8BF-ECAD-B330C36B67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07B52BE-BF1D-5BF2-A388-AE6EBC27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9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BE1628-676A-263E-BA86-E5D4AC6382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F857F9-CF4E-42B6-7DAB-323FF35D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C470AE-CE00-0E55-CFB3-AB766CC9B4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D3724B-477E-B1CC-49E4-CFCF711BF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6356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C9AC67-63C8-E99D-71F9-BA84B4FE8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93FBA2-441A-DC22-9E62-39F0C6610B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F3FCB0-7A57-95DE-127C-8DA0B98C4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91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73ACD9-35E5-7E84-535C-9F70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D687E6-071A-7658-943F-15FD8E0F63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ACCE08-CF5C-4AC7-84D9-107C50398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4356C85-538E-3A3F-E22B-79B9E36C3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2F4A0D-2A05-0DDC-AC06-5D772D866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32B269-9560-B7AF-BB0A-11B17C987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870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49834-6D7A-7BBA-FB1D-79430D586A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C667670-6F04-2218-FEE6-26EEA7BB6C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12F760-4BA7-A773-B670-6DCD40C71E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267793-0529-EFC4-239F-24A29407F3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9F8809-A423-4163-AE37-3BBFBD60E7C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C84E47D-C65A-3804-779A-74E63A610D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C17135-CB6C-1303-9BF2-831EB9856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929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7C91319-5201-80C9-23EF-4C2FC5353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813D7-D476-A248-6FE3-27E4CE67A9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A3E4-556A-808E-C3D8-CC68A6AB9D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9F8809-A423-4163-AE37-3BBFBD60E7C5}" type="datetimeFigureOut">
              <a:rPr lang="en-US" smtClean="0"/>
              <a:t>10/3/2024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B9C22D-7CF8-242C-3A43-4484AE393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4DA370-F270-7FA1-8B5A-2CD9BBE84B3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085F18-DA87-46F2-9D97-611BEF94D6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512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579902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6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nton"/>
              <a:buNone/>
              <a:defRPr sz="2400">
                <a:solidFill>
                  <a:schemeClr val="accen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●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17500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Roboto"/>
              <a:buChar char="○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17500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Font typeface="Roboto"/>
              <a:buChar char="■"/>
              <a:defRPr>
                <a:solidFill>
                  <a:schemeClr val="accen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17150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oan-5-tap-1/1/680/35/" TargetMode="External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37.svg"/><Relationship Id="rId3" Type="http://schemas.openxmlformats.org/officeDocument/2006/relationships/image" Target="../media/image35.png"/><Relationship Id="rId7" Type="http://schemas.openxmlformats.org/officeDocument/2006/relationships/image" Target="../media/image41.png"/><Relationship Id="rId12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6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Relationship Id="rId14" Type="http://schemas.openxmlformats.org/officeDocument/2006/relationships/image" Target="../media/image57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8.png"/><Relationship Id="rId11" Type="http://schemas.openxmlformats.org/officeDocument/2006/relationships/image" Target="../media/image54.png"/><Relationship Id="rId5" Type="http://schemas.openxmlformats.org/officeDocument/2006/relationships/image" Target="../media/image47.png"/><Relationship Id="rId10" Type="http://schemas.openxmlformats.org/officeDocument/2006/relationships/image" Target="../media/image53.png"/><Relationship Id="rId4" Type="http://schemas.openxmlformats.org/officeDocument/2006/relationships/image" Target="../media/image57.jpeg"/><Relationship Id="rId9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slide" Target="slide19.xml"/><Relationship Id="rId18" Type="http://schemas.openxmlformats.org/officeDocument/2006/relationships/image" Target="../media/image67.png"/><Relationship Id="rId3" Type="http://schemas.openxmlformats.org/officeDocument/2006/relationships/image" Target="../media/image46.png"/><Relationship Id="rId21" Type="http://schemas.openxmlformats.org/officeDocument/2006/relationships/slide" Target="slide23.xml"/><Relationship Id="rId7" Type="http://schemas.openxmlformats.org/officeDocument/2006/relationships/image" Target="../media/image60.png"/><Relationship Id="rId12" Type="http://schemas.openxmlformats.org/officeDocument/2006/relationships/image" Target="../media/image64.png"/><Relationship Id="rId17" Type="http://schemas.openxmlformats.org/officeDocument/2006/relationships/slide" Target="slide21.xm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66.png"/><Relationship Id="rId20" Type="http://schemas.openxmlformats.org/officeDocument/2006/relationships/image" Target="../media/image6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4.png"/><Relationship Id="rId11" Type="http://schemas.openxmlformats.org/officeDocument/2006/relationships/slide" Target="slide24.xml"/><Relationship Id="rId5" Type="http://schemas.openxmlformats.org/officeDocument/2006/relationships/image" Target="../media/image59.png"/><Relationship Id="rId15" Type="http://schemas.openxmlformats.org/officeDocument/2006/relationships/slide" Target="slide20.xml"/><Relationship Id="rId23" Type="http://schemas.openxmlformats.org/officeDocument/2006/relationships/image" Target="../media/image57.jpeg"/><Relationship Id="rId10" Type="http://schemas.openxmlformats.org/officeDocument/2006/relationships/image" Target="../media/image63.png"/><Relationship Id="rId19" Type="http://schemas.openxmlformats.org/officeDocument/2006/relationships/slide" Target="slide22.xml"/><Relationship Id="rId4" Type="http://schemas.openxmlformats.org/officeDocument/2006/relationships/image" Target="../media/image58.png"/><Relationship Id="rId9" Type="http://schemas.openxmlformats.org/officeDocument/2006/relationships/image" Target="../media/image62.png"/><Relationship Id="rId14" Type="http://schemas.openxmlformats.org/officeDocument/2006/relationships/image" Target="../media/image65.png"/><Relationship Id="rId22" Type="http://schemas.openxmlformats.org/officeDocument/2006/relationships/image" Target="../media/image6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74.png"/><Relationship Id="rId18" Type="http://schemas.openxmlformats.org/officeDocument/2006/relationships/image" Target="../media/image77.png"/><Relationship Id="rId3" Type="http://schemas.microsoft.com/office/2007/relationships/media" Target="../media/media2.mp3"/><Relationship Id="rId7" Type="http://schemas.openxmlformats.org/officeDocument/2006/relationships/image" Target="../media/image46.png"/><Relationship Id="rId12" Type="http://schemas.openxmlformats.org/officeDocument/2006/relationships/image" Target="../media/image73.png"/><Relationship Id="rId17" Type="http://schemas.openxmlformats.org/officeDocument/2006/relationships/image" Target="../media/image54.png"/><Relationship Id="rId2" Type="http://schemas.openxmlformats.org/officeDocument/2006/relationships/audio" Target="../media/media1.wav"/><Relationship Id="rId16" Type="http://schemas.openxmlformats.org/officeDocument/2006/relationships/image" Target="../media/image76.png"/><Relationship Id="rId1" Type="http://schemas.microsoft.com/office/2007/relationships/media" Target="../media/media1.wav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72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5.png"/><Relationship Id="rId10" Type="http://schemas.openxmlformats.org/officeDocument/2006/relationships/image" Target="../media/image71.png"/><Relationship Id="rId19" Type="http://schemas.openxmlformats.org/officeDocument/2006/relationships/image" Target="../media/image57.jpeg"/><Relationship Id="rId4" Type="http://schemas.openxmlformats.org/officeDocument/2006/relationships/audio" Target="../media/media2.mp3"/><Relationship Id="rId9" Type="http://schemas.openxmlformats.org/officeDocument/2006/relationships/image" Target="../media/image70.png"/><Relationship Id="rId14" Type="http://schemas.openxmlformats.org/officeDocument/2006/relationships/slide" Target="slide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oan-5-tap-1/1/680/34/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81.png"/><Relationship Id="rId18" Type="http://schemas.openxmlformats.org/officeDocument/2006/relationships/image" Target="../media/image82.png"/><Relationship Id="rId3" Type="http://schemas.microsoft.com/office/2007/relationships/media" Target="../media/media2.mp3"/><Relationship Id="rId7" Type="http://schemas.openxmlformats.org/officeDocument/2006/relationships/image" Target="../media/image46.png"/><Relationship Id="rId12" Type="http://schemas.openxmlformats.org/officeDocument/2006/relationships/image" Target="../media/image80.png"/><Relationship Id="rId17" Type="http://schemas.openxmlformats.org/officeDocument/2006/relationships/image" Target="../media/image54.png"/><Relationship Id="rId2" Type="http://schemas.openxmlformats.org/officeDocument/2006/relationships/audio" Target="../media/media1.wav"/><Relationship Id="rId16" Type="http://schemas.openxmlformats.org/officeDocument/2006/relationships/image" Target="../media/image76.png"/><Relationship Id="rId1" Type="http://schemas.microsoft.com/office/2007/relationships/media" Target="../media/media1.wav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79.png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75.png"/><Relationship Id="rId10" Type="http://schemas.openxmlformats.org/officeDocument/2006/relationships/image" Target="../media/image78.png"/><Relationship Id="rId19" Type="http://schemas.openxmlformats.org/officeDocument/2006/relationships/image" Target="../media/image57.jpeg"/><Relationship Id="rId4" Type="http://schemas.openxmlformats.org/officeDocument/2006/relationships/audio" Target="../media/media2.mp3"/><Relationship Id="rId9" Type="http://schemas.openxmlformats.org/officeDocument/2006/relationships/image" Target="../media/image70.png"/><Relationship Id="rId14" Type="http://schemas.openxmlformats.org/officeDocument/2006/relationships/slide" Target="slide1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86.png"/><Relationship Id="rId18" Type="http://schemas.openxmlformats.org/officeDocument/2006/relationships/image" Target="../media/image54.png"/><Relationship Id="rId3" Type="http://schemas.microsoft.com/office/2007/relationships/media" Target="../media/media2.mp3"/><Relationship Id="rId7" Type="http://schemas.openxmlformats.org/officeDocument/2006/relationships/image" Target="../media/image46.png"/><Relationship Id="rId12" Type="http://schemas.openxmlformats.org/officeDocument/2006/relationships/image" Target="../media/image85.png"/><Relationship Id="rId17" Type="http://schemas.openxmlformats.org/officeDocument/2006/relationships/image" Target="../media/image76.png"/><Relationship Id="rId2" Type="http://schemas.openxmlformats.org/officeDocument/2006/relationships/audio" Target="../media/media1.wav"/><Relationship Id="rId16" Type="http://schemas.openxmlformats.org/officeDocument/2006/relationships/image" Target="../media/image75.png"/><Relationship Id="rId20" Type="http://schemas.openxmlformats.org/officeDocument/2006/relationships/image" Target="../media/image57.jpeg"/><Relationship Id="rId1" Type="http://schemas.microsoft.com/office/2007/relationships/media" Target="../media/media1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84.png"/><Relationship Id="rId5" Type="http://schemas.openxmlformats.org/officeDocument/2006/relationships/slideLayout" Target="../slideLayouts/slideLayout29.xml"/><Relationship Id="rId15" Type="http://schemas.openxmlformats.org/officeDocument/2006/relationships/slide" Target="slide18.xml"/><Relationship Id="rId10" Type="http://schemas.openxmlformats.org/officeDocument/2006/relationships/image" Target="../media/image83.png"/><Relationship Id="rId19" Type="http://schemas.openxmlformats.org/officeDocument/2006/relationships/image" Target="../media/image77.png"/><Relationship Id="rId4" Type="http://schemas.openxmlformats.org/officeDocument/2006/relationships/audio" Target="../media/media2.mp3"/><Relationship Id="rId9" Type="http://schemas.openxmlformats.org/officeDocument/2006/relationships/image" Target="../media/image70.png"/><Relationship Id="rId14" Type="http://schemas.openxmlformats.org/officeDocument/2006/relationships/image" Target="../media/image8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91.png"/><Relationship Id="rId18" Type="http://schemas.openxmlformats.org/officeDocument/2006/relationships/image" Target="../media/image54.png"/><Relationship Id="rId3" Type="http://schemas.microsoft.com/office/2007/relationships/media" Target="../media/media2.mp3"/><Relationship Id="rId7" Type="http://schemas.openxmlformats.org/officeDocument/2006/relationships/image" Target="../media/image46.png"/><Relationship Id="rId12" Type="http://schemas.openxmlformats.org/officeDocument/2006/relationships/image" Target="../media/image90.png"/><Relationship Id="rId17" Type="http://schemas.openxmlformats.org/officeDocument/2006/relationships/image" Target="../media/image76.png"/><Relationship Id="rId2" Type="http://schemas.openxmlformats.org/officeDocument/2006/relationships/audio" Target="../media/media1.wav"/><Relationship Id="rId16" Type="http://schemas.openxmlformats.org/officeDocument/2006/relationships/image" Target="../media/image75.png"/><Relationship Id="rId20" Type="http://schemas.openxmlformats.org/officeDocument/2006/relationships/image" Target="../media/image57.jpeg"/><Relationship Id="rId1" Type="http://schemas.microsoft.com/office/2007/relationships/media" Target="../media/media1.wav"/><Relationship Id="rId6" Type="http://schemas.openxmlformats.org/officeDocument/2006/relationships/notesSlide" Target="../notesSlides/notesSlide8.xml"/><Relationship Id="rId11" Type="http://schemas.openxmlformats.org/officeDocument/2006/relationships/image" Target="../media/image89.png"/><Relationship Id="rId5" Type="http://schemas.openxmlformats.org/officeDocument/2006/relationships/slideLayout" Target="../slideLayouts/slideLayout29.xml"/><Relationship Id="rId15" Type="http://schemas.openxmlformats.org/officeDocument/2006/relationships/slide" Target="slide18.xml"/><Relationship Id="rId10" Type="http://schemas.openxmlformats.org/officeDocument/2006/relationships/image" Target="../media/image88.png"/><Relationship Id="rId19" Type="http://schemas.openxmlformats.org/officeDocument/2006/relationships/image" Target="../media/image77.png"/><Relationship Id="rId4" Type="http://schemas.openxmlformats.org/officeDocument/2006/relationships/audio" Target="../media/media2.mp3"/><Relationship Id="rId9" Type="http://schemas.openxmlformats.org/officeDocument/2006/relationships/image" Target="../media/image70.png"/><Relationship Id="rId14" Type="http://schemas.openxmlformats.org/officeDocument/2006/relationships/image" Target="../media/image9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96.png"/><Relationship Id="rId18" Type="http://schemas.openxmlformats.org/officeDocument/2006/relationships/image" Target="../media/image54.png"/><Relationship Id="rId3" Type="http://schemas.microsoft.com/office/2007/relationships/media" Target="../media/media2.mp3"/><Relationship Id="rId7" Type="http://schemas.openxmlformats.org/officeDocument/2006/relationships/image" Target="../media/image46.png"/><Relationship Id="rId12" Type="http://schemas.openxmlformats.org/officeDocument/2006/relationships/image" Target="../media/image95.png"/><Relationship Id="rId17" Type="http://schemas.openxmlformats.org/officeDocument/2006/relationships/image" Target="../media/image76.png"/><Relationship Id="rId2" Type="http://schemas.openxmlformats.org/officeDocument/2006/relationships/audio" Target="../media/media1.wav"/><Relationship Id="rId16" Type="http://schemas.openxmlformats.org/officeDocument/2006/relationships/image" Target="../media/image75.png"/><Relationship Id="rId20" Type="http://schemas.openxmlformats.org/officeDocument/2006/relationships/image" Target="../media/image57.jpeg"/><Relationship Id="rId1" Type="http://schemas.microsoft.com/office/2007/relationships/media" Target="../media/media1.wav"/><Relationship Id="rId6" Type="http://schemas.openxmlformats.org/officeDocument/2006/relationships/notesSlide" Target="../notesSlides/notesSlide9.xml"/><Relationship Id="rId11" Type="http://schemas.openxmlformats.org/officeDocument/2006/relationships/image" Target="../media/image94.png"/><Relationship Id="rId5" Type="http://schemas.openxmlformats.org/officeDocument/2006/relationships/slideLayout" Target="../slideLayouts/slideLayout29.xml"/><Relationship Id="rId15" Type="http://schemas.openxmlformats.org/officeDocument/2006/relationships/slide" Target="slide18.xml"/><Relationship Id="rId10" Type="http://schemas.openxmlformats.org/officeDocument/2006/relationships/image" Target="../media/image93.png"/><Relationship Id="rId19" Type="http://schemas.openxmlformats.org/officeDocument/2006/relationships/image" Target="../media/image77.png"/><Relationship Id="rId4" Type="http://schemas.openxmlformats.org/officeDocument/2006/relationships/audio" Target="../media/media2.mp3"/><Relationship Id="rId9" Type="http://schemas.openxmlformats.org/officeDocument/2006/relationships/image" Target="../media/image70.png"/><Relationship Id="rId14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oan-5-tap-1/1/680/35/" TargetMode="External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hoc10donghanhcunggiaovientieuhoc" TargetMode="External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oan-5-tap-1/1/680/34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oc10.vn/doc-sach/toan-5-tap-1/1/680/34/" TargetMode="External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FFD71C9-E11C-1516-4D8D-3AFE2CD15D99}"/>
              </a:ext>
            </a:extLst>
          </p:cNvPr>
          <p:cNvSpPr txBox="1"/>
          <p:nvPr/>
        </p:nvSpPr>
        <p:spPr>
          <a:xfrm>
            <a:off x="9510944" y="0"/>
            <a:ext cx="26810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TOÁN 5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749AAE4-AAE8-4F14-B963-C4BD00694A92}"/>
              </a:ext>
            </a:extLst>
          </p:cNvPr>
          <p:cNvSpPr/>
          <p:nvPr/>
        </p:nvSpPr>
        <p:spPr>
          <a:xfrm>
            <a:off x="10724100" y="646331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1</a:t>
            </a:r>
          </a:p>
        </p:txBody>
      </p:sp>
      <p:sp>
        <p:nvSpPr>
          <p:cNvPr id="9" name="Google Shape;54;p1">
            <a:extLst>
              <a:ext uri="{FF2B5EF4-FFF2-40B4-BE49-F238E27FC236}">
                <a16:creationId xmlns:a16="http://schemas.microsoft.com/office/drawing/2014/main" id="{D2B0C381-AC83-477C-A42B-612BDE63DE3C}"/>
              </a:ext>
            </a:extLst>
          </p:cNvPr>
          <p:cNvSpPr txBox="1">
            <a:spLocks/>
          </p:cNvSpPr>
          <p:nvPr/>
        </p:nvSpPr>
        <p:spPr>
          <a:xfrm>
            <a:off x="857736" y="2195423"/>
            <a:ext cx="1073778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 5</a:t>
            </a: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 12:</a:t>
            </a:r>
            <a:r>
              <a:rPr lang="en-US" sz="5200" b="1" kern="0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Phân số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thập</a:t>
            </a:r>
            <a:r>
              <a:rPr kumimoji="0" lang="en-US" sz="5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en-US" sz="5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phân</a:t>
            </a:r>
            <a:endParaRPr kumimoji="0" lang="en-US" sz="5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FC99D889-8DBE-D7D3-EB2D-F0DEB1F90B39}"/>
              </a:ext>
            </a:extLst>
          </p:cNvPr>
          <p:cNvSpPr/>
          <p:nvPr/>
        </p:nvSpPr>
        <p:spPr>
          <a:xfrm>
            <a:off x="6886575" y="3752850"/>
            <a:ext cx="5305425" cy="310515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2DE7F9-16D2-29B9-A512-C94499754D27}"/>
              </a:ext>
            </a:extLst>
          </p:cNvPr>
          <p:cNvSpPr/>
          <p:nvPr/>
        </p:nvSpPr>
        <p:spPr>
          <a:xfrm>
            <a:off x="457198" y="1599397"/>
            <a:ext cx="11610977" cy="516523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c) Xếp các thẻ ghi phân số thập phân vào vị trí thích hợp trên tia số: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9B1E6F-2471-CB2D-2631-69B70E2E2913}"/>
              </a:ext>
            </a:extLst>
          </p:cNvPr>
          <p:cNvSpPr/>
          <p:nvPr/>
        </p:nvSpPr>
        <p:spPr>
          <a:xfrm>
            <a:off x="530793" y="1722921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01BCE00-F08C-7ED1-EAD1-D0B8CF85F8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5" r="66004" b="67108"/>
          <a:stretch/>
        </p:blipFill>
        <p:spPr>
          <a:xfrm>
            <a:off x="3272633" y="2358933"/>
            <a:ext cx="946942" cy="12986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E98EF08-3573-7561-9174-669A31C74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84" b="-6057"/>
          <a:stretch/>
        </p:blipFill>
        <p:spPr>
          <a:xfrm>
            <a:off x="838199" y="4054383"/>
            <a:ext cx="10058697" cy="230831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8D47C69-5C82-EFDF-07A7-396D9CFA7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8" r="56061" b="67108"/>
          <a:stretch/>
        </p:blipFill>
        <p:spPr>
          <a:xfrm>
            <a:off x="4358483" y="2358933"/>
            <a:ext cx="946942" cy="1298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06A84B2-1A70-E982-D3A7-D76B9FF013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8" r="46781" b="67108"/>
          <a:stretch/>
        </p:blipFill>
        <p:spPr>
          <a:xfrm>
            <a:off x="5368133" y="2358933"/>
            <a:ext cx="946942" cy="12986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64F075-4DBD-AB38-69D5-124D646B1F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6" r="36933" b="67108"/>
          <a:stretch/>
        </p:blipFill>
        <p:spPr>
          <a:xfrm>
            <a:off x="6444458" y="2358933"/>
            <a:ext cx="946942" cy="12986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20C0F07-150D-8ED4-7498-1928DF2CEB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7" r="26422" b="67108"/>
          <a:stretch/>
        </p:blipFill>
        <p:spPr>
          <a:xfrm>
            <a:off x="7682708" y="2358933"/>
            <a:ext cx="946942" cy="129866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AB392FAB-4445-2694-707C-87696AF121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58" r="56061" b="67108"/>
          <a:stretch/>
        </p:blipFill>
        <p:spPr>
          <a:xfrm>
            <a:off x="2996408" y="3730533"/>
            <a:ext cx="946942" cy="129866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E4F2E7E-E235-A709-5153-5837D1BF4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38" r="46781" b="67108"/>
          <a:stretch/>
        </p:blipFill>
        <p:spPr>
          <a:xfrm>
            <a:off x="4501358" y="3692433"/>
            <a:ext cx="946942" cy="129866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92E4AAE-FD0E-7F28-0E88-5FF651B1FD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15" r="66004" b="67108"/>
          <a:stretch/>
        </p:blipFill>
        <p:spPr>
          <a:xfrm>
            <a:off x="5815808" y="3692433"/>
            <a:ext cx="946942" cy="129866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BFDEEF8-EAD6-6ECC-4E9A-B76FDBD995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6" r="36933" b="67108"/>
          <a:stretch/>
        </p:blipFill>
        <p:spPr>
          <a:xfrm>
            <a:off x="8311358" y="3711483"/>
            <a:ext cx="946942" cy="129866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CF2F9DE-1211-09B7-5416-035AFD9BD7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97" r="26422" b="67108"/>
          <a:stretch/>
        </p:blipFill>
        <p:spPr>
          <a:xfrm>
            <a:off x="9340058" y="3711483"/>
            <a:ext cx="946942" cy="129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25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2DE7F9-16D2-29B9-A512-C94499754D27}"/>
              </a:ext>
            </a:extLst>
          </p:cNvPr>
          <p:cNvSpPr/>
          <p:nvPr/>
        </p:nvSpPr>
        <p:spPr>
          <a:xfrm>
            <a:off x="457198" y="1599397"/>
            <a:ext cx="11610977" cy="516523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Phân số nào dưới đây là phân số thập phân?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9B1E6F-2471-CB2D-2631-69B70E2E2913}"/>
              </a:ext>
            </a:extLst>
          </p:cNvPr>
          <p:cNvSpPr/>
          <p:nvPr/>
        </p:nvSpPr>
        <p:spPr>
          <a:xfrm>
            <a:off x="530793" y="1722921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ACBFF3-DD89-2AC5-5834-498DADF610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745" y="2184292"/>
            <a:ext cx="8103016" cy="4184865"/>
          </a:xfrm>
          <a:prstGeom prst="rect">
            <a:avLst/>
          </a:prstGeom>
        </p:spPr>
      </p:pic>
      <p:sp>
        <p:nvSpPr>
          <p:cNvPr id="9" name="Right Arrow 7">
            <a:extLst>
              <a:ext uri="{FF2B5EF4-FFF2-40B4-BE49-F238E27FC236}">
                <a16:creationId xmlns:a16="http://schemas.microsoft.com/office/drawing/2014/main" id="{0F2AB5DF-8CA2-DCCA-0BDF-B9570A6B8FA4}"/>
              </a:ext>
            </a:extLst>
          </p:cNvPr>
          <p:cNvSpPr/>
          <p:nvPr/>
        </p:nvSpPr>
        <p:spPr>
          <a:xfrm>
            <a:off x="8348397" y="2821891"/>
            <a:ext cx="626166" cy="464233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>
              <a:latin typeface="UTM Avo" panose="0204060305050602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4B8FDE-6ADA-04F5-DFFA-EC41B8CF23D8}"/>
                  </a:ext>
                </a:extLst>
              </p:cNvPr>
              <p:cNvSpPr txBox="1"/>
              <p:nvPr/>
            </p:nvSpPr>
            <p:spPr>
              <a:xfrm>
                <a:off x="9055799" y="2590852"/>
                <a:ext cx="2688526" cy="1467261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:r>
                  <a:rPr lang="en-US" sz="20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Các </a:t>
                </a:r>
                <a:r>
                  <a:rPr lang="en-US" sz="20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0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số                        </a:t>
                </a:r>
                <a:r>
                  <a:rPr lang="en-US" sz="20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thập</a:t>
                </a:r>
                <a:r>
                  <a:rPr lang="en-US" sz="20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phân</a:t>
                </a:r>
                <a:r>
                  <a:rPr lang="en-US" sz="20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000" dirty="0" err="1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0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ctr">
                  <a:spcAft>
                    <a:spcPts val="10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VN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;</a:t>
                </a:r>
                <a:r>
                  <a:rPr lang="en-US" sz="2400" dirty="0">
                    <a:solidFill>
                      <a:schemeClr val="tx1"/>
                    </a:solidFill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4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439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4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m:rPr>
                            <m:nor/>
                          </m:rPr>
                          <a:rPr lang="en-US" sz="24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00</m:t>
                        </m:r>
                      </m:den>
                    </m:f>
                  </m:oMath>
                </a14:m>
                <a:endParaRPr lang="en-US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CD4B8FDE-6ADA-04F5-DFFA-EC41B8CF23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55799" y="2590852"/>
                <a:ext cx="2688526" cy="1467261"/>
              </a:xfrm>
              <a:prstGeom prst="rect">
                <a:avLst/>
              </a:prstGeom>
              <a:blipFill>
                <a:blip r:embed="rId4"/>
                <a:stretch>
                  <a:fillRect t="-2075" r="-47846" b="-8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765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2DE7F9-16D2-29B9-A512-C94499754D27}"/>
              </a:ext>
            </a:extLst>
          </p:cNvPr>
          <p:cNvSpPr/>
          <p:nvPr/>
        </p:nvSpPr>
        <p:spPr>
          <a:xfrm>
            <a:off x="457198" y="1608922"/>
            <a:ext cx="11610977" cy="516523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Chuyển các phân số sau thành phân số thập phân (theo mẫu):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9B1E6F-2471-CB2D-2631-69B70E2E2913}"/>
              </a:ext>
            </a:extLst>
          </p:cNvPr>
          <p:cNvSpPr/>
          <p:nvPr/>
        </p:nvSpPr>
        <p:spPr>
          <a:xfrm>
            <a:off x="530793" y="1722921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53537D5-E378-826A-7CC9-D3986148CE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017" y="2270089"/>
            <a:ext cx="7630555" cy="17018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A7FC11-8B2B-F357-AA6C-6057712AC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083"/>
          <a:stretch/>
        </p:blipFill>
        <p:spPr>
          <a:xfrm>
            <a:off x="528127" y="4013163"/>
            <a:ext cx="2860929" cy="14224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1B9EA8-B14D-7723-7BF5-1425A75152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70" r="3113"/>
          <a:stretch/>
        </p:blipFill>
        <p:spPr>
          <a:xfrm>
            <a:off x="4292038" y="4062324"/>
            <a:ext cx="2860929" cy="1422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6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EBECE68E-4FC7-EEA0-5EAA-9E7953CBE601}"/>
              </a:ext>
            </a:extLst>
          </p:cNvPr>
          <p:cNvSpPr/>
          <p:nvPr/>
        </p:nvSpPr>
        <p:spPr>
          <a:xfrm>
            <a:off x="6886575" y="3752850"/>
            <a:ext cx="5305425" cy="310515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00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9B1E6F-2471-CB2D-2631-69B70E2E2913}"/>
              </a:ext>
            </a:extLst>
          </p:cNvPr>
          <p:cNvSpPr/>
          <p:nvPr/>
        </p:nvSpPr>
        <p:spPr>
          <a:xfrm>
            <a:off x="530793" y="1722921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500" b="1" dirty="0">
                <a:solidFill>
                  <a:schemeClr val="dk1"/>
                </a:solidFill>
                <a:latin typeface="UTM Avo" panose="02040603050506020204" pitchFamily="18" charset="0"/>
              </a:rPr>
              <a:t>03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6CC6C77-11F8-7F3A-6F9E-9A74A03B4151}"/>
              </a:ext>
            </a:extLst>
          </p:cNvPr>
          <p:cNvSpPr txBox="1"/>
          <p:nvPr/>
        </p:nvSpPr>
        <p:spPr>
          <a:xfrm>
            <a:off x="497786" y="1868143"/>
            <a:ext cx="11256064" cy="28960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VN" sz="2500" b="1" dirty="0">
                <a:solidFill>
                  <a:srgbClr val="FF0000"/>
                </a:solidFill>
                <a:latin typeface="UTM Avo" panose="02040603050506020204" pitchFamily="18" charset="0"/>
              </a:rPr>
              <a:t>Bài giải</a:t>
            </a:r>
          </a:p>
          <a:p>
            <a:pPr>
              <a:lnSpc>
                <a:spcPct val="150000"/>
              </a:lnSpc>
            </a:pPr>
            <a:r>
              <a:rPr lang="en-VN" sz="2500" dirty="0">
                <a:latin typeface="UTM Avo" panose="02040603050506020204" pitchFamily="18" charset="0"/>
              </a:rPr>
              <a:t>a)</a:t>
            </a:r>
          </a:p>
          <a:p>
            <a:pPr>
              <a:lnSpc>
                <a:spcPct val="150000"/>
              </a:lnSpc>
            </a:pPr>
            <a:endParaRPr lang="en-VN" sz="25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endParaRPr lang="en-VN" sz="25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VN" sz="2500" dirty="0">
                <a:latin typeface="UTM Avo" panose="02040603050506020204" pitchFamily="18" charset="0"/>
              </a:rPr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6E27C1-17F3-233B-1600-9A47D7BB48D6}"/>
                  </a:ext>
                </a:extLst>
              </p:cNvPr>
              <p:cNvSpPr txBox="1"/>
              <p:nvPr/>
            </p:nvSpPr>
            <p:spPr>
              <a:xfrm>
                <a:off x="956227" y="3038920"/>
                <a:ext cx="2326582" cy="7803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0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VN" sz="2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b="0" i="0" smtClean="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sz="2500" i="1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VN" sz="2500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2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500" b="0" i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5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>
                            <a:solidFill>
                              <a:schemeClr val="tx1"/>
                            </a:solidFill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  <m:r>
                          <a:rPr lang="en-US" sz="25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5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VN" sz="2500" dirty="0">
                    <a:solidFill>
                      <a:schemeClr val="tx1"/>
                    </a:solidFill>
                    <a:effectLst/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5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VN" sz="2500" dirty="0">
                  <a:solidFill>
                    <a:schemeClr val="tx1"/>
                  </a:solidFill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16E27C1-17F3-233B-1600-9A47D7BB48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227" y="3038920"/>
                <a:ext cx="2326582" cy="7803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B47746-2474-DB27-613B-61D3BFB2B6BD}"/>
                  </a:ext>
                </a:extLst>
              </p:cNvPr>
              <p:cNvSpPr txBox="1"/>
              <p:nvPr/>
            </p:nvSpPr>
            <p:spPr>
              <a:xfrm>
                <a:off x="3988706" y="3034638"/>
                <a:ext cx="3789708" cy="7803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VN" sz="2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en-US" sz="25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VN" sz="25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a:rPr lang="en-US" sz="2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5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5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  <m:r>
                          <a:rPr lang="en-US" sz="2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a:rPr lang="en-US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5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VN" sz="25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175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VN" sz="25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E0B47746-2474-DB27-613B-61D3BFB2B6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706" y="3034638"/>
                <a:ext cx="3789708" cy="78034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111BC8-F4BB-10A5-F5A9-4916B5ED268D}"/>
                  </a:ext>
                </a:extLst>
              </p:cNvPr>
              <p:cNvSpPr txBox="1"/>
              <p:nvPr/>
            </p:nvSpPr>
            <p:spPr>
              <a:xfrm>
                <a:off x="8073545" y="2988177"/>
                <a:ext cx="3591751" cy="7803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000"/>
                  </a:spcAft>
                </a:pPr>
                <a:r>
                  <a:rPr lang="vi-VN" sz="2500" i="1" dirty="0"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</m:den>
                    </m:f>
                    <m:r>
                      <a:rPr lang="en-US" sz="25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VN" sz="25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  <m:r>
                          <a:rPr lang="en-US" sz="2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50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25</m:t>
                        </m:r>
                        <m:r>
                          <a:rPr lang="en-US" sz="2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vi-VN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×</m:t>
                        </m:r>
                        <m:r>
                          <m:rPr>
                            <m:nor/>
                          </m:rPr>
                          <a:rPr lang="en-US" sz="25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VN" sz="25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VN" sz="25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1111BC8-F4BB-10A5-F5A9-4916B5ED26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73545" y="2988177"/>
                <a:ext cx="3591751" cy="78034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A95E1-F58B-4272-340F-87B90AE70476}"/>
                  </a:ext>
                </a:extLst>
              </p:cNvPr>
              <p:cNvSpPr txBox="1"/>
              <p:nvPr/>
            </p:nvSpPr>
            <p:spPr>
              <a:xfrm>
                <a:off x="956227" y="4704754"/>
                <a:ext cx="2448824" cy="753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spcAft>
                    <a:spcPts val="10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VN" sz="250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80</m:t>
                        </m:r>
                      </m:den>
                    </m:f>
                    <m:r>
                      <a:rPr lang="en-US" sz="25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VN" sz="25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32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 </m:t>
                        </m:r>
                        <m:r>
                          <m:rPr>
                            <m:nor/>
                          </m:rPr>
                          <a:rPr lang="en-US" sz="25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80</m:t>
                        </m:r>
                        <m:r>
                          <a:rPr lang="en-US" sz="2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a:rPr lang="en-US" sz="2500" b="0" i="1" smtClean="0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</m:t>
                        </m:r>
                        <m:r>
                          <a:rPr lang="en-US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VN" sz="25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VN" sz="25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68A95E1-F58B-4272-340F-87B90AE704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6227" y="4704754"/>
                <a:ext cx="2448824" cy="753924"/>
              </a:xfrm>
              <a:prstGeom prst="rect">
                <a:avLst/>
              </a:prstGeom>
              <a:blipFill>
                <a:blip r:embed="rId6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0FC3699-0C26-7F9C-9DD2-8B7944B9D68B}"/>
                  </a:ext>
                </a:extLst>
              </p:cNvPr>
              <p:cNvSpPr txBox="1"/>
              <p:nvPr/>
            </p:nvSpPr>
            <p:spPr>
              <a:xfrm>
                <a:off x="3988706" y="4704754"/>
                <a:ext cx="3761618" cy="753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VN" sz="2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25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40</m:t>
                        </m:r>
                        <m:r>
                          <m:rPr>
                            <m:nor/>
                          </m:rPr>
                          <a:rPr lang="en-US" sz="25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  <m:r>
                      <a:rPr lang="en-US" sz="25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VN" sz="25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  <m:r>
                          <a:rPr lang="en-US" sz="2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 </m:t>
                        </m:r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40</m:t>
                        </m:r>
                        <m:r>
                          <m:rPr>
                            <m:nor/>
                          </m:rPr>
                          <a:rPr lang="en-US" sz="25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  <m:r>
                          <a:rPr lang="en-US" sz="2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 </m:t>
                        </m:r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</m:oMath>
                </a14:m>
                <a:r>
                  <a:rPr lang="en-VN" sz="25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18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VN" sz="25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0FC3699-0C26-7F9C-9DD2-8B7944B9D6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88706" y="4704754"/>
                <a:ext cx="3761618" cy="753924"/>
              </a:xfrm>
              <a:prstGeom prst="rect">
                <a:avLst/>
              </a:prstGeom>
              <a:blipFill>
                <a:blip r:embed="rId7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BA4825-73E2-2D46-AFB0-7F26167420B6}"/>
                  </a:ext>
                </a:extLst>
              </p:cNvPr>
              <p:cNvSpPr txBox="1"/>
              <p:nvPr/>
            </p:nvSpPr>
            <p:spPr>
              <a:xfrm>
                <a:off x="7824166" y="4660702"/>
                <a:ext cx="3968619" cy="753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>
                  <a:spcAft>
                    <a:spcPts val="1000"/>
                  </a:spcAft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VN" sz="2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425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5 0</m:t>
                        </m:r>
                        <m:r>
                          <m:rPr>
                            <m:nor/>
                          </m:rPr>
                          <a:rPr lang="en-US" sz="25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00</m:t>
                        </m:r>
                      </m:den>
                    </m:f>
                    <m:r>
                      <a:rPr lang="en-US" sz="2500" i="1">
                        <a:latin typeface="Cambria Math" panose="020405030504060302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VN" sz="25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425</m:t>
                        </m:r>
                        <m:r>
                          <a:rPr lang="en-US" sz="2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 </m:t>
                        </m:r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5 0</m:t>
                        </m:r>
                        <m:r>
                          <m:rPr>
                            <m:nor/>
                          </m:rPr>
                          <a:rPr lang="en-US" sz="25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00</m:t>
                        </m:r>
                        <m:r>
                          <a:rPr lang="en-US" sz="2500" i="1">
                            <a:latin typeface="Cambria Math" panose="0204050305040603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 </m:t>
                        </m:r>
                        <m:r>
                          <a:rPr lang="en-US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: </m:t>
                        </m:r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VN" sz="2500" dirty="0">
                    <a:latin typeface="UTM Avo" panose="02040603050506020204" pitchFamily="18" charset="0"/>
                    <a:ea typeface="Calibri" panose="020F0502020204030204" pitchFamily="34" charset="0"/>
                    <a:cs typeface="Arial" panose="020B0604020202020204" pitchFamily="34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500" i="1"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85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5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500" b="0" i="0" smtClean="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 00</m:t>
                        </m:r>
                        <m:r>
                          <m:rPr>
                            <m:nor/>
                          </m:rPr>
                          <a:rPr lang="en-US" sz="2500">
                            <a:latin typeface="UTM Avo" panose="02040603050506020204" pitchFamily="18" charset="0"/>
                            <a:ea typeface="Times New Roman" panose="02020603050405020304" pitchFamily="18" charset="0"/>
                            <a:cs typeface="Times New Roman" panose="020206030504050203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VN" sz="2500" dirty="0">
                  <a:effectLst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7EBA4825-73E2-2D46-AFB0-7F26167420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24166" y="4660702"/>
                <a:ext cx="3968619" cy="753924"/>
              </a:xfrm>
              <a:prstGeom prst="rect">
                <a:avLst/>
              </a:prstGeom>
              <a:blipFill>
                <a:blip r:embed="rId8"/>
                <a:stretch>
                  <a:fillRect b="-24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8">
            <a:extLst>
              <a:ext uri="{FF2B5EF4-FFF2-40B4-BE49-F238E27FC236}">
                <a16:creationId xmlns:a16="http://schemas.microsoft.com/office/drawing/2014/main" id="{6CE953D4-7E12-DFDB-9135-1D8EBB4646A8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0205704" y="1114425"/>
            <a:ext cx="1517119" cy="1155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34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3"/>
            <a:extLst>
              <a:ext uri="{FF2B5EF4-FFF2-40B4-BE49-F238E27FC236}">
                <a16:creationId xmlns:a16="http://schemas.microsoft.com/office/drawing/2014/main" id="{F492F626-89B7-5ACC-3779-CC3D039F6C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385" y="2745858"/>
            <a:ext cx="284098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534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>
            <a:extLst>
              <a:ext uri="{FF2B5EF4-FFF2-40B4-BE49-F238E27FC236}">
                <a16:creationId xmlns:a16="http://schemas.microsoft.com/office/drawing/2014/main" id="{27481D82-D91B-8664-BB75-57D0DA9AE41B}"/>
              </a:ext>
            </a:extLst>
          </p:cNvPr>
          <p:cNvSpPr/>
          <p:nvPr/>
        </p:nvSpPr>
        <p:spPr>
          <a:xfrm>
            <a:off x="6886575" y="3752850"/>
            <a:ext cx="5305425" cy="310515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D01EA2-FE48-E218-E4FD-8D0A2C265D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542" y="2673244"/>
            <a:ext cx="7106015" cy="410231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8821C42-204A-490D-D485-77F44E05F6FE}"/>
              </a:ext>
            </a:extLst>
          </p:cNvPr>
          <p:cNvSpPr/>
          <p:nvPr/>
        </p:nvSpPr>
        <p:spPr>
          <a:xfrm>
            <a:off x="581023" y="1615272"/>
            <a:ext cx="11029952" cy="1624519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vi-VN" sz="2400" b="1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Trò chơi “Ghép thẻ”</a:t>
            </a:r>
          </a:p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Tìm cặp thẻ ghi phân số thập phân và hỗn số thích hợp (theo mẫu):</a:t>
            </a:r>
          </a:p>
          <a:p>
            <a:pPr algn="just">
              <a:lnSpc>
                <a:spcPct val="150000"/>
              </a:lnSpc>
            </a:pPr>
            <a:endParaRPr lang="vi-VN" sz="2400" dirty="0">
              <a:latin typeface="UTM Avo" panose="02040603050506020204" pitchFamily="18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9B1E6F-2471-CB2D-2631-69B70E2E2913}"/>
              </a:ext>
            </a:extLst>
          </p:cNvPr>
          <p:cNvSpPr/>
          <p:nvPr/>
        </p:nvSpPr>
        <p:spPr>
          <a:xfrm>
            <a:off x="664143" y="1722921"/>
            <a:ext cx="688407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0</a:t>
            </a:r>
            <a:r>
              <a:rPr lang="en-US" sz="2400" b="1" noProof="0" dirty="0">
                <a:solidFill>
                  <a:prstClr val="black"/>
                </a:solidFill>
                <a:latin typeface="UTM Avo" panose="02040603050506020204" pitchFamily="18" charset="0"/>
              </a:rPr>
              <a:t>4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477AD43-7CBA-AF7A-6330-EC6E0D256E6A}"/>
                  </a:ext>
                </a:extLst>
              </p:cNvPr>
              <p:cNvSpPr/>
              <p:nvPr/>
            </p:nvSpPr>
            <p:spPr>
              <a:xfrm>
                <a:off x="1001308" y="3136522"/>
                <a:ext cx="541681" cy="71561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23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0477AD43-7CBA-AF7A-6330-EC6E0D256E6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308" y="3136522"/>
                <a:ext cx="541681" cy="71561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CB76F21B-E4F1-2928-37D2-A7AA122C511F}"/>
              </a:ext>
            </a:extLst>
          </p:cNvPr>
          <p:cNvSpPr txBox="1"/>
          <p:nvPr/>
        </p:nvSpPr>
        <p:spPr>
          <a:xfrm>
            <a:off x="1542989" y="3325054"/>
            <a:ext cx="564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UTM Avo" panose="02040603050506020204" pitchFamily="18" charset="0"/>
              </a:rPr>
              <a:t>và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1A093F-BBB3-6057-9191-9F22842F4F38}"/>
                  </a:ext>
                </a:extLst>
              </p:cNvPr>
              <p:cNvSpPr/>
              <p:nvPr/>
            </p:nvSpPr>
            <p:spPr>
              <a:xfrm>
                <a:off x="2174903" y="3136522"/>
                <a:ext cx="854047" cy="71561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2</m:t>
                      </m:r>
                      <m:f>
                        <m:fPr>
                          <m:ctrlPr>
                            <a:rPr lang="en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E1A093F-BBB3-6057-9191-9F22842F4F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74903" y="3136522"/>
                <a:ext cx="854047" cy="71561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64EECF-0264-FCAA-55B7-D61020254D59}"/>
                  </a:ext>
                </a:extLst>
              </p:cNvPr>
              <p:cNvSpPr/>
              <p:nvPr/>
            </p:nvSpPr>
            <p:spPr>
              <a:xfrm>
                <a:off x="1001308" y="4771196"/>
                <a:ext cx="541681" cy="71561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47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7164EECF-0264-FCAA-55B7-D61020254D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1308" y="4771196"/>
                <a:ext cx="541681" cy="71561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F699198B-703B-2029-2303-B68FD120FF91}"/>
              </a:ext>
            </a:extLst>
          </p:cNvPr>
          <p:cNvSpPr txBox="1"/>
          <p:nvPr/>
        </p:nvSpPr>
        <p:spPr>
          <a:xfrm>
            <a:off x="1542989" y="4959728"/>
            <a:ext cx="564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UTM Avo" panose="02040603050506020204" pitchFamily="18" charset="0"/>
              </a:rPr>
              <a:t>và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E38884-AB5C-2C67-9334-FAB7435F945C}"/>
                  </a:ext>
                </a:extLst>
              </p:cNvPr>
              <p:cNvSpPr/>
              <p:nvPr/>
            </p:nvSpPr>
            <p:spPr>
              <a:xfrm>
                <a:off x="2136803" y="4771196"/>
                <a:ext cx="701647" cy="71561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4</m:t>
                      </m:r>
                      <m:f>
                        <m:fPr>
                          <m:ctrlPr>
                            <a:rPr lang="en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B8E38884-AB5C-2C67-9334-FAB7435F945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36803" y="4771196"/>
                <a:ext cx="701647" cy="71561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9BA4019-2758-0F01-2F03-208DDEB179E3}"/>
                  </a:ext>
                </a:extLst>
              </p:cNvPr>
              <p:cNvSpPr/>
              <p:nvPr/>
            </p:nvSpPr>
            <p:spPr>
              <a:xfrm>
                <a:off x="8791575" y="3197398"/>
                <a:ext cx="769807" cy="71561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723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99BA4019-2758-0F01-2F03-208DDEB179E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91575" y="3197398"/>
                <a:ext cx="769807" cy="7156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01AD7DB3-E9FD-59AD-0B8E-85F0D30807C3}"/>
              </a:ext>
            </a:extLst>
          </p:cNvPr>
          <p:cNvSpPr txBox="1"/>
          <p:nvPr/>
        </p:nvSpPr>
        <p:spPr>
          <a:xfrm>
            <a:off x="9561382" y="3385930"/>
            <a:ext cx="564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UTM Avo" panose="02040603050506020204" pitchFamily="18" charset="0"/>
              </a:rPr>
              <a:t>và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0D4D2EB-7F7E-36BB-E510-888B5CCB59DC}"/>
                  </a:ext>
                </a:extLst>
              </p:cNvPr>
              <p:cNvSpPr/>
              <p:nvPr/>
            </p:nvSpPr>
            <p:spPr>
              <a:xfrm>
                <a:off x="10174246" y="3197398"/>
                <a:ext cx="893804" cy="71561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7</m:t>
                      </m:r>
                      <m:f>
                        <m:fPr>
                          <m:ctrlPr>
                            <a:rPr lang="en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23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A0D4D2EB-7F7E-36BB-E510-888B5CCB59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74246" y="3197398"/>
                <a:ext cx="893804" cy="71561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DF92D62-3910-5369-2DD5-81DCB6418EDC}"/>
                  </a:ext>
                </a:extLst>
              </p:cNvPr>
              <p:cNvSpPr/>
              <p:nvPr/>
            </p:nvSpPr>
            <p:spPr>
              <a:xfrm>
                <a:off x="9020176" y="4668233"/>
                <a:ext cx="692060" cy="71561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359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4DF92D62-3910-5369-2DD5-81DCB6418ED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20176" y="4668233"/>
                <a:ext cx="692060" cy="71561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8CE14EBA-4C2D-FE6D-BC8E-A54F7FFA29C9}"/>
              </a:ext>
            </a:extLst>
          </p:cNvPr>
          <p:cNvSpPr txBox="1"/>
          <p:nvPr/>
        </p:nvSpPr>
        <p:spPr>
          <a:xfrm>
            <a:off x="9712235" y="4856765"/>
            <a:ext cx="5645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400" dirty="0">
                <a:latin typeface="UTM Avo" panose="02040603050506020204" pitchFamily="18" charset="0"/>
              </a:rPr>
              <a:t>và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BA678AD-7602-236C-1BDD-AF27E818F9FB}"/>
                  </a:ext>
                </a:extLst>
              </p:cNvPr>
              <p:cNvSpPr/>
              <p:nvPr/>
            </p:nvSpPr>
            <p:spPr>
              <a:xfrm>
                <a:off x="10315574" y="4668233"/>
                <a:ext cx="933451" cy="715618"/>
              </a:xfrm>
              <a:prstGeom prst="rect">
                <a:avLst/>
              </a:prstGeom>
              <a:solidFill>
                <a:srgbClr val="FFFFFF"/>
              </a:solidFill>
              <a:ln>
                <a:solidFill>
                  <a:schemeClr val="tx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i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</a:rPr>
                        <m:t>3</m:t>
                      </m:r>
                      <m:f>
                        <m:fPr>
                          <m:ctrlPr>
                            <a:rPr lang="en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59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b="0" i="0" smtClean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lang="en-VN" sz="2400" dirty="0">
                  <a:solidFill>
                    <a:schemeClr val="tx1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0BA678AD-7602-236C-1BDD-AF27E818F9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5574" y="4668233"/>
                <a:ext cx="933451" cy="71561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>
                <a:solidFill>
                  <a:schemeClr val="tx2">
                    <a:lumMod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11">
            <a:extLst>
              <a:ext uri="{FF2B5EF4-FFF2-40B4-BE49-F238E27FC236}">
                <a16:creationId xmlns:a16="http://schemas.microsoft.com/office/drawing/2014/main" id="{41792DF7-5680-B02C-D78B-5FB670EDABA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5039532">
            <a:off x="2836533" y="3798947"/>
            <a:ext cx="357403" cy="675503"/>
          </a:xfrm>
          <a:prstGeom prst="rect">
            <a:avLst/>
          </a:prstGeom>
        </p:spPr>
      </p:pic>
      <p:pic>
        <p:nvPicPr>
          <p:cNvPr id="23" name="Picture 11">
            <a:extLst>
              <a:ext uri="{FF2B5EF4-FFF2-40B4-BE49-F238E27FC236}">
                <a16:creationId xmlns:a16="http://schemas.microsoft.com/office/drawing/2014/main" id="{A5354528-A08A-DC6F-28AC-2A284145F2C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3087041">
            <a:off x="3092161" y="4734601"/>
            <a:ext cx="301374" cy="569607"/>
          </a:xfrm>
          <a:prstGeom prst="rect">
            <a:avLst/>
          </a:prstGeom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678C9D9F-D780-CE37-48FE-F9FCEBCB1A4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6982251" flipH="1">
            <a:off x="8410536" y="3965994"/>
            <a:ext cx="392995" cy="675503"/>
          </a:xfrm>
          <a:prstGeom prst="rect">
            <a:avLst/>
          </a:prstGeom>
        </p:spPr>
      </p:pic>
      <p:pic>
        <p:nvPicPr>
          <p:cNvPr id="25" name="Picture 11">
            <a:extLst>
              <a:ext uri="{FF2B5EF4-FFF2-40B4-BE49-F238E27FC236}">
                <a16:creationId xmlns:a16="http://schemas.microsoft.com/office/drawing/2014/main" id="{2748F0B5-9B58-FA76-5FB0-EA2072217A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9987241" flipH="1">
            <a:off x="8249459" y="4575680"/>
            <a:ext cx="392995" cy="675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203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10" grpId="0" animBg="1"/>
      <p:bldP spid="11" grpId="0"/>
      <p:bldP spid="12" grpId="0" animBg="1"/>
      <p:bldP spid="13" grpId="0" animBg="1"/>
      <p:bldP spid="14" grpId="0"/>
      <p:bldP spid="15" grpId="0" animBg="1"/>
      <p:bldP spid="16" grpId="0" animBg="1"/>
      <p:bldP spid="17" grpId="0"/>
      <p:bldP spid="18" grpId="0" animBg="1"/>
      <p:bldP spid="19" grpId="0" animBg="1"/>
      <p:bldP spid="20" grpId="0"/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5" name="Google Shape;235;p1"/>
          <p:cNvGrpSpPr/>
          <p:nvPr/>
        </p:nvGrpSpPr>
        <p:grpSpPr>
          <a:xfrm>
            <a:off x="5681143" y="1007096"/>
            <a:ext cx="6009343" cy="5395472"/>
            <a:chOff x="0" y="-38100"/>
            <a:chExt cx="2374061" cy="2131544"/>
          </a:xfrm>
        </p:grpSpPr>
        <p:sp>
          <p:nvSpPr>
            <p:cNvPr id="236" name="Google Shape;236;p1"/>
            <p:cNvSpPr/>
            <p:nvPr/>
          </p:nvSpPr>
          <p:spPr>
            <a:xfrm>
              <a:off x="0" y="0"/>
              <a:ext cx="2374061" cy="2093444"/>
            </a:xfrm>
            <a:custGeom>
              <a:avLst/>
              <a:gdLst/>
              <a:ahLst/>
              <a:cxnLst/>
              <a:rect l="l" t="t" r="r" b="b"/>
              <a:pathLst>
                <a:path w="2374061" h="2093444" extrusionOk="0">
                  <a:moveTo>
                    <a:pt x="43803" y="0"/>
                  </a:moveTo>
                  <a:lnTo>
                    <a:pt x="2330258" y="0"/>
                  </a:lnTo>
                  <a:cubicBezTo>
                    <a:pt x="2354450" y="0"/>
                    <a:pt x="2374061" y="19611"/>
                    <a:pt x="2374061" y="43803"/>
                  </a:cubicBezTo>
                  <a:lnTo>
                    <a:pt x="2374061" y="2049642"/>
                  </a:lnTo>
                  <a:cubicBezTo>
                    <a:pt x="2374061" y="2061259"/>
                    <a:pt x="2369446" y="2072400"/>
                    <a:pt x="2361231" y="2080615"/>
                  </a:cubicBezTo>
                  <a:cubicBezTo>
                    <a:pt x="2353017" y="2088829"/>
                    <a:pt x="2341875" y="2093444"/>
                    <a:pt x="2330258" y="2093444"/>
                  </a:cubicBezTo>
                  <a:lnTo>
                    <a:pt x="43803" y="2093444"/>
                  </a:lnTo>
                  <a:cubicBezTo>
                    <a:pt x="32185" y="2093444"/>
                    <a:pt x="21044" y="2088829"/>
                    <a:pt x="12830" y="2080615"/>
                  </a:cubicBezTo>
                  <a:cubicBezTo>
                    <a:pt x="4615" y="2072400"/>
                    <a:pt x="0" y="2061259"/>
                    <a:pt x="0" y="2049642"/>
                  </a:cubicBezTo>
                  <a:lnTo>
                    <a:pt x="0" y="43803"/>
                  </a:lnTo>
                  <a:cubicBezTo>
                    <a:pt x="0" y="32185"/>
                    <a:pt x="4615" y="21044"/>
                    <a:pt x="12830" y="12830"/>
                  </a:cubicBezTo>
                  <a:cubicBezTo>
                    <a:pt x="21044" y="4615"/>
                    <a:pt x="32185" y="0"/>
                    <a:pt x="43803" y="0"/>
                  </a:cubicBezTo>
                  <a:close/>
                </a:path>
              </a:pathLst>
            </a:custGeom>
            <a:solidFill>
              <a:srgbClr val="FFDC9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7" name="Google Shape;237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8" name="Google Shape;238;p1"/>
          <p:cNvGrpSpPr/>
          <p:nvPr/>
        </p:nvGrpSpPr>
        <p:grpSpPr>
          <a:xfrm>
            <a:off x="5459321" y="900072"/>
            <a:ext cx="6046881" cy="5373728"/>
            <a:chOff x="0" y="-38100"/>
            <a:chExt cx="2388891" cy="2122954"/>
          </a:xfrm>
        </p:grpSpPr>
        <p:sp>
          <p:nvSpPr>
            <p:cNvPr id="239" name="Google Shape;239;p1"/>
            <p:cNvSpPr/>
            <p:nvPr/>
          </p:nvSpPr>
          <p:spPr>
            <a:xfrm>
              <a:off x="0" y="0"/>
              <a:ext cx="2388891" cy="2084854"/>
            </a:xfrm>
            <a:custGeom>
              <a:avLst/>
              <a:gdLst/>
              <a:ahLst/>
              <a:cxnLst/>
              <a:rect l="l" t="t" r="r" b="b"/>
              <a:pathLst>
                <a:path w="2388891" h="2084854" extrusionOk="0">
                  <a:moveTo>
                    <a:pt x="43531" y="0"/>
                  </a:moveTo>
                  <a:lnTo>
                    <a:pt x="2345361" y="0"/>
                  </a:lnTo>
                  <a:cubicBezTo>
                    <a:pt x="2369402" y="0"/>
                    <a:pt x="2388891" y="19489"/>
                    <a:pt x="2388891" y="43531"/>
                  </a:cubicBezTo>
                  <a:lnTo>
                    <a:pt x="2388891" y="2041324"/>
                  </a:lnTo>
                  <a:cubicBezTo>
                    <a:pt x="2388891" y="2065365"/>
                    <a:pt x="2369402" y="2084854"/>
                    <a:pt x="2345361" y="2084854"/>
                  </a:cubicBezTo>
                  <a:lnTo>
                    <a:pt x="43531" y="2084854"/>
                  </a:lnTo>
                  <a:cubicBezTo>
                    <a:pt x="19489" y="2084854"/>
                    <a:pt x="0" y="2065365"/>
                    <a:pt x="0" y="2041324"/>
                  </a:cubicBezTo>
                  <a:lnTo>
                    <a:pt x="0" y="43531"/>
                  </a:lnTo>
                  <a:cubicBezTo>
                    <a:pt x="0" y="19489"/>
                    <a:pt x="19489" y="0"/>
                    <a:pt x="43531" y="0"/>
                  </a:cubicBezTo>
                  <a:close/>
                </a:path>
              </a:pathLst>
            </a:custGeom>
            <a:solidFill>
              <a:srgbClr val="FEED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0" name="Google Shape;240;p1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51" tIns="33851" rIns="33851" bIns="33851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4775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1" name="Google Shape;241;p1"/>
          <p:cNvPicPr preferRelativeResize="0"/>
          <p:nvPr/>
        </p:nvPicPr>
        <p:blipFill rotWithShape="1">
          <a:blip r:embed="rId4">
            <a:alphaModFix/>
          </a:blip>
          <a:srcRect l="17884"/>
          <a:stretch/>
        </p:blipFill>
        <p:spPr>
          <a:xfrm>
            <a:off x="1398786" y="3659368"/>
            <a:ext cx="3273511" cy="276230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2" name="Google Shape;242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22185" y="5026726"/>
            <a:ext cx="2154199" cy="1532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600055" y="272611"/>
            <a:ext cx="1381677" cy="9499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4" name="Google Shape;24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049638" y="1317232"/>
            <a:ext cx="981119" cy="605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546513" y="2100873"/>
            <a:ext cx="2852049" cy="3116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35550" y="5397441"/>
            <a:ext cx="1616673" cy="1175456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79863" y="5397441"/>
            <a:ext cx="1699891" cy="1235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1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2212649" y="5054319"/>
            <a:ext cx="1836987" cy="1504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1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3035541" y="5054319"/>
            <a:ext cx="2220153" cy="15790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1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 rot="10276833">
            <a:off x="7160765" y="666015"/>
            <a:ext cx="2643987" cy="660997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1"/>
          <p:cNvSpPr txBox="1"/>
          <p:nvPr/>
        </p:nvSpPr>
        <p:spPr>
          <a:xfrm>
            <a:off x="5478089" y="1562960"/>
            <a:ext cx="6009343" cy="30469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TƯỚI HOA TRONG CHẬU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grpSp>
        <p:nvGrpSpPr>
          <p:cNvPr id="252" name="Google Shape;252;p1"/>
          <p:cNvGrpSpPr/>
          <p:nvPr/>
        </p:nvGrpSpPr>
        <p:grpSpPr>
          <a:xfrm>
            <a:off x="6965405" y="4793399"/>
            <a:ext cx="3444976" cy="819668"/>
            <a:chOff x="4287584" y="2806482"/>
            <a:chExt cx="5167464" cy="1229503"/>
          </a:xfrm>
        </p:grpSpPr>
        <p:sp>
          <p:nvSpPr>
            <p:cNvPr id="253" name="Google Shape;253;p1"/>
            <p:cNvSpPr/>
            <p:nvPr/>
          </p:nvSpPr>
          <p:spPr>
            <a:xfrm rot="-254175">
              <a:off x="4287584" y="2806482"/>
              <a:ext cx="5167464" cy="1229503"/>
            </a:xfrm>
            <a:custGeom>
              <a:avLst/>
              <a:gdLst/>
              <a:ahLst/>
              <a:cxnLst/>
              <a:rect l="l" t="t" r="r" b="b"/>
              <a:pathLst>
                <a:path w="6284414" h="1610114" extrusionOk="0">
                  <a:moveTo>
                    <a:pt x="5345514" y="1598927"/>
                  </a:moveTo>
                  <a:cubicBezTo>
                    <a:pt x="5345514" y="1598927"/>
                    <a:pt x="4925761" y="1610114"/>
                    <a:pt x="4463177" y="1607493"/>
                  </a:cubicBezTo>
                  <a:cubicBezTo>
                    <a:pt x="2350089" y="1605330"/>
                    <a:pt x="1057073" y="1597506"/>
                    <a:pt x="1057073" y="1597506"/>
                  </a:cubicBezTo>
                  <a:cubicBezTo>
                    <a:pt x="812931" y="1588672"/>
                    <a:pt x="565145" y="1571691"/>
                    <a:pt x="398404" y="1513513"/>
                  </a:cubicBezTo>
                  <a:cubicBezTo>
                    <a:pt x="120505" y="1416551"/>
                    <a:pt x="0" y="1239023"/>
                    <a:pt x="0" y="709996"/>
                  </a:cubicBezTo>
                  <a:lnTo>
                    <a:pt x="0" y="709991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3801476" y="7673"/>
                  </a:cubicBezTo>
                  <a:cubicBezTo>
                    <a:pt x="4706835" y="0"/>
                    <a:pt x="5170762" y="7673"/>
                    <a:pt x="5170762" y="7673"/>
                  </a:cubicBezTo>
                  <a:cubicBezTo>
                    <a:pt x="5539070" y="15152"/>
                    <a:pt x="5902383" y="84484"/>
                    <a:pt x="6100123" y="207066"/>
                  </a:cubicBezTo>
                  <a:cubicBezTo>
                    <a:pt x="6251140" y="300683"/>
                    <a:pt x="6284414" y="425358"/>
                    <a:pt x="6275274" y="709996"/>
                  </a:cubicBezTo>
                  <a:lnTo>
                    <a:pt x="6275274" y="710001"/>
                  </a:lnTo>
                  <a:cubicBezTo>
                    <a:pt x="6275274" y="1356988"/>
                    <a:pt x="5992277" y="1571086"/>
                    <a:pt x="5345514" y="1598927"/>
                  </a:cubicBezTo>
                  <a:close/>
                </a:path>
              </a:pathLst>
            </a:custGeom>
            <a:solidFill>
              <a:srgbClr val="98C8B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4" name="Google Shape;254;p1"/>
            <p:cNvSpPr txBox="1"/>
            <p:nvPr/>
          </p:nvSpPr>
          <p:spPr>
            <a:xfrm rot="21319842">
              <a:off x="4554204" y="3005736"/>
              <a:ext cx="4700052" cy="83099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AFAF7"/>
                  </a:solidFill>
                  <a:effectLst/>
                  <a:uLnTx/>
                  <a:uFillTx/>
                  <a:latin typeface="UTM Avo" panose="02040603050506020204" pitchFamily="18"/>
                  <a:ea typeface="+mn-ea"/>
                  <a:cs typeface="Arial"/>
                  <a:sym typeface="Arial"/>
                </a:rPr>
                <a:t>TRÒ CHƠI</a:t>
              </a:r>
              <a:endParaRPr kumimoji="0" sz="3600" b="1" i="0" u="none" strike="noStrike" kern="0" cap="none" spc="0" normalizeH="0" baseline="0" noProof="0" dirty="0">
                <a:ln>
                  <a:noFill/>
                </a:ln>
                <a:solidFill>
                  <a:srgbClr val="FAFAF7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55" name="Google Shape;255;p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32688" y="917483"/>
            <a:ext cx="1515395" cy="14453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898D2-8C0F-1BE2-3733-ED0C385D00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959" y="-14700"/>
            <a:ext cx="978018" cy="978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1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09898D2-8C0F-1BE2-3733-ED0C385D00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959" y="-14700"/>
            <a:ext cx="978018" cy="97801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60D56CE-6A6B-6E8F-FFFC-48B7D3E2BA62}"/>
              </a:ext>
            </a:extLst>
          </p:cNvPr>
          <p:cNvSpPr/>
          <p:nvPr/>
        </p:nvSpPr>
        <p:spPr>
          <a:xfrm>
            <a:off x="2847876" y="1510166"/>
            <a:ext cx="8839200" cy="4433433"/>
          </a:xfrm>
          <a:prstGeom prst="roundRect">
            <a:avLst>
              <a:gd name="adj" fmla="val 6085"/>
            </a:avLst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Hướng dẫn chơi game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Mỗi chậu hoa tương ứng với 1 câu hỏi.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GV click vào chậu hoa để hiển thị câu hỏi tương ứng.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ô đáp án để chọn đáp án đúng.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Sau khi chọn đáp án đúng, GV click vào mũi tên "Quay về" để về màn hình chọn chậu hoa. 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Click vào chậu hoa tiếp theo để tiếp tục trò chơi.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5" name="Google Shape;251;p1">
            <a:extLst>
              <a:ext uri="{FF2B5EF4-FFF2-40B4-BE49-F238E27FC236}">
                <a16:creationId xmlns:a16="http://schemas.microsoft.com/office/drawing/2014/main" id="{69AD57FB-3A75-ED4A-2CAD-3D77A5E3A212}"/>
              </a:ext>
            </a:extLst>
          </p:cNvPr>
          <p:cNvSpPr txBox="1"/>
          <p:nvPr/>
        </p:nvSpPr>
        <p:spPr>
          <a:xfrm>
            <a:off x="113525" y="313413"/>
            <a:ext cx="11614432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5C5C82"/>
                </a:solidFill>
                <a:effectLst/>
                <a:uLnTx/>
                <a:uFillTx/>
                <a:latin typeface="UTM Avo" panose="02040603050506020204" pitchFamily="18"/>
                <a:ea typeface="+mn-ea"/>
                <a:cs typeface="Arial"/>
                <a:sym typeface="Arial"/>
              </a:rPr>
              <a:t>TƯỚI HOA TRONG CHẬU</a:t>
            </a:r>
            <a:endParaRPr kumimoji="0" sz="9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ea typeface="+mn-ea"/>
              <a:cs typeface="Arial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4A5A344-25EF-5B32-F4D6-F9394A0E4980}"/>
              </a:ext>
            </a:extLst>
          </p:cNvPr>
          <p:cNvGrpSpPr/>
          <p:nvPr/>
        </p:nvGrpSpPr>
        <p:grpSpPr>
          <a:xfrm>
            <a:off x="0" y="2387683"/>
            <a:ext cx="3871394" cy="4156904"/>
            <a:chOff x="232688" y="272611"/>
            <a:chExt cx="5023006" cy="6360793"/>
          </a:xfrm>
        </p:grpSpPr>
        <p:pic>
          <p:nvPicPr>
            <p:cNvPr id="241" name="Google Shape;241;p1"/>
            <p:cNvPicPr preferRelativeResize="0"/>
            <p:nvPr/>
          </p:nvPicPr>
          <p:blipFill rotWithShape="1">
            <a:blip r:embed="rId5">
              <a:alphaModFix/>
            </a:blip>
            <a:srcRect l="17884"/>
            <a:stretch/>
          </p:blipFill>
          <p:spPr>
            <a:xfrm>
              <a:off x="1398786" y="3659368"/>
              <a:ext cx="3273511" cy="276230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2" name="Google Shape;242;p1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22185" y="5026726"/>
              <a:ext cx="2154199" cy="15321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3" name="Google Shape;243;p1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600055" y="272611"/>
              <a:ext cx="1381677" cy="94990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5" name="Google Shape;245;p1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1546513" y="2100873"/>
              <a:ext cx="2852049" cy="311699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6" name="Google Shape;246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1135550" y="5397441"/>
              <a:ext cx="1616673" cy="11754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7" name="Google Shape;247;p1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3179863" y="5397441"/>
              <a:ext cx="1699891" cy="12359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8" name="Google Shape;248;p1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2212649" y="5054319"/>
              <a:ext cx="1836987" cy="150458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9" name="Google Shape;249;p1"/>
            <p:cNvPicPr preferRelativeResize="0"/>
            <p:nvPr/>
          </p:nvPicPr>
          <p:blipFill rotWithShape="1">
            <a:blip r:embed="rId11">
              <a:alphaModFix/>
            </a:blip>
            <a:srcRect/>
            <a:stretch/>
          </p:blipFill>
          <p:spPr>
            <a:xfrm>
              <a:off x="3035541" y="5054319"/>
              <a:ext cx="2220153" cy="157908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5" name="Google Shape;255;p1"/>
            <p:cNvPicPr preferRelativeResize="0"/>
            <p:nvPr/>
          </p:nvPicPr>
          <p:blipFill rotWithShape="1">
            <a:blip r:embed="rId12">
              <a:alphaModFix/>
            </a:blip>
            <a:srcRect/>
            <a:stretch/>
          </p:blipFill>
          <p:spPr>
            <a:xfrm>
              <a:off x="232688" y="917483"/>
              <a:ext cx="1515395" cy="1445308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4467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2"/>
          <p:cNvPicPr preferRelativeResize="0"/>
          <p:nvPr/>
        </p:nvPicPr>
        <p:blipFill rotWithShape="1">
          <a:blip r:embed="rId3">
            <a:alphaModFix/>
          </a:blip>
          <a:srcRect l="19098" r="5935" b="68133"/>
          <a:stretch/>
        </p:blipFill>
        <p:spPr>
          <a:xfrm>
            <a:off x="1" y="4880942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688149" y="6164342"/>
            <a:ext cx="1334281" cy="6888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62" name="Google Shape;262;p2"/>
          <p:cNvGrpSpPr/>
          <p:nvPr/>
        </p:nvGrpSpPr>
        <p:grpSpPr>
          <a:xfrm>
            <a:off x="-33848" y="5410626"/>
            <a:ext cx="1621971" cy="1447375"/>
            <a:chOff x="12922445" y="7368188"/>
            <a:chExt cx="2432955" cy="2171063"/>
          </a:xfrm>
        </p:grpSpPr>
        <p:pic>
          <p:nvPicPr>
            <p:cNvPr id="263" name="Google Shape;263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2922445" y="7368188"/>
              <a:ext cx="1432244" cy="156995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4" name="Google Shape;264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3353978" y="8498764"/>
              <a:ext cx="2001422" cy="103323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65" name="Google Shape;265;p2"/>
            <p:cNvPicPr preferRelativeResize="0"/>
            <p:nvPr/>
          </p:nvPicPr>
          <p:blipFill rotWithShape="1">
            <a:blip r:embed="rId6">
              <a:alphaModFix/>
            </a:blip>
            <a:srcRect l="218" r="219"/>
            <a:stretch/>
          </p:blipFill>
          <p:spPr>
            <a:xfrm>
              <a:off x="14367560" y="8833553"/>
              <a:ext cx="987839" cy="70569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66" name="Google Shape;266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 rot="-1511033">
            <a:off x="114611" y="146127"/>
            <a:ext cx="886927" cy="8958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440573" y="279239"/>
            <a:ext cx="1024069" cy="8051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226391" y="186169"/>
            <a:ext cx="696352" cy="499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241856" y="599193"/>
            <a:ext cx="407605" cy="309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2">
            <a:hlinkClick r:id="rId11" action="ppaction://hlinksldjump"/>
          </p:cNvPr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11549743" y="6278365"/>
            <a:ext cx="642256" cy="579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">
            <a:hlinkClick r:id="rId13" action="ppaction://hlinksldjump"/>
          </p:cNvPr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183225" y="1492132"/>
            <a:ext cx="1987468" cy="2798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5161334" y="1354871"/>
            <a:ext cx="2206943" cy="2901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">
            <a:hlinkClick r:id="rId17" action="ppaction://hlinksldjump"/>
          </p:cNvPr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10241857" y="1205507"/>
            <a:ext cx="1298561" cy="32006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4" name="Google Shape;274;p2">
            <a:hlinkClick r:id="rId19" action="ppaction://hlinksldjump"/>
          </p:cNvPr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>
            <a:off x="2726243" y="3528263"/>
            <a:ext cx="1987468" cy="2859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2">
            <a:hlinkClick r:id="rId21" action="ppaction://hlinksldjump"/>
          </p:cNvPr>
          <p:cNvPicPr preferRelativeResize="0"/>
          <p:nvPr/>
        </p:nvPicPr>
        <p:blipFill rotWithShape="1">
          <a:blip r:embed="rId22">
            <a:alphaModFix/>
          </a:blip>
          <a:srcRect/>
          <a:stretch/>
        </p:blipFill>
        <p:spPr>
          <a:xfrm>
            <a:off x="7870994" y="3739108"/>
            <a:ext cx="1987468" cy="2883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4725D7D-5EBE-9E48-6D7D-15EA41DD678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7959" y="-14700"/>
            <a:ext cx="978018" cy="97801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7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214581" y="1123951"/>
            <a:ext cx="9762837" cy="1648758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 defTabSz="1219170">
              <a:lnSpc>
                <a:spcPct val="130000"/>
              </a:lnSpc>
              <a:buClr>
                <a:srgbClr val="000000"/>
              </a:buClr>
              <a:buSzPts val="3200"/>
              <a:defRPr/>
            </a:pP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Câu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hỏi</a:t>
            </a:r>
            <a:r>
              <a:rPr kumimoji="0" lang="en-US" sz="2800" b="1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1: 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Trong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các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phân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dưới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đây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, </a:t>
            </a:r>
            <a:r>
              <a:rPr kumimoji="0" lang="en-VN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phân số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nào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phân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2800" i="0" u="none" strike="noStrike" kern="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số</a:t>
            </a:r>
            <a:r>
              <a:rPr kumimoji="0" lang="en-US" sz="2800" i="0" u="none" strike="noStrike" kern="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VN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thập phân là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?</a:t>
            </a:r>
            <a:endParaRPr kumimoji="0" lang="en-VN" sz="280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/>
              <a:cs typeface="Arial"/>
              <a:sym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S1"/>
              <p:cNvSpPr/>
              <p:nvPr/>
            </p:nvSpPr>
            <p:spPr>
              <a:xfrm>
                <a:off x="1214582" y="3042739"/>
                <a:ext cx="4535055" cy="1267758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300</m:t>
                        </m:r>
                      </m:den>
                    </m:f>
                  </m:oMath>
                </a14:m>
                <a:endParaRPr lang="en-VN" sz="280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4" name="S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3042739"/>
                <a:ext cx="4535055" cy="1267758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S2"/>
              <p:cNvSpPr/>
              <p:nvPr/>
            </p:nvSpPr>
            <p:spPr>
              <a:xfrm>
                <a:off x="1214583" y="4504393"/>
                <a:ext cx="4535055" cy="1267758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45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00</m:t>
                        </m:r>
                      </m:den>
                    </m:f>
                  </m:oMath>
                </a14:m>
                <a:endParaRPr lang="ar-AE" sz="2800" dirty="0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5" name="S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3" y="4504393"/>
                <a:ext cx="4535055" cy="1267758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S4"/>
              <p:cNvSpPr/>
              <p:nvPr/>
            </p:nvSpPr>
            <p:spPr>
              <a:xfrm>
                <a:off x="6442365" y="4504393"/>
                <a:ext cx="4535055" cy="1267758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37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00</m:t>
                        </m:r>
                      </m:den>
                    </m:f>
                  </m:oMath>
                </a14:m>
                <a:endParaRPr lang="en-VN" sz="280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7" name="S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5" y="4504393"/>
                <a:ext cx="4535055" cy="1267758"/>
              </a:xfrm>
              <a:prstGeom prst="roundRect">
                <a:avLst>
                  <a:gd name="adj" fmla="val 16667"/>
                </a:avLst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8" name="Đ"/>
              <p:cNvSpPr/>
              <p:nvPr/>
            </p:nvSpPr>
            <p:spPr>
              <a:xfrm>
                <a:off x="6442363" y="3042738"/>
                <a:ext cx="4535100" cy="1267630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00</m:t>
                        </m:r>
                      </m:den>
                    </m:f>
                  </m:oMath>
                </a14:m>
                <a:endParaRPr lang="ar-AE" sz="2800" dirty="0">
                  <a:solidFill>
                    <a:srgbClr val="000000"/>
                  </a:solidFill>
                  <a:latin typeface="UTM Avo" panose="02040603050506020204" pitchFamily="18" charset="0"/>
                </a:endParaRPr>
              </a:p>
            </p:txBody>
          </p:sp>
        </mc:Choice>
        <mc:Fallback xmlns="">
          <p:sp>
            <p:nvSpPr>
              <p:cNvPr id="288" name="Đ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3042738"/>
                <a:ext cx="4535100" cy="1267630"/>
              </a:xfrm>
              <a:prstGeom prst="roundRect">
                <a:avLst>
                  <a:gd name="adj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9" name="Google Shape;289;p3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uzzer-or-wrong-answer-20582.wav">
            <a:hlinkClick r:id="" action="ppaction://media"/>
            <a:extLst>
              <a:ext uri="{FF2B5EF4-FFF2-40B4-BE49-F238E27FC236}">
                <a16:creationId xmlns:a16="http://schemas.microsoft.com/office/drawing/2014/main" id="{478E6332-EBBB-AE60-B319-99F361D74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52636" y="951659"/>
            <a:ext cx="812800" cy="812800"/>
          </a:xfrm>
          <a:prstGeom prst="rect">
            <a:avLst/>
          </a:prstGeom>
        </p:spPr>
      </p:pic>
      <p:pic>
        <p:nvPicPr>
          <p:cNvPr id="3" name="buzzer-or-wrong-answer-20582.wav">
            <a:hlinkClick r:id="" action="ppaction://media"/>
            <a:extLst>
              <a:ext uri="{FF2B5EF4-FFF2-40B4-BE49-F238E27FC236}">
                <a16:creationId xmlns:a16="http://schemas.microsoft.com/office/drawing/2014/main" id="{1FA80C13-AC5F-5CC6-7BDA-5AEFFAD1A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00236" y="1104059"/>
            <a:ext cx="812800" cy="812800"/>
          </a:xfrm>
          <a:prstGeom prst="rect">
            <a:avLst/>
          </a:prstGeom>
        </p:spPr>
      </p:pic>
      <p:pic>
        <p:nvPicPr>
          <p:cNvPr id="4" name="buzzer-or-wrong-answer-20582.wav">
            <a:hlinkClick r:id="" action="ppaction://media"/>
            <a:extLst>
              <a:ext uri="{FF2B5EF4-FFF2-40B4-BE49-F238E27FC236}">
                <a16:creationId xmlns:a16="http://schemas.microsoft.com/office/drawing/2014/main" id="{B62DF665-DC0D-94F7-3383-DBD1841FD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47836" y="1256459"/>
            <a:ext cx="812800" cy="812800"/>
          </a:xfrm>
          <a:prstGeom prst="rect">
            <a:avLst/>
          </a:prstGeom>
        </p:spPr>
      </p:pic>
      <p:pic>
        <p:nvPicPr>
          <p:cNvPr id="5" name="Ding-sound-effect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C162243C-E838-AD27-1E2C-758D38144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27029" y="2489952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765318-436E-A857-8C00-457DD1460224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18" y="-14701"/>
            <a:ext cx="1118759" cy="11187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hlinkClick r:id="rId3"/>
            <a:extLst>
              <a:ext uri="{FF2B5EF4-FFF2-40B4-BE49-F238E27FC236}">
                <a16:creationId xmlns:a16="http://schemas.microsoft.com/office/drawing/2014/main" id="{95FDBA3E-1B07-A2DB-026A-9171EAEB36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385" y="2745858"/>
            <a:ext cx="284098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068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7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3"/>
          <p:cNvSpPr/>
          <p:nvPr/>
        </p:nvSpPr>
        <p:spPr>
          <a:xfrm>
            <a:off x="1214583" y="1051089"/>
            <a:ext cx="9762837" cy="1445861"/>
          </a:xfrm>
          <a:prstGeom prst="roundRect">
            <a:avLst>
              <a:gd name="adj" fmla="val 16667"/>
            </a:avLst>
          </a:prstGeom>
          <a:ln/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vi-VN" sz="2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Câu hỏi 2: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Phân số nào sau đây </a:t>
            </a:r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là</a:t>
            </a:r>
            <a:r>
              <a:rPr lang="en-US" sz="2800" kern="0" dirty="0">
                <a:solidFill>
                  <a:srgbClr val="000000"/>
                </a:solidFill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 </a:t>
            </a:r>
          </a:p>
          <a:p>
            <a:pPr marL="0" marR="0" lvl="0" indent="0" algn="ctr" defTabSz="1219170" rtl="0" eaLnBrk="1" fontAlgn="auto" latinLnBrk="0" hangingPunct="1">
              <a:lnSpc>
                <a:spcPct val="150000"/>
              </a:lnSpc>
              <a:spcBef>
                <a:spcPts val="133"/>
              </a:spcBef>
              <a:spcAft>
                <a:spcPts val="133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    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phân số thập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vi-VN" sz="2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/>
                <a:ea typeface="Times New Roman" panose="02020603050405020304" pitchFamily="18" charset="0"/>
                <a:cs typeface="Arial"/>
                <a:sym typeface="Arial"/>
              </a:rPr>
              <a:t>phân?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S1"/>
              <p:cNvSpPr/>
              <p:nvPr/>
            </p:nvSpPr>
            <p:spPr>
              <a:xfrm>
                <a:off x="1214627" y="2978479"/>
                <a:ext cx="4535055" cy="1294935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VN" sz="28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endParaRPr lang="en-VN" sz="280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4" name="S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627" y="2978479"/>
                <a:ext cx="4535055" cy="1294935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S2"/>
              <p:cNvSpPr/>
              <p:nvPr/>
            </p:nvSpPr>
            <p:spPr>
              <a:xfrm>
                <a:off x="6442362" y="4712713"/>
                <a:ext cx="4535055" cy="1294935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81</m:t>
                        </m:r>
                      </m:den>
                    </m:f>
                  </m:oMath>
                </a14:m>
                <a:r>
                  <a:rPr lang="en-VN" sz="28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endParaRPr lang="en-VN" sz="280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5" name="S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2" y="4712713"/>
                <a:ext cx="4535055" cy="1294935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S4"/>
              <p:cNvSpPr/>
              <p:nvPr/>
            </p:nvSpPr>
            <p:spPr>
              <a:xfrm>
                <a:off x="6442320" y="2978479"/>
                <a:ext cx="4535055" cy="1294935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17</m:t>
                        </m:r>
                      </m:den>
                    </m:f>
                  </m:oMath>
                </a14:m>
                <a:r>
                  <a:rPr lang="en-VN" sz="28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endParaRPr lang="en-VN" sz="280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7" name="S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20" y="2978479"/>
                <a:ext cx="4535055" cy="1294935"/>
              </a:xfrm>
              <a:prstGeom prst="roundRect">
                <a:avLst>
                  <a:gd name="adj" fmla="val 16667"/>
                </a:avLst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8" name="Đ"/>
              <p:cNvSpPr/>
              <p:nvPr/>
            </p:nvSpPr>
            <p:spPr>
              <a:xfrm>
                <a:off x="1214583" y="4712681"/>
                <a:ext cx="4535100" cy="1294804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0</m:t>
                        </m:r>
                      </m:den>
                    </m:f>
                  </m:oMath>
                </a14:m>
                <a:r>
                  <a:rPr lang="en-VN" sz="28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endParaRPr lang="en-VN" sz="280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8" name="Đ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3" y="4712681"/>
                <a:ext cx="4535100" cy="1294804"/>
              </a:xfrm>
              <a:prstGeom prst="roundRect">
                <a:avLst>
                  <a:gd name="adj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9" name="Google Shape;289;p3">
            <a:hlinkClick r:id="rId14" action="ppaction://hlinksldjump"/>
          </p:cNvPr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uzzer-or-wrong-answer-20582.wav">
            <a:hlinkClick r:id="" action="ppaction://media"/>
            <a:extLst>
              <a:ext uri="{FF2B5EF4-FFF2-40B4-BE49-F238E27FC236}">
                <a16:creationId xmlns:a16="http://schemas.microsoft.com/office/drawing/2014/main" id="{478E6332-EBBB-AE60-B319-99F361D74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152636" y="951659"/>
            <a:ext cx="812800" cy="812800"/>
          </a:xfrm>
          <a:prstGeom prst="rect">
            <a:avLst/>
          </a:prstGeom>
        </p:spPr>
      </p:pic>
      <p:pic>
        <p:nvPicPr>
          <p:cNvPr id="3" name="buzzer-or-wrong-answer-20582.wav">
            <a:hlinkClick r:id="" action="ppaction://media"/>
            <a:extLst>
              <a:ext uri="{FF2B5EF4-FFF2-40B4-BE49-F238E27FC236}">
                <a16:creationId xmlns:a16="http://schemas.microsoft.com/office/drawing/2014/main" id="{1FA80C13-AC5F-5CC6-7BDA-5AEFFAD1A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000236" y="1104059"/>
            <a:ext cx="812800" cy="812800"/>
          </a:xfrm>
          <a:prstGeom prst="rect">
            <a:avLst/>
          </a:prstGeom>
        </p:spPr>
      </p:pic>
      <p:pic>
        <p:nvPicPr>
          <p:cNvPr id="4" name="buzzer-or-wrong-answer-20582.wav">
            <a:hlinkClick r:id="" action="ppaction://media"/>
            <a:extLst>
              <a:ext uri="{FF2B5EF4-FFF2-40B4-BE49-F238E27FC236}">
                <a16:creationId xmlns:a16="http://schemas.microsoft.com/office/drawing/2014/main" id="{B62DF665-DC0D-94F7-3383-DBD1841FD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47836" y="1256459"/>
            <a:ext cx="812800" cy="812800"/>
          </a:xfrm>
          <a:prstGeom prst="rect">
            <a:avLst/>
          </a:prstGeom>
        </p:spPr>
      </p:pic>
      <p:pic>
        <p:nvPicPr>
          <p:cNvPr id="5" name="Ding-sound-effect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C162243C-E838-AD27-1E2C-758D38144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1227029" y="2481243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EEE7DDC-0324-3A65-E2F9-0C8C0F33BB72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18" y="-14701"/>
            <a:ext cx="1118759" cy="111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920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7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98763" y="1143000"/>
            <a:ext cx="611677" cy="4174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3" name="Google Shape;283;p3"/>
              <p:cNvSpPr/>
              <p:nvPr/>
            </p:nvSpPr>
            <p:spPr>
              <a:xfrm>
                <a:off x="1214581" y="1123951"/>
                <a:ext cx="9762837" cy="1648758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lvl="0" algn="ctr" defTabSz="1219170">
                  <a:lnSpc>
                    <a:spcPct val="130000"/>
                  </a:lnSpc>
                  <a:buClr>
                    <a:srgbClr val="000000"/>
                  </a:buClr>
                  <a:buSzPts val="3200"/>
                </a:pPr>
                <a:r>
                  <a:rPr lang="vi-VN" sz="2800" b="1" kern="0" dirty="0">
                    <a:solidFill>
                      <a:srgbClr val="000000"/>
                    </a:solidFill>
                    <a:latin typeface="UTM Avo" panose="02040603050506020204" pitchFamily="18"/>
                    <a:ea typeface="Times New Roman" panose="02020603050405020304" pitchFamily="18" charset="0"/>
                    <a:cs typeface="Arial"/>
                    <a:sym typeface="Arial"/>
                  </a:rPr>
                  <a:t>Câu hỏi 3: </a:t>
                </a:r>
                <a:r>
                  <a:rPr lang="vi-VN" sz="2800" kern="0" dirty="0">
                    <a:solidFill>
                      <a:srgbClr val="000000"/>
                    </a:solidFill>
                    <a:latin typeface="UTM Avo" panose="02040603050506020204" pitchFamily="18"/>
                    <a:ea typeface="Times New Roman" panose="02020603050405020304" pitchFamily="18" charset="0"/>
                    <a:cs typeface="Arial"/>
                    <a:sym typeface="Arial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vi-VN" sz="2800" kern="0" dirty="0">
                    <a:solidFill>
                      <a:srgbClr val="000000"/>
                    </a:solidFill>
                    <a:latin typeface="UTM Avo" panose="02040603050506020204" pitchFamily="18"/>
                    <a:ea typeface="Times New Roman" panose="02020603050405020304" pitchFamily="18" charset="0"/>
                    <a:cs typeface="Arial"/>
                    <a:sym typeface="Arial"/>
                  </a:rPr>
                  <a:t> được viết dưới dạng</a:t>
                </a:r>
                <a:endParaRPr lang="en-US" sz="2800" kern="0" dirty="0">
                  <a:solidFill>
                    <a:srgbClr val="000000"/>
                  </a:solidFill>
                  <a:latin typeface="UTM Avo" panose="02040603050506020204" pitchFamily="18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lvl="0" algn="ctr" defTabSz="1219170">
                  <a:lnSpc>
                    <a:spcPct val="130000"/>
                  </a:lnSpc>
                  <a:buClr>
                    <a:srgbClr val="000000"/>
                  </a:buClr>
                  <a:buSzPts val="3200"/>
                </a:pPr>
                <a:r>
                  <a:rPr lang="vi-VN" sz="2800" kern="0" dirty="0">
                    <a:solidFill>
                      <a:srgbClr val="000000"/>
                    </a:solidFill>
                    <a:latin typeface="UTM Avo" panose="02040603050506020204" pitchFamily="18"/>
                    <a:ea typeface="Times New Roman" panose="02020603050405020304" pitchFamily="18" charset="0"/>
                    <a:cs typeface="Arial"/>
                    <a:sym typeface="Arial"/>
                  </a:rPr>
                  <a:t>phân số thập phân là:</a:t>
                </a:r>
              </a:p>
            </p:txBody>
          </p:sp>
        </mc:Choice>
        <mc:Fallback xmlns="">
          <p:sp>
            <p:nvSpPr>
              <p:cNvPr id="283" name="Google Shape;283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1123951"/>
                <a:ext cx="9762837" cy="1648758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 b="-4000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S1"/>
              <p:cNvSpPr/>
              <p:nvPr/>
            </p:nvSpPr>
            <p:spPr>
              <a:xfrm>
                <a:off x="1214582" y="3042739"/>
                <a:ext cx="4535055" cy="1267758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VN" sz="280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4" name="S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3042739"/>
                <a:ext cx="4535055" cy="1267758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S2"/>
              <p:cNvSpPr/>
              <p:nvPr/>
            </p:nvSpPr>
            <p:spPr>
              <a:xfrm>
                <a:off x="1214583" y="4504393"/>
                <a:ext cx="4535055" cy="1267758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10</m:t>
                        </m:r>
                      </m:den>
                    </m:f>
                  </m:oMath>
                </a14:m>
                <a:r>
                  <a:rPr lang="en-VN" sz="28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endParaRPr lang="en-VN" sz="280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5" name="S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3" y="4504393"/>
                <a:ext cx="4535055" cy="1267758"/>
              </a:xfrm>
              <a:prstGeom prst="roundRect">
                <a:avLst>
                  <a:gd name="adj" fmla="val 16667"/>
                </a:avLst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S4"/>
              <p:cNvSpPr/>
              <p:nvPr/>
            </p:nvSpPr>
            <p:spPr>
              <a:xfrm>
                <a:off x="6442365" y="4504393"/>
                <a:ext cx="4535055" cy="1267758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25</m:t>
                        </m:r>
                      </m:den>
                    </m:f>
                  </m:oMath>
                </a14:m>
                <a:r>
                  <a:rPr lang="en-VN" sz="28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endParaRPr lang="en-VN" sz="280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7" name="S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5" y="4504393"/>
                <a:ext cx="4535055" cy="1267758"/>
              </a:xfrm>
              <a:prstGeom prst="roundRect">
                <a:avLst>
                  <a:gd name="adj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8" name="Đ"/>
              <p:cNvSpPr/>
              <p:nvPr/>
            </p:nvSpPr>
            <p:spPr>
              <a:xfrm>
                <a:off x="6442363" y="3042738"/>
                <a:ext cx="4535100" cy="1267630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24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VN" sz="2800" dirty="0">
                    <a:solidFill>
                      <a:srgbClr val="000000"/>
                    </a:solidFill>
                    <a:latin typeface="UTM Avo" panose="02040603050506020204" pitchFamily="18" charset="0"/>
                  </a:rPr>
                  <a:t> </a:t>
                </a:r>
                <a:endParaRPr lang="en-VN" sz="280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8" name="Đ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63" y="3042738"/>
                <a:ext cx="4535100" cy="1267630"/>
              </a:xfrm>
              <a:prstGeom prst="roundRect">
                <a:avLst>
                  <a:gd name="adj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9" name="Google Shape;289;p3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uzzer-or-wrong-answer-20582.wav">
            <a:hlinkClick r:id="" action="ppaction://media"/>
            <a:extLst>
              <a:ext uri="{FF2B5EF4-FFF2-40B4-BE49-F238E27FC236}">
                <a16:creationId xmlns:a16="http://schemas.microsoft.com/office/drawing/2014/main" id="{478E6332-EBBB-AE60-B319-99F361D74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52636" y="951659"/>
            <a:ext cx="812800" cy="812800"/>
          </a:xfrm>
          <a:prstGeom prst="rect">
            <a:avLst/>
          </a:prstGeom>
        </p:spPr>
      </p:pic>
      <p:pic>
        <p:nvPicPr>
          <p:cNvPr id="3" name="buzzer-or-wrong-answer-20582.wav">
            <a:hlinkClick r:id="" action="ppaction://media"/>
            <a:extLst>
              <a:ext uri="{FF2B5EF4-FFF2-40B4-BE49-F238E27FC236}">
                <a16:creationId xmlns:a16="http://schemas.microsoft.com/office/drawing/2014/main" id="{1FA80C13-AC5F-5CC6-7BDA-5AEFFAD1A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0236" y="1104059"/>
            <a:ext cx="812800" cy="812800"/>
          </a:xfrm>
          <a:prstGeom prst="rect">
            <a:avLst/>
          </a:prstGeom>
        </p:spPr>
      </p:pic>
      <p:pic>
        <p:nvPicPr>
          <p:cNvPr id="4" name="buzzer-or-wrong-answer-20582.wav">
            <a:hlinkClick r:id="" action="ppaction://media"/>
            <a:extLst>
              <a:ext uri="{FF2B5EF4-FFF2-40B4-BE49-F238E27FC236}">
                <a16:creationId xmlns:a16="http://schemas.microsoft.com/office/drawing/2014/main" id="{B62DF665-DC0D-94F7-3383-DBD1841FD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47836" y="1256459"/>
            <a:ext cx="812800" cy="812800"/>
          </a:xfrm>
          <a:prstGeom prst="rect">
            <a:avLst/>
          </a:prstGeom>
        </p:spPr>
      </p:pic>
      <p:pic>
        <p:nvPicPr>
          <p:cNvPr id="5" name="Ding-sound-effect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C162243C-E838-AD27-1E2C-758D38144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029" y="2489952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B765318-436E-A857-8C00-457DD146022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18" y="-14701"/>
            <a:ext cx="1118759" cy="111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47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7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98763" y="1447800"/>
            <a:ext cx="611677" cy="4174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3" name="Google Shape;283;p3"/>
              <p:cNvSpPr/>
              <p:nvPr/>
            </p:nvSpPr>
            <p:spPr>
              <a:xfrm>
                <a:off x="1390650" y="1254253"/>
                <a:ext cx="9317173" cy="1445861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cs typeface="Arial"/>
                    <a:sym typeface="Arial"/>
                  </a:rPr>
                  <a:t>Câu hỏi 4: </a:t>
                </a:r>
                <a:r>
                  <a:rPr kumimoji="0" lang="vi-VN" sz="2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cs typeface="Arial"/>
                    <a:sym typeface="Arial"/>
                  </a:rPr>
                  <a:t>Phân số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34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200</m:t>
                        </m:r>
                      </m:den>
                    </m:f>
                  </m:oMath>
                </a14:m>
                <a:r>
                  <a:rPr kumimoji="0" lang="vi-VN" sz="2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cs typeface="Arial"/>
                    <a:sym typeface="Arial"/>
                  </a:rPr>
                  <a:t> viết dưới dạng</a:t>
                </a:r>
                <a:endPara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cs typeface="Arial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3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3200"/>
                  <a:buFontTx/>
                  <a:buNone/>
                  <a:tabLst/>
                  <a:defRPr/>
                </a:pPr>
                <a:r>
                  <a:rPr kumimoji="0" lang="vi-VN" sz="2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cs typeface="Arial"/>
                    <a:sym typeface="Arial"/>
                  </a:rPr>
                  <a:t>phân số thập phân là:</a:t>
                </a:r>
              </a:p>
            </p:txBody>
          </p:sp>
        </mc:Choice>
        <mc:Fallback xmlns="">
          <p:sp>
            <p:nvSpPr>
              <p:cNvPr id="283" name="Google Shape;283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0650" y="1254253"/>
                <a:ext cx="9317173" cy="1445861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 b="-11618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S1"/>
              <p:cNvSpPr/>
              <p:nvPr/>
            </p:nvSpPr>
            <p:spPr>
              <a:xfrm>
                <a:off x="6210803" y="2971131"/>
                <a:ext cx="4535055" cy="1220133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34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100</m:t>
                        </m:r>
                      </m:den>
                    </m:f>
                  </m:oMath>
                </a14:m>
                <a:endParaRPr lang="en-VN" sz="280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4" name="S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803" y="2971131"/>
                <a:ext cx="4535055" cy="1220133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S2"/>
              <p:cNvSpPr/>
              <p:nvPr/>
            </p:nvSpPr>
            <p:spPr>
              <a:xfrm>
                <a:off x="1409742" y="4399617"/>
                <a:ext cx="4571454" cy="1220133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0</m:t>
                        </m:r>
                      </m:den>
                    </m:f>
                  </m:oMath>
                </a14:m>
                <a:endParaRPr lang="en-VN" sz="280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5" name="S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742" y="4399617"/>
                <a:ext cx="4571454" cy="1220133"/>
              </a:xfrm>
              <a:prstGeom prst="roundRect">
                <a:avLst>
                  <a:gd name="adj" fmla="val 16667"/>
                </a:avLst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S4"/>
              <p:cNvSpPr/>
              <p:nvPr/>
            </p:nvSpPr>
            <p:spPr>
              <a:xfrm>
                <a:off x="6210804" y="4399617"/>
                <a:ext cx="4535055" cy="1220133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34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VN" sz="280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7" name="S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804" y="4399617"/>
                <a:ext cx="4535055" cy="1220133"/>
              </a:xfrm>
              <a:prstGeom prst="roundRect">
                <a:avLst>
                  <a:gd name="adj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8" name="Đ"/>
              <p:cNvSpPr/>
              <p:nvPr/>
            </p:nvSpPr>
            <p:spPr>
              <a:xfrm>
                <a:off x="1409699" y="2971294"/>
                <a:ext cx="4571499" cy="1220010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17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00</m:t>
                        </m:r>
                      </m:den>
                    </m:f>
                  </m:oMath>
                </a14:m>
                <a:r>
                  <a:rPr lang="vi-VN" sz="2800" kern="0" dirty="0">
                    <a:solidFill>
                      <a:srgbClr val="000000"/>
                    </a:solidFill>
                    <a:latin typeface="UTM Avo" panose="02040603050506020204" pitchFamily="18"/>
                    <a:cs typeface="Arial"/>
                    <a:sym typeface="Arial"/>
                  </a:rPr>
                  <a:t> </a:t>
                </a:r>
                <a:endParaRPr lang="en-VN" sz="280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8" name="Đ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9699" y="2971294"/>
                <a:ext cx="4571499" cy="1220010"/>
              </a:xfrm>
              <a:prstGeom prst="roundRect">
                <a:avLst>
                  <a:gd name="adj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9" name="Google Shape;289;p3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uzzer-or-wrong-answer-20582.wav">
            <a:hlinkClick r:id="" action="ppaction://media"/>
            <a:extLst>
              <a:ext uri="{FF2B5EF4-FFF2-40B4-BE49-F238E27FC236}">
                <a16:creationId xmlns:a16="http://schemas.microsoft.com/office/drawing/2014/main" id="{478E6332-EBBB-AE60-B319-99F361D74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52636" y="951659"/>
            <a:ext cx="812800" cy="812800"/>
          </a:xfrm>
          <a:prstGeom prst="rect">
            <a:avLst/>
          </a:prstGeom>
        </p:spPr>
      </p:pic>
      <p:pic>
        <p:nvPicPr>
          <p:cNvPr id="3" name="buzzer-or-wrong-answer-20582.wav">
            <a:hlinkClick r:id="" action="ppaction://media"/>
            <a:extLst>
              <a:ext uri="{FF2B5EF4-FFF2-40B4-BE49-F238E27FC236}">
                <a16:creationId xmlns:a16="http://schemas.microsoft.com/office/drawing/2014/main" id="{1FA80C13-AC5F-5CC6-7BDA-5AEFFAD1A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0236" y="1104059"/>
            <a:ext cx="812800" cy="812800"/>
          </a:xfrm>
          <a:prstGeom prst="rect">
            <a:avLst/>
          </a:prstGeom>
        </p:spPr>
      </p:pic>
      <p:pic>
        <p:nvPicPr>
          <p:cNvPr id="4" name="buzzer-or-wrong-answer-20582.wav">
            <a:hlinkClick r:id="" action="ppaction://media"/>
            <a:extLst>
              <a:ext uri="{FF2B5EF4-FFF2-40B4-BE49-F238E27FC236}">
                <a16:creationId xmlns:a16="http://schemas.microsoft.com/office/drawing/2014/main" id="{B62DF665-DC0D-94F7-3383-DBD1841FD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47836" y="1256459"/>
            <a:ext cx="812800" cy="812800"/>
          </a:xfrm>
          <a:prstGeom prst="rect">
            <a:avLst/>
          </a:prstGeom>
        </p:spPr>
      </p:pic>
      <p:pic>
        <p:nvPicPr>
          <p:cNvPr id="5" name="Ding-sound-effect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C162243C-E838-AD27-1E2C-758D38144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029" y="2489952"/>
            <a:ext cx="812800" cy="8128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3AB713-1394-BF8D-04E7-A4EA97C3C9A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18" y="-14701"/>
            <a:ext cx="1118759" cy="111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897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" name="Google Shape;280;p3"/>
          <p:cNvPicPr preferRelativeResize="0"/>
          <p:nvPr/>
        </p:nvPicPr>
        <p:blipFill rotWithShape="1">
          <a:blip r:embed="rId7">
            <a:alphaModFix/>
          </a:blip>
          <a:srcRect l="19098" r="5935" b="68133"/>
          <a:stretch/>
        </p:blipFill>
        <p:spPr>
          <a:xfrm>
            <a:off x="1" y="4849770"/>
            <a:ext cx="12192000" cy="2008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3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90757" y="726226"/>
            <a:ext cx="683735" cy="519069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3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1098763" y="1304925"/>
            <a:ext cx="611677" cy="417469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83" name="Google Shape;283;p3"/>
              <p:cNvSpPr/>
              <p:nvPr/>
            </p:nvSpPr>
            <p:spPr>
              <a:xfrm>
                <a:off x="1214581" y="1231597"/>
                <a:ext cx="9762837" cy="1445861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30000"/>
                  </a:lnSpc>
                  <a:spcBef>
                    <a:spcPts val="133"/>
                  </a:spcBef>
                  <a:spcAft>
                    <a:spcPts val="133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Times New Roman" panose="02020603050405020304" pitchFamily="18" charset="0"/>
                    <a:cs typeface="Arial"/>
                    <a:sym typeface="Arial"/>
                  </a:rPr>
                  <a:t>Câu hỏi 5: </a:t>
                </a:r>
                <a:r>
                  <a:rPr kumimoji="0" lang="vi-VN" sz="2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Times New Roman" panose="02020603050405020304" pitchFamily="18" charset="0"/>
                    <a:cs typeface="Arial"/>
                    <a:sym typeface="Arial"/>
                  </a:rPr>
                  <a:t>Hỗn số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800" b="0" i="0" smtClean="0">
                        <a:solidFill>
                          <a:srgbClr val="000000"/>
                        </a:solidFill>
                        <a:latin typeface="UTM Avo" panose="02040603050506020204" pitchFamily="18" charset="0"/>
                      </a:rPr>
                      <m:t>2</m:t>
                    </m:r>
                    <m:f>
                      <m:fPr>
                        <m:ctrlPr>
                          <a:rPr lang="en-VN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b="0" i="0" smtClean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  <m:r>
                      <a:rPr lang="en-US" sz="280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kumimoji="0" lang="en-US" sz="2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Times New Roman" panose="02020603050405020304" pitchFamily="18" charset="0"/>
                    <a:cs typeface="Arial"/>
                    <a:sym typeface="Arial"/>
                  </a:rPr>
                  <a:t>viết dưới dạng phân số</a:t>
                </a:r>
                <a:endParaRPr kumimoji="0" lang="en-US" sz="280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/>
                  <a:ea typeface="Times New Roman" panose="02020603050405020304" pitchFamily="18" charset="0"/>
                  <a:cs typeface="Arial"/>
                  <a:sym typeface="Arial"/>
                </a:endParaRPr>
              </a:p>
              <a:p>
                <a:pPr marL="0" marR="0" lvl="0" indent="0" algn="ctr" defTabSz="1219170" rtl="0" eaLnBrk="1" fontAlgn="auto" latinLnBrk="0" hangingPunct="1">
                  <a:lnSpc>
                    <a:spcPct val="130000"/>
                  </a:lnSpc>
                  <a:spcBef>
                    <a:spcPts val="133"/>
                  </a:spcBef>
                  <a:spcAft>
                    <a:spcPts val="133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r>
                  <a:rPr kumimoji="0" lang="vi-VN" sz="280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UTM Avo" panose="02040603050506020204" pitchFamily="18"/>
                    <a:ea typeface="Times New Roman" panose="02020603050405020304" pitchFamily="18" charset="0"/>
                    <a:cs typeface="Arial"/>
                    <a:sym typeface="Arial"/>
                  </a:rPr>
                  <a:t>thập phân là: </a:t>
                </a:r>
              </a:p>
            </p:txBody>
          </p:sp>
        </mc:Choice>
        <mc:Fallback xmlns="">
          <p:sp>
            <p:nvSpPr>
              <p:cNvPr id="283" name="Google Shape;283;p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1" y="1231597"/>
                <a:ext cx="9762837" cy="1445861"/>
              </a:xfrm>
              <a:prstGeom prst="roundRect">
                <a:avLst>
                  <a:gd name="adj" fmla="val 16667"/>
                </a:avLst>
              </a:prstGeom>
              <a:blipFill>
                <a:blip r:embed="rId10"/>
                <a:stretch>
                  <a:fillRect b="-12448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4" name="S1"/>
              <p:cNvSpPr/>
              <p:nvPr/>
            </p:nvSpPr>
            <p:spPr>
              <a:xfrm>
                <a:off x="1214582" y="2880813"/>
                <a:ext cx="4535055" cy="1344013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5</m:t>
                        </m:r>
                      </m:den>
                    </m:f>
                  </m:oMath>
                </a14:m>
                <a:endParaRPr lang="en-VN" sz="280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4" name="S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2" y="2880813"/>
                <a:ext cx="4535055" cy="1344013"/>
              </a:xfrm>
              <a:prstGeom prst="roundRect">
                <a:avLst>
                  <a:gd name="adj" fmla="val 16667"/>
                </a:avLst>
              </a:prstGeom>
              <a:blipFill>
                <a:blip r:embed="rId11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5" name="S2"/>
              <p:cNvSpPr/>
              <p:nvPr/>
            </p:nvSpPr>
            <p:spPr>
              <a:xfrm>
                <a:off x="1214583" y="4380567"/>
                <a:ext cx="4535055" cy="1344013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12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VN" sz="280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5" name="S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4583" y="4380567"/>
                <a:ext cx="4535055" cy="1344013"/>
              </a:xfrm>
              <a:prstGeom prst="roundRect">
                <a:avLst>
                  <a:gd name="adj" fmla="val 16667"/>
                </a:avLst>
              </a:prstGeom>
              <a:blipFill>
                <a:blip r:embed="rId12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7" name="S4"/>
              <p:cNvSpPr/>
              <p:nvPr/>
            </p:nvSpPr>
            <p:spPr>
              <a:xfrm>
                <a:off x="6442317" y="2880813"/>
                <a:ext cx="4535055" cy="1344013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</m:t>
                        </m:r>
                        <m:r>
                          <m:rPr>
                            <m:nor/>
                          </m:rPr>
                          <a:rPr lang="en-US" sz="280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3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VN" sz="280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7" name="S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17" y="2880813"/>
                <a:ext cx="4535055" cy="1344013"/>
              </a:xfrm>
              <a:prstGeom prst="roundRect">
                <a:avLst>
                  <a:gd name="adj" fmla="val 16667"/>
                </a:avLst>
              </a:prstGeom>
              <a:blipFill>
                <a:blip r:embed="rId13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8" name="Đ"/>
              <p:cNvSpPr/>
              <p:nvPr/>
            </p:nvSpPr>
            <p:spPr>
              <a:xfrm>
                <a:off x="6442317" y="4380648"/>
                <a:ext cx="4535100" cy="1343877"/>
              </a:xfrm>
              <a:prstGeom prst="roundRect">
                <a:avLst>
                  <a:gd name="adj" fmla="val 16667"/>
                </a:avLst>
              </a:prstGeom>
              <a:ln/>
            </p:spPr>
            <p:style>
              <a:lnRef idx="2">
                <a:schemeClr val="accent6">
                  <a:shade val="15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>
                  <a:buSzPts val="3200"/>
                </a:pPr>
                <a:r>
                  <a:rPr lang="en-US" sz="2800" dirty="0">
                    <a:solidFill>
                      <a:srgbClr val="000000"/>
                    </a:solidFill>
                    <a:latin typeface="UTM Avo" panose="02040603050506020204" pitchFamily="18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VN" sz="28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26</m:t>
                        </m:r>
                      </m:num>
                      <m:den>
                        <m:r>
                          <m:rPr>
                            <m:nor/>
                          </m:rPr>
                          <a:rPr lang="en-US" sz="2800" i="0">
                            <a:solidFill>
                              <a:srgbClr val="000000"/>
                            </a:solidFill>
                            <a:latin typeface="UTM Avo" panose="0204060305050602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VN" sz="2800" dirty="0">
                  <a:solidFill>
                    <a:srgbClr val="000000"/>
                  </a:solidFill>
                  <a:latin typeface="UTM Avo" panose="0204060305050602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8" name="Đ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42317" y="4380648"/>
                <a:ext cx="4535100" cy="1343877"/>
              </a:xfrm>
              <a:prstGeom prst="roundRect">
                <a:avLst>
                  <a:gd name="adj" fmla="val 16667"/>
                </a:avLst>
              </a:prstGeom>
              <a:blipFill>
                <a:blip r:embed="rId14"/>
                <a:stretch>
                  <a:fillRect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9" name="Google Shape;289;p3">
            <a:hlinkClick r:id="rId15" action="ppaction://hlinksldjump"/>
          </p:cNvPr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0551346" y="5429839"/>
            <a:ext cx="1640655" cy="1493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3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-2" y="4714812"/>
            <a:ext cx="969793" cy="21431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3"/>
          <p:cNvPicPr preferRelativeResize="0"/>
          <p:nvPr/>
        </p:nvPicPr>
        <p:blipFill rotWithShape="1">
          <a:blip r:embed="rId18">
            <a:alphaModFix/>
          </a:blip>
          <a:srcRect/>
          <a:stretch/>
        </p:blipFill>
        <p:spPr>
          <a:xfrm>
            <a:off x="-42430" y="6181815"/>
            <a:ext cx="933724" cy="66411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buzzer-or-wrong-answer-20582.wav">
            <a:hlinkClick r:id="" action="ppaction://media"/>
            <a:extLst>
              <a:ext uri="{FF2B5EF4-FFF2-40B4-BE49-F238E27FC236}">
                <a16:creationId xmlns:a16="http://schemas.microsoft.com/office/drawing/2014/main" id="{478E6332-EBBB-AE60-B319-99F361D74FC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152636" y="951659"/>
            <a:ext cx="812800" cy="812800"/>
          </a:xfrm>
          <a:prstGeom prst="rect">
            <a:avLst/>
          </a:prstGeom>
        </p:spPr>
      </p:pic>
      <p:pic>
        <p:nvPicPr>
          <p:cNvPr id="3" name="buzzer-or-wrong-answer-20582.wav">
            <a:hlinkClick r:id="" action="ppaction://media"/>
            <a:extLst>
              <a:ext uri="{FF2B5EF4-FFF2-40B4-BE49-F238E27FC236}">
                <a16:creationId xmlns:a16="http://schemas.microsoft.com/office/drawing/2014/main" id="{1FA80C13-AC5F-5CC6-7BDA-5AEFFAD1AB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0236" y="1104059"/>
            <a:ext cx="812800" cy="812800"/>
          </a:xfrm>
          <a:prstGeom prst="rect">
            <a:avLst/>
          </a:prstGeom>
        </p:spPr>
      </p:pic>
      <p:pic>
        <p:nvPicPr>
          <p:cNvPr id="4" name="buzzer-or-wrong-answer-20582.wav">
            <a:hlinkClick r:id="" action="ppaction://media"/>
            <a:extLst>
              <a:ext uri="{FF2B5EF4-FFF2-40B4-BE49-F238E27FC236}">
                <a16:creationId xmlns:a16="http://schemas.microsoft.com/office/drawing/2014/main" id="{B62DF665-DC0D-94F7-3383-DBD1841FDF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847836" y="1256459"/>
            <a:ext cx="812800" cy="812800"/>
          </a:xfrm>
          <a:prstGeom prst="rect">
            <a:avLst/>
          </a:prstGeom>
        </p:spPr>
      </p:pic>
      <p:pic>
        <p:nvPicPr>
          <p:cNvPr id="5" name="Ding-sound-effect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C162243C-E838-AD27-1E2C-758D38144C0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27029" y="2489952"/>
            <a:ext cx="812800" cy="812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028687E-6882-97F7-D4D2-1EB01E2566D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87218" y="-14701"/>
            <a:ext cx="1118759" cy="1118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87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8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28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3B5B5"/>
                                      </p:to>
                                    </p:animClr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28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77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3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8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30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8"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0CA3599-848E-4345-6C04-71CDAF232FFE}"/>
              </a:ext>
            </a:extLst>
          </p:cNvPr>
          <p:cNvSpPr txBox="1"/>
          <p:nvPr/>
        </p:nvSpPr>
        <p:spPr>
          <a:xfrm>
            <a:off x="1795111" y="1736075"/>
            <a:ext cx="8177564" cy="13849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lvl="0" algn="ctr">
              <a:lnSpc>
                <a:spcPct val="150000"/>
              </a:lnSpc>
              <a:buClr>
                <a:srgbClr val="000000"/>
              </a:buClr>
              <a:buSzPts val="2800"/>
              <a:defRPr sz="2800" b="1" kern="0">
                <a:solidFill>
                  <a:srgbClr val="000000"/>
                </a:solidFill>
                <a:latin typeface="UTM Avo" panose="02040603050506020204" pitchFamily="18" charset="0"/>
                <a:ea typeface="Arial"/>
                <a:cs typeface="Arial"/>
              </a:defRPr>
            </a:lvl1pPr>
          </a:lstStyle>
          <a:p>
            <a:r>
              <a:rPr lang="vi-VN" dirty="0"/>
              <a:t>Qua bài học hôm nay, em biết thêm được điều gì?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933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hlinkClick r:id="rId3"/>
            <a:extLst>
              <a:ext uri="{FF2B5EF4-FFF2-40B4-BE49-F238E27FC236}">
                <a16:creationId xmlns:a16="http://schemas.microsoft.com/office/drawing/2014/main" id="{5BB140FD-0F2F-3C58-2D12-8D13A2C39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385" y="2745858"/>
            <a:ext cx="284098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69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4D1E34AC-10E8-4E53-A2FA-0BF93ACA3477}"/>
              </a:ext>
            </a:extLst>
          </p:cNvPr>
          <p:cNvGrpSpPr/>
          <p:nvPr/>
        </p:nvGrpSpPr>
        <p:grpSpPr>
          <a:xfrm>
            <a:off x="577515" y="2094296"/>
            <a:ext cx="3108961" cy="2342950"/>
            <a:chOff x="577515" y="2094296"/>
            <a:chExt cx="3108961" cy="2342950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9AD46801-86F2-FE65-5245-E16C6210D437}"/>
                </a:ext>
              </a:extLst>
            </p:cNvPr>
            <p:cNvSpPr/>
            <p:nvPr/>
          </p:nvSpPr>
          <p:spPr>
            <a:xfrm>
              <a:off x="577515" y="2435192"/>
              <a:ext cx="3108961" cy="20020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Ôn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kiến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thức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đã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học</a:t>
              </a:r>
              <a:endParaRPr lang="en-US" sz="2400" dirty="0">
                <a:solidFill>
                  <a:schemeClr val="tx1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1026" name="Picture 2" descr="Smiling ">
              <a:extLst>
                <a:ext uri="{FF2B5EF4-FFF2-40B4-BE49-F238E27FC236}">
                  <a16:creationId xmlns:a16="http://schemas.microsoft.com/office/drawing/2014/main" id="{2AF4BC4C-522E-61DC-C14E-CBB78EEF1A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58215" y="2094296"/>
              <a:ext cx="667352" cy="6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4738D842-CA7C-2C67-5705-B5A7B2E71F13}"/>
              </a:ext>
            </a:extLst>
          </p:cNvPr>
          <p:cNvGrpSpPr/>
          <p:nvPr/>
        </p:nvGrpSpPr>
        <p:grpSpPr>
          <a:xfrm>
            <a:off x="3830854" y="2094296"/>
            <a:ext cx="3108961" cy="2342950"/>
            <a:chOff x="3830854" y="2094296"/>
            <a:chExt cx="3108961" cy="2342950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722F8B86-F9D5-AC6E-410B-1BD83F492524}"/>
                </a:ext>
              </a:extLst>
            </p:cNvPr>
            <p:cNvSpPr/>
            <p:nvPr/>
          </p:nvSpPr>
          <p:spPr>
            <a:xfrm>
              <a:off x="3830854" y="2435192"/>
              <a:ext cx="3108961" cy="20020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Hoàn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thành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bài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dirty="0" err="1">
                  <a:solidFill>
                    <a:schemeClr val="tx1"/>
                  </a:solidFill>
                  <a:latin typeface="UTM Avo" panose="02040603050506020204" pitchFamily="18" charset="0"/>
                </a:rPr>
                <a:t>trong</a:t>
              </a:r>
              <a:r>
                <a:rPr lang="en-US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 VBT</a:t>
              </a:r>
            </a:p>
          </p:txBody>
        </p:sp>
        <p:pic>
          <p:nvPicPr>
            <p:cNvPr id="5" name="Picture 2" descr="Smiling ">
              <a:extLst>
                <a:ext uri="{FF2B5EF4-FFF2-40B4-BE49-F238E27FC236}">
                  <a16:creationId xmlns:a16="http://schemas.microsoft.com/office/drawing/2014/main" id="{25162135-E582-8631-BFA0-5E3CE01529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802" y="2094296"/>
              <a:ext cx="667352" cy="6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F056B2B-19AE-FC8A-4816-D457E24BEC43}"/>
              </a:ext>
            </a:extLst>
          </p:cNvPr>
          <p:cNvGrpSpPr/>
          <p:nvPr/>
        </p:nvGrpSpPr>
        <p:grpSpPr>
          <a:xfrm>
            <a:off x="7055318" y="2094296"/>
            <a:ext cx="4650907" cy="2342950"/>
            <a:chOff x="7055318" y="2094296"/>
            <a:chExt cx="4650907" cy="2342950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3171EBC-D247-F6D4-AC63-1578E2BA5CBE}"/>
                </a:ext>
              </a:extLst>
            </p:cNvPr>
            <p:cNvSpPr/>
            <p:nvPr/>
          </p:nvSpPr>
          <p:spPr>
            <a:xfrm>
              <a:off x="7055318" y="2435192"/>
              <a:ext cx="4650907" cy="2002054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vi-VN" sz="2400" dirty="0">
                  <a:solidFill>
                    <a:schemeClr val="tx1"/>
                  </a:solidFill>
                  <a:latin typeface="UTM Avo" panose="02040603050506020204" pitchFamily="18" charset="0"/>
                </a:rPr>
                <a:t>Đọc và chuẩn bị trước          </a:t>
              </a:r>
              <a:r>
                <a:rPr lang="vi-VN" sz="2400" b="1" dirty="0">
                  <a:solidFill>
                    <a:schemeClr val="tx1"/>
                  </a:solidFill>
                  <a:latin typeface="UTM Avo" panose="02040603050506020204" pitchFamily="18" charset="0"/>
                </a:rPr>
                <a:t>Bài 13: Số thập phân </a:t>
              </a:r>
            </a:p>
          </p:txBody>
        </p:sp>
        <p:pic>
          <p:nvPicPr>
            <p:cNvPr id="6" name="Picture 2" descr="Smiling ">
              <a:extLst>
                <a:ext uri="{FF2B5EF4-FFF2-40B4-BE49-F238E27FC236}">
                  <a16:creationId xmlns:a16="http://schemas.microsoft.com/office/drawing/2014/main" id="{34AC5703-8565-4B83-7D03-68692799B7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72412" y="2094296"/>
              <a:ext cx="667352" cy="667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7784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5;p1">
            <a:extLst>
              <a:ext uri="{FF2B5EF4-FFF2-40B4-BE49-F238E27FC236}">
                <a16:creationId xmlns:a16="http://schemas.microsoft.com/office/drawing/2014/main" id="{6239DC95-0E39-51A2-CC25-4A5F05007ABF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86;p1">
            <a:extLst>
              <a:ext uri="{FF2B5EF4-FFF2-40B4-BE49-F238E27FC236}">
                <a16:creationId xmlns:a16="http://schemas.microsoft.com/office/drawing/2014/main" id="{312F9DBA-AF38-3E6F-0832-79D403067210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Để kết nối cộng đồng giáo viên và nhận thêm nhiều tài liệu giảng dạy, </a:t>
            </a:r>
            <a:endParaRPr lang="vi-VN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mời quý thầy cô tham gia Group Facebook</a:t>
            </a:r>
            <a:endParaRPr lang="vi-VN" dirty="0"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0" i="0" u="none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theo đường link:  </a:t>
            </a:r>
            <a:endParaRPr dirty="0">
              <a:latin typeface="UTM Avo" panose="02040603050506020204" pitchFamily="18" charset="0"/>
            </a:endParaRPr>
          </a:p>
        </p:txBody>
      </p:sp>
      <p:sp>
        <p:nvSpPr>
          <p:cNvPr id="6" name="Google Shape;87;p1">
            <a:extLst>
              <a:ext uri="{FF2B5EF4-FFF2-40B4-BE49-F238E27FC236}">
                <a16:creationId xmlns:a16="http://schemas.microsoft.com/office/drawing/2014/main" id="{2D63CBA8-A188-A5C4-8660-C1A7E085DC9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" name="Google Shape;88;p1">
            <a:hlinkClick r:id="rId3"/>
            <a:extLst>
              <a:ext uri="{FF2B5EF4-FFF2-40B4-BE49-F238E27FC236}">
                <a16:creationId xmlns:a16="http://schemas.microsoft.com/office/drawing/2014/main" id="{E57769F8-F552-C8DA-8E8A-DDC3EC6203E2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Hoc10 –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Đồng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hành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cùng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giáo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viên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tiểu</a:t>
            </a:r>
            <a:r>
              <a:rPr lang="en-US" sz="2400" b="1" i="0" u="sng" strike="noStrike" cap="none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400" b="1" i="0" u="sng" strike="noStrike" cap="none" dirty="0" err="1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học</a:t>
            </a:r>
            <a:endParaRPr dirty="0"/>
          </a:p>
        </p:txBody>
      </p:sp>
      <p:sp>
        <p:nvSpPr>
          <p:cNvPr id="8" name="Google Shape;89;p1">
            <a:extLst>
              <a:ext uri="{FF2B5EF4-FFF2-40B4-BE49-F238E27FC236}">
                <a16:creationId xmlns:a16="http://schemas.microsoft.com/office/drawing/2014/main" id="{7EF84C48-1423-0E07-165D-E3FA4EEE6634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Hoặc </a:t>
            </a:r>
            <a:r>
              <a:rPr lang="en-US" sz="2000" dirty="0" err="1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truy</a:t>
            </a:r>
            <a:r>
              <a:rPr lang="en-US" sz="2000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</a:t>
            </a:r>
            <a:r>
              <a:rPr lang="en-US" sz="2000" dirty="0" err="1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cập</a:t>
            </a:r>
            <a:r>
              <a:rPr lang="en-US" sz="2000" dirty="0">
                <a:solidFill>
                  <a:srgbClr val="833C0B"/>
                </a:solidFill>
                <a:latin typeface="UTM Avo" panose="02040603050506020204" pitchFamily="18" charset="0"/>
                <a:ea typeface="Arial"/>
                <a:cs typeface="Arial"/>
                <a:sym typeface="Arial"/>
              </a:rPr>
              <a:t> qua QR code</a:t>
            </a:r>
            <a:endParaRPr dirty="0"/>
          </a:p>
        </p:txBody>
      </p:sp>
      <p:pic>
        <p:nvPicPr>
          <p:cNvPr id="9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48BDCDB7-7169-BE3D-D202-AFAF2BB1AA9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679086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91;p1">
            <a:extLst>
              <a:ext uri="{FF2B5EF4-FFF2-40B4-BE49-F238E27FC236}">
                <a16:creationId xmlns:a16="http://schemas.microsoft.com/office/drawing/2014/main" id="{90111135-4929-E613-5CA2-ABDE28095342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5985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1656991-935B-AFAD-9F91-A09086220ACB}"/>
              </a:ext>
            </a:extLst>
          </p:cNvPr>
          <p:cNvSpPr/>
          <p:nvPr/>
        </p:nvSpPr>
        <p:spPr>
          <a:xfrm>
            <a:off x="8730698" y="1078809"/>
            <a:ext cx="3070777" cy="57647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b="1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Thảo luận nhóm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20DD37-CEED-2310-B697-1DD19A190544}"/>
              </a:ext>
            </a:extLst>
          </p:cNvPr>
          <p:cNvSpPr txBox="1"/>
          <p:nvPr/>
        </p:nvSpPr>
        <p:spPr>
          <a:xfrm>
            <a:off x="527603" y="1674496"/>
            <a:ext cx="69399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Q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uan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sát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thực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hiện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yêu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cầu</a:t>
            </a:r>
            <a:r>
              <a:rPr lang="en-US" sz="2400" dirty="0">
                <a:effectLst/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endParaRPr lang="en-VN" sz="2400" dirty="0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A9556A6-727C-A117-8DA2-758D776A26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72" t="32616" r="14232"/>
          <a:stretch/>
        </p:blipFill>
        <p:spPr>
          <a:xfrm>
            <a:off x="596348" y="2364046"/>
            <a:ext cx="7569320" cy="387482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E9B4D13-8B35-F3FD-F9BF-93F4066BE3E2}"/>
                  </a:ext>
                </a:extLst>
              </p:cNvPr>
              <p:cNvSpPr/>
              <p:nvPr/>
            </p:nvSpPr>
            <p:spPr>
              <a:xfrm>
                <a:off x="8658224" y="2923988"/>
                <a:ext cx="2847975" cy="1401228"/>
              </a:xfrm>
              <a:prstGeom prst="rect">
                <a:avLst/>
              </a:prstGeom>
              <a:solidFill>
                <a:srgbClr val="FFE287"/>
              </a:solidFill>
              <a:ln w="25400" cap="flat" cmpd="sng" algn="ctr">
                <a:solidFill>
                  <a:srgbClr val="33333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just">
                  <a:lnSpc>
                    <a:spcPct val="150000"/>
                  </a:lnSpc>
                  <a:spcAft>
                    <a:spcPts val="1000"/>
                  </a:spcAft>
                  <a:buClr>
                    <a:srgbClr val="000000"/>
                  </a:buCl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vi-VN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17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100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kern="0">
                          <a:solidFill>
                            <a:srgbClr val="333333"/>
                          </a:solidFill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;</m:t>
                      </m:r>
                      <m:f>
                        <m:fPr>
                          <m:ctrlPr>
                            <a:rPr kumimoji="0" lang="en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29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10</m:t>
                          </m:r>
                        </m:den>
                      </m:f>
                      <m:r>
                        <m:rPr>
                          <m:nor/>
                        </m:rP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;</m:t>
                      </m:r>
                      <m:f>
                        <m:fPr>
                          <m:ctrlPr>
                            <a:rPr kumimoji="0" lang="en-VN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31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kumimoji="0" lang="en-US" sz="2400" b="0" i="0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333333"/>
                              </a:solidFill>
                              <a:effectLst/>
                              <a:uLnTx/>
                              <a:uFillTx/>
                              <a:latin typeface="UTM Avo" panose="0204060305050602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  <a:sym typeface="Arial"/>
                            </a:rPr>
                            <m:t>1000</m:t>
                          </m:r>
                        </m:den>
                      </m:f>
                      <m:r>
                        <m:rPr>
                          <m:nor/>
                        </m:rPr>
                        <a:rPr lang="en-US" sz="2400" kern="0">
                          <a:solidFill>
                            <a:srgbClr val="333333"/>
                          </a:solidFill>
                          <a:latin typeface="UTM Avo" panose="0204060305050602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;</m:t>
                      </m:r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333333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  <a:sym typeface="Arial"/>
                        </a:rPr>
                        <m:t>….</m:t>
                      </m:r>
                    </m:oMath>
                  </m:oMathPara>
                </a14:m>
                <a:endPara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333333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3" name="Rectangle 12">
                <a:extLst>
                  <a:ext uri="{FF2B5EF4-FFF2-40B4-BE49-F238E27FC236}">
                    <a16:creationId xmlns:a16="http://schemas.microsoft.com/office/drawing/2014/main" id="{AE9B4D13-8B35-F3FD-F9BF-93F4066BE3E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8224" y="2923988"/>
                <a:ext cx="2847975" cy="140122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 cap="flat" cmpd="sng" algn="ctr">
                <a:solidFill>
                  <a:srgbClr val="333333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6677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F6C620DD-EFA8-A65C-AC2B-8B9E6F493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385" y="2745858"/>
            <a:ext cx="284098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349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D868C0-3B7D-94C0-D67A-27F5904717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936" y="1631920"/>
            <a:ext cx="11042889" cy="13746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34E21D8-84F9-AE8A-7574-82D61DA293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531531" y="4919364"/>
            <a:ext cx="2712578" cy="1576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F6C620DD-EFA8-A65C-AC2B-8B9E6F493F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4385" y="2745858"/>
            <a:ext cx="2840982" cy="1597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2DE7F9-16D2-29B9-A512-C94499754D27}"/>
              </a:ext>
            </a:extLst>
          </p:cNvPr>
          <p:cNvSpPr/>
          <p:nvPr/>
        </p:nvSpPr>
        <p:spPr>
          <a:xfrm>
            <a:off x="457198" y="1599397"/>
            <a:ext cx="11610977" cy="516523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a) Đọc mỗi phân số thập phân sau: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9B1E6F-2471-CB2D-2631-69B70E2E2913}"/>
              </a:ext>
            </a:extLst>
          </p:cNvPr>
          <p:cNvSpPr/>
          <p:nvPr/>
        </p:nvSpPr>
        <p:spPr>
          <a:xfrm>
            <a:off x="530793" y="1722921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A8D7C-7743-14B8-E09D-883C3702D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675" y="2190704"/>
            <a:ext cx="8883121" cy="1456419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2A1B0B7-AB73-B52D-DDAF-CF62C1724E31}"/>
              </a:ext>
            </a:extLst>
          </p:cNvPr>
          <p:cNvSpPr/>
          <p:nvPr/>
        </p:nvSpPr>
        <p:spPr>
          <a:xfrm>
            <a:off x="581023" y="3761572"/>
            <a:ext cx="11610977" cy="516523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b) Viết mỗi phân số thập phân sau:</a:t>
            </a:r>
          </a:p>
        </p:txBody>
      </p:sp>
      <p:sp>
        <p:nvSpPr>
          <p:cNvPr id="7" name="Rounded Rectangle 7">
            <a:extLst>
              <a:ext uri="{FF2B5EF4-FFF2-40B4-BE49-F238E27FC236}">
                <a16:creationId xmlns:a16="http://schemas.microsoft.com/office/drawing/2014/main" id="{341487F0-709D-F569-7BE2-A42A92E0ED4D}"/>
              </a:ext>
            </a:extLst>
          </p:cNvPr>
          <p:cNvSpPr/>
          <p:nvPr/>
        </p:nvSpPr>
        <p:spPr>
          <a:xfrm>
            <a:off x="711736" y="4539698"/>
            <a:ext cx="3874224" cy="655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7D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 phần mười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0BD58EF9-92DE-608A-2496-0232C0CC57B3}"/>
              </a:ext>
            </a:extLst>
          </p:cNvPr>
          <p:cNvSpPr/>
          <p:nvPr/>
        </p:nvSpPr>
        <p:spPr>
          <a:xfrm>
            <a:off x="4975622" y="4539698"/>
            <a:ext cx="4225528" cy="655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7D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 mươi hai phần trăm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B2B42FA-2C88-9BCA-7D54-4551FAA1071B}"/>
              </a:ext>
            </a:extLst>
          </p:cNvPr>
          <p:cNvSpPr/>
          <p:nvPr/>
        </p:nvSpPr>
        <p:spPr>
          <a:xfrm>
            <a:off x="711735" y="5527370"/>
            <a:ext cx="3874224" cy="655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7D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trăm phần nghìn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81EAFE3F-8C48-A555-0F03-75805DABAEAD}"/>
              </a:ext>
            </a:extLst>
          </p:cNvPr>
          <p:cNvSpPr/>
          <p:nvPr/>
        </p:nvSpPr>
        <p:spPr>
          <a:xfrm>
            <a:off x="4975622" y="5527370"/>
            <a:ext cx="4225528" cy="655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7D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 phần triệu</a:t>
            </a:r>
          </a:p>
        </p:txBody>
      </p:sp>
    </p:spTree>
    <p:extLst>
      <p:ext uri="{BB962C8B-B14F-4D97-AF65-F5344CB8AC3E}">
        <p14:creationId xmlns:p14="http://schemas.microsoft.com/office/powerpoint/2010/main" val="1464605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 animBg="1"/>
      <p:bldP spid="6" grpId="0"/>
      <p:bldP spid="7" grpId="0" animBg="1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E589B810-630A-A9D0-097D-57423C2A89BE}"/>
              </a:ext>
            </a:extLst>
          </p:cNvPr>
          <p:cNvSpPr/>
          <p:nvPr/>
        </p:nvSpPr>
        <p:spPr>
          <a:xfrm>
            <a:off x="6886575" y="3752850"/>
            <a:ext cx="5305425" cy="3105150"/>
          </a:xfrm>
          <a:prstGeom prst="rect">
            <a:avLst/>
          </a:prstGeom>
          <a:solidFill>
            <a:srgbClr val="FFFAF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62DE7F9-16D2-29B9-A512-C94499754D27}"/>
              </a:ext>
            </a:extLst>
          </p:cNvPr>
          <p:cNvSpPr/>
          <p:nvPr/>
        </p:nvSpPr>
        <p:spPr>
          <a:xfrm>
            <a:off x="457198" y="1599397"/>
            <a:ext cx="11610977" cy="516523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vi-VN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a) Đọc mỗi phân số thập phân sau: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9B1E6F-2471-CB2D-2631-69B70E2E2913}"/>
              </a:ext>
            </a:extLst>
          </p:cNvPr>
          <p:cNvSpPr/>
          <p:nvPr/>
        </p:nvSpPr>
        <p:spPr>
          <a:xfrm>
            <a:off x="530793" y="1722921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BDA8D7C-7743-14B8-E09D-883C3702D5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883"/>
          <a:stretch/>
        </p:blipFill>
        <p:spPr>
          <a:xfrm>
            <a:off x="495301" y="2266905"/>
            <a:ext cx="1009650" cy="1366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DA5E324-A6AD-6049-F324-06F881307533}"/>
                  </a:ext>
                </a:extLst>
              </p:cNvPr>
              <p:cNvSpPr/>
              <p:nvPr/>
            </p:nvSpPr>
            <p:spPr>
              <a:xfrm>
                <a:off x="1628774" y="2717740"/>
                <a:ext cx="2552702" cy="635210"/>
              </a:xfrm>
              <a:prstGeom prst="rect">
                <a:avLst/>
              </a:prstGeom>
            </p:spPr>
            <p:txBody>
              <a:bodyPr wrap="square" lIns="40612" tIns="20306" rIns="40612" bIns="20306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ba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ầ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m:t>i</m:t>
                      </m:r>
                    </m:oMath>
                  </m:oMathPara>
                </a14:m>
                <a:endParaRPr lang="vi-VN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1DA5E324-A6AD-6049-F324-06F8813075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8774" y="2717740"/>
                <a:ext cx="2552702" cy="63521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>
            <a:extLst>
              <a:ext uri="{FF2B5EF4-FFF2-40B4-BE49-F238E27FC236}">
                <a16:creationId xmlns:a16="http://schemas.microsoft.com/office/drawing/2014/main" id="{00B15150-D550-05FC-3B7C-8270713B2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1" r="38385"/>
          <a:stretch/>
        </p:blipFill>
        <p:spPr>
          <a:xfrm>
            <a:off x="5162551" y="2209755"/>
            <a:ext cx="1533524" cy="1366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9B8CF93-4A4D-C4EA-FFB4-2290FABF922A}"/>
                  </a:ext>
                </a:extLst>
              </p:cNvPr>
              <p:cNvSpPr/>
              <p:nvPr/>
            </p:nvSpPr>
            <p:spPr>
              <a:xfrm>
                <a:off x="6848473" y="2311822"/>
                <a:ext cx="3886202" cy="1195364"/>
              </a:xfrm>
              <a:prstGeom prst="rect">
                <a:avLst/>
              </a:prstGeom>
            </p:spPr>
            <p:txBody>
              <a:bodyPr wrap="square" lIns="40612" tIns="20306" rIns="40612" bIns="20306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ả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y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ă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ươ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ba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ầ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ngh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n</m:t>
                      </m:r>
                    </m:oMath>
                  </m:oMathPara>
                </a14:m>
                <a:endParaRPr lang="vi-VN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A9B8CF93-4A4D-C4EA-FFB4-2290FABF92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8473" y="2311822"/>
                <a:ext cx="3886202" cy="11953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3" name="Picture 12">
            <a:extLst>
              <a:ext uri="{FF2B5EF4-FFF2-40B4-BE49-F238E27FC236}">
                <a16:creationId xmlns:a16="http://schemas.microsoft.com/office/drawing/2014/main" id="{49269ECD-ECD7-A395-3C40-B1EC33AB52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34" r="66049"/>
          <a:stretch/>
        </p:blipFill>
        <p:spPr>
          <a:xfrm>
            <a:off x="495301" y="3771855"/>
            <a:ext cx="1009650" cy="1366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0B51359-FCA4-F3CF-83C0-592CE05177E8}"/>
                  </a:ext>
                </a:extLst>
              </p:cNvPr>
              <p:cNvSpPr/>
              <p:nvPr/>
            </p:nvSpPr>
            <p:spPr>
              <a:xfrm>
                <a:off x="1666874" y="4228297"/>
                <a:ext cx="3209926" cy="635210"/>
              </a:xfrm>
              <a:prstGeom prst="rect">
                <a:avLst/>
              </a:prstGeom>
            </p:spPr>
            <p:txBody>
              <a:bodyPr wrap="square" lIns="40612" tIns="20306" rIns="40612" bIns="20306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0" i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ầ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ă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m</m:t>
                      </m:r>
                    </m:oMath>
                  </m:oMathPara>
                </a14:m>
                <a:endParaRPr lang="vi-VN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C0B51359-FCA4-F3CF-83C0-592CE05177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6874" y="4228297"/>
                <a:ext cx="3209926" cy="63521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>
            <a:extLst>
              <a:ext uri="{FF2B5EF4-FFF2-40B4-BE49-F238E27FC236}">
                <a16:creationId xmlns:a16="http://schemas.microsoft.com/office/drawing/2014/main" id="{D41C5F4A-B991-BB39-F589-49F9D087E2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02" t="4183" r="92" b="-4183"/>
          <a:stretch/>
        </p:blipFill>
        <p:spPr>
          <a:xfrm>
            <a:off x="5200651" y="3771855"/>
            <a:ext cx="2333624" cy="13661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C468562-58D1-30A8-C641-0E836C9C6F8E}"/>
                  </a:ext>
                </a:extLst>
              </p:cNvPr>
              <p:cNvSpPr/>
              <p:nvPr/>
            </p:nvSpPr>
            <p:spPr>
              <a:xfrm>
                <a:off x="7600949" y="3807247"/>
                <a:ext cx="4467226" cy="1176448"/>
              </a:xfrm>
              <a:prstGeom prst="rect">
                <a:avLst/>
              </a:prstGeom>
            </p:spPr>
            <p:txBody>
              <a:bodyPr wrap="square" lIns="40612" tIns="20306" rIns="40612" bIns="20306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hai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ngh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ì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kh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ô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ng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tr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ă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ườ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ố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400" b="0" i="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ph</m:t>
                      </m:r>
                      <m:r>
                        <m:rPr>
                          <m:nor/>
                        </m:rPr>
                        <a:rPr lang="en-US" sz="240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ầ</m:t>
                      </m:r>
                      <m:r>
                        <m:rPr>
                          <m:nor/>
                        </m:rPr>
                        <a:rPr lang="en-US" sz="240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40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sz="240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ộ</m:t>
                      </m:r>
                      <m:r>
                        <m:rPr>
                          <m:nor/>
                        </m:rPr>
                        <a:rPr lang="en-US" sz="240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nor/>
                        </m:rPr>
                        <a:rPr lang="en-US" sz="240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tri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ệ</m:t>
                      </m:r>
                      <m:r>
                        <m:rPr>
                          <m:nor/>
                        </m:rPr>
                        <a:rPr lang="en-US" sz="2400" dirty="0" smtClean="0">
                          <a:solidFill>
                            <a:schemeClr val="tx1"/>
                          </a:solidFill>
                          <a:latin typeface="UTM Avo" panose="02040603050506020204" pitchFamily="18" charset="0"/>
                          <a:cs typeface="Arial" panose="020B0604020202020204" pitchFamily="34" charset="0"/>
                        </a:rPr>
                        <m:t>u</m:t>
                      </m:r>
                    </m:oMath>
                  </m:oMathPara>
                </a14:m>
                <a:endParaRPr lang="vi-VN" sz="2400" dirty="0">
                  <a:solidFill>
                    <a:schemeClr val="tx1"/>
                  </a:solidFill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>
                <a:extLst>
                  <a:ext uri="{FF2B5EF4-FFF2-40B4-BE49-F238E27FC236}">
                    <a16:creationId xmlns:a16="http://schemas.microsoft.com/office/drawing/2014/main" id="{7C468562-58D1-30A8-C641-0E836C9C6F8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00949" y="3807247"/>
                <a:ext cx="4467226" cy="117644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8764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  <p:bldP spid="14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62DE7F9-16D2-29B9-A512-C94499754D27}"/>
              </a:ext>
            </a:extLst>
          </p:cNvPr>
          <p:cNvSpPr/>
          <p:nvPr/>
        </p:nvSpPr>
        <p:spPr>
          <a:xfrm>
            <a:off x="457198" y="1599397"/>
            <a:ext cx="11610977" cy="516523"/>
          </a:xfrm>
          <a:prstGeom prst="rect">
            <a:avLst/>
          </a:prstGeom>
        </p:spPr>
        <p:txBody>
          <a:bodyPr wrap="square" lIns="40612" tIns="20306" rIns="40612" bIns="20306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dirty="0">
                <a:latin typeface="UTM Avo" panose="02040603050506020204" pitchFamily="18" charset="0"/>
                <a:ea typeface="Calibri" panose="020F0502020204030204" pitchFamily="34" charset="0"/>
                <a:cs typeface="Arial" panose="020B0604020202020204" pitchFamily="34" charset="0"/>
              </a:rPr>
              <a:t>	b) Viết mỗi phân số thập phân sau: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A9B1E6F-2471-CB2D-2631-69B70E2E2913}"/>
              </a:ext>
            </a:extLst>
          </p:cNvPr>
          <p:cNvSpPr/>
          <p:nvPr/>
        </p:nvSpPr>
        <p:spPr>
          <a:xfrm>
            <a:off x="530793" y="1722921"/>
            <a:ext cx="750771" cy="433138"/>
          </a:xfrm>
          <a:prstGeom prst="roundRect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dk1"/>
                </a:solidFill>
                <a:latin typeface="UTM Avo" panose="02040603050506020204" pitchFamily="18" charset="0"/>
              </a:rPr>
              <a:t>01</a:t>
            </a:r>
          </a:p>
        </p:txBody>
      </p:sp>
      <p:sp>
        <p:nvSpPr>
          <p:cNvPr id="6" name="Rounded Rectangle 7">
            <a:extLst>
              <a:ext uri="{FF2B5EF4-FFF2-40B4-BE49-F238E27FC236}">
                <a16:creationId xmlns:a16="http://schemas.microsoft.com/office/drawing/2014/main" id="{C2328B5F-F2A6-8D1C-4B2A-E3F8A2103A9C}"/>
              </a:ext>
            </a:extLst>
          </p:cNvPr>
          <p:cNvSpPr/>
          <p:nvPr/>
        </p:nvSpPr>
        <p:spPr>
          <a:xfrm>
            <a:off x="511711" y="2539448"/>
            <a:ext cx="3874224" cy="655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7D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Năm phần mười</a:t>
            </a:r>
          </a:p>
        </p:txBody>
      </p:sp>
      <p:sp>
        <p:nvSpPr>
          <p:cNvPr id="7" name="Rounded Rectangle 8">
            <a:extLst>
              <a:ext uri="{FF2B5EF4-FFF2-40B4-BE49-F238E27FC236}">
                <a16:creationId xmlns:a16="http://schemas.microsoft.com/office/drawing/2014/main" id="{5F2EEDF6-57AD-7A5F-88CD-720279C9EB77}"/>
              </a:ext>
            </a:extLst>
          </p:cNvPr>
          <p:cNvSpPr/>
          <p:nvPr/>
        </p:nvSpPr>
        <p:spPr>
          <a:xfrm>
            <a:off x="6166247" y="2539448"/>
            <a:ext cx="4225528" cy="655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7D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Bảy mươi hai phần trăm</a:t>
            </a:r>
          </a:p>
        </p:txBody>
      </p:sp>
      <p:sp>
        <p:nvSpPr>
          <p:cNvPr id="9" name="Rounded Rectangle 9">
            <a:extLst>
              <a:ext uri="{FF2B5EF4-FFF2-40B4-BE49-F238E27FC236}">
                <a16:creationId xmlns:a16="http://schemas.microsoft.com/office/drawing/2014/main" id="{88B353DD-D80F-3441-8B10-B3FF7A015CC2}"/>
              </a:ext>
            </a:extLst>
          </p:cNvPr>
          <p:cNvSpPr/>
          <p:nvPr/>
        </p:nvSpPr>
        <p:spPr>
          <a:xfrm>
            <a:off x="511710" y="3974795"/>
            <a:ext cx="3874224" cy="655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7D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Ba trăm phần nghìn</a:t>
            </a:r>
          </a:p>
        </p:txBody>
      </p:sp>
      <p:sp>
        <p:nvSpPr>
          <p:cNvPr id="10" name="Rounded Rectangle 10">
            <a:extLst>
              <a:ext uri="{FF2B5EF4-FFF2-40B4-BE49-F238E27FC236}">
                <a16:creationId xmlns:a16="http://schemas.microsoft.com/office/drawing/2014/main" id="{BF4AB20C-A1FA-6714-EBD9-AA080CAA4399}"/>
              </a:ext>
            </a:extLst>
          </p:cNvPr>
          <p:cNvSpPr/>
          <p:nvPr/>
        </p:nvSpPr>
        <p:spPr>
          <a:xfrm>
            <a:off x="6166247" y="3974795"/>
            <a:ext cx="3025378" cy="6559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7DBFF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400" dirty="0">
                <a:solidFill>
                  <a:schemeClr val="tx1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Chín phần triệu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E382D92-5CF6-9425-EFE4-353FBE157995}"/>
                  </a:ext>
                </a:extLst>
              </p:cNvPr>
              <p:cNvSpPr/>
              <p:nvPr/>
            </p:nvSpPr>
            <p:spPr>
              <a:xfrm>
                <a:off x="4591050" y="2295338"/>
                <a:ext cx="714376" cy="990787"/>
              </a:xfrm>
              <a:prstGeom prst="rect">
                <a:avLst/>
              </a:prstGeom>
              <a:solidFill>
                <a:srgbClr val="FFE287"/>
              </a:solidFill>
              <a:ln w="25400" cap="flat" cmpd="sng" algn="ctr">
                <a:solidFill>
                  <a:srgbClr val="33333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just">
                  <a:lnSpc>
                    <a:spcPct val="150000"/>
                  </a:lnSpc>
                  <a:spcAft>
                    <a:spcPts val="1000"/>
                  </a:spcAft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9E382D92-5CF6-9425-EFE4-353FBE15799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050" y="2295338"/>
                <a:ext cx="714376" cy="9907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25400" cap="flat" cmpd="sng" algn="ctr">
                <a:solidFill>
                  <a:srgbClr val="333333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E26CFCC-C54B-8793-CA44-D9F425A3A025}"/>
                  </a:ext>
                </a:extLst>
              </p:cNvPr>
              <p:cNvSpPr/>
              <p:nvPr/>
            </p:nvSpPr>
            <p:spPr>
              <a:xfrm>
                <a:off x="10601325" y="2295338"/>
                <a:ext cx="714376" cy="990787"/>
              </a:xfrm>
              <a:prstGeom prst="rect">
                <a:avLst/>
              </a:prstGeom>
              <a:solidFill>
                <a:srgbClr val="FFE287"/>
              </a:solidFill>
              <a:ln w="25400" cap="flat" cmpd="sng" algn="ctr">
                <a:solidFill>
                  <a:srgbClr val="33333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just">
                  <a:lnSpc>
                    <a:spcPct val="150000"/>
                  </a:lnSpc>
                  <a:spcAft>
                    <a:spcPts val="1000"/>
                  </a:spcAft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72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100</m:t>
                          </m:r>
                        </m:den>
                      </m:f>
                    </m:oMath>
                  </m:oMathPara>
                </a14:m>
                <a:endPara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DE26CFCC-C54B-8793-CA44-D9F425A3A02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01325" y="2295338"/>
                <a:ext cx="714376" cy="99078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5400" cap="flat" cmpd="sng" algn="ctr">
                <a:solidFill>
                  <a:srgbClr val="333333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4BC88C0-B1E1-9F65-5347-4D9DCE393BB5}"/>
                  </a:ext>
                </a:extLst>
              </p:cNvPr>
              <p:cNvSpPr/>
              <p:nvPr/>
            </p:nvSpPr>
            <p:spPr>
              <a:xfrm>
                <a:off x="4591050" y="3828863"/>
                <a:ext cx="1028700" cy="990787"/>
              </a:xfrm>
              <a:prstGeom prst="rect">
                <a:avLst/>
              </a:prstGeom>
              <a:solidFill>
                <a:srgbClr val="FFE287"/>
              </a:solidFill>
              <a:ln w="25400" cap="flat" cmpd="sng" algn="ctr">
                <a:solidFill>
                  <a:srgbClr val="33333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just">
                  <a:lnSpc>
                    <a:spcPct val="150000"/>
                  </a:lnSpc>
                  <a:spcAft>
                    <a:spcPts val="1000"/>
                  </a:spcAft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300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1 000</m:t>
                          </m:r>
                        </m:den>
                      </m:f>
                    </m:oMath>
                  </m:oMathPara>
                </a14:m>
                <a:endPara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74BC88C0-B1E1-9F65-5347-4D9DCE393B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1050" y="3828863"/>
                <a:ext cx="1028700" cy="9907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5400" cap="flat" cmpd="sng" algn="ctr">
                <a:solidFill>
                  <a:srgbClr val="333333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573F469-0293-3275-6104-C382640E3F4D}"/>
                  </a:ext>
                </a:extLst>
              </p:cNvPr>
              <p:cNvSpPr/>
              <p:nvPr/>
            </p:nvSpPr>
            <p:spPr>
              <a:xfrm>
                <a:off x="9439274" y="3828863"/>
                <a:ext cx="1857375" cy="990787"/>
              </a:xfrm>
              <a:prstGeom prst="rect">
                <a:avLst/>
              </a:prstGeom>
              <a:solidFill>
                <a:srgbClr val="FFE287"/>
              </a:solidFill>
              <a:ln w="25400" cap="flat" cmpd="sng" algn="ctr">
                <a:solidFill>
                  <a:srgbClr val="333333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lvl="0" algn="just">
                  <a:lnSpc>
                    <a:spcPct val="150000"/>
                  </a:lnSpc>
                  <a:spcAft>
                    <a:spcPts val="1000"/>
                  </a:spcAft>
                  <a:buClr>
                    <a:srgbClr val="000000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VN" sz="24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9</m:t>
                          </m:r>
                        </m:num>
                        <m:den>
                          <m:r>
                            <m:rPr>
                              <m:nor/>
                            </m:rPr>
                            <a:rPr lang="en-US" sz="2400" i="0">
                              <a:solidFill>
                                <a:schemeClr val="tx1"/>
                              </a:solidFill>
                              <a:latin typeface="UTM Avo" panose="02040603050506020204" pitchFamily="18" charset="0"/>
                              <a:ea typeface="Times New Roman" panose="02020603050405020304" pitchFamily="18" charset="0"/>
                              <a:cs typeface="Times New Roman" panose="02020603050405020304" pitchFamily="18" charset="0"/>
                            </a:rPr>
                            <m:t>1 000 000</m:t>
                          </m:r>
                        </m:den>
                      </m:f>
                    </m:oMath>
                  </m:oMathPara>
                </a14:m>
                <a:endParaRPr kumimoji="0" lang="en-VN" sz="24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Arial" panose="020B060402020202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8573F469-0293-3275-6104-C382640E3F4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9274" y="3828863"/>
                <a:ext cx="1857375" cy="99078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25400" cap="flat" cmpd="sng" algn="ctr">
                <a:solidFill>
                  <a:srgbClr val="333333"/>
                </a:solidFill>
                <a:prstDash val="solid"/>
              </a:ln>
              <a:effectLst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38982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9" grpId="0" animBg="1"/>
      <p:bldP spid="10" grpId="0" animBg="1"/>
      <p:bldP spid="11" grpId="0" animBg="1"/>
      <p:bldP spid="17" grpId="0" animBg="1"/>
      <p:bldP spid="18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149BD0E7-1910-438F-B179-135423978455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 mẫu Toán 4" id="{2177364B-33F2-4BA7-B4AE-EF27B5C74F07}" vid="{F80FDD4E-B15E-4EB9-BC92-ABD0ED9503EB}"/>
    </a:ext>
  </a:extLst>
</a:theme>
</file>

<file path=ppt/theme/theme3.xml><?xml version="1.0" encoding="utf-8"?>
<a:theme xmlns:a="http://schemas.openxmlformats.org/drawingml/2006/main" name="Cool Professor CV by Slidesgo">
  <a:themeElements>
    <a:clrScheme name="Simple Light">
      <a:dk1>
        <a:srgbClr val="FFF0E2"/>
      </a:dk1>
      <a:lt1>
        <a:srgbClr val="FFFFFF"/>
      </a:lt1>
      <a:dk2>
        <a:srgbClr val="CD6363"/>
      </a:dk2>
      <a:lt2>
        <a:srgbClr val="B45F06"/>
      </a:lt2>
      <a:accent1>
        <a:srgbClr val="613609"/>
      </a:accent1>
      <a:accent2>
        <a:srgbClr val="7C93C3"/>
      </a:accent2>
      <a:accent3>
        <a:srgbClr val="EC8585"/>
      </a:accent3>
      <a:accent4>
        <a:srgbClr val="EDC1B1"/>
      </a:accent4>
      <a:accent5>
        <a:srgbClr val="F8B677"/>
      </a:accent5>
      <a:accent6>
        <a:srgbClr val="FFF0E2"/>
      </a:accent6>
      <a:hlink>
        <a:srgbClr val="61360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 mẫu Toán 4</Template>
  <TotalTime>418</TotalTime>
  <Words>584</Words>
  <Application>Microsoft Office PowerPoint</Application>
  <PresentationFormat>Widescreen</PresentationFormat>
  <Paragraphs>112</Paragraphs>
  <Slides>28</Slides>
  <Notes>10</Notes>
  <HiddenSlides>0</HiddenSlides>
  <MMClips>20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Anton</vt:lpstr>
      <vt:lpstr>Roboto</vt:lpstr>
      <vt:lpstr>Open Sans</vt:lpstr>
      <vt:lpstr>Cambria Math</vt:lpstr>
      <vt:lpstr>Calibri Light</vt:lpstr>
      <vt:lpstr>Arial</vt:lpstr>
      <vt:lpstr>UTM Avo</vt:lpstr>
      <vt:lpstr>Calibri</vt:lpstr>
      <vt:lpstr>Office Theme</vt:lpstr>
      <vt:lpstr>1_Office Theme</vt:lpstr>
      <vt:lpstr>Cool Professor CV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43</cp:revision>
  <dcterms:created xsi:type="dcterms:W3CDTF">2023-10-24T04:45:10Z</dcterms:created>
  <dcterms:modified xsi:type="dcterms:W3CDTF">2024-10-03T06:50:35Z</dcterms:modified>
</cp:coreProperties>
</file>