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5"/>
  </p:handoutMasterIdLst>
  <p:sldIdLst>
    <p:sldId id="286" r:id="rId2"/>
    <p:sldId id="271" r:id="rId3"/>
    <p:sldId id="272" r:id="rId4"/>
    <p:sldId id="284" r:id="rId5"/>
    <p:sldId id="274" r:id="rId6"/>
    <p:sldId id="278" r:id="rId7"/>
    <p:sldId id="277" r:id="rId8"/>
    <p:sldId id="285" r:id="rId9"/>
    <p:sldId id="279" r:id="rId10"/>
    <p:sldId id="289" r:id="rId11"/>
    <p:sldId id="280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6E1BBB-C34C-4DD1-BC80-DA728197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531E5-CF53-480E-AB09-BBF2EA455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5F706-96CD-401B-B140-627FDA4FBAA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ABC58-AE03-460A-A86F-880B82DFAD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9C3FE-6C0B-4993-8E94-18DC57C276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16BA2-A6E0-44B4-A2EF-6E9D6FF6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9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7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7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0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9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3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8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0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94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A5B44-747D-4D5E-A1C3-6F2D6F78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210BA9-C026-408A-8516-7D968A2FF4D8}"/>
              </a:ext>
            </a:extLst>
          </p:cNvPr>
          <p:cNvCxnSpPr>
            <a:cxnSpLocks/>
          </p:cNvCxnSpPr>
          <p:nvPr/>
        </p:nvCxnSpPr>
        <p:spPr>
          <a:xfrm>
            <a:off x="1415512" y="3792170"/>
            <a:ext cx="1621443" cy="178722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986B2B-73E6-41C0-B0F8-DEDA419C2DF6}"/>
              </a:ext>
            </a:extLst>
          </p:cNvPr>
          <p:cNvCxnSpPr>
            <a:cxnSpLocks/>
          </p:cNvCxnSpPr>
          <p:nvPr/>
        </p:nvCxnSpPr>
        <p:spPr>
          <a:xfrm>
            <a:off x="4096717" y="3638746"/>
            <a:ext cx="1276561" cy="194064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4B95-2742-4DAC-BB61-9E13A7FBAB5D}"/>
              </a:ext>
            </a:extLst>
          </p:cNvPr>
          <p:cNvCxnSpPr>
            <a:cxnSpLocks/>
          </p:cNvCxnSpPr>
          <p:nvPr/>
        </p:nvCxnSpPr>
        <p:spPr>
          <a:xfrm flipH="1">
            <a:off x="2045616" y="3429000"/>
            <a:ext cx="3607932" cy="201090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6A538-732A-46FA-AEFA-1A57BFCE4F7E}"/>
              </a:ext>
            </a:extLst>
          </p:cNvPr>
          <p:cNvCxnSpPr>
            <a:cxnSpLocks/>
          </p:cNvCxnSpPr>
          <p:nvPr/>
        </p:nvCxnSpPr>
        <p:spPr>
          <a:xfrm flipH="1">
            <a:off x="7588577" y="3959258"/>
            <a:ext cx="838986" cy="162013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84C7A5-FBB0-431E-9CEC-A20E40CE4B6E}"/>
              </a:ext>
            </a:extLst>
          </p:cNvPr>
          <p:cNvCxnSpPr>
            <a:cxnSpLocks/>
          </p:cNvCxnSpPr>
          <p:nvPr/>
        </p:nvCxnSpPr>
        <p:spPr>
          <a:xfrm flipH="1">
            <a:off x="9940413" y="3510116"/>
            <a:ext cx="1061884" cy="2069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648019"/>
            <a:ext cx="2362200" cy="132556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Tập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viết</a:t>
            </a:r>
            <a:endParaRPr lang="en-US" sz="4400" dirty="0"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416" t="26445" r="27250" b="48370"/>
          <a:stretch/>
        </p:blipFill>
        <p:spPr>
          <a:xfrm>
            <a:off x="0" y="1795660"/>
            <a:ext cx="12192000" cy="43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slide 29">
            <a:extLst>
              <a:ext uri="{FF2B5EF4-FFF2-40B4-BE49-F238E27FC236}">
                <a16:creationId xmlns:a16="http://schemas.microsoft.com/office/drawing/2014/main" id="{C8D5AD54-1545-4344-89D9-3486E4C50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03"/>
            <a:ext cx="12192000" cy="64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8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slide 30">
            <a:extLst>
              <a:ext uri="{FF2B5EF4-FFF2-40B4-BE49-F238E27FC236}">
                <a16:creationId xmlns:a16="http://schemas.microsoft.com/office/drawing/2014/main" id="{2BD94734-A0D8-446F-B5A5-81F03EB2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5353"/>
            <a:ext cx="12113443" cy="60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1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15" b="52963" l="28229" r="44010"/>
                    </a14:imgEffect>
                  </a14:imgLayer>
                </a14:imgProps>
              </a:ext>
            </a:extLst>
          </a:blip>
          <a:srcRect l="28245" t="24776" r="55702" b="47421"/>
          <a:stretch/>
        </p:blipFill>
        <p:spPr>
          <a:xfrm>
            <a:off x="0" y="-1"/>
            <a:ext cx="7957044" cy="570363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995452" y="3330135"/>
            <a:ext cx="2196548" cy="1434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8000"/>
                </a:solidFill>
                <a:latin typeface=".VnAvant" pitchFamily="34" charset="0"/>
              </a:rPr>
              <a:t>¶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57044" y="897765"/>
            <a:ext cx="4199786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tx1"/>
                </a:solidFill>
                <a:latin typeface=".VnAvant" pitchFamily="34" charset="0"/>
              </a:rPr>
              <a:t>qu</a:t>
            </a:r>
            <a:r>
              <a:rPr lang="en-US" sz="13800" b="1" dirty="0">
                <a:solidFill>
                  <a:schemeClr val="tx1"/>
                </a:solidFill>
                <a:latin typeface=".VnAvant" pitchFamily="34" charset="0"/>
              </a:rPr>
              <a:t>¶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57044" y="3327457"/>
            <a:ext cx="2159971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7229" y="5401980"/>
            <a:ext cx="39676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8800" b="1" dirty="0">
                <a:latin typeface=".VnAvant" pitchFamily="34" charset="0"/>
              </a:rPr>
              <a:t>lª</a:t>
            </a:r>
            <a:endParaRPr lang="vi-VN" sz="8800" b="1" dirty="0"/>
          </a:p>
        </p:txBody>
      </p:sp>
    </p:spTree>
    <p:extLst>
      <p:ext uri="{BB962C8B-B14F-4D97-AF65-F5344CB8AC3E}">
        <p14:creationId xmlns:p14="http://schemas.microsoft.com/office/powerpoint/2010/main" val="30568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04" b="50093" l="56302" r="73542"/>
                    </a14:imgEffect>
                  </a14:imgLayer>
                </a14:imgProps>
              </a:ext>
            </a:extLst>
          </a:blip>
          <a:srcRect l="56347" t="23679" r="26553" b="50225"/>
          <a:stretch/>
        </p:blipFill>
        <p:spPr>
          <a:xfrm>
            <a:off x="-1" y="0"/>
            <a:ext cx="7937370" cy="51847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64426" y="3428323"/>
            <a:ext cx="2127574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8000"/>
                </a:solidFill>
                <a:latin typeface=".VnAvant" pitchFamily="34" charset="0"/>
              </a:rPr>
              <a:t>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24092" y="725864"/>
            <a:ext cx="4067908" cy="270313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chemeClr val="tx1"/>
                </a:solidFill>
                <a:latin typeface=".VnAvant" pitchFamily="34" charset="0"/>
              </a:rPr>
              <a:t>ræ</a:t>
            </a:r>
            <a:endParaRPr lang="en-US" sz="16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93443" y="3428323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4150" y="5288340"/>
            <a:ext cx="3878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ræ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>
                <a:latin typeface=".VnAvant" pitchFamily="34" charset="0"/>
              </a:rPr>
              <a:t>c¸</a:t>
            </a:r>
            <a:endParaRPr lang="vi-VN" sz="9600" b="1" dirty="0"/>
          </a:p>
        </p:txBody>
      </p:sp>
    </p:spTree>
    <p:extLst>
      <p:ext uri="{BB962C8B-B14F-4D97-AF65-F5344CB8AC3E}">
        <p14:creationId xmlns:p14="http://schemas.microsoft.com/office/powerpoint/2010/main" val="24299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1262308"/>
            <a:ext cx="8386330" cy="5127727"/>
          </a:xfrm>
          <a:prstGeom prst="rect">
            <a:avLst/>
          </a:prstGeom>
        </p:spPr>
      </p:pic>
      <p:pic>
        <p:nvPicPr>
          <p:cNvPr id="6" name="Picture 5" descr="unnam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9" y="166187"/>
            <a:ext cx="1625600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1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84" t="17384" r="64083" b="52371"/>
          <a:stretch/>
        </p:blipFill>
        <p:spPr>
          <a:xfrm>
            <a:off x="0" y="0"/>
            <a:ext cx="3317272" cy="3674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333" t="18653" r="41167" b="51777"/>
          <a:stretch/>
        </p:blipFill>
        <p:spPr>
          <a:xfrm>
            <a:off x="3992564" y="-1"/>
            <a:ext cx="3585396" cy="2940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333" t="20963" r="17833" b="52963"/>
          <a:stretch/>
        </p:blipFill>
        <p:spPr>
          <a:xfrm>
            <a:off x="8323868" y="-1"/>
            <a:ext cx="3845905" cy="2818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83" t="51333" r="65750" b="24074"/>
          <a:stretch/>
        </p:blipFill>
        <p:spPr>
          <a:xfrm>
            <a:off x="-3051" y="3789575"/>
            <a:ext cx="3764345" cy="306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3667" t="44964" r="40917" b="23185"/>
          <a:stretch/>
        </p:blipFill>
        <p:spPr>
          <a:xfrm>
            <a:off x="3938752" y="4325417"/>
            <a:ext cx="3576146" cy="2532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7417" t="47778" r="16333" b="23926"/>
          <a:stretch/>
        </p:blipFill>
        <p:spPr>
          <a:xfrm>
            <a:off x="8568182" y="4332693"/>
            <a:ext cx="3601592" cy="2532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916" t="22148" r="51751" b="60222"/>
          <a:stretch/>
        </p:blipFill>
        <p:spPr>
          <a:xfrm>
            <a:off x="3938751" y="2940400"/>
            <a:ext cx="1749654" cy="1131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8500" t="22148" r="27000" b="60963"/>
          <a:stretch/>
        </p:blipFill>
        <p:spPr>
          <a:xfrm>
            <a:off x="6370380" y="3058513"/>
            <a:ext cx="1653540" cy="1083354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  <a:endCxn id="10" idx="0"/>
          </p:cNvCxnSpPr>
          <p:nvPr/>
        </p:nvCxnSpPr>
        <p:spPr>
          <a:xfrm>
            <a:off x="3007981" y="2129521"/>
            <a:ext cx="1805597" cy="81087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3645702" y="3789572"/>
            <a:ext cx="432052" cy="352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endCxn id="11" idx="0"/>
          </p:cNvCxnSpPr>
          <p:nvPr/>
        </p:nvCxnSpPr>
        <p:spPr>
          <a:xfrm>
            <a:off x="6370380" y="1986456"/>
            <a:ext cx="826770" cy="107205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6096000" y="3717223"/>
            <a:ext cx="371119" cy="67809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  <a:stCxn id="9" idx="0"/>
            <a:endCxn id="11" idx="3"/>
          </p:cNvCxnSpPr>
          <p:nvPr/>
        </p:nvCxnSpPr>
        <p:spPr>
          <a:xfrm flipH="1" flipV="1">
            <a:off x="8023920" y="3600190"/>
            <a:ext cx="2345058" cy="7325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5329666" y="2100275"/>
            <a:ext cx="3361847" cy="97178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2538B-02D5-4AC4-B74D-DCD8D2F9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9337"/>
            <a:ext cx="12192000" cy="491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.VnAvant" pitchFamily="34" charset="0"/>
              </a:rPr>
              <a:t>    </a:t>
            </a:r>
            <a:r>
              <a:rPr lang="en-US" sz="5400" dirty="0" err="1">
                <a:latin typeface=".VnAvant" pitchFamily="34" charset="0"/>
              </a:rPr>
              <a:t>QuÕ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cã</a:t>
            </a:r>
            <a:r>
              <a:rPr lang="en-US" sz="5400" dirty="0">
                <a:latin typeface=".VnAvant" pitchFamily="34" charset="0"/>
              </a:rPr>
              <a:t> bµ ë </a:t>
            </a:r>
            <a:r>
              <a:rPr lang="en-US" sz="5400" dirty="0" err="1">
                <a:latin typeface=".VnAvant" pitchFamily="34" charset="0"/>
              </a:rPr>
              <a:t>qu</a:t>
            </a:r>
            <a:r>
              <a:rPr lang="en-US" sz="5400" dirty="0">
                <a:latin typeface=".VnAvant" pitchFamily="34" charset="0"/>
              </a:rPr>
              <a:t>ª. </a:t>
            </a:r>
            <a:r>
              <a:rPr lang="en-US" sz="5400" dirty="0" err="1">
                <a:latin typeface=".VnAvant" pitchFamily="34" charset="0"/>
              </a:rPr>
              <a:t>Khi</a:t>
            </a:r>
            <a:r>
              <a:rPr lang="en-US" sz="5400" dirty="0">
                <a:latin typeface=".VnAvant" pitchFamily="34" charset="0"/>
              </a:rPr>
              <a:t> bµ </a:t>
            </a:r>
            <a:r>
              <a:rPr lang="en-US" sz="5400" dirty="0" err="1">
                <a:latin typeface=".VnAvant" pitchFamily="34" charset="0"/>
              </a:rPr>
              <a:t>ra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phè</a:t>
            </a:r>
            <a:r>
              <a:rPr lang="en-US" sz="5400" dirty="0">
                <a:latin typeface=".VnAvant" pitchFamily="34" charset="0"/>
              </a:rPr>
              <a:t>, c¶ </a:t>
            </a:r>
            <a:r>
              <a:rPr lang="en-US" sz="5400" dirty="0" err="1">
                <a:latin typeface=".VnAvant" pitchFamily="34" charset="0"/>
              </a:rPr>
              <a:t>nh</a:t>
            </a:r>
            <a:r>
              <a:rPr lang="en-US" sz="5400" dirty="0">
                <a:latin typeface=".VnAvant" pitchFamily="34" charset="0"/>
              </a:rPr>
              <a:t>µ </a:t>
            </a:r>
            <a:r>
              <a:rPr lang="en-US" sz="5400" dirty="0" err="1">
                <a:latin typeface=".VnAvant" pitchFamily="34" charset="0"/>
              </a:rPr>
              <a:t>cã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qu</a:t>
            </a:r>
            <a:r>
              <a:rPr lang="en-US" sz="5400" dirty="0">
                <a:latin typeface=".VnAvant" pitchFamily="34" charset="0"/>
              </a:rPr>
              <a:t>µ.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.VnAvant" pitchFamily="34" charset="0"/>
              </a:rPr>
              <a:t>    Quµ lµ </a:t>
            </a:r>
            <a:r>
              <a:rPr lang="en-US" sz="5400" dirty="0" err="1">
                <a:latin typeface=".VnAvant" pitchFamily="34" charset="0"/>
              </a:rPr>
              <a:t>ræ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khÕ</a:t>
            </a:r>
            <a:r>
              <a:rPr lang="en-US" sz="5400" dirty="0">
                <a:latin typeface=".VnAvant" pitchFamily="34" charset="0"/>
              </a:rPr>
              <a:t>, </a:t>
            </a:r>
            <a:r>
              <a:rPr lang="en-US" sz="5400" dirty="0" err="1">
                <a:latin typeface=".VnAvant" pitchFamily="34" charset="0"/>
              </a:rPr>
              <a:t>ræ</a:t>
            </a:r>
            <a:r>
              <a:rPr lang="en-US" sz="5400" dirty="0">
                <a:latin typeface=".VnAvant" pitchFamily="34" charset="0"/>
              </a:rPr>
              <a:t> m¬, c¸ r«, c¸ </a:t>
            </a:r>
            <a:r>
              <a:rPr lang="en-US" sz="5400" dirty="0" err="1">
                <a:latin typeface=".VnAvant" pitchFamily="34" charset="0"/>
              </a:rPr>
              <a:t>qu</a:t>
            </a:r>
            <a:r>
              <a:rPr lang="en-US" sz="5400" dirty="0">
                <a:latin typeface=".VnAvant" pitchFamily="34" charset="0"/>
              </a:rPr>
              <a:t>¶. </a:t>
            </a:r>
            <a:r>
              <a:rPr lang="en-US" sz="5400" dirty="0" err="1">
                <a:latin typeface=".VnAvant" pitchFamily="34" charset="0"/>
              </a:rPr>
              <a:t>Cã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khi</a:t>
            </a:r>
            <a:r>
              <a:rPr lang="en-US" sz="5400" dirty="0">
                <a:latin typeface=".VnAvant" pitchFamily="34" charset="0"/>
              </a:rPr>
              <a:t> lµ c« gµ </a:t>
            </a:r>
            <a:r>
              <a:rPr lang="en-US" sz="5400" dirty="0" err="1">
                <a:latin typeface=".VnAvant" pitchFamily="34" charset="0"/>
              </a:rPr>
              <a:t>ri</a:t>
            </a:r>
            <a:r>
              <a:rPr lang="en-US" sz="5400" dirty="0">
                <a:latin typeface=".VnAvant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8884" y="-5"/>
            <a:ext cx="356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711" y="1392714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4003" y="911082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919" y="3921750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1353" y="4686463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05F69E-3871-4D24-9E14-DB5EFBA0E125}"/>
              </a:ext>
            </a:extLst>
          </p:cNvPr>
          <p:cNvCxnSpPr>
            <a:cxnSpLocks/>
          </p:cNvCxnSpPr>
          <p:nvPr/>
        </p:nvCxnSpPr>
        <p:spPr>
          <a:xfrm>
            <a:off x="807784" y="2235567"/>
            <a:ext cx="1432434" cy="46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F786FA-C94D-4964-9FAC-994DE35317C4}"/>
              </a:ext>
            </a:extLst>
          </p:cNvPr>
          <p:cNvCxnSpPr>
            <a:cxnSpLocks/>
          </p:cNvCxnSpPr>
          <p:nvPr/>
        </p:nvCxnSpPr>
        <p:spPr>
          <a:xfrm flipV="1">
            <a:off x="5379783" y="2235567"/>
            <a:ext cx="1266114" cy="2232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FDA2F0-B16A-4F10-A8D5-D19C00630295}"/>
              </a:ext>
            </a:extLst>
          </p:cNvPr>
          <p:cNvCxnSpPr>
            <a:cxnSpLocks/>
          </p:cNvCxnSpPr>
          <p:nvPr/>
        </p:nvCxnSpPr>
        <p:spPr>
          <a:xfrm>
            <a:off x="3817395" y="3478910"/>
            <a:ext cx="133708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ED48DE-7881-42C0-994D-E6A406E04A62}"/>
              </a:ext>
            </a:extLst>
          </p:cNvPr>
          <p:cNvCxnSpPr>
            <a:cxnSpLocks/>
          </p:cNvCxnSpPr>
          <p:nvPr/>
        </p:nvCxnSpPr>
        <p:spPr>
          <a:xfrm flipV="1">
            <a:off x="9322921" y="2235567"/>
            <a:ext cx="707199" cy="48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05F17A-AA6B-4C59-8D9B-2E75FDB11BC8}"/>
              </a:ext>
            </a:extLst>
          </p:cNvPr>
          <p:cNvCxnSpPr>
            <a:cxnSpLocks/>
          </p:cNvCxnSpPr>
          <p:nvPr/>
        </p:nvCxnSpPr>
        <p:spPr>
          <a:xfrm>
            <a:off x="921885" y="4695920"/>
            <a:ext cx="1432434" cy="46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E8C275-4A63-4FD5-9C46-4A1CF53BC80C}"/>
              </a:ext>
            </a:extLst>
          </p:cNvPr>
          <p:cNvCxnSpPr>
            <a:cxnSpLocks/>
          </p:cNvCxnSpPr>
          <p:nvPr/>
        </p:nvCxnSpPr>
        <p:spPr>
          <a:xfrm>
            <a:off x="3238750" y="4695920"/>
            <a:ext cx="82809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B06E1D-76E7-4198-99C7-1ED59C0FD43D}"/>
              </a:ext>
            </a:extLst>
          </p:cNvPr>
          <p:cNvCxnSpPr>
            <a:cxnSpLocks/>
          </p:cNvCxnSpPr>
          <p:nvPr/>
        </p:nvCxnSpPr>
        <p:spPr>
          <a:xfrm>
            <a:off x="9136993" y="4633071"/>
            <a:ext cx="73314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160C12-0EB6-471C-AC0E-FB03E7E8BEC3}"/>
              </a:ext>
            </a:extLst>
          </p:cNvPr>
          <p:cNvCxnSpPr>
            <a:cxnSpLocks/>
          </p:cNvCxnSpPr>
          <p:nvPr/>
        </p:nvCxnSpPr>
        <p:spPr>
          <a:xfrm>
            <a:off x="110358" y="5919366"/>
            <a:ext cx="133194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8FC0EC-9101-466A-946E-E1D25255024E}"/>
              </a:ext>
            </a:extLst>
          </p:cNvPr>
          <p:cNvCxnSpPr>
            <a:cxnSpLocks/>
          </p:cNvCxnSpPr>
          <p:nvPr/>
        </p:nvCxnSpPr>
        <p:spPr>
          <a:xfrm>
            <a:off x="7079562" y="5919366"/>
            <a:ext cx="3818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91C55C-EFF0-4214-A7FF-B59CC1C53B03}"/>
              </a:ext>
            </a:extLst>
          </p:cNvPr>
          <p:cNvCxnSpPr>
            <a:cxnSpLocks/>
          </p:cNvCxnSpPr>
          <p:nvPr/>
        </p:nvCxnSpPr>
        <p:spPr>
          <a:xfrm>
            <a:off x="5788058" y="4754176"/>
            <a:ext cx="65941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99" t="31111" r="51609" b="63255"/>
          <a:stretch/>
        </p:blipFill>
        <p:spPr>
          <a:xfrm>
            <a:off x="0" y="14078"/>
            <a:ext cx="12192000" cy="705395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56" b="57130" l="34375" r="46302"/>
                    </a14:imgEffect>
                  </a14:imgLayer>
                </a14:imgProps>
              </a:ext>
            </a:extLst>
          </a:blip>
          <a:srcRect l="34561" t="37938" r="53700" b="42932"/>
          <a:stretch/>
        </p:blipFill>
        <p:spPr>
          <a:xfrm>
            <a:off x="0" y="785405"/>
            <a:ext cx="5185635" cy="286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78" b="53241" l="59948" r="69479"/>
                    </a14:imgEffect>
                  </a14:imgLayer>
                </a14:imgProps>
              </a:ext>
            </a:extLst>
          </a:blip>
          <a:srcRect l="59674" t="40241" r="30109" b="47005"/>
          <a:stretch/>
        </p:blipFill>
        <p:spPr>
          <a:xfrm>
            <a:off x="6429080" y="785405"/>
            <a:ext cx="5762919" cy="2960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78" b="81574" l="23698" r="38490"/>
                    </a14:imgEffect>
                  </a14:imgLayer>
                </a14:imgProps>
              </a:ext>
            </a:extLst>
          </a:blip>
          <a:srcRect l="23369" t="63043" r="61413" b="18599"/>
          <a:stretch/>
        </p:blipFill>
        <p:spPr>
          <a:xfrm>
            <a:off x="0" y="3544479"/>
            <a:ext cx="4351418" cy="3299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981" b="86204" l="45833" r="60000"/>
                    </a14:imgEffect>
                  </a14:imgLayer>
                </a14:imgProps>
              </a:ext>
            </a:extLst>
          </a:blip>
          <a:srcRect l="46087" t="53962" r="40001" b="13768"/>
          <a:stretch/>
        </p:blipFill>
        <p:spPr>
          <a:xfrm>
            <a:off x="4351418" y="3544478"/>
            <a:ext cx="3489165" cy="3227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352" b="85093" l="66927" r="80365"/>
                    </a14:imgEffect>
                  </a14:imgLayer>
                </a14:imgProps>
              </a:ext>
            </a:extLst>
          </a:blip>
          <a:srcRect l="67065" t="64397" r="19674" b="14927"/>
          <a:stretch/>
        </p:blipFill>
        <p:spPr>
          <a:xfrm>
            <a:off x="7975077" y="3883843"/>
            <a:ext cx="4216924" cy="29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426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64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viết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72</cp:revision>
  <dcterms:created xsi:type="dcterms:W3CDTF">2019-07-27T13:25:38Z</dcterms:created>
  <dcterms:modified xsi:type="dcterms:W3CDTF">2025-10-08T00:54:14Z</dcterms:modified>
</cp:coreProperties>
</file>