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</p:sldMasterIdLst>
  <p:sldIdLst>
    <p:sldId id="286" r:id="rId5"/>
    <p:sldId id="300" r:id="rId6"/>
    <p:sldId id="320" r:id="rId7"/>
    <p:sldId id="321" r:id="rId8"/>
    <p:sldId id="301" r:id="rId9"/>
    <p:sldId id="302" r:id="rId10"/>
    <p:sldId id="303" r:id="rId11"/>
    <p:sldId id="304" r:id="rId12"/>
    <p:sldId id="307" r:id="rId13"/>
    <p:sldId id="270" r:id="rId14"/>
    <p:sldId id="269" r:id="rId15"/>
    <p:sldId id="273" r:id="rId16"/>
    <p:sldId id="274" r:id="rId17"/>
    <p:sldId id="278" r:id="rId18"/>
    <p:sldId id="275" r:id="rId19"/>
    <p:sldId id="323" r:id="rId20"/>
  </p:sldIdLst>
  <p:sldSz cx="12192000" cy="6858000"/>
  <p:notesSz cx="6858000" cy="9144000"/>
  <p:embeddedFontLst>
    <p:embeddedFont>
      <p:font typeface=".VnAvant" panose="020B7200000000000000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/>
      <p:regular r:id="rId30"/>
      <p:bold r:id="rId31"/>
      <p:italic r:id="rId32"/>
      <p:boldItalic r:id="rId33"/>
    </p:embeddedFont>
    <p:embeddedFont>
      <p:font typeface=".VnTime" panose="020B7200000000000000" charset="0"/>
      <p:regular r:id="rId34"/>
      <p:bold r:id="rId35"/>
      <p:italic r:id="rId36"/>
      <p:boldItalic r:id="rId37"/>
    </p:embeddedFont>
    <p:embeddedFont>
      <p:font typeface="Calibri Light" panose="020F030202020403020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font" Target="fonts/font16.fntdata"/><Relationship Id="rId38" Type="http://schemas.openxmlformats.org/officeDocument/2006/relationships/font" Target="fonts/font15.fntdata"/><Relationship Id="rId37" Type="http://schemas.openxmlformats.org/officeDocument/2006/relationships/font" Target="fonts/font14.fntdata"/><Relationship Id="rId36" Type="http://schemas.openxmlformats.org/officeDocument/2006/relationships/font" Target="fonts/font13.fntdata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slide" Target="slide1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3" Type="http://schemas.openxmlformats.org/officeDocument/2006/relationships/slide" Target="slide12.xml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18.png"/><Relationship Id="rId12" Type="http://schemas.microsoft.com/office/2007/relationships/media" Target="../media/audio1.wav"/><Relationship Id="rId11" Type="http://schemas.openxmlformats.org/officeDocument/2006/relationships/audio" Target="../media/audio1.wav"/><Relationship Id="rId10" Type="http://schemas.openxmlformats.org/officeDocument/2006/relationships/image" Target="../media/image17.GIF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4" Type="http://schemas.openxmlformats.org/officeDocument/2006/relationships/slideLayout" Target="../slideLayouts/slideLayout23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slide" Target="slide11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6.png"/><Relationship Id="rId7" Type="http://schemas.openxmlformats.org/officeDocument/2006/relationships/image" Target="../media/image27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4" Type="http://schemas.openxmlformats.org/officeDocument/2006/relationships/slideLayout" Target="../slideLayouts/slideLayout23.xml"/><Relationship Id="rId13" Type="http://schemas.openxmlformats.org/officeDocument/2006/relationships/audio" Target="../media/audio3.wav"/><Relationship Id="rId12" Type="http://schemas.openxmlformats.org/officeDocument/2006/relationships/audio" Target="../media/audio4.wav"/><Relationship Id="rId11" Type="http://schemas.openxmlformats.org/officeDocument/2006/relationships/audio" Target="../media/audio2.wav"/><Relationship Id="rId10" Type="http://schemas.openxmlformats.org/officeDocument/2006/relationships/slide" Target="slide11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4" Type="http://schemas.openxmlformats.org/officeDocument/2006/relationships/slideLayout" Target="../slideLayouts/slideLayout23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slide" Target="slide11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3" Type="http://schemas.openxmlformats.org/officeDocument/2006/relationships/slideLayout" Target="../slideLayouts/slideLayout23.xml"/><Relationship Id="rId12" Type="http://schemas.openxmlformats.org/officeDocument/2006/relationships/audio" Target="../media/audio3.wav"/><Relationship Id="rId11" Type="http://schemas.openxmlformats.org/officeDocument/2006/relationships/audio" Target="../media/audio4.wav"/><Relationship Id="rId10" Type="http://schemas.openxmlformats.org/officeDocument/2006/relationships/audio" Target="../media/audio2.wav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microsoft.com/office/2007/relationships/media" Target="file:///C:\Users\ACER\Downloads\S&#225;ch%20&#273;&#225;m%20m&#226;y%20(2).mp4" TargetMode="External"/><Relationship Id="rId1" Type="http://schemas.openxmlformats.org/officeDocument/2006/relationships/video" Target="file:///C:\Users\ACER\Downloads\S&#225;ch%20&#273;&#225;m%20m&#226;y%20(2).mp4" TargetMode="Externa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microsoft.com/office/2007/relationships/media" Target="file:///C:\Users\ACER\Downloads\S&#225;ch%20&#273;&#225;m%20m&#226;y%20(2).mp4" TargetMode="External"/><Relationship Id="rId1" Type="http://schemas.openxmlformats.org/officeDocument/2006/relationships/video" Target="file:///C:\Users\ACER\Downloads\S&#225;ch%20&#273;&#225;m%20m&#226;y%20(2).mp4" TargetMode="Externa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Content Placeholder 7" descr="hinh-nen-powpoint-loi-chao-1024x76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9055" y="-42545"/>
            <a:ext cx="12299315" cy="7058660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59055" y="-42545"/>
            <a:ext cx="1138555" cy="7143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580" y="4756785"/>
            <a:ext cx="3827780" cy="1325880"/>
          </a:xfrm>
        </p:spPr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VÒNG QUAY MAY MẮN</a:t>
            </a:r>
            <a:endParaRPr lang="en-US" sz="7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ÁP DỤNG CHO CÂU HỎI 4 ĐÁP ÁN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3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4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5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6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7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7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7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7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7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7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7764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Chuyện gì xảy ra khi kiến ở bªn dßng suối uống nước?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5105" y="1974850"/>
            <a:ext cx="5748655" cy="11074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A.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Sãng nước trào lªn cuốn đi,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suýt dìm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chết kiến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31635" y="1994535"/>
            <a:ext cx="5349875" cy="1087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KiÕn ra uèng n­íc cho ®ì kh¸t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105" y="3178810"/>
            <a:ext cx="5748020" cy="10636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KiÕn ®i ch¬i bªn dßng suèi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731635" y="3210560"/>
            <a:ext cx="5349875" cy="10312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D.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KiÕn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nhìn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thÊy sãng n­íc trµo lªn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196205" y="2464435"/>
            <a:ext cx="756920" cy="61785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080" y="3575685"/>
            <a:ext cx="741045" cy="5435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265" y="3698240"/>
            <a:ext cx="723265" cy="5441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155" y="2555875"/>
            <a:ext cx="673100" cy="526415"/>
          </a:xfrm>
          <a:prstGeom prst="rect">
            <a:avLst/>
          </a:prstGeom>
        </p:spPr>
      </p:pic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8907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Bå c©u ®· lµm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®Ó cøu kiÕn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9980" y="1943100"/>
            <a:ext cx="4906645" cy="9410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A.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Mặc kÖ kiÕn 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290" y="1943100"/>
            <a:ext cx="4906645" cy="9283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Th¶ xuèng suèi mét cµnh l¸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09980" y="3043555"/>
            <a:ext cx="4906645" cy="9099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Th¶ xuèng suèi mét khóc gç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290" y="3042920"/>
            <a:ext cx="4906645" cy="9105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D.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TÆng kiÕn mét b«ng hoa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314620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480" y="3246120"/>
            <a:ext cx="706755" cy="7073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animBg="1"/>
      <p:bldP spid="42" grpId="0" bldLvl="0" animBg="1"/>
      <p:bldP spid="43" grpId="0" bldLvl="0" animBg="1"/>
      <p:bldP spid="4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B¸c thî săn lµm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charset="0"/>
                <a:ea typeface="+mn-ea"/>
                <a:cs typeface=".VnTime" panose="020B72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thÊy bå c©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</a:rPr>
              <a:t>u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1930" y="2110105"/>
            <a:ext cx="5387340" cy="11360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B¸c thî săn </a:t>
            </a:r>
            <a:r>
              <a:rPr kumimoji="0" lang="en-US" alt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rình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b¾n bå c©u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20740" y="2110105"/>
            <a:ext cx="4906645" cy="11360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B¸c thî săn cho bå c©u ăn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1930" y="3450590"/>
            <a:ext cx="5386705" cy="11817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C.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B¸c thợ săn nhốt bồ c©u vµo lång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75985" y="3450590"/>
            <a:ext cx="4906645" cy="11817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D.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B¸c thî săn ng¾m bå c©u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4703891" y="227263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704080" y="4045585"/>
            <a:ext cx="804545" cy="58674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366" y="39248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366" y="230467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0" action="ppaction://hlinksldjump"/>
          </p:cNvPr>
          <p:cNvSpPr/>
          <p:nvPr/>
        </p:nvSpPr>
        <p:spPr>
          <a:xfrm>
            <a:off x="4592564" y="495205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bldLvl="0" animBg="1"/>
      <p:bldP spid="40" grpId="0" animBg="1"/>
      <p:bldP spid="42" grpId="0" bldLvl="0" animBg="1"/>
      <p:bldP spid="43" grpId="0" bldLvl="0" animBg="1"/>
      <p:bldP spid="4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Kiến giải cứu bồ câu như thế 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8490" y="1974850"/>
            <a:ext cx="5398770" cy="10814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Kiến bò vào người bác thợ săn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925" y="1962785"/>
            <a:ext cx="5333365" cy="10941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Kiến đứng nhìn bác thợ săn bắn bồ câu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8490" y="3343275"/>
            <a:ext cx="5398770" cy="10731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+mn-ea"/>
              </a:rPr>
              <a:t>C</a:t>
            </a:r>
            <a:r>
              <a:rPr lang="vi-VN" sz="3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+mn-ea"/>
              </a:rPr>
              <a:t>. </a:t>
            </a:r>
            <a:r>
              <a:rPr lang="en-US" altLang="vi-VN" sz="3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+mn-ea"/>
              </a:rPr>
              <a:t>Kiến cắn thật mạnh vào chân bác thợ săn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3465" y="3339465"/>
            <a:ext cx="5447030" cy="10737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Kiến hét to để bồ câu nghe thấy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34820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62" y="376952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81" y="370580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41" y="241257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bldLvl="0" animBg="1"/>
      <p:bldP spid="40" grpId="0" animBg="1"/>
      <p:bldP spid="41" grpId="0" animBg="1"/>
      <p:bldP spid="42" grpId="0" bldLvl="0" animBg="1"/>
      <p:bldP spid="43" grpId="0" bldLvl="0" animBg="1"/>
      <p:bldP spid="4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anh-nen-powerpoint-cam-on-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5240" y="-33020"/>
            <a:ext cx="12243435" cy="687260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2775" y="191770"/>
            <a:ext cx="1138555" cy="7143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backgroud-powerpoint-dep-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2545" y="-27305"/>
            <a:ext cx="12276455" cy="69126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57550" y="2523490"/>
            <a:ext cx="6414135" cy="1325880"/>
          </a:xfrm>
        </p:spPr>
        <p:txBody>
          <a:bodyPr>
            <a:noAutofit/>
          </a:bodyPr>
          <a:p>
            <a:pPr algn="ctr"/>
            <a:r>
              <a:rPr lang="en-US" sz="8800">
                <a:solidFill>
                  <a:srgbClr val="0070C0"/>
                </a:solidFill>
                <a:latin typeface=".VnAvant" panose="020B7200000000000000" charset="0"/>
                <a:cs typeface=".VnAvant" panose="020B7200000000000000" charset="0"/>
              </a:rPr>
              <a:t>Khëi ®éng</a:t>
            </a:r>
            <a:endParaRPr lang="en-US" sz="8800">
              <a:solidFill>
                <a:srgbClr val="0070C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backgroud-powerpoint-dep-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1275" y="10160"/>
            <a:ext cx="12211050" cy="6882130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320" y="976630"/>
            <a:ext cx="1138555" cy="7143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2372995"/>
            <a:ext cx="10515600" cy="1539875"/>
          </a:xfrm>
        </p:spPr>
        <p:txBody>
          <a:bodyPr>
            <a:normAutofit fontScale="90000"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Kể chuyện </a:t>
            </a:r>
            <a:br>
              <a:rPr lang="en-US" sz="6000">
                <a:latin typeface=".VnAvant" panose="020B7200000000000000" charset="0"/>
                <a:cs typeface=".VnAvant" panose="020B7200000000000000" charset="0"/>
              </a:rPr>
            </a:br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 26 Kiến vµ bå c©u</a:t>
            </a:r>
            <a:endParaRPr lang="en-US" sz="6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5" name="Content Placeholder 4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03250" y="437515"/>
            <a:ext cx="1138555" cy="7143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Nghe kÓ chuyÖn</a:t>
            </a:r>
            <a:endParaRPr lang="en-US" sz="6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6" name="Sách đám mây (2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28144" y="1858010"/>
            <a:ext cx="7735712" cy="4351338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2775" y="191770"/>
            <a:ext cx="1138555" cy="714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Nghe kÓ chuyÖn</a:t>
            </a:r>
            <a:endParaRPr lang="en-US" sz="6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7468" t="25011" r="48580" b="28980"/>
          <a:stretch>
            <a:fillRect/>
          </a:stretch>
        </p:blipFill>
        <p:spPr>
          <a:xfrm>
            <a:off x="949325" y="1482090"/>
            <a:ext cx="4349115" cy="2259330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345" y="365125"/>
            <a:ext cx="1138555" cy="714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52932" t="25769" r="13307" b="26685"/>
          <a:stretch>
            <a:fillRect/>
          </a:stretch>
        </p:blipFill>
        <p:spPr>
          <a:xfrm>
            <a:off x="5591810" y="1482090"/>
            <a:ext cx="4586605" cy="2153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7427" t="23731" r="48354" b="27667"/>
          <a:stretch>
            <a:fillRect/>
          </a:stretch>
        </p:blipFill>
        <p:spPr>
          <a:xfrm>
            <a:off x="949325" y="4117340"/>
            <a:ext cx="4349115" cy="2393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53297" t="24620" r="12755" b="29139"/>
          <a:stretch>
            <a:fillRect/>
          </a:stretch>
        </p:blipFill>
        <p:spPr>
          <a:xfrm>
            <a:off x="5770880" y="4117340"/>
            <a:ext cx="4406900" cy="239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1290"/>
            <a:ext cx="10515600" cy="1104265"/>
          </a:xfrm>
        </p:spPr>
        <p:txBody>
          <a:bodyPr/>
          <a:p>
            <a:pPr algn="ctr"/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Tr¶ lêi c©u hái</a:t>
            </a:r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24988" t="21071" r="50616" b="35926"/>
          <a:stretch>
            <a:fillRect/>
          </a:stretch>
        </p:blipFill>
        <p:spPr>
          <a:xfrm>
            <a:off x="972820" y="833120"/>
            <a:ext cx="5181600" cy="293751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49681" t="20349" r="25907" b="35120"/>
          <a:stretch>
            <a:fillRect/>
          </a:stretch>
        </p:blipFill>
        <p:spPr>
          <a:xfrm>
            <a:off x="6867525" y="621030"/>
            <a:ext cx="4620895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4859" t="27722" r="50740" b="29130"/>
          <a:stretch>
            <a:fillRect/>
          </a:stretch>
        </p:blipFill>
        <p:spPr>
          <a:xfrm>
            <a:off x="793750" y="3770630"/>
            <a:ext cx="5032375" cy="3014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49443" t="27157" r="26885" b="29778"/>
          <a:stretch>
            <a:fillRect/>
          </a:stretch>
        </p:blipFill>
        <p:spPr>
          <a:xfrm>
            <a:off x="6867525" y="3700780"/>
            <a:ext cx="4620895" cy="295338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33655"/>
            <a:ext cx="113855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Nghe kÓ l¹i</a:t>
            </a:r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7" name="Sách đám mây (2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345" y="-71120"/>
            <a:ext cx="1138555" cy="11506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1290"/>
            <a:ext cx="10515600" cy="1104265"/>
          </a:xfrm>
        </p:spPr>
        <p:txBody>
          <a:bodyPr/>
          <a:p>
            <a:pPr algn="ctr"/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24988" t="21071" r="50616" b="35926"/>
          <a:stretch>
            <a:fillRect/>
          </a:stretch>
        </p:blipFill>
        <p:spPr>
          <a:xfrm>
            <a:off x="972820" y="833120"/>
            <a:ext cx="5181600" cy="293751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49681" t="20349" r="25907" b="35120"/>
          <a:stretch>
            <a:fillRect/>
          </a:stretch>
        </p:blipFill>
        <p:spPr>
          <a:xfrm>
            <a:off x="6867525" y="621030"/>
            <a:ext cx="4620895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4859" t="27722" r="50740" b="29130"/>
          <a:stretch>
            <a:fillRect/>
          </a:stretch>
        </p:blipFill>
        <p:spPr>
          <a:xfrm>
            <a:off x="793750" y="3770630"/>
            <a:ext cx="5032375" cy="3014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49443" t="27157" r="26885" b="29778"/>
          <a:stretch>
            <a:fillRect/>
          </a:stretch>
        </p:blipFill>
        <p:spPr>
          <a:xfrm>
            <a:off x="6867525" y="3700780"/>
            <a:ext cx="4620895" cy="295338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33655"/>
            <a:ext cx="113855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878</Words>
  <Application>WPS Presentation</Application>
  <PresentationFormat>Widescreen</PresentationFormat>
  <Paragraphs>103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SimSun</vt:lpstr>
      <vt:lpstr>Wingdings</vt:lpstr>
      <vt:lpstr>.VnAvant</vt:lpstr>
      <vt:lpstr>Tahoma</vt:lpstr>
      <vt:lpstr>Times New Roman</vt:lpstr>
      <vt:lpstr>Calibri</vt:lpstr>
      <vt:lpstr>.VnTime</vt:lpstr>
      <vt:lpstr>Calibri Light</vt:lpstr>
      <vt:lpstr>Microsoft YaHei</vt:lpstr>
      <vt:lpstr>Arial Unicode MS</vt:lpstr>
      <vt:lpstr>Office Theme</vt:lpstr>
      <vt:lpstr>1_Office Theme</vt:lpstr>
      <vt:lpstr>2_Office Theme</vt:lpstr>
      <vt:lpstr>PowerPoint 演示文稿</vt:lpstr>
      <vt:lpstr>Khëi ®éng</vt:lpstr>
      <vt:lpstr>PowerPoint 演示文稿</vt:lpstr>
      <vt:lpstr>Kể chuyện  Bài 26 Kiến vµ bå c©u</vt:lpstr>
      <vt:lpstr>Nghe kÓ chuyÖn</vt:lpstr>
      <vt:lpstr>Nghe kÓ chuyÖn</vt:lpstr>
      <vt:lpstr>Tr¶ lêi c©u hái</vt:lpstr>
      <vt:lpstr>Nghe kÓ l¹i</vt:lpstr>
      <vt:lpstr>PowerPoint 演示文稿</vt:lpstr>
      <vt:lpstr>VÒNG QUAY MAY MẮN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ACER</cp:lastModifiedBy>
  <cp:revision>43</cp:revision>
  <dcterms:created xsi:type="dcterms:W3CDTF">2018-05-10T00:06:00Z</dcterms:created>
  <dcterms:modified xsi:type="dcterms:W3CDTF">2020-08-09T14:52:25Z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