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7" r:id="rId3"/>
    <p:sldId id="256" r:id="rId4"/>
    <p:sldId id="262" r:id="rId5"/>
    <p:sldId id="312" r:id="rId6"/>
    <p:sldId id="317" r:id="rId7"/>
    <p:sldId id="316" r:id="rId8"/>
    <p:sldId id="318" r:id="rId9"/>
    <p:sldId id="311" r:id="rId10"/>
    <p:sldId id="281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006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1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4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3.jpg"/><Relationship Id="rId2" Type="http://schemas.openxmlformats.org/officeDocument/2006/relationships/control" Target="../activeX/activeX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4.xml"/><Relationship Id="rId15" Type="http://schemas.openxmlformats.org/officeDocument/2006/relationships/image" Target="../media/image16.png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0.wmf"/><Relationship Id="rId3" Type="http://schemas.openxmlformats.org/officeDocument/2006/relationships/control" Target="../activeX/activeX11.xml"/><Relationship Id="rId7" Type="http://schemas.openxmlformats.org/officeDocument/2006/relationships/control" Target="../activeX/activeX15.xml"/><Relationship Id="rId12" Type="http://schemas.openxmlformats.org/officeDocument/2006/relationships/image" Target="../media/image16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image" Target="../media/image15.png"/><Relationship Id="rId5" Type="http://schemas.openxmlformats.org/officeDocument/2006/relationships/control" Target="../activeX/activeX13.xml"/><Relationship Id="rId10" Type="http://schemas.openxmlformats.org/officeDocument/2006/relationships/image" Target="../media/image14.png"/><Relationship Id="rId4" Type="http://schemas.openxmlformats.org/officeDocument/2006/relationships/control" Target="../activeX/activeX12.xml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0687" y="4203510"/>
            <a:ext cx="828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Nghe và hát theo bài hát Tập đếm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3200" b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2670461" y="341142"/>
            <a:ext cx="6753027" cy="799110"/>
            <a:chOff x="1208564" y="356727"/>
            <a:chExt cx="3286854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390474"/>
              <a:ext cx="310529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152A65B-72EF-4900-B26C-93B9D181A5FA}"/>
              </a:ext>
            </a:extLst>
          </p:cNvPr>
          <p:cNvSpPr/>
          <p:nvPr/>
        </p:nvSpPr>
        <p:spPr>
          <a:xfrm rot="21171660">
            <a:off x="2597501" y="2604553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64AC91B-6764-4B0F-8CEB-DE90C45129A9}"/>
              </a:ext>
            </a:extLst>
          </p:cNvPr>
          <p:cNvSpPr/>
          <p:nvPr/>
        </p:nvSpPr>
        <p:spPr>
          <a:xfrm rot="270364">
            <a:off x="5065205" y="228793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91790FC0-C38F-4AD5-B5DB-578A27EAF4CF}"/>
              </a:ext>
            </a:extLst>
          </p:cNvPr>
          <p:cNvSpPr/>
          <p:nvPr/>
        </p:nvSpPr>
        <p:spPr>
          <a:xfrm rot="171883">
            <a:off x="7630416" y="2443278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2F748A2B-8079-4D15-ADFF-43E3E40A6442}"/>
              </a:ext>
            </a:extLst>
          </p:cNvPr>
          <p:cNvSpPr/>
          <p:nvPr/>
        </p:nvSpPr>
        <p:spPr>
          <a:xfrm>
            <a:off x="3682240" y="4264024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10204856-9BC1-41D3-B5A0-47460638916E}"/>
              </a:ext>
            </a:extLst>
          </p:cNvPr>
          <p:cNvSpPr/>
          <p:nvPr/>
        </p:nvSpPr>
        <p:spPr>
          <a:xfrm rot="173918">
            <a:off x="6677808" y="414924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10 - 8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EFB351DB-601F-4550-A36C-845030DFA6A4}"/>
              </a:ext>
            </a:extLst>
          </p:cNvPr>
          <p:cNvSpPr/>
          <p:nvPr/>
        </p:nvSpPr>
        <p:spPr>
          <a:xfrm>
            <a:off x="1273446" y="1178441"/>
            <a:ext cx="1714996" cy="825690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"/>
              </a:rPr>
              <a:t>10 - 3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63D49DF6-6C5A-44CA-AAE7-11E0725C5670}"/>
              </a:ext>
            </a:extLst>
          </p:cNvPr>
          <p:cNvSpPr/>
          <p:nvPr/>
        </p:nvSpPr>
        <p:spPr>
          <a:xfrm>
            <a:off x="9383545" y="1124895"/>
            <a:ext cx="1535009" cy="825690"/>
          </a:xfrm>
          <a:prstGeom prst="wedgeEllipseCallout">
            <a:avLst>
              <a:gd name="adj1" fmla="val 11175"/>
              <a:gd name="adj2" fmla="val 6580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"/>
              </a:rPr>
              <a:t>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3010758-3724-4EB7-B279-A77C79B5746F}"/>
              </a:ext>
            </a:extLst>
          </p:cNvPr>
          <p:cNvGrpSpPr/>
          <p:nvPr/>
        </p:nvGrpSpPr>
        <p:grpSpPr>
          <a:xfrm rot="577334">
            <a:off x="6086538" y="1959627"/>
            <a:ext cx="1489107" cy="2296932"/>
            <a:chOff x="5361617" y="6110087"/>
            <a:chExt cx="1489107" cy="2296932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F657E11-8341-4924-B9CC-E569FD25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724" b="80920" l="40553" r="65668">
                          <a14:foregroundMark x1="56221" y1="11954" x2="56221" y2="11954"/>
                          <a14:foregroundMark x1="65668" y1="23678" x2="65668" y2="23678"/>
                          <a14:foregroundMark x1="54147" y1="44598" x2="54147" y2="44598"/>
                          <a14:foregroundMark x1="52765" y1="46437" x2="53456" y2="51264"/>
                          <a14:foregroundMark x1="55530" y1="51724" x2="52535" y2="61839"/>
                          <a14:foregroundMark x1="52535" y1="61839" x2="52995" y2="80460"/>
                        </a14:backgroundRemoval>
                      </a14:imgEffect>
                    </a14:imgLayer>
                  </a14:imgProps>
                </a:ext>
              </a:extLst>
            </a:blip>
            <a:srcRect l="37655" t="4697" r="31387" b="34767"/>
            <a:stretch/>
          </p:blipFill>
          <p:spPr>
            <a:xfrm>
              <a:off x="5361617" y="6110087"/>
              <a:ext cx="1171895" cy="22969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F92D57F-0BE7-4AE6-95F7-E840987CF737}"/>
                </a:ext>
              </a:extLst>
            </p:cNvPr>
            <p:cNvSpPr txBox="1"/>
            <p:nvPr/>
          </p:nvSpPr>
          <p:spPr>
            <a:xfrm>
              <a:off x="5731253" y="6554887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FA79163-1C83-4002-BFD0-0DAF90FB2762}"/>
              </a:ext>
            </a:extLst>
          </p:cNvPr>
          <p:cNvGrpSpPr/>
          <p:nvPr/>
        </p:nvGrpSpPr>
        <p:grpSpPr>
          <a:xfrm rot="1124947">
            <a:off x="4735222" y="3826553"/>
            <a:ext cx="1541518" cy="1999249"/>
            <a:chOff x="10284462" y="6855692"/>
            <a:chExt cx="1541518" cy="19992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6CE26313-8C42-4331-B603-E32EF00AB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826" r="17475" b="10761"/>
            <a:stretch/>
          </p:blipFill>
          <p:spPr>
            <a:xfrm>
              <a:off x="10284462" y="6855692"/>
              <a:ext cx="1359840" cy="199924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A8C7975-1E5E-46EA-A920-CB59FCD90D28}"/>
                </a:ext>
              </a:extLst>
            </p:cNvPr>
            <p:cNvSpPr txBox="1"/>
            <p:nvPr/>
          </p:nvSpPr>
          <p:spPr>
            <a:xfrm>
              <a:off x="10706509" y="7349348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717EE1B4-D201-433B-98D8-F974EC0C7E83}"/>
              </a:ext>
            </a:extLst>
          </p:cNvPr>
          <p:cNvGrpSpPr/>
          <p:nvPr/>
        </p:nvGrpSpPr>
        <p:grpSpPr>
          <a:xfrm>
            <a:off x="3382105" y="2065032"/>
            <a:ext cx="1728286" cy="1959996"/>
            <a:chOff x="13097023" y="6006593"/>
            <a:chExt cx="1728286" cy="1959996"/>
          </a:xfrm>
        </p:grpSpPr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7B5F8DDE-74B4-4C26-AEFB-EF9F6166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8921"/>
            <a:stretch/>
          </p:blipFill>
          <p:spPr>
            <a:xfrm>
              <a:off x="13097023" y="6006593"/>
              <a:ext cx="1728286" cy="19599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8861A82-2F2F-4E85-B4C1-9EBA7810E2C1}"/>
                </a:ext>
              </a:extLst>
            </p:cNvPr>
            <p:cNvSpPr txBox="1"/>
            <p:nvPr/>
          </p:nvSpPr>
          <p:spPr>
            <a:xfrm>
              <a:off x="13604631" y="6308452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9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E66381B-7CF1-4ACF-BAC4-DC67EC5B3AFB}"/>
              </a:ext>
            </a:extLst>
          </p:cNvPr>
          <p:cNvGrpSpPr/>
          <p:nvPr/>
        </p:nvGrpSpPr>
        <p:grpSpPr>
          <a:xfrm rot="500095">
            <a:off x="7678523" y="3938644"/>
            <a:ext cx="1414398" cy="2023887"/>
            <a:chOff x="6774260" y="5572222"/>
            <a:chExt cx="1674383" cy="2418787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9BB25C6-E5C5-44D4-BC72-BD661060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612"/>
            <a:stretch/>
          </p:blipFill>
          <p:spPr>
            <a:xfrm>
              <a:off x="6774260" y="5572222"/>
              <a:ext cx="1674383" cy="2418787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B1BD884-7AEB-43BE-AC40-C1925516E2B9}"/>
                </a:ext>
              </a:extLst>
            </p:cNvPr>
            <p:cNvSpPr txBox="1"/>
            <p:nvPr/>
          </p:nvSpPr>
          <p:spPr>
            <a:xfrm>
              <a:off x="7204336" y="5953134"/>
              <a:ext cx="1119471" cy="77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ooper Black" panose="0208090404030B020404" pitchFamily="18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4506BC4E-464F-4FFA-93BE-EDC1781DDA53}"/>
              </a:ext>
            </a:extLst>
          </p:cNvPr>
          <p:cNvGrpSpPr/>
          <p:nvPr/>
        </p:nvGrpSpPr>
        <p:grpSpPr>
          <a:xfrm rot="430458">
            <a:off x="8770907" y="2161824"/>
            <a:ext cx="1236646" cy="1884561"/>
            <a:chOff x="8323806" y="6849702"/>
            <a:chExt cx="1349338" cy="1999249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97F95E60-7FDE-4A0C-8F79-1305F22A9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0579"/>
            <a:stretch/>
          </p:blipFill>
          <p:spPr>
            <a:xfrm>
              <a:off x="8323806" y="6849702"/>
              <a:ext cx="1148889" cy="199924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FE867CB-2030-4801-94F1-C540F27AD3ED}"/>
                </a:ext>
              </a:extLst>
            </p:cNvPr>
            <p:cNvSpPr txBox="1"/>
            <p:nvPr/>
          </p:nvSpPr>
          <p:spPr>
            <a:xfrm>
              <a:off x="8553673" y="7209041"/>
              <a:ext cx="1119471" cy="6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ooper Black" panose="0208090404030B020404" pitchFamily="18" charset="0"/>
                </a:rPr>
                <a:t>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B139C3C-9FFF-4ED6-A886-2DB78FD7C7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58" b="93154" l="1832" r="17134">
                        <a14:foregroundMark x1="7866" y1="10758" x2="7866" y2="10758"/>
                        <a14:foregroundMark x1="9806" y1="45721" x2="16595" y2="45966"/>
                        <a14:foregroundMark x1="6897" y1="43032" x2="11746" y2="42787"/>
                        <a14:foregroundMark x1="11746" y1="42787" x2="16379" y2="42787"/>
                        <a14:foregroundMark x1="16379" y1="42787" x2="17134" y2="44499"/>
                        <a14:foregroundMark x1="6466" y1="47433" x2="16595" y2="48411"/>
                        <a14:foregroundMark x1="6142" y1="50122" x2="16918" y2="50122"/>
                        <a14:foregroundMark x1="6573" y1="81663" x2="6573" y2="81663"/>
                        <a14:foregroundMark x1="11099" y1="81663" x2="11099" y2="81663"/>
                        <a14:foregroundMark x1="7220" y1="93154" x2="7220" y2="93154"/>
                      </a14:backgroundRemoval>
                    </a14:imgEffect>
                  </a14:imgLayer>
                </a14:imgProps>
              </a:ext>
            </a:extLst>
          </a:blip>
          <a:srcRect l="-1" t="2262" r="81311"/>
          <a:stretch/>
        </p:blipFill>
        <p:spPr>
          <a:xfrm>
            <a:off x="448461" y="1703372"/>
            <a:ext cx="1887780" cy="43509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E030B14-67F7-4C9D-B207-E65564F565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2" b="91443" l="78664" r="98384">
                        <a14:foregroundMark x1="78664" y1="40098" x2="78664" y2="40098"/>
                        <a14:foregroundMark x1="91703" y1="39853" x2="91703" y2="39853"/>
                        <a14:foregroundMark x1="87284" y1="88998" x2="87284" y2="88998"/>
                        <a14:foregroundMark x1="87069" y1="84597" x2="87069" y2="84597"/>
                        <a14:foregroundMark x1="86099" y1="87775" x2="86099" y2="87775"/>
                        <a14:foregroundMark x1="94720" y1="90465" x2="94720" y2="90465"/>
                        <a14:foregroundMark x1="93750" y1="88998" x2="93750" y2="88998"/>
                        <a14:foregroundMark x1="93750" y1="88753" x2="93750" y2="88753"/>
                        <a14:foregroundMark x1="89978" y1="90709" x2="89978" y2="90709"/>
                        <a14:foregroundMark x1="92780" y1="89242" x2="92780" y2="89242"/>
                        <a14:foregroundMark x1="91810" y1="89731" x2="91810" y2="89731"/>
                        <a14:foregroundMark x1="88039" y1="89731" x2="91379" y2="89731"/>
                        <a14:foregroundMark x1="86099" y1="91198" x2="86099" y2="91198"/>
                        <a14:foregroundMark x1="85668" y1="91198" x2="85668" y2="91198"/>
                        <a14:foregroundMark x1="93103" y1="91687" x2="93103" y2="91687"/>
                        <a14:foregroundMark x1="93966" y1="91687" x2="93966" y2="91687"/>
                        <a14:foregroundMark x1="95366" y1="90465" x2="95366" y2="90465"/>
                        <a14:foregroundMark x1="95797" y1="90465" x2="95797" y2="90465"/>
                        <a14:foregroundMark x1="95905" y1="88998" x2="95905" y2="88998"/>
                        <a14:foregroundMark x1="85345" y1="91198" x2="85345" y2="91198"/>
                        <a14:foregroundMark x1="84806" y1="90954" x2="84806" y2="90954"/>
                        <a14:foregroundMark x1="84591" y1="90465" x2="84591" y2="90465"/>
                        <a14:foregroundMark x1="92241" y1="8802" x2="92241" y2="8802"/>
                        <a14:foregroundMark x1="97629" y1="59902" x2="97629" y2="59902"/>
                        <a14:foregroundMark x1="98384" y1="62103" x2="98384" y2="62103"/>
                      </a14:backgroundRemoval>
                    </a14:imgEffect>
                  </a14:imgLayer>
                </a14:imgProps>
              </a:ext>
            </a:extLst>
          </a:blip>
          <a:srcRect l="77639" t="6489" r="1221" b="5354"/>
          <a:stretch/>
        </p:blipFill>
        <p:spPr>
          <a:xfrm>
            <a:off x="9946423" y="2108010"/>
            <a:ext cx="2088473" cy="3838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36E940-E2E2-40CB-B8D5-828470D9C840}"/>
              </a:ext>
            </a:extLst>
          </p:cNvPr>
          <p:cNvSpPr/>
          <p:nvPr/>
        </p:nvSpPr>
        <p:spPr>
          <a:xfrm>
            <a:off x="409433" y="1037230"/>
            <a:ext cx="11313994" cy="5291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853093A-79A7-4305-B59D-E7E29E1AF1F6}"/>
              </a:ext>
            </a:extLst>
          </p:cNvPr>
          <p:cNvGrpSpPr/>
          <p:nvPr/>
        </p:nvGrpSpPr>
        <p:grpSpPr>
          <a:xfrm>
            <a:off x="993028" y="140224"/>
            <a:ext cx="2490872" cy="799110"/>
            <a:chOff x="1208564" y="181854"/>
            <a:chExt cx="1212365" cy="7222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87B2ACEC-3591-47BE-892C-C0EF2D96E65B}"/>
                </a:ext>
              </a:extLst>
            </p:cNvPr>
            <p:cNvSpPr/>
            <p:nvPr/>
          </p:nvSpPr>
          <p:spPr>
            <a:xfrm>
              <a:off x="1458572" y="358944"/>
              <a:ext cx="962357" cy="54512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a.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48FCE65D-F391-4E34-A4E4-87EE7B1D5D83}"/>
                </a:ext>
              </a:extLst>
            </p:cNvPr>
            <p:cNvSpPr/>
            <p:nvPr/>
          </p:nvSpPr>
          <p:spPr>
            <a:xfrm>
              <a:off x="1208564" y="181854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0AF854B-5422-48C6-B182-67E74A4C5253}"/>
              </a:ext>
            </a:extLst>
          </p:cNvPr>
          <p:cNvGrpSpPr/>
          <p:nvPr/>
        </p:nvGrpSpPr>
        <p:grpSpPr>
          <a:xfrm>
            <a:off x="989352" y="1509269"/>
            <a:ext cx="3613760" cy="2190337"/>
            <a:chOff x="1046305" y="1346583"/>
            <a:chExt cx="3613760" cy="219033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DC186A2-6D02-4DC6-B7C6-D77BEA8E5213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="" xmlns:a16="http://schemas.microsoft.com/office/drawing/2014/main" id="{6B0199BF-5A37-4284-9619-08DE2B6947AA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F436FCB9-9E2A-47A9-BAEF-BC496FC0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>
              <a:extLst>
                <a:ext uri="{FF2B5EF4-FFF2-40B4-BE49-F238E27FC236}">
                  <a16:creationId xmlns="" xmlns:a16="http://schemas.microsoft.com/office/drawing/2014/main" id="{BE9D2386-A612-4051-838E-10D3FA30C71F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12 –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17 – 7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ADE4D27-2A4A-4F46-AE74-5B812E24DD1C}"/>
              </a:ext>
            </a:extLst>
          </p:cNvPr>
          <p:cNvGrpSpPr/>
          <p:nvPr/>
        </p:nvGrpSpPr>
        <p:grpSpPr>
          <a:xfrm>
            <a:off x="4443126" y="1241084"/>
            <a:ext cx="3349779" cy="2443467"/>
            <a:chOff x="6007005" y="1086391"/>
            <a:chExt cx="3349779" cy="244346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9A4C8BB-F4E0-42CE-8B84-17DBEDF8C5BA}"/>
                </a:ext>
              </a:extLst>
            </p:cNvPr>
            <p:cNvGrpSpPr/>
            <p:nvPr/>
          </p:nvGrpSpPr>
          <p:grpSpPr>
            <a:xfrm>
              <a:off x="6007005" y="1086391"/>
              <a:ext cx="3349779" cy="2443467"/>
              <a:chOff x="4559499" y="736014"/>
              <a:chExt cx="3349779" cy="2443467"/>
            </a:xfrm>
          </p:grpSpPr>
          <p:sp>
            <p:nvSpPr>
              <p:cNvPr id="17" name="Rounded Rectangle 33">
                <a:extLst>
                  <a:ext uri="{FF2B5EF4-FFF2-40B4-BE49-F238E27FC236}">
                    <a16:creationId xmlns="" xmlns:a16="http://schemas.microsoft.com/office/drawing/2014/main" id="{03B749CA-DF97-4C38-AD27-412D025D4401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94952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CEA143E4-11F0-4184-9656-A3358607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>
              <a:extLst>
                <a:ext uri="{FF2B5EF4-FFF2-40B4-BE49-F238E27FC236}">
                  <a16:creationId xmlns="" xmlns:a16="http://schemas.microsoft.com/office/drawing/2014/main" id="{E291288F-A504-4053-A2EC-8B7B3A45C90C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6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8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D15412B-7F07-424C-8862-966CC65721F5}"/>
              </a:ext>
            </a:extLst>
          </p:cNvPr>
          <p:cNvGrpSpPr/>
          <p:nvPr/>
        </p:nvGrpSpPr>
        <p:grpSpPr>
          <a:xfrm>
            <a:off x="8187746" y="1374838"/>
            <a:ext cx="3205805" cy="2324768"/>
            <a:chOff x="3658265" y="3795250"/>
            <a:chExt cx="3205805" cy="2324768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5DE5C02D-99BD-4C1C-A5EC-913696B6EE0C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>
                <a:extLst>
                  <a:ext uri="{FF2B5EF4-FFF2-40B4-BE49-F238E27FC236}">
                    <a16:creationId xmlns="" xmlns:a16="http://schemas.microsoft.com/office/drawing/2014/main" id="{FD9B1CCA-AB4C-4C33-8D4D-C4997E129788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53E8A8F2-D366-4E15-8EA5-B04BA411B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>
              <a:extLst>
                <a:ext uri="{FF2B5EF4-FFF2-40B4-BE49-F238E27FC236}">
                  <a16:creationId xmlns="" xmlns:a16="http://schemas.microsoft.com/office/drawing/2014/main" id="{936C57D1-2E10-4FAD-AD56-D30DF9B07B05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 – 9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9090DF5-2341-4321-A7EE-2E0FA5CFADA4}"/>
              </a:ext>
            </a:extLst>
          </p:cNvPr>
          <p:cNvSpPr txBox="1"/>
          <p:nvPr/>
        </p:nvSpPr>
        <p:spPr>
          <a:xfrm>
            <a:off x="1197380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15 -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F16B196-8349-4C10-82B0-F7B20DF74622}"/>
              </a:ext>
            </a:extLst>
          </p:cNvPr>
          <p:cNvSpPr txBox="1"/>
          <p:nvPr/>
        </p:nvSpPr>
        <p:spPr>
          <a:xfrm>
            <a:off x="4726587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19 -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F702688-921E-4DF8-96A6-E6F1390E9722}"/>
              </a:ext>
            </a:extLst>
          </p:cNvPr>
          <p:cNvSpPr txBox="1"/>
          <p:nvPr/>
        </p:nvSpPr>
        <p:spPr>
          <a:xfrm>
            <a:off x="8391763" y="4909030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17 - 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="" xmlns:a16="http://schemas.microsoft.com/office/drawing/2014/main" id="{28A6E372-DCE0-4ADB-8664-0FDAF0CFDA50}"/>
              </a:ext>
            </a:extLst>
          </p:cNvPr>
          <p:cNvSpPr/>
          <p:nvPr/>
        </p:nvSpPr>
        <p:spPr>
          <a:xfrm>
            <a:off x="1653242" y="4029059"/>
            <a:ext cx="1586763" cy="66734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9" name="TextBox4" r:id="rId2" imgW="609480" imgH="542880"/>
        </mc:Choice>
        <mc:Fallback>
          <p:control name="TextBox4" r:id="rId2" imgW="609480" imgH="5428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5988" y="21907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0" name="TextBox1" r:id="rId3" imgW="609480" imgH="542880"/>
        </mc:Choice>
        <mc:Fallback>
          <p:control name="TextBox1" r:id="rId3" imgW="609480" imgH="5428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5988" y="28813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1" name="TextBox2" r:id="rId4" imgW="609480" imgH="542880"/>
        </mc:Choice>
        <mc:Fallback>
          <p:control name="TextBox2" r:id="rId4" imgW="609480" imgH="5428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9750" y="21955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2" name="TextBox3" r:id="rId5" imgW="609480" imgH="542880"/>
        </mc:Choice>
        <mc:Fallback>
          <p:control name="TextBox3" r:id="rId5" imgW="609480" imgH="5428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8638" y="2867025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3" name="TextBox5" r:id="rId6" imgW="609480" imgH="542880"/>
        </mc:Choice>
        <mc:Fallback>
          <p:control name="TextBox5" r:id="rId6" imgW="609480" imgH="54288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15600" y="21399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4" name="TextBox6" r:id="rId7" imgW="609480" imgH="542880"/>
        </mc:Choice>
        <mc:Fallback>
          <p:control name="TextBox6" r:id="rId7" imgW="609480" imgH="54288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15600" y="28178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" name="TextBox7" r:id="rId8" imgW="609480" imgH="542880"/>
        </mc:Choice>
        <mc:Fallback>
          <p:control name="TextBox7" r:id="rId8" imgW="609480" imgH="54288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4563" y="5008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6" name="TextBox8" r:id="rId9" imgW="609480" imgH="542880"/>
        </mc:Choice>
        <mc:Fallback>
          <p:control name="TextBox8" r:id="rId9" imgW="609480" imgH="54288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0563" y="5008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7" name="TextBox9" r:id="rId10" imgW="609480" imgH="542880"/>
        </mc:Choice>
        <mc:Fallback>
          <p:control name="TextBox9" r:id="rId10" imgW="609480" imgH="54288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6100" y="49895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42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D92DBA6-9FE4-4DCF-9871-5CF320C2017F}"/>
              </a:ext>
            </a:extLst>
          </p:cNvPr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="" xmlns:a16="http://schemas.microsoft.com/office/drawing/2014/main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3C46639-2FFA-499B-9141-6AEC5B873E14}"/>
              </a:ext>
            </a:extLst>
          </p:cNvPr>
          <p:cNvGrpSpPr/>
          <p:nvPr/>
        </p:nvGrpSpPr>
        <p:grpSpPr>
          <a:xfrm>
            <a:off x="3970618" y="3877268"/>
            <a:ext cx="4640171" cy="2190337"/>
            <a:chOff x="1046305" y="1346583"/>
            <a:chExt cx="3613760" cy="2190337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8B3067D1-8C7E-4CD3-B086-35B2EA649A3C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="" xmlns:a16="http://schemas.microsoft.com/office/drawing/2014/main" id="{AFC2D388-B9C2-4A4E-8253-DBC8EC1E2F6B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69EBF55D-D7DF-4D9A-96FC-C58D1B440A8D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10 – 6 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11 – 1 – 6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1BFBA67-448F-4B29-A1E4-13C63A21F36E}"/>
              </a:ext>
            </a:extLst>
          </p:cNvPr>
          <p:cNvGrpSpPr/>
          <p:nvPr/>
        </p:nvGrpSpPr>
        <p:grpSpPr>
          <a:xfrm>
            <a:off x="886552" y="1218979"/>
            <a:ext cx="4427584" cy="2759988"/>
            <a:chOff x="6007005" y="1086391"/>
            <a:chExt cx="3267891" cy="27599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A6B51ED6-8F7C-4582-B819-5ABA3AEA81A4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>
                <a:extLst>
                  <a:ext uri="{FF2B5EF4-FFF2-40B4-BE49-F238E27FC236}">
                    <a16:creationId xmlns="" xmlns:a16="http://schemas.microsoft.com/office/drawing/2014/main" id="{627F573F-3C4E-4500-A884-FBE2E3B29D9E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34386A70-145F-43C9-9865-2569A74E3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>
              <a:extLst>
                <a:ext uri="{FF2B5EF4-FFF2-40B4-BE49-F238E27FC236}">
                  <a16:creationId xmlns="" xmlns:a16="http://schemas.microsoft.com/office/drawing/2014/main" id="{48FCFB55-380A-4CC4-9AE0-337E40671013}"/>
                </a:ext>
              </a:extLst>
            </p:cNvPr>
            <p:cNvSpPr txBox="1"/>
            <p:nvPr/>
          </p:nvSpPr>
          <p:spPr>
            <a:xfrm>
              <a:off x="6765848" y="1968942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2 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4 – 2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535FEDA-52A6-4500-965A-2979B802EB89}"/>
              </a:ext>
            </a:extLst>
          </p:cNvPr>
          <p:cNvGrpSpPr/>
          <p:nvPr/>
        </p:nvGrpSpPr>
        <p:grpSpPr>
          <a:xfrm>
            <a:off x="6589905" y="1310203"/>
            <a:ext cx="4447750" cy="2324768"/>
            <a:chOff x="3658265" y="3795250"/>
            <a:chExt cx="3205805" cy="2324768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B9C603B-C966-4D4E-A22F-8A96F693F2F7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>
                <a:extLst>
                  <a:ext uri="{FF2B5EF4-FFF2-40B4-BE49-F238E27FC236}">
                    <a16:creationId xmlns="" xmlns:a16="http://schemas.microsoft.com/office/drawing/2014/main" id="{1B73343E-AFA2-4102-8914-3E0CDBC45AC1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03E8B3C1-4513-4BA7-B501-6CE2F359F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>
              <a:extLst>
                <a:ext uri="{FF2B5EF4-FFF2-40B4-BE49-F238E27FC236}">
                  <a16:creationId xmlns="" xmlns:a16="http://schemas.microsoft.com/office/drawing/2014/main" id="{71BB10A3-A128-435A-91AC-44F02BFFD0B0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5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5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92" name="TextBox4" r:id="rId2" imgW="723960" imgH="457200"/>
        </mc:Choice>
        <mc:Fallback>
          <p:control name="TextBox4" r:id="rId2" imgW="72396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5125" y="2181225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3" name="TextBox1" r:id="rId3" imgW="723960" imgH="457200"/>
        </mc:Choice>
        <mc:Fallback>
          <p:control name="TextBox1" r:id="rId3" imgW="72396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5125" y="2836863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4" name="TextBox2" r:id="rId4" imgW="723960" imgH="457200"/>
        </mc:Choice>
        <mc:Fallback>
          <p:control name="TextBox2" r:id="rId4" imgW="72396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3125" y="2066925"/>
                  <a:ext cx="725488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5" name="TextBox3" r:id="rId5" imgW="723960" imgH="457200"/>
        </mc:Choice>
        <mc:Fallback>
          <p:control name="TextBox3" r:id="rId5" imgW="72396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3125" y="2749550"/>
                  <a:ext cx="7254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6" name="TextBox5" r:id="rId6" imgW="723960" imgH="457200"/>
        </mc:Choice>
        <mc:Fallback>
          <p:control name="TextBox5" r:id="rId6" imgW="723960" imgH="4572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4063" y="4573588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7" name="TextBox6" r:id="rId7" imgW="723960" imgH="457200"/>
        </mc:Choice>
        <mc:Fallback>
          <p:control name="TextBox6" r:id="rId7" imgW="723960" imgH="4572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4063" y="5243513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756BE8-4892-4CD9-A6AE-54790C23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3"/>
          <a:stretch/>
        </p:blipFill>
        <p:spPr>
          <a:xfrm>
            <a:off x="1290480" y="614150"/>
            <a:ext cx="9968923" cy="4825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03A5407-0C34-4B8C-910D-D39121D0F49B}"/>
              </a:ext>
            </a:extLst>
          </p:cNvPr>
          <p:cNvSpPr/>
          <p:nvPr/>
        </p:nvSpPr>
        <p:spPr>
          <a:xfrm>
            <a:off x="1290480" y="743804"/>
            <a:ext cx="840696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697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586854"/>
            <a:ext cx="940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Trò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ch</a:t>
            </a:r>
            <a:r>
              <a:rPr lang="vi-VN" sz="8000" dirty="0" smtClean="0">
                <a:solidFill>
                  <a:srgbClr val="FF0000"/>
                </a:solidFill>
              </a:rPr>
              <a:t>ơi</a:t>
            </a:r>
            <a:r>
              <a:rPr lang="en-US" sz="8000" dirty="0">
                <a:solidFill>
                  <a:srgbClr val="FF0000"/>
                </a:solidFill>
              </a:rPr>
              <a:t>: </a:t>
            </a:r>
            <a:r>
              <a:rPr lang="en-US" sz="8000" dirty="0" err="1" smtClean="0">
                <a:solidFill>
                  <a:srgbClr val="FF0000"/>
                </a:solidFill>
              </a:rPr>
              <a:t>Tiếp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sức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5" y="2035814"/>
            <a:ext cx="1145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Viết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các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phép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trừ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có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kết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quả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bằng</a:t>
            </a:r>
            <a:r>
              <a:rPr lang="en-US" sz="5400" dirty="0" smtClean="0">
                <a:solidFill>
                  <a:schemeClr val="tx1"/>
                </a:solidFill>
              </a:rPr>
              <a:t> 10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8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168</Words>
  <Application>Microsoft Office PowerPoint</Application>
  <PresentationFormat>Custom</PresentationFormat>
  <Paragraphs>45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247</cp:revision>
  <dcterms:created xsi:type="dcterms:W3CDTF">2021-02-20T02:56:00Z</dcterms:created>
  <dcterms:modified xsi:type="dcterms:W3CDTF">2025-10-06T15:11:57Z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