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notesSlides/notesSlide6.xml" ContentType="application/vnd.openxmlformats-officedocument.presentationml.notesSlide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7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5"/>
  </p:notesMasterIdLst>
  <p:sldIdLst>
    <p:sldId id="257" r:id="rId3"/>
    <p:sldId id="333" r:id="rId4"/>
    <p:sldId id="342" r:id="rId5"/>
    <p:sldId id="344" r:id="rId6"/>
    <p:sldId id="343" r:id="rId7"/>
    <p:sldId id="346" r:id="rId8"/>
    <p:sldId id="345" r:id="rId9"/>
    <p:sldId id="304" r:id="rId10"/>
    <p:sldId id="307" r:id="rId11"/>
    <p:sldId id="349" r:id="rId12"/>
    <p:sldId id="262" r:id="rId13"/>
    <p:sldId id="320" r:id="rId14"/>
    <p:sldId id="353" r:id="rId15"/>
    <p:sldId id="351" r:id="rId16"/>
    <p:sldId id="350" r:id="rId17"/>
    <p:sldId id="352" r:id="rId18"/>
    <p:sldId id="325" r:id="rId19"/>
    <p:sldId id="276" r:id="rId20"/>
    <p:sldId id="324" r:id="rId21"/>
    <p:sldId id="316" r:id="rId22"/>
    <p:sldId id="317" r:id="rId23"/>
    <p:sldId id="281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FF"/>
    <a:srgbClr val="F6ADFF"/>
    <a:srgbClr val="00FF00"/>
    <a:srgbClr val="FF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90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42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43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5112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2055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836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05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801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341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075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494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5938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6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349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447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805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24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50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809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604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1947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727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957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877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9170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4406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07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481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9328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084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0246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399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1871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541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3688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6687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29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638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0315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5" r:id="rId2"/>
    <p:sldLayoutId id="2147483724" r:id="rId3"/>
    <p:sldLayoutId id="2147483722" r:id="rId4"/>
    <p:sldLayoutId id="2147483721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6" r:id="rId11"/>
    <p:sldLayoutId id="2147483694" r:id="rId12"/>
    <p:sldLayoutId id="2147483693" r:id="rId13"/>
    <p:sldLayoutId id="2147483692" r:id="rId14"/>
    <p:sldLayoutId id="2147483691" r:id="rId15"/>
    <p:sldLayoutId id="2147483687" r:id="rId16"/>
    <p:sldLayoutId id="2147483665" r:id="rId17"/>
    <p:sldLayoutId id="2147483728" r:id="rId18"/>
    <p:sldLayoutId id="2147483727" r:id="rId19"/>
    <p:sldLayoutId id="2147483723" r:id="rId20"/>
    <p:sldLayoutId id="2147483720" r:id="rId21"/>
    <p:sldLayoutId id="2147483718" r:id="rId22"/>
    <p:sldLayoutId id="2147483717" r:id="rId23"/>
    <p:sldLayoutId id="2147483716" r:id="rId24"/>
    <p:sldLayoutId id="2147483715" r:id="rId25"/>
    <p:sldLayoutId id="2147483714" r:id="rId26"/>
    <p:sldLayoutId id="2147483713" r:id="rId27"/>
    <p:sldLayoutId id="2147483712" r:id="rId28"/>
    <p:sldLayoutId id="2147483711" r:id="rId29"/>
    <p:sldLayoutId id="2147483710" r:id="rId30"/>
    <p:sldLayoutId id="2147483709" r:id="rId31"/>
    <p:sldLayoutId id="2147483708" r:id="rId32"/>
    <p:sldLayoutId id="2147483707" r:id="rId33"/>
    <p:sldLayoutId id="2147483706" r:id="rId34"/>
    <p:sldLayoutId id="2147483705" r:id="rId35"/>
    <p:sldLayoutId id="2147483704" r:id="rId36"/>
    <p:sldLayoutId id="2147483703" r:id="rId37"/>
    <p:sldLayoutId id="2147483697" r:id="rId38"/>
    <p:sldLayoutId id="2147483695" r:id="rId39"/>
    <p:sldLayoutId id="2147483689" r:id="rId40"/>
    <p:sldLayoutId id="2147483688" r:id="rId41"/>
    <p:sldLayoutId id="2147483686" r:id="rId42"/>
    <p:sldLayoutId id="2147483685" r:id="rId43"/>
    <p:sldLayoutId id="2147483684" r:id="rId44"/>
    <p:sldLayoutId id="2147483683" r:id="rId45"/>
    <p:sldLayoutId id="2147483682" r:id="rId46"/>
    <p:sldLayoutId id="2147483681" r:id="rId47"/>
    <p:sldLayoutId id="2147483680" r:id="rId48"/>
    <p:sldLayoutId id="2147483666" r:id="rId49"/>
    <p:sldLayoutId id="2147483667" r:id="rId50"/>
    <p:sldLayoutId id="2147483668" r:id="rId51"/>
    <p:sldLayoutId id="2147483669" r:id="rId52"/>
    <p:sldLayoutId id="2147483670" r:id="rId53"/>
    <p:sldLayoutId id="2147483671" r:id="rId54"/>
    <p:sldLayoutId id="2147483672" r:id="rId55"/>
    <p:sldLayoutId id="2147483673" r:id="rId56"/>
    <p:sldLayoutId id="2147483674" r:id="rId5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32.wmf"/><Relationship Id="rId18" Type="http://schemas.openxmlformats.org/officeDocument/2006/relationships/image" Target="../media/image37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31.png"/><Relationship Id="rId17" Type="http://schemas.openxmlformats.org/officeDocument/2006/relationships/image" Target="../media/image36.wmf"/><Relationship Id="rId2" Type="http://schemas.openxmlformats.org/officeDocument/2006/relationships/control" Target="../activeX/activeX1.xml"/><Relationship Id="rId16" Type="http://schemas.openxmlformats.org/officeDocument/2006/relationships/image" Target="../media/image35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notesSlide" Target="../notesSlides/notesSlide6.xml"/><Relationship Id="rId5" Type="http://schemas.openxmlformats.org/officeDocument/2006/relationships/control" Target="../activeX/activeX4.xml"/><Relationship Id="rId15" Type="http://schemas.openxmlformats.org/officeDocument/2006/relationships/image" Target="../media/image34.wmf"/><Relationship Id="rId10" Type="http://schemas.openxmlformats.org/officeDocument/2006/relationships/slideLayout" Target="../slideLayouts/slideLayout30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33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ontrol" Target="../activeX/activeX10.xml"/><Relationship Id="rId7" Type="http://schemas.openxmlformats.org/officeDocument/2006/relationships/notesSlide" Target="../notesSlides/notesSlide7.xml"/><Relationship Id="rId2" Type="http://schemas.openxmlformats.org/officeDocument/2006/relationships/control" Target="../activeX/activeX9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30.xml"/><Relationship Id="rId5" Type="http://schemas.openxmlformats.org/officeDocument/2006/relationships/control" Target="../activeX/activeX12.xml"/><Relationship Id="rId4" Type="http://schemas.openxmlformats.org/officeDocument/2006/relationships/control" Target="../activeX/activeX11.xml"/><Relationship Id="rId9" Type="http://schemas.openxmlformats.org/officeDocument/2006/relationships/image" Target="../media/image3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8.wmf"/><Relationship Id="rId3" Type="http://schemas.openxmlformats.org/officeDocument/2006/relationships/control" Target="../activeX/activeX14.xml"/><Relationship Id="rId7" Type="http://schemas.openxmlformats.org/officeDocument/2006/relationships/control" Target="../activeX/activeX18.xml"/><Relationship Id="rId12" Type="http://schemas.openxmlformats.org/officeDocument/2006/relationships/image" Target="../media/image47.wmf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7.xml"/><Relationship Id="rId11" Type="http://schemas.openxmlformats.org/officeDocument/2006/relationships/image" Target="../media/image46.wmf"/><Relationship Id="rId5" Type="http://schemas.openxmlformats.org/officeDocument/2006/relationships/control" Target="../activeX/activeX16.xml"/><Relationship Id="rId10" Type="http://schemas.openxmlformats.org/officeDocument/2006/relationships/image" Target="../media/image45.png"/><Relationship Id="rId4" Type="http://schemas.openxmlformats.org/officeDocument/2006/relationships/control" Target="../activeX/activeX15.xml"/><Relationship Id="rId9" Type="http://schemas.openxmlformats.org/officeDocument/2006/relationships/image" Target="../media/image44.png"/><Relationship Id="rId14" Type="http://schemas.openxmlformats.org/officeDocument/2006/relationships/image" Target="../media/image49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control" Target="../activeX/activeX20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55.gif"/><Relationship Id="rId2" Type="http://schemas.openxmlformats.org/officeDocument/2006/relationships/control" Target="../activeX/activeX19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23.xml"/><Relationship Id="rId11" Type="http://schemas.openxmlformats.org/officeDocument/2006/relationships/image" Target="../media/image54.gif"/><Relationship Id="rId5" Type="http://schemas.openxmlformats.org/officeDocument/2006/relationships/control" Target="../activeX/activeX22.xml"/><Relationship Id="rId15" Type="http://schemas.openxmlformats.org/officeDocument/2006/relationships/image" Target="../media/image57.wmf"/><Relationship Id="rId10" Type="http://schemas.openxmlformats.org/officeDocument/2006/relationships/image" Target="../media/image53.gif"/><Relationship Id="rId4" Type="http://schemas.openxmlformats.org/officeDocument/2006/relationships/control" Target="../activeX/activeX21.xml"/><Relationship Id="rId9" Type="http://schemas.openxmlformats.org/officeDocument/2006/relationships/image" Target="../media/image52.gif"/><Relationship Id="rId14" Type="http://schemas.openxmlformats.org/officeDocument/2006/relationships/image" Target="../media/image49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5.gif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3914044" y="2709130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rgbClr val="F6AD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Rounded Corners 57">
            <a:extLst>
              <a:ext uri="{FF2B5EF4-FFF2-40B4-BE49-F238E27FC236}">
                <a16:creationId xmlns="" xmlns:a16="http://schemas.microsoft.com/office/drawing/2014/main" id="{3B7A4F2F-B850-46C2-BDE1-76C48D23C204}"/>
              </a:ext>
            </a:extLst>
          </p:cNvPr>
          <p:cNvSpPr/>
          <p:nvPr/>
        </p:nvSpPr>
        <p:spPr>
          <a:xfrm>
            <a:off x="1179435" y="1580256"/>
            <a:ext cx="10235954" cy="87296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BB6F723-5F49-476F-8844-72F4EFDE6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37" y="1673630"/>
            <a:ext cx="652476" cy="719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472C9C-B0F0-4F04-AA67-AFA7C7C72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501" y="1673630"/>
            <a:ext cx="652476" cy="719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ABE585-069C-4071-A314-E77BA6503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082" y="1673632"/>
            <a:ext cx="652476" cy="719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FF4A3DA-7178-46AA-A5C1-BD2F0E9BD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45" y="1673632"/>
            <a:ext cx="652476" cy="719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5DAD910-7E34-44FA-AADB-1621EA4B0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040" y="1673632"/>
            <a:ext cx="652476" cy="719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B79820-BC77-4A2E-899D-4EA3C96C3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103" y="1673632"/>
            <a:ext cx="652476" cy="719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9B0ABCE-C932-4BA6-87FD-68A0F0152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488" y="1673632"/>
            <a:ext cx="652476" cy="719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0D1A717-59B4-4AA2-B18A-6E90ABB8B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061" y="1673631"/>
            <a:ext cx="652476" cy="719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62320ED-E501-4CF5-8B2C-ECBB5A445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634" y="1673630"/>
            <a:ext cx="652476" cy="71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167B23D-1435-4719-9B88-AEB4FF60F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529" y="1673630"/>
            <a:ext cx="652476" cy="7190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89DCCC3-79E0-47D3-B45D-8418037C7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592" y="1673630"/>
            <a:ext cx="652476" cy="7190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71A6466-258F-4414-9EB2-6A61B1F33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655" y="1642172"/>
            <a:ext cx="652476" cy="7190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3DDB89D-3A00-4A78-993A-929E19644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691" y="1629345"/>
            <a:ext cx="652476" cy="7190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9F838AF-01A8-4393-AC8E-371819FD0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3835" y="1609194"/>
            <a:ext cx="652476" cy="7190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E1E147E-F374-4DB6-B46F-D7ECBC29A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333" y="1582635"/>
            <a:ext cx="652476" cy="7190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94A40B9-45C1-4284-8613-B4F8841C42E2}"/>
              </a:ext>
            </a:extLst>
          </p:cNvPr>
          <p:cNvSpPr txBox="1"/>
          <p:nvPr/>
        </p:nvSpPr>
        <p:spPr>
          <a:xfrm>
            <a:off x="10381967" y="2395737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15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E6208A74-DC44-48F3-AD52-C59B5A911AAC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10373557" y="1477859"/>
            <a:ext cx="432530" cy="9148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F63CE815-782C-46CB-B10B-77266A29D601}"/>
              </a:ext>
            </a:extLst>
          </p:cNvPr>
          <p:cNvCxnSpPr>
            <a:cxnSpLocks/>
          </p:cNvCxnSpPr>
          <p:nvPr/>
        </p:nvCxnSpPr>
        <p:spPr>
          <a:xfrm>
            <a:off x="9816311" y="1609194"/>
            <a:ext cx="419227" cy="883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FF859132-DFD5-44D0-B516-D872EE74EC13}"/>
              </a:ext>
            </a:extLst>
          </p:cNvPr>
          <p:cNvCxnSpPr>
            <a:cxnSpLocks/>
          </p:cNvCxnSpPr>
          <p:nvPr/>
        </p:nvCxnSpPr>
        <p:spPr>
          <a:xfrm>
            <a:off x="9142048" y="1512009"/>
            <a:ext cx="466282" cy="10367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9CCD8B0-16B2-46D3-88CF-C609C4E76933}"/>
              </a:ext>
            </a:extLst>
          </p:cNvPr>
          <p:cNvSpPr txBox="1"/>
          <p:nvPr/>
        </p:nvSpPr>
        <p:spPr>
          <a:xfrm>
            <a:off x="9769519" y="2416494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00DE700-0DD3-4325-BF23-6B79465674A0}"/>
              </a:ext>
            </a:extLst>
          </p:cNvPr>
          <p:cNvSpPr txBox="1"/>
          <p:nvPr/>
        </p:nvSpPr>
        <p:spPr>
          <a:xfrm>
            <a:off x="9193994" y="2429237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307B9F2-72DE-4F7C-AB0F-2FE208E5E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482717" y="1389119"/>
            <a:ext cx="652901" cy="1066658"/>
          </a:xfrm>
          <a:prstGeom prst="rect">
            <a:avLst/>
          </a:prstGeom>
        </p:spPr>
      </p:pic>
      <p:sp>
        <p:nvSpPr>
          <p:cNvPr id="25" name="Arrow: Curved Up 24">
            <a:extLst>
              <a:ext uri="{FF2B5EF4-FFF2-40B4-BE49-F238E27FC236}">
                <a16:creationId xmlns="" xmlns:a16="http://schemas.microsoft.com/office/drawing/2014/main" id="{40037A87-24CF-44DE-8752-4E142F54CFFF}"/>
              </a:ext>
            </a:extLst>
          </p:cNvPr>
          <p:cNvSpPr/>
          <p:nvPr/>
        </p:nvSpPr>
        <p:spPr>
          <a:xfrm rot="10800000" flipV="1">
            <a:off x="10112319" y="2795149"/>
            <a:ext cx="637111" cy="20753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A1AA732-E926-455C-85F3-0F5F63291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894513" y="1455563"/>
            <a:ext cx="652901" cy="10666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BBDC349-6EEE-4306-A102-4CC6B294E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257402" y="1583116"/>
            <a:ext cx="652901" cy="1066658"/>
          </a:xfrm>
          <a:prstGeom prst="rect">
            <a:avLst/>
          </a:prstGeom>
        </p:spPr>
      </p:pic>
      <p:sp>
        <p:nvSpPr>
          <p:cNvPr id="28" name="Arrow: Curved Up 27">
            <a:extLst>
              <a:ext uri="{FF2B5EF4-FFF2-40B4-BE49-F238E27FC236}">
                <a16:creationId xmlns="" xmlns:a16="http://schemas.microsoft.com/office/drawing/2014/main" id="{837A263D-D9C9-4DE0-BEA4-7C181320E1B3}"/>
              </a:ext>
            </a:extLst>
          </p:cNvPr>
          <p:cNvSpPr/>
          <p:nvPr/>
        </p:nvSpPr>
        <p:spPr>
          <a:xfrm rot="10800000" flipV="1">
            <a:off x="9437009" y="2835057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43BDA4A-2D8B-44E1-BE0C-9CEEEE1F6649}"/>
              </a:ext>
            </a:extLst>
          </p:cNvPr>
          <p:cNvCxnSpPr>
            <a:cxnSpLocks/>
          </p:cNvCxnSpPr>
          <p:nvPr/>
        </p:nvCxnSpPr>
        <p:spPr>
          <a:xfrm>
            <a:off x="8531078" y="1507013"/>
            <a:ext cx="466282" cy="10367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9021516-910E-4531-BD0A-A1DDDEA1884D}"/>
              </a:ext>
            </a:extLst>
          </p:cNvPr>
          <p:cNvSpPr txBox="1"/>
          <p:nvPr/>
        </p:nvSpPr>
        <p:spPr>
          <a:xfrm>
            <a:off x="8583024" y="2424241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12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81D20B5C-2C05-4FAD-8BB0-B4C199273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646432" y="1578120"/>
            <a:ext cx="652901" cy="1066658"/>
          </a:xfrm>
          <a:prstGeom prst="rect">
            <a:avLst/>
          </a:prstGeom>
        </p:spPr>
      </p:pic>
      <p:sp>
        <p:nvSpPr>
          <p:cNvPr id="35" name="Arrow: Curved Up 34">
            <a:extLst>
              <a:ext uri="{FF2B5EF4-FFF2-40B4-BE49-F238E27FC236}">
                <a16:creationId xmlns="" xmlns:a16="http://schemas.microsoft.com/office/drawing/2014/main" id="{43432C6F-7946-4CA4-B90D-F97F8A2ECCC1}"/>
              </a:ext>
            </a:extLst>
          </p:cNvPr>
          <p:cNvSpPr/>
          <p:nvPr/>
        </p:nvSpPr>
        <p:spPr>
          <a:xfrm rot="10800000" flipV="1">
            <a:off x="8826039" y="2830061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99CB2111-7056-453F-A2A7-E5A4D0527200}"/>
              </a:ext>
            </a:extLst>
          </p:cNvPr>
          <p:cNvCxnSpPr>
            <a:cxnSpLocks/>
          </p:cNvCxnSpPr>
          <p:nvPr/>
        </p:nvCxnSpPr>
        <p:spPr>
          <a:xfrm>
            <a:off x="7954441" y="1512010"/>
            <a:ext cx="466282" cy="10367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45636C3-9F0D-4691-9EDB-37DB68AF6025}"/>
              </a:ext>
            </a:extLst>
          </p:cNvPr>
          <p:cNvSpPr txBox="1"/>
          <p:nvPr/>
        </p:nvSpPr>
        <p:spPr>
          <a:xfrm>
            <a:off x="8006387" y="2429238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EDDAE825-7E38-4827-9D2B-A0DCD088C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069795" y="1583117"/>
            <a:ext cx="652901" cy="1066658"/>
          </a:xfrm>
          <a:prstGeom prst="rect">
            <a:avLst/>
          </a:prstGeom>
        </p:spPr>
      </p:pic>
      <p:sp>
        <p:nvSpPr>
          <p:cNvPr id="39" name="Arrow: Curved Up 38">
            <a:extLst>
              <a:ext uri="{FF2B5EF4-FFF2-40B4-BE49-F238E27FC236}">
                <a16:creationId xmlns="" xmlns:a16="http://schemas.microsoft.com/office/drawing/2014/main" id="{5F860FFB-AC09-4D88-9A56-E8A987C86037}"/>
              </a:ext>
            </a:extLst>
          </p:cNvPr>
          <p:cNvSpPr/>
          <p:nvPr/>
        </p:nvSpPr>
        <p:spPr>
          <a:xfrm rot="10800000" flipV="1">
            <a:off x="8249402" y="2835058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BF1E2801-7741-463B-8BCE-BF13FD212171}"/>
              </a:ext>
            </a:extLst>
          </p:cNvPr>
          <p:cNvCxnSpPr>
            <a:cxnSpLocks/>
          </p:cNvCxnSpPr>
          <p:nvPr/>
        </p:nvCxnSpPr>
        <p:spPr>
          <a:xfrm>
            <a:off x="7303792" y="1517006"/>
            <a:ext cx="466282" cy="10367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9C67416-062C-4458-84B5-9260FA510281}"/>
              </a:ext>
            </a:extLst>
          </p:cNvPr>
          <p:cNvSpPr txBox="1"/>
          <p:nvPr/>
        </p:nvSpPr>
        <p:spPr>
          <a:xfrm>
            <a:off x="7355738" y="2434234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7D7D77DD-49A1-42AB-8F29-E1FCFAD67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7419146" y="1588113"/>
            <a:ext cx="652901" cy="1066658"/>
          </a:xfrm>
          <a:prstGeom prst="rect">
            <a:avLst/>
          </a:prstGeom>
        </p:spPr>
      </p:pic>
      <p:sp>
        <p:nvSpPr>
          <p:cNvPr id="43" name="Arrow: Curved Up 42">
            <a:extLst>
              <a:ext uri="{FF2B5EF4-FFF2-40B4-BE49-F238E27FC236}">
                <a16:creationId xmlns="" xmlns:a16="http://schemas.microsoft.com/office/drawing/2014/main" id="{830A7297-0A89-467D-A69F-CCA56CCE3C90}"/>
              </a:ext>
            </a:extLst>
          </p:cNvPr>
          <p:cNvSpPr/>
          <p:nvPr/>
        </p:nvSpPr>
        <p:spPr>
          <a:xfrm rot="10800000" flipV="1">
            <a:off x="7598753" y="2840054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C2C2E74B-EE2A-43AD-9B51-A7C429078A7E}"/>
              </a:ext>
            </a:extLst>
          </p:cNvPr>
          <p:cNvCxnSpPr>
            <a:cxnSpLocks/>
          </p:cNvCxnSpPr>
          <p:nvPr/>
        </p:nvCxnSpPr>
        <p:spPr>
          <a:xfrm>
            <a:off x="6675406" y="1553622"/>
            <a:ext cx="466282" cy="10367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8D03C45D-8EA7-42D6-B1C7-C609FF997DF7}"/>
              </a:ext>
            </a:extLst>
          </p:cNvPr>
          <p:cNvSpPr txBox="1"/>
          <p:nvPr/>
        </p:nvSpPr>
        <p:spPr>
          <a:xfrm>
            <a:off x="6727352" y="2470850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BA240266-8E37-4E85-B7F1-BDD10C337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6790760" y="1624729"/>
            <a:ext cx="652901" cy="1066658"/>
          </a:xfrm>
          <a:prstGeom prst="rect">
            <a:avLst/>
          </a:prstGeom>
        </p:spPr>
      </p:pic>
      <p:sp>
        <p:nvSpPr>
          <p:cNvPr id="47" name="Arrow: Curved Up 46">
            <a:extLst>
              <a:ext uri="{FF2B5EF4-FFF2-40B4-BE49-F238E27FC236}">
                <a16:creationId xmlns="" xmlns:a16="http://schemas.microsoft.com/office/drawing/2014/main" id="{855F7603-0430-4FF9-8BAC-8EE4F3CAEE52}"/>
              </a:ext>
            </a:extLst>
          </p:cNvPr>
          <p:cNvSpPr/>
          <p:nvPr/>
        </p:nvSpPr>
        <p:spPr>
          <a:xfrm rot="10800000" flipV="1">
            <a:off x="6970367" y="2876670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AA4B019C-8D5B-4CFF-BAD7-1A4C3C6DF6E2}"/>
              </a:ext>
            </a:extLst>
          </p:cNvPr>
          <p:cNvCxnSpPr>
            <a:cxnSpLocks/>
          </p:cNvCxnSpPr>
          <p:nvPr/>
        </p:nvCxnSpPr>
        <p:spPr>
          <a:xfrm>
            <a:off x="6036464" y="1553623"/>
            <a:ext cx="466282" cy="10367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03818658-9437-4F6B-93B5-221B99F1CCCE}"/>
              </a:ext>
            </a:extLst>
          </p:cNvPr>
          <p:cNvSpPr txBox="1"/>
          <p:nvPr/>
        </p:nvSpPr>
        <p:spPr>
          <a:xfrm>
            <a:off x="6088410" y="2470851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8B09A5B0-A42B-4D1C-BA08-07C25DB19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6151818" y="1624730"/>
            <a:ext cx="652901" cy="1066658"/>
          </a:xfrm>
          <a:prstGeom prst="rect">
            <a:avLst/>
          </a:prstGeom>
        </p:spPr>
      </p:pic>
      <p:sp>
        <p:nvSpPr>
          <p:cNvPr id="51" name="Arrow: Curved Up 50">
            <a:extLst>
              <a:ext uri="{FF2B5EF4-FFF2-40B4-BE49-F238E27FC236}">
                <a16:creationId xmlns="" xmlns:a16="http://schemas.microsoft.com/office/drawing/2014/main" id="{D5C8A11B-4A39-4568-823B-94860148D30C}"/>
              </a:ext>
            </a:extLst>
          </p:cNvPr>
          <p:cNvSpPr/>
          <p:nvPr/>
        </p:nvSpPr>
        <p:spPr>
          <a:xfrm rot="10800000" flipV="1">
            <a:off x="6331425" y="2876671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56A62ECD-F650-43B9-8081-FF3F3A0041E4}"/>
              </a:ext>
            </a:extLst>
          </p:cNvPr>
          <p:cNvCxnSpPr>
            <a:cxnSpLocks/>
          </p:cNvCxnSpPr>
          <p:nvPr/>
        </p:nvCxnSpPr>
        <p:spPr>
          <a:xfrm>
            <a:off x="5441577" y="1595402"/>
            <a:ext cx="466282" cy="10367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6F05388E-C178-41C1-9553-5CD648B617F1}"/>
              </a:ext>
            </a:extLst>
          </p:cNvPr>
          <p:cNvSpPr txBox="1"/>
          <p:nvPr/>
        </p:nvSpPr>
        <p:spPr>
          <a:xfrm>
            <a:off x="5493523" y="2512630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7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A5FF8A65-C7A1-4ED1-9098-E560670CB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5556931" y="1666509"/>
            <a:ext cx="652901" cy="1066658"/>
          </a:xfrm>
          <a:prstGeom prst="rect">
            <a:avLst/>
          </a:prstGeom>
        </p:spPr>
      </p:pic>
      <p:sp>
        <p:nvSpPr>
          <p:cNvPr id="55" name="Arrow: Curved Up 54">
            <a:extLst>
              <a:ext uri="{FF2B5EF4-FFF2-40B4-BE49-F238E27FC236}">
                <a16:creationId xmlns="" xmlns:a16="http://schemas.microsoft.com/office/drawing/2014/main" id="{89AAC1BA-0116-42DE-975D-1196FDDE467B}"/>
              </a:ext>
            </a:extLst>
          </p:cNvPr>
          <p:cNvSpPr/>
          <p:nvPr/>
        </p:nvSpPr>
        <p:spPr>
          <a:xfrm rot="10800000" flipV="1">
            <a:off x="5736538" y="2918450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DC06C70A-1FBA-48AF-895D-43FD4C62EB37}"/>
              </a:ext>
            </a:extLst>
          </p:cNvPr>
          <p:cNvSpPr txBox="1"/>
          <p:nvPr/>
        </p:nvSpPr>
        <p:spPr>
          <a:xfrm>
            <a:off x="4844257" y="2493026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6</a:t>
            </a:r>
          </a:p>
        </p:txBody>
      </p:sp>
      <p:sp>
        <p:nvSpPr>
          <p:cNvPr id="57" name="Arrow: Curved Up 56">
            <a:extLst>
              <a:ext uri="{FF2B5EF4-FFF2-40B4-BE49-F238E27FC236}">
                <a16:creationId xmlns="" xmlns:a16="http://schemas.microsoft.com/office/drawing/2014/main" id="{E24B88B2-ED51-43C6-AA73-24FAE7D2C1B8}"/>
              </a:ext>
            </a:extLst>
          </p:cNvPr>
          <p:cNvSpPr/>
          <p:nvPr/>
        </p:nvSpPr>
        <p:spPr>
          <a:xfrm rot="10800000" flipV="1">
            <a:off x="4961322" y="2940193"/>
            <a:ext cx="797025" cy="22757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948E92AF-0E53-4876-B526-624C7C17CD04}"/>
              </a:ext>
            </a:extLst>
          </p:cNvPr>
          <p:cNvGrpSpPr/>
          <p:nvPr/>
        </p:nvGrpSpPr>
        <p:grpSpPr>
          <a:xfrm flipH="1">
            <a:off x="7359391" y="3896806"/>
            <a:ext cx="2455234" cy="1116834"/>
            <a:chOff x="7566793" y="2451964"/>
            <a:chExt cx="2167728" cy="1116834"/>
          </a:xfrm>
        </p:grpSpPr>
        <p:sp>
          <p:nvSpPr>
            <p:cNvPr id="60" name="Speech Bubble: Oval 59">
              <a:extLst>
                <a:ext uri="{FF2B5EF4-FFF2-40B4-BE49-F238E27FC236}">
                  <a16:creationId xmlns="" xmlns:a16="http://schemas.microsoft.com/office/drawing/2014/main" id="{A70E6A89-DF28-45AA-BAE3-3314DA10F7A4}"/>
                </a:ext>
              </a:extLst>
            </p:cNvPr>
            <p:cNvSpPr/>
            <p:nvPr/>
          </p:nvSpPr>
          <p:spPr>
            <a:xfrm>
              <a:off x="7566793" y="2451964"/>
              <a:ext cx="2167728" cy="1116834"/>
            </a:xfrm>
            <a:prstGeom prst="wedgeEllipseCallout">
              <a:avLst>
                <a:gd name="adj1" fmla="val -57519"/>
                <a:gd name="adj2" fmla="val 33285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6D1BFA1D-AAD0-4F0B-A50E-FFF5DDA72B80}"/>
                </a:ext>
              </a:extLst>
            </p:cNvPr>
            <p:cNvSpPr txBox="1"/>
            <p:nvPr/>
          </p:nvSpPr>
          <p:spPr>
            <a:xfrm>
              <a:off x="7731022" y="2681018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9 </a:t>
              </a:r>
            </a:p>
            <a:p>
              <a:pPr algn="ctr"/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15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2CAD434E-76E7-44B5-B953-86873B2E4E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79" b="90995" l="8696" r="89777">
                        <a14:foregroundMark x1="8696" y1="34847" x2="8696" y2="34847"/>
                        <a14:foregroundMark x1="57109" y1="90995" x2="57109" y2="90995"/>
                        <a14:foregroundMark x1="41833" y1="68520" x2="41833" y2="68520"/>
                        <a14:foregroundMark x1="34783" y1="58888" x2="34783" y2="58888"/>
                        <a14:foregroundMark x1="36193" y1="51292" x2="36193" y2="51292"/>
                        <a14:foregroundMark x1="39953" y1="36413" x2="39953" y2="36413"/>
                        <a14:foregroundMark x1="29495" y1="35944" x2="54642" y2="33046"/>
                        <a14:foregroundMark x1="54642" y1="33046" x2="52291" y2="35004"/>
                        <a14:foregroundMark x1="59929" y1="26938" x2="55229" y2="40564"/>
                        <a14:foregroundMark x1="55229" y1="40564" x2="40423" y2="40955"/>
                        <a14:foregroundMark x1="40423" y1="40955" x2="39013" y2="42600"/>
                        <a14:foregroundMark x1="23149" y1="35317" x2="29495" y2="42756"/>
                        <a14:foregroundMark x1="29495" y1="42756" x2="37720" y2="36100"/>
                        <a14:foregroundMark x1="37720" y1="36100" x2="34078" y2="37197"/>
                        <a14:foregroundMark x1="57814" y1="22788" x2="57814" y2="22788"/>
                        <a14:foregroundMark x1="56404" y1="25607" x2="56404" y2="22475"/>
                        <a14:foregroundMark x1="56404" y1="21378" x2="56404" y2="21378"/>
                        <a14:foregroundMark x1="56169" y1="21378" x2="56169" y2="21378"/>
                        <a14:foregroundMark x1="55699" y1="8379" x2="55699" y2="8379"/>
                        <a14:foregroundMark x1="42656" y1="19264" x2="42656" y2="19264"/>
                        <a14:foregroundMark x1="44066" y1="17228" x2="44066" y2="17228"/>
                        <a14:foregroundMark x1="38073" y1="16915" x2="38073" y2="16915"/>
                      </a14:backgroundRemoval>
                    </a14:imgEffect>
                  </a14:imgLayer>
                </a14:imgProps>
              </a:ext>
            </a:extLst>
          </a:blip>
          <a:srcRect t="1" b="32866"/>
          <a:stretch/>
        </p:blipFill>
        <p:spPr>
          <a:xfrm>
            <a:off x="9238690" y="4502928"/>
            <a:ext cx="2337792" cy="235507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347BCD45-E1B7-41D3-B7A2-631BA5EEF5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34"/>
          <a:stretch/>
        </p:blipFill>
        <p:spPr>
          <a:xfrm>
            <a:off x="6225" y="3761785"/>
            <a:ext cx="4147014" cy="3099951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431F5B7C-F7E7-47EC-B8AD-146F9D085F41}"/>
              </a:ext>
            </a:extLst>
          </p:cNvPr>
          <p:cNvGrpSpPr/>
          <p:nvPr/>
        </p:nvGrpSpPr>
        <p:grpSpPr>
          <a:xfrm flipH="1">
            <a:off x="3198863" y="3251441"/>
            <a:ext cx="2455234" cy="1623162"/>
            <a:chOff x="7566793" y="2451964"/>
            <a:chExt cx="2167728" cy="1196892"/>
          </a:xfrm>
        </p:grpSpPr>
        <p:sp>
          <p:nvSpPr>
            <p:cNvPr id="65" name="Speech Bubble: Oval 64">
              <a:extLst>
                <a:ext uri="{FF2B5EF4-FFF2-40B4-BE49-F238E27FC236}">
                  <a16:creationId xmlns="" xmlns:a16="http://schemas.microsoft.com/office/drawing/2014/main" id="{B9238DFD-A1B4-4746-AE64-0DD43EF043B2}"/>
                </a:ext>
              </a:extLst>
            </p:cNvPr>
            <p:cNvSpPr/>
            <p:nvPr/>
          </p:nvSpPr>
          <p:spPr>
            <a:xfrm>
              <a:off x="7566793" y="2451964"/>
              <a:ext cx="2167728" cy="1116834"/>
            </a:xfrm>
            <a:prstGeom prst="wedgeEllipseCallout">
              <a:avLst>
                <a:gd name="adj1" fmla="val 60029"/>
                <a:gd name="adj2" fmla="val -7273"/>
              </a:avLst>
            </a:prstGeom>
            <a:solidFill>
              <a:srgbClr val="F6ADFF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D509585D-E5F3-4EF9-BFEE-A2BB1D8F6DBF}"/>
                </a:ext>
              </a:extLst>
            </p:cNvPr>
            <p:cNvSpPr txBox="1"/>
            <p:nvPr/>
          </p:nvSpPr>
          <p:spPr>
            <a:xfrm>
              <a:off x="7733214" y="2633193"/>
              <a:ext cx="17526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Bạch</a:t>
              </a:r>
              <a:r>
                <a:rPr lang="en-US" sz="2000" b="1" dirty="0"/>
                <a:t> </a:t>
              </a:r>
              <a:r>
                <a:rPr lang="en-US" sz="2000" b="1" dirty="0" err="1"/>
                <a:t>Tuyết</a:t>
              </a:r>
              <a:r>
                <a:rPr lang="en-US" sz="2000" b="1" dirty="0"/>
                <a:t> </a:t>
              </a:r>
              <a:r>
                <a:rPr lang="en-US" sz="2000" b="1" dirty="0" err="1"/>
                <a:t>có</a:t>
              </a:r>
              <a:r>
                <a:rPr lang="en-US" sz="2000" b="1" dirty="0"/>
                <a:t> </a:t>
              </a:r>
              <a:r>
                <a:rPr lang="en-US" sz="2000" b="1" dirty="0" err="1"/>
                <a:t>cách</a:t>
              </a:r>
              <a:r>
                <a:rPr lang="en-US" sz="2000" b="1" dirty="0"/>
                <a:t> </a:t>
              </a:r>
              <a:r>
                <a:rPr lang="en-US" sz="2000" b="1" dirty="0" err="1"/>
                <a:t>tính</a:t>
              </a:r>
              <a:r>
                <a:rPr lang="en-US" sz="2000" b="1" dirty="0"/>
                <a:t> </a:t>
              </a:r>
              <a:r>
                <a:rPr lang="en-US" sz="2000" b="1" dirty="0" err="1"/>
                <a:t>khác</a:t>
              </a:r>
              <a:r>
                <a:rPr lang="en-US" sz="2000" b="1" dirty="0"/>
                <a:t> </a:t>
              </a:r>
              <a:r>
                <a:rPr lang="en-US" sz="2000" b="1" dirty="0" err="1"/>
                <a:t>nhanh</a:t>
              </a:r>
              <a:r>
                <a:rPr lang="en-US" sz="2000" b="1" dirty="0"/>
                <a:t> </a:t>
              </a:r>
              <a:r>
                <a:rPr lang="en-US" sz="2000" b="1" dirty="0" err="1"/>
                <a:t>hơn</a:t>
              </a:r>
              <a:endParaRPr lang="en-US" sz="2000" b="1" dirty="0"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0752C2E5-CC08-43FD-9391-F28B776B8F54}"/>
              </a:ext>
            </a:extLst>
          </p:cNvPr>
          <p:cNvSpPr/>
          <p:nvPr/>
        </p:nvSpPr>
        <p:spPr>
          <a:xfrm>
            <a:off x="4711401" y="432259"/>
            <a:ext cx="3116408" cy="705391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15 – 9 = 6</a:t>
            </a:r>
          </a:p>
        </p:txBody>
      </p:sp>
    </p:spTree>
    <p:extLst>
      <p:ext uri="{BB962C8B-B14F-4D97-AF65-F5344CB8AC3E}">
        <p14:creationId xmlns:p14="http://schemas.microsoft.com/office/powerpoint/2010/main" val="317280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"/>
                            </p:stCondLst>
                            <p:childTnLst>
                              <p:par>
                                <p:cTn id="7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04818 -0.16412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04818 -0.16412 " pathEditMode="relative" rAng="0" ptsTypes="AA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04818 -0.16412 " pathEditMode="relative" rAng="0" ptsTypes="AA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-0.04818 -0.16412 " pathEditMode="relative" rAng="0" ptsTypes="AA">
                                      <p:cBhvr>
                                        <p:cTn id="1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04818 -0.16412 " pathEditMode="relative" rAng="0" ptsTypes="AA">
                                      <p:cBhvr>
                                        <p:cTn id="1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04818 -0.16412 " pathEditMode="relative" rAng="0" ptsTypes="AA">
                                      <p:cBhvr>
                                        <p:cTn id="2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000"/>
                            </p:stCondLst>
                            <p:childTnLst>
                              <p:par>
                                <p:cTn id="2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4817 -0.16412 " pathEditMode="relative" rAng="0" ptsTypes="AA">
                                      <p:cBhvr>
                                        <p:cTn id="2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500"/>
                            </p:stCondLst>
                            <p:childTnLst>
                              <p:par>
                                <p:cTn id="25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4818 -0.16412 " pathEditMode="relative" rAng="0" ptsTypes="AA">
                                      <p:cBhvr>
                                        <p:cTn id="2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000"/>
                            </p:stCondLst>
                            <p:childTnLst>
                              <p:par>
                                <p:cTn id="2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500"/>
                            </p:stCondLst>
                            <p:childTnLst>
                              <p:par>
                                <p:cTn id="2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4817 -0.16412 " pathEditMode="relative" rAng="0" ptsTypes="AA">
                                      <p:cBhvr>
                                        <p:cTn id="2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500"/>
                            </p:stCondLst>
                            <p:childTnLst>
                              <p:par>
                                <p:cTn id="2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500"/>
                            </p:stCondLst>
                            <p:childTnLst>
                              <p:par>
                                <p:cTn id="311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8" grpId="0"/>
      <p:bldP spid="18" grpId="1"/>
      <p:bldP spid="22" grpId="0"/>
      <p:bldP spid="23" grpId="0"/>
      <p:bldP spid="25" grpId="0" animBg="1"/>
      <p:bldP spid="28" grpId="0" animBg="1"/>
      <p:bldP spid="33" grpId="0"/>
      <p:bldP spid="35" grpId="0" animBg="1"/>
      <p:bldP spid="37" grpId="0"/>
      <p:bldP spid="39" grpId="0" animBg="1"/>
      <p:bldP spid="41" grpId="0"/>
      <p:bldP spid="43" grpId="0" animBg="1"/>
      <p:bldP spid="45" grpId="0"/>
      <p:bldP spid="47" grpId="0" animBg="1"/>
      <p:bldP spid="49" grpId="0"/>
      <p:bldP spid="51" grpId="0" animBg="1"/>
      <p:bldP spid="53" grpId="0"/>
      <p:bldP spid="55" grpId="0" animBg="1"/>
      <p:bldP spid="56" grpId="0"/>
      <p:bldP spid="56" grpId="1"/>
      <p:bldP spid="57" grpId="0" animBg="1"/>
      <p:bldP spid="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4DF744A-91FC-4C5E-97DF-00F919A4EE87}"/>
              </a:ext>
            </a:extLst>
          </p:cNvPr>
          <p:cNvGrpSpPr/>
          <p:nvPr/>
        </p:nvGrpSpPr>
        <p:grpSpPr>
          <a:xfrm>
            <a:off x="2133600" y="202947"/>
            <a:ext cx="7667625" cy="605818"/>
            <a:chOff x="5386315" y="4985129"/>
            <a:chExt cx="8020050" cy="6058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A92929A8-B0FB-4513-AD67-B3C6BCEB9EFA}"/>
                </a:ext>
              </a:extLst>
            </p:cNvPr>
            <p:cNvSpPr/>
            <p:nvPr/>
          </p:nvSpPr>
          <p:spPr>
            <a:xfrm>
              <a:off x="5857016" y="4985129"/>
              <a:ext cx="7277502" cy="605818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Google Shape;248;p5">
              <a:extLst>
                <a:ext uri="{FF2B5EF4-FFF2-40B4-BE49-F238E27FC236}">
                  <a16:creationId xmlns="" xmlns:a16="http://schemas.microsoft.com/office/drawing/2014/main" id="{E3FCE5CE-FB5E-4515-BD0C-32623FD0F2D9}"/>
                </a:ext>
              </a:extLst>
            </p:cNvPr>
            <p:cNvSpPr txBox="1"/>
            <p:nvPr/>
          </p:nvSpPr>
          <p:spPr>
            <a:xfrm>
              <a:off x="5386315" y="4985129"/>
              <a:ext cx="802005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Nêu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phép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tính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phù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hợp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với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tranh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sau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:</a:t>
              </a:r>
              <a:endParaRPr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E139AA3-26CE-46F0-8B6A-42BFFEC0D5D5}"/>
              </a:ext>
            </a:extLst>
          </p:cNvPr>
          <p:cNvGrpSpPr/>
          <p:nvPr/>
        </p:nvGrpSpPr>
        <p:grpSpPr>
          <a:xfrm>
            <a:off x="4623403" y="5463461"/>
            <a:ext cx="2945193" cy="954224"/>
            <a:chOff x="5857016" y="4985128"/>
            <a:chExt cx="2945193" cy="954224"/>
          </a:xfrm>
          <a:solidFill>
            <a:srgbClr val="FFFF00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0E617C2-2254-421A-B0B8-D65CF1347F6D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grpFill/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Google Shape;248;p5">
              <a:extLst>
                <a:ext uri="{FF2B5EF4-FFF2-40B4-BE49-F238E27FC236}">
                  <a16:creationId xmlns="" xmlns:a16="http://schemas.microsoft.com/office/drawing/2014/main" id="{A4380612-F354-4C06-88A4-6256BC66322D}"/>
                </a:ext>
              </a:extLst>
            </p:cNvPr>
            <p:cNvSpPr txBox="1"/>
            <p:nvPr/>
          </p:nvSpPr>
          <p:spPr>
            <a:xfrm>
              <a:off x="5857016" y="5108317"/>
              <a:ext cx="294519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0000FF"/>
                  </a:solidFill>
                  <a:latin typeface="+mj-lt"/>
                  <a:ea typeface="Calibri"/>
                  <a:cs typeface="Calibri"/>
                  <a:sym typeface="Calibri"/>
                </a:rPr>
                <a:t>13 – 4 </a:t>
              </a:r>
              <a:r>
                <a:rPr lang="en-US" sz="4000" b="1" i="0" u="none" strike="noStrike" cap="none" dirty="0">
                  <a:solidFill>
                    <a:srgbClr val="0000FF"/>
                  </a:solidFill>
                  <a:latin typeface="+mj-lt"/>
                  <a:ea typeface="Calibri"/>
                  <a:cs typeface="Calibri"/>
                  <a:sym typeface="Calibri"/>
                </a:rPr>
                <a:t>= ? </a:t>
              </a:r>
              <a:endParaRPr sz="4000" b="1" i="0" u="none" strike="noStrike" cap="none" dirty="0">
                <a:solidFill>
                  <a:srgbClr val="0000FF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35FFE5-3A0D-4236-B0B3-F459A875C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195" y="1092267"/>
            <a:ext cx="8659610" cy="41755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73779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phep-tru-co-nho-trong-PV-20-tiet-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00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tUpDiag">
          <a:fgClr>
            <a:srgbClr val="F6AD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20">
            <a:extLst>
              <a:ext uri="{FF2B5EF4-FFF2-40B4-BE49-F238E27FC236}">
                <a16:creationId xmlns="" xmlns:a16="http://schemas.microsoft.com/office/drawing/2014/main" id="{E91DCE46-86E0-4524-852C-794E26EAC906}"/>
              </a:ext>
            </a:extLst>
          </p:cNvPr>
          <p:cNvGraphicFramePr>
            <a:graphicFrameLocks noGrp="1"/>
          </p:cNvGraphicFramePr>
          <p:nvPr/>
        </p:nvGraphicFramePr>
        <p:xfrm>
          <a:off x="2033157" y="2067003"/>
          <a:ext cx="4225405" cy="1543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081">
                  <a:extLst>
                    <a:ext uri="{9D8B030D-6E8A-4147-A177-3AD203B41FA5}">
                      <a16:colId xmlns="" xmlns:a16="http://schemas.microsoft.com/office/drawing/2014/main" val="758258588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3977181874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1739628348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2110871725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3466245594"/>
                    </a:ext>
                  </a:extLst>
                </a:gridCol>
              </a:tblGrid>
              <a:tr h="8025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6171935"/>
                  </a:ext>
                </a:extLst>
              </a:tr>
              <a:tr h="74135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4309801"/>
                  </a:ext>
                </a:extLst>
              </a:tr>
            </a:tbl>
          </a:graphicData>
        </a:graphic>
      </p:graphicFrame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8D65049A-B8F9-4734-8104-11B1150640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22798" y="2168810"/>
            <a:ext cx="813136" cy="64240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8C3A31B1-46FE-4DB9-8EF7-B40D16A89A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58304" y="2160087"/>
            <a:ext cx="819236" cy="64722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6764C8EA-6FBE-4F36-852E-D8AD381880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86979" y="2160087"/>
            <a:ext cx="819236" cy="64722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02C8C116-445F-48E1-8A9B-093ECAA17E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15654" y="2160087"/>
            <a:ext cx="819236" cy="64722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91E925B0-C60A-4D00-B17D-8E7DFC55ED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20529" y="2160087"/>
            <a:ext cx="819236" cy="64722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F25DD2F9-2BE9-45C2-88D5-AC55703FAB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29629" y="2932026"/>
            <a:ext cx="819236" cy="64722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B5E0723F-B6DF-41FE-B3B7-0FAAE2F445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58304" y="2932026"/>
            <a:ext cx="819236" cy="64722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717A23EB-1C1C-46E4-9FA3-E9A6868E74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86979" y="2932026"/>
            <a:ext cx="819236" cy="64722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4F04422F-1C8B-4EC5-BC6A-B68EC4695E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15654" y="2932026"/>
            <a:ext cx="819236" cy="64722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A085D69F-9928-45E2-B198-BC0D8B6096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20529" y="2932026"/>
            <a:ext cx="819236" cy="647226"/>
          </a:xfrm>
          <a:prstGeom prst="rect">
            <a:avLst/>
          </a:prstGeom>
        </p:spPr>
      </p:pic>
      <p:graphicFrame>
        <p:nvGraphicFramePr>
          <p:cNvPr id="17" name="Table 28">
            <a:extLst>
              <a:ext uri="{FF2B5EF4-FFF2-40B4-BE49-F238E27FC236}">
                <a16:creationId xmlns="" xmlns:a16="http://schemas.microsoft.com/office/drawing/2014/main" id="{81F04224-A84E-4D65-A465-7DF49AA39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934636"/>
              </p:ext>
            </p:extLst>
          </p:nvPr>
        </p:nvGraphicFramePr>
        <p:xfrm>
          <a:off x="6258562" y="2067003"/>
          <a:ext cx="2535243" cy="800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081">
                  <a:extLst>
                    <a:ext uri="{9D8B030D-6E8A-4147-A177-3AD203B41FA5}">
                      <a16:colId xmlns="" xmlns:a16="http://schemas.microsoft.com/office/drawing/2014/main" val="4209126246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1213610277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1195336995"/>
                    </a:ext>
                  </a:extLst>
                </a:gridCol>
              </a:tblGrid>
              <a:tr h="800514">
                <a:tc>
                  <a:txBody>
                    <a:bodyPr/>
                    <a:lstStyle/>
                    <a:p>
                      <a:r>
                        <a:rPr lang="en-US" dirty="0"/>
                        <a:t>\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80873195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E560F282-14E4-43DC-8AC2-5D9CA4CAC940}"/>
              </a:ext>
            </a:extLst>
          </p:cNvPr>
          <p:cNvGrpSpPr/>
          <p:nvPr/>
        </p:nvGrpSpPr>
        <p:grpSpPr>
          <a:xfrm>
            <a:off x="6269614" y="2148801"/>
            <a:ext cx="2526345" cy="685784"/>
            <a:chOff x="6067484" y="1246361"/>
            <a:chExt cx="2526345" cy="685784"/>
          </a:xfrm>
        </p:grpSpPr>
        <p:pic>
          <p:nvPicPr>
            <p:cNvPr id="81" name="Picture 80">
              <a:extLst>
                <a:ext uri="{FF2B5EF4-FFF2-40B4-BE49-F238E27FC236}">
                  <a16:creationId xmlns="" xmlns:a16="http://schemas.microsoft.com/office/drawing/2014/main" id="{7BCD6A3A-9622-49B8-A79E-99C158522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067484" y="1266370"/>
              <a:ext cx="842716" cy="665775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="" xmlns:a16="http://schemas.microsoft.com/office/drawing/2014/main" id="{EDEDAB9D-D78D-432F-8D99-3176BB91E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934073" y="1266370"/>
              <a:ext cx="842716" cy="665775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="" xmlns:a16="http://schemas.microsoft.com/office/drawing/2014/main" id="{0A2A396E-588F-4CA9-89F2-7A18B9B0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751113" y="1246361"/>
              <a:ext cx="842716" cy="665775"/>
            </a:xfrm>
            <a:prstGeom prst="rect">
              <a:avLst/>
            </a:prstGeom>
          </p:spPr>
        </p:pic>
      </p:grp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586E7342-F692-4807-92FD-5287A33E97C5}"/>
              </a:ext>
            </a:extLst>
          </p:cNvPr>
          <p:cNvSpPr/>
          <p:nvPr/>
        </p:nvSpPr>
        <p:spPr>
          <a:xfrm>
            <a:off x="3789409" y="4678883"/>
            <a:ext cx="3908119" cy="1377722"/>
          </a:xfrm>
          <a:prstGeom prst="roundRect">
            <a:avLst/>
          </a:prstGeom>
          <a:solidFill>
            <a:srgbClr val="F6A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CB4A72A-2B66-436D-99C7-1F3260AF1BFB}"/>
              </a:ext>
            </a:extLst>
          </p:cNvPr>
          <p:cNvSpPr txBox="1"/>
          <p:nvPr/>
        </p:nvSpPr>
        <p:spPr>
          <a:xfrm>
            <a:off x="4222799" y="4820338"/>
            <a:ext cx="29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13 – 3 = 10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FCEACEFA-0B9E-4562-8471-EEC09F10D89D}"/>
              </a:ext>
            </a:extLst>
          </p:cNvPr>
          <p:cNvCxnSpPr>
            <a:cxnSpLocks/>
          </p:cNvCxnSpPr>
          <p:nvPr/>
        </p:nvCxnSpPr>
        <p:spPr>
          <a:xfrm>
            <a:off x="2022684" y="2071193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B79B3F8F-89ED-40E2-8D74-17D794E97012}"/>
              </a:ext>
            </a:extLst>
          </p:cNvPr>
          <p:cNvCxnSpPr>
            <a:cxnSpLocks/>
          </p:cNvCxnSpPr>
          <p:nvPr/>
        </p:nvCxnSpPr>
        <p:spPr>
          <a:xfrm>
            <a:off x="2041982" y="3605686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="" xmlns:a16="http://schemas.microsoft.com/office/drawing/2014/main" id="{FBB0E7A0-B90F-4A75-AECB-675A2935DBBF}"/>
              </a:ext>
            </a:extLst>
          </p:cNvPr>
          <p:cNvCxnSpPr>
            <a:cxnSpLocks/>
          </p:cNvCxnSpPr>
          <p:nvPr/>
        </p:nvCxnSpPr>
        <p:spPr>
          <a:xfrm>
            <a:off x="6251593" y="2079112"/>
            <a:ext cx="7846" cy="1526574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15F336C8-3170-42AE-ACC5-D9B93AE0C289}"/>
              </a:ext>
            </a:extLst>
          </p:cNvPr>
          <p:cNvCxnSpPr>
            <a:cxnSpLocks/>
          </p:cNvCxnSpPr>
          <p:nvPr/>
        </p:nvCxnSpPr>
        <p:spPr>
          <a:xfrm>
            <a:off x="2034378" y="2079112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3" name="Rectangle: Rounded Corners 112">
            <a:extLst>
              <a:ext uri="{FF2B5EF4-FFF2-40B4-BE49-F238E27FC236}">
                <a16:creationId xmlns="" xmlns:a16="http://schemas.microsoft.com/office/drawing/2014/main" id="{519695FB-564A-41F3-B8EB-F2A17C89F153}"/>
              </a:ext>
            </a:extLst>
          </p:cNvPr>
          <p:cNvSpPr/>
          <p:nvPr/>
        </p:nvSpPr>
        <p:spPr>
          <a:xfrm>
            <a:off x="4720377" y="1404436"/>
            <a:ext cx="2832948" cy="52956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13  –  4  =  ?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7E80EB45-2186-4CFB-8785-44EB3B4DC5F5}"/>
              </a:ext>
            </a:extLst>
          </p:cNvPr>
          <p:cNvSpPr txBox="1"/>
          <p:nvPr/>
        </p:nvSpPr>
        <p:spPr>
          <a:xfrm>
            <a:off x="4237438" y="5326689"/>
            <a:ext cx="29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10 – 1 = 9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="" xmlns:a16="http://schemas.microsoft.com/office/drawing/2014/main" id="{46F055EE-CCB8-4DBE-A3C3-82B3F68AB589}"/>
              </a:ext>
            </a:extLst>
          </p:cNvPr>
          <p:cNvSpPr/>
          <p:nvPr/>
        </p:nvSpPr>
        <p:spPr>
          <a:xfrm>
            <a:off x="8130918" y="4846965"/>
            <a:ext cx="3693360" cy="91550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</a:rPr>
              <a:t>Vậy</a:t>
            </a:r>
            <a:r>
              <a:rPr lang="en-US" sz="3600" b="1" dirty="0">
                <a:solidFill>
                  <a:srgbClr val="0000FF"/>
                </a:solidFill>
              </a:rPr>
              <a:t> 13 – 4 = 9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="" xmlns:a16="http://schemas.microsoft.com/office/drawing/2014/main" id="{B1C40C6C-F7FD-4003-B984-DE8DC441526F}"/>
              </a:ext>
            </a:extLst>
          </p:cNvPr>
          <p:cNvCxnSpPr>
            <a:cxnSpLocks/>
          </p:cNvCxnSpPr>
          <p:nvPr/>
        </p:nvCxnSpPr>
        <p:spPr>
          <a:xfrm>
            <a:off x="2022684" y="2080718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="" xmlns:a16="http://schemas.microsoft.com/office/drawing/2014/main" id="{2413DE5D-8E00-4B01-9A32-C06FB92F0896}"/>
              </a:ext>
            </a:extLst>
          </p:cNvPr>
          <p:cNvCxnSpPr>
            <a:cxnSpLocks/>
          </p:cNvCxnSpPr>
          <p:nvPr/>
        </p:nvCxnSpPr>
        <p:spPr>
          <a:xfrm>
            <a:off x="5420529" y="2867517"/>
            <a:ext cx="856631" cy="767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="" xmlns:a16="http://schemas.microsoft.com/office/drawing/2014/main" id="{7D95A73E-2673-46A9-93E3-70A909A2DB84}"/>
              </a:ext>
            </a:extLst>
          </p:cNvPr>
          <p:cNvCxnSpPr>
            <a:cxnSpLocks/>
            <a:endCxn id="69" idx="3"/>
          </p:cNvCxnSpPr>
          <p:nvPr/>
        </p:nvCxnSpPr>
        <p:spPr>
          <a:xfrm>
            <a:off x="6251593" y="2088637"/>
            <a:ext cx="6969" cy="75030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="" xmlns:a16="http://schemas.microsoft.com/office/drawing/2014/main" id="{5C8F1862-9BF3-441E-88D5-3687A2463049}"/>
              </a:ext>
            </a:extLst>
          </p:cNvPr>
          <p:cNvCxnSpPr>
            <a:cxnSpLocks/>
          </p:cNvCxnSpPr>
          <p:nvPr/>
        </p:nvCxnSpPr>
        <p:spPr>
          <a:xfrm>
            <a:off x="2034378" y="2088637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="" xmlns:a16="http://schemas.microsoft.com/office/drawing/2014/main" id="{4B2DB04F-1FD3-4E98-8596-8F8E9D6BA46D}"/>
              </a:ext>
            </a:extLst>
          </p:cNvPr>
          <p:cNvCxnSpPr>
            <a:cxnSpLocks/>
          </p:cNvCxnSpPr>
          <p:nvPr/>
        </p:nvCxnSpPr>
        <p:spPr>
          <a:xfrm flipH="1">
            <a:off x="5403612" y="2825059"/>
            <a:ext cx="9525" cy="79364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="" xmlns:a16="http://schemas.microsoft.com/office/drawing/2014/main" id="{89063479-1A9E-4834-9DF7-1F89F5D47713}"/>
              </a:ext>
            </a:extLst>
          </p:cNvPr>
          <p:cNvCxnSpPr>
            <a:cxnSpLocks/>
          </p:cNvCxnSpPr>
          <p:nvPr/>
        </p:nvCxnSpPr>
        <p:spPr>
          <a:xfrm>
            <a:off x="2022684" y="3628226"/>
            <a:ext cx="3390453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="" xmlns:a16="http://schemas.microsoft.com/office/drawing/2014/main" id="{1A3D041B-777A-4B57-918A-CDBEE4E81832}"/>
              </a:ext>
            </a:extLst>
          </p:cNvPr>
          <p:cNvCxnSpPr>
            <a:cxnSpLocks/>
          </p:cNvCxnSpPr>
          <p:nvPr/>
        </p:nvCxnSpPr>
        <p:spPr>
          <a:xfrm>
            <a:off x="2030989" y="3628226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="" xmlns:a16="http://schemas.microsoft.com/office/drawing/2014/main" id="{4245DC3A-27A1-40D9-B5B9-9E76BF465C10}"/>
              </a:ext>
            </a:extLst>
          </p:cNvPr>
          <p:cNvCxnSpPr>
            <a:cxnSpLocks/>
          </p:cNvCxnSpPr>
          <p:nvPr/>
        </p:nvCxnSpPr>
        <p:spPr>
          <a:xfrm>
            <a:off x="6251592" y="2086931"/>
            <a:ext cx="7846" cy="1526574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33DEFD1D-AD65-4873-8857-2CAFF1236201}"/>
              </a:ext>
            </a:extLst>
          </p:cNvPr>
          <p:cNvCxnSpPr>
            <a:cxnSpLocks/>
          </p:cNvCxnSpPr>
          <p:nvPr/>
        </p:nvCxnSpPr>
        <p:spPr>
          <a:xfrm>
            <a:off x="2022683" y="2088537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="" xmlns:a16="http://schemas.microsoft.com/office/drawing/2014/main" id="{1F21F812-71CC-495D-9E7F-79975CD3F71D}"/>
              </a:ext>
            </a:extLst>
          </p:cNvPr>
          <p:cNvCxnSpPr>
            <a:cxnSpLocks/>
          </p:cNvCxnSpPr>
          <p:nvPr/>
        </p:nvCxnSpPr>
        <p:spPr>
          <a:xfrm>
            <a:off x="2034377" y="2096456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="" xmlns:a16="http://schemas.microsoft.com/office/drawing/2014/main" id="{A7CDA09F-D8A9-41EA-A627-35FFF45C6234}"/>
              </a:ext>
            </a:extLst>
          </p:cNvPr>
          <p:cNvCxnSpPr>
            <a:cxnSpLocks/>
          </p:cNvCxnSpPr>
          <p:nvPr/>
        </p:nvCxnSpPr>
        <p:spPr>
          <a:xfrm flipV="1">
            <a:off x="6251592" y="2867517"/>
            <a:ext cx="2542213" cy="767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="" xmlns:a16="http://schemas.microsoft.com/office/drawing/2014/main" id="{8AAC46B2-5D9E-4B84-91BF-BD444105ADF5}"/>
              </a:ext>
            </a:extLst>
          </p:cNvPr>
          <p:cNvCxnSpPr>
            <a:cxnSpLocks/>
          </p:cNvCxnSpPr>
          <p:nvPr/>
        </p:nvCxnSpPr>
        <p:spPr>
          <a:xfrm>
            <a:off x="8793805" y="2096456"/>
            <a:ext cx="0" cy="796076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="" xmlns:a16="http://schemas.microsoft.com/office/drawing/2014/main" id="{88AD1DCF-A3F1-4C51-877B-17E421C1C9CE}"/>
              </a:ext>
            </a:extLst>
          </p:cNvPr>
          <p:cNvCxnSpPr>
            <a:cxnSpLocks/>
          </p:cNvCxnSpPr>
          <p:nvPr/>
        </p:nvCxnSpPr>
        <p:spPr>
          <a:xfrm flipV="1">
            <a:off x="6270123" y="2067003"/>
            <a:ext cx="2523682" cy="1371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="" xmlns:a16="http://schemas.microsoft.com/office/drawing/2014/main" id="{9DCF359A-41DD-4750-A694-F5E0D0C449C8}"/>
              </a:ext>
            </a:extLst>
          </p:cNvPr>
          <p:cNvCxnSpPr>
            <a:cxnSpLocks/>
          </p:cNvCxnSpPr>
          <p:nvPr/>
        </p:nvCxnSpPr>
        <p:spPr>
          <a:xfrm flipH="1">
            <a:off x="6266165" y="2088637"/>
            <a:ext cx="15652" cy="77888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>
            <a:extLst>
              <a:ext uri="{FF2B5EF4-FFF2-40B4-BE49-F238E27FC236}">
                <a16:creationId xmlns="" xmlns:a16="http://schemas.microsoft.com/office/drawing/2014/main" id="{D4AD2D40-E978-4A37-9344-5C7160471906}"/>
              </a:ext>
            </a:extLst>
          </p:cNvPr>
          <p:cNvGrpSpPr/>
          <p:nvPr/>
        </p:nvGrpSpPr>
        <p:grpSpPr>
          <a:xfrm>
            <a:off x="1227272" y="80660"/>
            <a:ext cx="9264793" cy="1390707"/>
            <a:chOff x="1765005" y="168333"/>
            <a:chExt cx="8527311" cy="1390707"/>
          </a:xfrm>
        </p:grpSpPr>
        <p:pic>
          <p:nvPicPr>
            <p:cNvPr id="138" name="Picture 137">
              <a:extLst>
                <a:ext uri="{FF2B5EF4-FFF2-40B4-BE49-F238E27FC236}">
                  <a16:creationId xmlns="" xmlns:a16="http://schemas.microsoft.com/office/drawing/2014/main" id="{8BFACA9C-3D89-4946-9D6F-87D839B5F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139" name="Rectangle 138">
              <a:extLst>
                <a:ext uri="{FF2B5EF4-FFF2-40B4-BE49-F238E27FC236}">
                  <a16:creationId xmlns="" xmlns:a16="http://schemas.microsoft.com/office/drawing/2014/main" id="{BF458720-A010-4554-BCCB-E4A09BD757B5}"/>
                </a:ext>
              </a:extLst>
            </p:cNvPr>
            <p:cNvSpPr/>
            <p:nvPr/>
          </p:nvSpPr>
          <p:spPr>
            <a:xfrm>
              <a:off x="2789463" y="453934"/>
              <a:ext cx="687312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TRỪ BẰNG CÁCH 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LÀM CHO TRÒN 10</a:t>
              </a:r>
              <a:endPara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pic>
        <p:nvPicPr>
          <p:cNvPr id="97" name="Picture 96">
            <a:extLst>
              <a:ext uri="{FF2B5EF4-FFF2-40B4-BE49-F238E27FC236}">
                <a16:creationId xmlns="" xmlns:a16="http://schemas.microsoft.com/office/drawing/2014/main" id="{89532B99-F71F-4A85-ABCF-34FE70701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72845">
            <a:off x="6337287" y="2464265"/>
            <a:ext cx="897735" cy="1466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66538B4-552C-49AB-ADC8-81713D023C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20" b="89744" l="9453" r="95025">
                        <a14:foregroundMark x1="56219" y1="11111" x2="56219" y2="11111"/>
                        <a14:foregroundMark x1="54229" y1="29915" x2="54229" y2="29915"/>
                        <a14:foregroundMark x1="91542" y1="37179" x2="91542" y2="37179"/>
                        <a14:foregroundMark x1="95522" y1="40171" x2="95522" y2="40171"/>
                        <a14:foregroundMark x1="47761" y1="30769" x2="47761" y2="30769"/>
                        <a14:foregroundMark x1="53234" y1="32051" x2="53234" y2="32051"/>
                        <a14:foregroundMark x1="49751" y1="12393" x2="49751" y2="12393"/>
                        <a14:foregroundMark x1="32836" y1="8974" x2="32836" y2="8974"/>
                        <a14:foregroundMark x1="55224" y1="8120" x2="55224" y2="8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10820" y="4541226"/>
            <a:ext cx="1998356" cy="263341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4AC5F0F-61DC-45D9-8E6A-5F57E8979DC3}"/>
              </a:ext>
            </a:extLst>
          </p:cNvPr>
          <p:cNvSpPr txBox="1"/>
          <p:nvPr/>
        </p:nvSpPr>
        <p:spPr>
          <a:xfrm>
            <a:off x="4344071" y="3832298"/>
            <a:ext cx="390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13 = 10 + 3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CCC64A2-9816-4E61-9399-1284D70DE10B}"/>
              </a:ext>
            </a:extLst>
          </p:cNvPr>
          <p:cNvSpPr/>
          <p:nvPr/>
        </p:nvSpPr>
        <p:spPr>
          <a:xfrm>
            <a:off x="6008172" y="1404722"/>
            <a:ext cx="463186" cy="506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="" xmlns:a16="http://schemas.microsoft.com/office/drawing/2014/main" id="{0BFC4924-2DCD-4751-A300-3F175B03F3C3}"/>
              </a:ext>
            </a:extLst>
          </p:cNvPr>
          <p:cNvSpPr/>
          <p:nvPr/>
        </p:nvSpPr>
        <p:spPr>
          <a:xfrm>
            <a:off x="5247336" y="4904715"/>
            <a:ext cx="463186" cy="506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A74AAEEA-5E2A-4238-B2EC-8A705FEED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72845">
            <a:off x="5518872" y="3134397"/>
            <a:ext cx="897735" cy="146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181 0.00371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85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11797 0.0027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12018 -0.00092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8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17748 -0.00301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62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18867 0.00717 " pathEditMode="relative" rAng="0" ptsTypes="AA">
                                      <p:cBhvr>
                                        <p:cTn id="28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2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3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4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113" grpId="0" animBg="1"/>
      <p:bldP spid="114" grpId="0"/>
      <p:bldP spid="115" grpId="0" animBg="1"/>
      <p:bldP spid="57" grpId="0"/>
      <p:bldP spid="57" grpId="1"/>
      <p:bldP spid="10" grpId="0" animBg="1"/>
      <p:bldP spid="10" grpId="1" animBg="1"/>
      <p:bldP spid="10" grpId="2" animBg="1"/>
      <p:bldP spid="59" grpId="0" animBg="1"/>
      <p:bldP spid="59" grpId="1" animBg="1"/>
      <p:bldP spid="59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tUpDiag">
          <a:fgClr>
            <a:srgbClr val="F6AD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20">
            <a:extLst>
              <a:ext uri="{FF2B5EF4-FFF2-40B4-BE49-F238E27FC236}">
                <a16:creationId xmlns="" xmlns:a16="http://schemas.microsoft.com/office/drawing/2014/main" id="{E91DCE46-86E0-4524-852C-794E26EAC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383802"/>
              </p:ext>
            </p:extLst>
          </p:nvPr>
        </p:nvGraphicFramePr>
        <p:xfrm>
          <a:off x="2033157" y="2067003"/>
          <a:ext cx="4225405" cy="1543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081">
                  <a:extLst>
                    <a:ext uri="{9D8B030D-6E8A-4147-A177-3AD203B41FA5}">
                      <a16:colId xmlns="" xmlns:a16="http://schemas.microsoft.com/office/drawing/2014/main" val="758258588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3977181874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1739628348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2110871725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3466245594"/>
                    </a:ext>
                  </a:extLst>
                </a:gridCol>
              </a:tblGrid>
              <a:tr h="8025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6171935"/>
                  </a:ext>
                </a:extLst>
              </a:tr>
              <a:tr h="74135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4309801"/>
                  </a:ext>
                </a:extLst>
              </a:tr>
            </a:tbl>
          </a:graphicData>
        </a:graphic>
      </p:graphicFrame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8D65049A-B8F9-4734-8104-11B115064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059" y="2067003"/>
            <a:ext cx="652476" cy="71909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8C3A31B1-46FE-4DB9-8EF7-B40D16A89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734" y="2067003"/>
            <a:ext cx="652476" cy="71909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6764C8EA-6FBE-4F36-852E-D8AD38188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409" y="2067003"/>
            <a:ext cx="652476" cy="71909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02C8C116-445F-48E1-8A9B-093ECAA17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084" y="2067003"/>
            <a:ext cx="652476" cy="71909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91E925B0-C60A-4D00-B17D-8E7DFC55E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959" y="2067003"/>
            <a:ext cx="652476" cy="71909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F25DD2F9-2BE9-45C2-88D5-AC55703FA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059" y="2838942"/>
            <a:ext cx="652476" cy="71909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B5E0723F-B6DF-41FE-B3B7-0FAAE2F44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734" y="2838942"/>
            <a:ext cx="652476" cy="71909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717A23EB-1C1C-46E4-9FA3-E9A6868E7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409" y="2838942"/>
            <a:ext cx="652476" cy="71909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4F04422F-1C8B-4EC5-BC6A-B68EC4695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084" y="2838942"/>
            <a:ext cx="652476" cy="71909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A085D69F-9928-45E2-B198-BC0D8B609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959" y="2838942"/>
            <a:ext cx="652476" cy="719094"/>
          </a:xfrm>
          <a:prstGeom prst="rect">
            <a:avLst/>
          </a:prstGeom>
        </p:spPr>
      </p:pic>
      <p:graphicFrame>
        <p:nvGraphicFramePr>
          <p:cNvPr id="17" name="Table 28">
            <a:extLst>
              <a:ext uri="{FF2B5EF4-FFF2-40B4-BE49-F238E27FC236}">
                <a16:creationId xmlns="" xmlns:a16="http://schemas.microsoft.com/office/drawing/2014/main" id="{81F04224-A84E-4D65-A465-7DF49AA39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252346"/>
              </p:ext>
            </p:extLst>
          </p:nvPr>
        </p:nvGraphicFramePr>
        <p:xfrm>
          <a:off x="6258562" y="2067003"/>
          <a:ext cx="4225405" cy="800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081">
                  <a:extLst>
                    <a:ext uri="{9D8B030D-6E8A-4147-A177-3AD203B41FA5}">
                      <a16:colId xmlns="" xmlns:a16="http://schemas.microsoft.com/office/drawing/2014/main" val="4209126246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1213610277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1195336995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190156532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2431665736"/>
                    </a:ext>
                  </a:extLst>
                </a:gridCol>
              </a:tblGrid>
              <a:tr h="8005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80873195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E560F282-14E4-43DC-8AC2-5D9CA4CAC940}"/>
              </a:ext>
            </a:extLst>
          </p:cNvPr>
          <p:cNvGrpSpPr/>
          <p:nvPr/>
        </p:nvGrpSpPr>
        <p:grpSpPr>
          <a:xfrm>
            <a:off x="6420825" y="2067003"/>
            <a:ext cx="4043376" cy="719094"/>
            <a:chOff x="6218695" y="1164563"/>
            <a:chExt cx="4043376" cy="719094"/>
          </a:xfrm>
        </p:grpSpPr>
        <p:pic>
          <p:nvPicPr>
            <p:cNvPr id="81" name="Picture 80">
              <a:extLst>
                <a:ext uri="{FF2B5EF4-FFF2-40B4-BE49-F238E27FC236}">
                  <a16:creationId xmlns="" xmlns:a16="http://schemas.microsoft.com/office/drawing/2014/main" id="{7BCD6A3A-9622-49B8-A79E-99C158522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8695" y="1164563"/>
              <a:ext cx="652476" cy="719094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="" xmlns:a16="http://schemas.microsoft.com/office/drawing/2014/main" id="{EDEDAB9D-D78D-432F-8D99-3176BB91E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47370" y="1164563"/>
              <a:ext cx="652476" cy="719094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="" xmlns:a16="http://schemas.microsoft.com/office/drawing/2014/main" id="{0A2A396E-588F-4CA9-89F2-7A18B9B0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76045" y="1164563"/>
              <a:ext cx="652476" cy="719094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="" xmlns:a16="http://schemas.microsoft.com/office/drawing/2014/main" id="{55BB2857-EE3F-4670-82E1-822F99CB8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04720" y="1164563"/>
              <a:ext cx="652476" cy="719094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="" xmlns:a16="http://schemas.microsoft.com/office/drawing/2014/main" id="{350FA729-ACC9-4749-A615-3225830C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9595" y="1164563"/>
              <a:ext cx="652476" cy="719094"/>
            </a:xfrm>
            <a:prstGeom prst="rect">
              <a:avLst/>
            </a:prstGeom>
          </p:spPr>
        </p:pic>
      </p:grpSp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75DC8C54-D867-440D-AFFE-18EAB4A8D3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4"/>
          <a:stretch/>
        </p:blipFill>
        <p:spPr>
          <a:xfrm>
            <a:off x="740403" y="4460850"/>
            <a:ext cx="3098925" cy="231649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="" xmlns:a16="http://schemas.microsoft.com/office/drawing/2014/main" id="{89532B99-F71F-4A85-ABCF-34FE70701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72845">
            <a:off x="6432175" y="2473666"/>
            <a:ext cx="897735" cy="146664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586E7342-F692-4807-92FD-5287A33E97C5}"/>
              </a:ext>
            </a:extLst>
          </p:cNvPr>
          <p:cNvSpPr/>
          <p:nvPr/>
        </p:nvSpPr>
        <p:spPr>
          <a:xfrm>
            <a:off x="3789409" y="4678883"/>
            <a:ext cx="3908119" cy="1377722"/>
          </a:xfrm>
          <a:prstGeom prst="roundRect">
            <a:avLst/>
          </a:prstGeom>
          <a:solidFill>
            <a:srgbClr val="F6A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CB4A72A-2B66-436D-99C7-1F3260AF1BFB}"/>
              </a:ext>
            </a:extLst>
          </p:cNvPr>
          <p:cNvSpPr txBox="1"/>
          <p:nvPr/>
        </p:nvSpPr>
        <p:spPr>
          <a:xfrm>
            <a:off x="4222799" y="4820338"/>
            <a:ext cx="29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15 – 5 = 10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FCEACEFA-0B9E-4562-8471-EEC09F10D89D}"/>
              </a:ext>
            </a:extLst>
          </p:cNvPr>
          <p:cNvCxnSpPr>
            <a:cxnSpLocks/>
          </p:cNvCxnSpPr>
          <p:nvPr/>
        </p:nvCxnSpPr>
        <p:spPr>
          <a:xfrm>
            <a:off x="2022684" y="2071193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B79B3F8F-89ED-40E2-8D74-17D794E97012}"/>
              </a:ext>
            </a:extLst>
          </p:cNvPr>
          <p:cNvCxnSpPr>
            <a:cxnSpLocks/>
          </p:cNvCxnSpPr>
          <p:nvPr/>
        </p:nvCxnSpPr>
        <p:spPr>
          <a:xfrm>
            <a:off x="2041982" y="3605686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="" xmlns:a16="http://schemas.microsoft.com/office/drawing/2014/main" id="{FBB0E7A0-B90F-4A75-AECB-675A2935DBBF}"/>
              </a:ext>
            </a:extLst>
          </p:cNvPr>
          <p:cNvCxnSpPr>
            <a:cxnSpLocks/>
          </p:cNvCxnSpPr>
          <p:nvPr/>
        </p:nvCxnSpPr>
        <p:spPr>
          <a:xfrm>
            <a:off x="6251593" y="2079112"/>
            <a:ext cx="7846" cy="1526574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15F336C8-3170-42AE-ACC5-D9B93AE0C289}"/>
              </a:ext>
            </a:extLst>
          </p:cNvPr>
          <p:cNvCxnSpPr>
            <a:cxnSpLocks/>
          </p:cNvCxnSpPr>
          <p:nvPr/>
        </p:nvCxnSpPr>
        <p:spPr>
          <a:xfrm>
            <a:off x="2034378" y="2079112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3" name="Rectangle: Rounded Corners 112">
            <a:extLst>
              <a:ext uri="{FF2B5EF4-FFF2-40B4-BE49-F238E27FC236}">
                <a16:creationId xmlns="" xmlns:a16="http://schemas.microsoft.com/office/drawing/2014/main" id="{519695FB-564A-41F3-B8EB-F2A17C89F153}"/>
              </a:ext>
            </a:extLst>
          </p:cNvPr>
          <p:cNvSpPr/>
          <p:nvPr/>
        </p:nvSpPr>
        <p:spPr>
          <a:xfrm>
            <a:off x="4737943" y="1424767"/>
            <a:ext cx="2511557" cy="52956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15 – 9 = ?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A74AAEEA-5E2A-4238-B2EC-8A705FEED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72845">
            <a:off x="2965315" y="3097305"/>
            <a:ext cx="897735" cy="1466649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7E80EB45-2186-4CFB-8785-44EB3B4DC5F5}"/>
              </a:ext>
            </a:extLst>
          </p:cNvPr>
          <p:cNvSpPr txBox="1"/>
          <p:nvPr/>
        </p:nvSpPr>
        <p:spPr>
          <a:xfrm>
            <a:off x="4237438" y="5326689"/>
            <a:ext cx="29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10 – 4 = 6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="" xmlns:a16="http://schemas.microsoft.com/office/drawing/2014/main" id="{46F055EE-CCB8-4DBE-A3C3-82B3F68AB589}"/>
              </a:ext>
            </a:extLst>
          </p:cNvPr>
          <p:cNvSpPr/>
          <p:nvPr/>
        </p:nvSpPr>
        <p:spPr>
          <a:xfrm>
            <a:off x="8130918" y="4846965"/>
            <a:ext cx="3693360" cy="91550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</a:rPr>
              <a:t>Vậy</a:t>
            </a:r>
            <a:r>
              <a:rPr lang="en-US" sz="3600" b="1" dirty="0">
                <a:solidFill>
                  <a:srgbClr val="0000FF"/>
                </a:solidFill>
              </a:rPr>
              <a:t> 15 – 9 = 6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="" xmlns:a16="http://schemas.microsoft.com/office/drawing/2014/main" id="{B1C40C6C-F7FD-4003-B984-DE8DC441526F}"/>
              </a:ext>
            </a:extLst>
          </p:cNvPr>
          <p:cNvCxnSpPr>
            <a:cxnSpLocks/>
          </p:cNvCxnSpPr>
          <p:nvPr/>
        </p:nvCxnSpPr>
        <p:spPr>
          <a:xfrm>
            <a:off x="2022684" y="2080718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="" xmlns:a16="http://schemas.microsoft.com/office/drawing/2014/main" id="{2413DE5D-8E00-4B01-9A32-C06FB92F0896}"/>
              </a:ext>
            </a:extLst>
          </p:cNvPr>
          <p:cNvCxnSpPr>
            <a:cxnSpLocks/>
          </p:cNvCxnSpPr>
          <p:nvPr/>
        </p:nvCxnSpPr>
        <p:spPr>
          <a:xfrm>
            <a:off x="2831271" y="2875188"/>
            <a:ext cx="3445889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="" xmlns:a16="http://schemas.microsoft.com/office/drawing/2014/main" id="{7D95A73E-2673-46A9-93E3-70A909A2DB84}"/>
              </a:ext>
            </a:extLst>
          </p:cNvPr>
          <p:cNvCxnSpPr>
            <a:cxnSpLocks/>
            <a:endCxn id="69" idx="3"/>
          </p:cNvCxnSpPr>
          <p:nvPr/>
        </p:nvCxnSpPr>
        <p:spPr>
          <a:xfrm>
            <a:off x="6251593" y="2088637"/>
            <a:ext cx="6969" cy="75030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="" xmlns:a16="http://schemas.microsoft.com/office/drawing/2014/main" id="{5C8F1862-9BF3-441E-88D5-3687A2463049}"/>
              </a:ext>
            </a:extLst>
          </p:cNvPr>
          <p:cNvCxnSpPr>
            <a:cxnSpLocks/>
          </p:cNvCxnSpPr>
          <p:nvPr/>
        </p:nvCxnSpPr>
        <p:spPr>
          <a:xfrm>
            <a:off x="2034378" y="2088637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="" xmlns:a16="http://schemas.microsoft.com/office/drawing/2014/main" id="{4B2DB04F-1FD3-4E98-8596-8F8E9D6BA46D}"/>
              </a:ext>
            </a:extLst>
          </p:cNvPr>
          <p:cNvCxnSpPr>
            <a:cxnSpLocks/>
          </p:cNvCxnSpPr>
          <p:nvPr/>
        </p:nvCxnSpPr>
        <p:spPr>
          <a:xfrm flipH="1">
            <a:off x="2860693" y="2834585"/>
            <a:ext cx="9525" cy="79364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="" xmlns:a16="http://schemas.microsoft.com/office/drawing/2014/main" id="{89063479-1A9E-4834-9DF7-1F89F5D47713}"/>
              </a:ext>
            </a:extLst>
          </p:cNvPr>
          <p:cNvCxnSpPr>
            <a:cxnSpLocks/>
          </p:cNvCxnSpPr>
          <p:nvPr/>
        </p:nvCxnSpPr>
        <p:spPr>
          <a:xfrm>
            <a:off x="2022684" y="3628226"/>
            <a:ext cx="838009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="" xmlns:a16="http://schemas.microsoft.com/office/drawing/2014/main" id="{1A3D041B-777A-4B57-918A-CDBEE4E81832}"/>
              </a:ext>
            </a:extLst>
          </p:cNvPr>
          <p:cNvCxnSpPr>
            <a:cxnSpLocks/>
          </p:cNvCxnSpPr>
          <p:nvPr/>
        </p:nvCxnSpPr>
        <p:spPr>
          <a:xfrm>
            <a:off x="2041981" y="3613505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="" xmlns:a16="http://schemas.microsoft.com/office/drawing/2014/main" id="{4245DC3A-27A1-40D9-B5B9-9E76BF465C10}"/>
              </a:ext>
            </a:extLst>
          </p:cNvPr>
          <p:cNvCxnSpPr>
            <a:cxnSpLocks/>
          </p:cNvCxnSpPr>
          <p:nvPr/>
        </p:nvCxnSpPr>
        <p:spPr>
          <a:xfrm>
            <a:off x="6251592" y="2086931"/>
            <a:ext cx="7846" cy="1526574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33DEFD1D-AD65-4873-8857-2CAFF1236201}"/>
              </a:ext>
            </a:extLst>
          </p:cNvPr>
          <p:cNvCxnSpPr>
            <a:cxnSpLocks/>
          </p:cNvCxnSpPr>
          <p:nvPr/>
        </p:nvCxnSpPr>
        <p:spPr>
          <a:xfrm>
            <a:off x="2022683" y="2088537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="" xmlns:a16="http://schemas.microsoft.com/office/drawing/2014/main" id="{1F21F812-71CC-495D-9E7F-79975CD3F71D}"/>
              </a:ext>
            </a:extLst>
          </p:cNvPr>
          <p:cNvCxnSpPr>
            <a:cxnSpLocks/>
          </p:cNvCxnSpPr>
          <p:nvPr/>
        </p:nvCxnSpPr>
        <p:spPr>
          <a:xfrm>
            <a:off x="2034377" y="2096456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="" xmlns:a16="http://schemas.microsoft.com/office/drawing/2014/main" id="{A7CDA09F-D8A9-41EA-A627-35FFF45C6234}"/>
              </a:ext>
            </a:extLst>
          </p:cNvPr>
          <p:cNvCxnSpPr>
            <a:cxnSpLocks/>
          </p:cNvCxnSpPr>
          <p:nvPr/>
        </p:nvCxnSpPr>
        <p:spPr>
          <a:xfrm>
            <a:off x="6251592" y="2875188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="" xmlns:a16="http://schemas.microsoft.com/office/drawing/2014/main" id="{8AAC46B2-5D9E-4B84-91BF-BD444105ADF5}"/>
              </a:ext>
            </a:extLst>
          </p:cNvPr>
          <p:cNvCxnSpPr>
            <a:cxnSpLocks/>
          </p:cNvCxnSpPr>
          <p:nvPr/>
        </p:nvCxnSpPr>
        <p:spPr>
          <a:xfrm>
            <a:off x="10499032" y="2079112"/>
            <a:ext cx="0" cy="796076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="" xmlns:a16="http://schemas.microsoft.com/office/drawing/2014/main" id="{88AD1DCF-A3F1-4C51-877B-17E421C1C9CE}"/>
              </a:ext>
            </a:extLst>
          </p:cNvPr>
          <p:cNvCxnSpPr>
            <a:cxnSpLocks/>
          </p:cNvCxnSpPr>
          <p:nvPr/>
        </p:nvCxnSpPr>
        <p:spPr>
          <a:xfrm>
            <a:off x="6270123" y="2080718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="" xmlns:a16="http://schemas.microsoft.com/office/drawing/2014/main" id="{9DCF359A-41DD-4750-A694-F5E0D0C449C8}"/>
              </a:ext>
            </a:extLst>
          </p:cNvPr>
          <p:cNvCxnSpPr>
            <a:cxnSpLocks/>
          </p:cNvCxnSpPr>
          <p:nvPr/>
        </p:nvCxnSpPr>
        <p:spPr>
          <a:xfrm flipH="1">
            <a:off x="6266165" y="2088637"/>
            <a:ext cx="15652" cy="77888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>
            <a:extLst>
              <a:ext uri="{FF2B5EF4-FFF2-40B4-BE49-F238E27FC236}">
                <a16:creationId xmlns="" xmlns:a16="http://schemas.microsoft.com/office/drawing/2014/main" id="{D4AD2D40-E978-4A37-9344-5C7160471906}"/>
              </a:ext>
            </a:extLst>
          </p:cNvPr>
          <p:cNvGrpSpPr/>
          <p:nvPr/>
        </p:nvGrpSpPr>
        <p:grpSpPr>
          <a:xfrm>
            <a:off x="1227272" y="80660"/>
            <a:ext cx="9264793" cy="1390707"/>
            <a:chOff x="1765005" y="168333"/>
            <a:chExt cx="8527311" cy="1390707"/>
          </a:xfrm>
        </p:grpSpPr>
        <p:pic>
          <p:nvPicPr>
            <p:cNvPr id="138" name="Picture 137">
              <a:extLst>
                <a:ext uri="{FF2B5EF4-FFF2-40B4-BE49-F238E27FC236}">
                  <a16:creationId xmlns="" xmlns:a16="http://schemas.microsoft.com/office/drawing/2014/main" id="{8BFACA9C-3D89-4946-9D6F-87D839B5F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139" name="Rectangle 138">
              <a:extLst>
                <a:ext uri="{FF2B5EF4-FFF2-40B4-BE49-F238E27FC236}">
                  <a16:creationId xmlns="" xmlns:a16="http://schemas.microsoft.com/office/drawing/2014/main" id="{BF458720-A010-4554-BCCB-E4A09BD757B5}"/>
                </a:ext>
              </a:extLst>
            </p:cNvPr>
            <p:cNvSpPr/>
            <p:nvPr/>
          </p:nvSpPr>
          <p:spPr>
            <a:xfrm>
              <a:off x="2789463" y="453934"/>
              <a:ext cx="687312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TRỪ BẰNG CÁCH 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LÀM CHO TRÒN 10</a:t>
              </a:r>
              <a:endPara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DFE3BFD6-02D1-4080-9E89-096BE42D6DEB}"/>
              </a:ext>
            </a:extLst>
          </p:cNvPr>
          <p:cNvSpPr txBox="1"/>
          <p:nvPr/>
        </p:nvSpPr>
        <p:spPr>
          <a:xfrm>
            <a:off x="4344071" y="3832298"/>
            <a:ext cx="390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15 = 10 + 5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="" xmlns:a16="http://schemas.microsoft.com/office/drawing/2014/main" id="{FE3EC8A1-7054-4F84-B5F5-58359AC05F69}"/>
              </a:ext>
            </a:extLst>
          </p:cNvPr>
          <p:cNvSpPr/>
          <p:nvPr/>
        </p:nvSpPr>
        <p:spPr>
          <a:xfrm>
            <a:off x="5879693" y="1414540"/>
            <a:ext cx="463186" cy="506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="" xmlns:a16="http://schemas.microsoft.com/office/drawing/2014/main" id="{18EDA992-D60F-42A4-AFFD-EB890219B844}"/>
              </a:ext>
            </a:extLst>
          </p:cNvPr>
          <p:cNvSpPr/>
          <p:nvPr/>
        </p:nvSpPr>
        <p:spPr>
          <a:xfrm>
            <a:off x="5247336" y="4904715"/>
            <a:ext cx="463186" cy="506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2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1181 0.00371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85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11797 0.00278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12019 -0.00092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6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9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2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5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0.39791 -4.81481E-6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40482 -0.00139 " pathEditMode="relative" rAng="0" ptsTypes="AA">
                                      <p:cBhvr>
                                        <p:cTn id="29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-69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39844 -0.00555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-278"/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4086 0.00371 " pathEditMode="relative" rAng="0" ptsTypes="AA">
                                      <p:cBhvr>
                                        <p:cTn id="30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0" y="185"/>
                                    </p:animMotion>
                                  </p:childTnLst>
                                </p:cTn>
                              </p:par>
                              <p:par>
                                <p:cTn id="3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6 L 0.4125 -3.7037E-6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5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5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113" grpId="0" animBg="1"/>
      <p:bldP spid="114" grpId="0"/>
      <p:bldP spid="115" grpId="0" animBg="1"/>
      <p:bldP spid="140" grpId="0"/>
      <p:bldP spid="140" grpId="1"/>
      <p:bldP spid="141" grpId="0" animBg="1"/>
      <p:bldP spid="141" grpId="1" animBg="1"/>
      <p:bldP spid="141" grpId="2" animBg="1"/>
      <p:bldP spid="142" grpId="0" animBg="1"/>
      <p:bldP spid="142" grpId="1" animBg="1"/>
      <p:bldP spid="14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B33799D-7E34-46A5-982B-62A5DBAA4C55}"/>
              </a:ext>
            </a:extLst>
          </p:cNvPr>
          <p:cNvSpPr txBox="1"/>
          <p:nvPr/>
        </p:nvSpPr>
        <p:spPr>
          <a:xfrm>
            <a:off x="1819946" y="1287210"/>
            <a:ext cx="3056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12  –  4  =  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71D92F1E-B6BF-4133-AFFE-7A37D6601EE0}"/>
              </a:ext>
            </a:extLst>
          </p:cNvPr>
          <p:cNvCxnSpPr>
            <a:cxnSpLocks/>
          </p:cNvCxnSpPr>
          <p:nvPr/>
        </p:nvCxnSpPr>
        <p:spPr>
          <a:xfrm flipV="1">
            <a:off x="4714875" y="1217287"/>
            <a:ext cx="695325" cy="3429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2157144-3354-4074-A011-8C8DA525CD7D}"/>
              </a:ext>
            </a:extLst>
          </p:cNvPr>
          <p:cNvSpPr txBox="1"/>
          <p:nvPr/>
        </p:nvSpPr>
        <p:spPr>
          <a:xfrm>
            <a:off x="5410200" y="742406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12 – 2 = 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4C9A639-2039-49FC-B379-03214A8230C2}"/>
              </a:ext>
            </a:extLst>
          </p:cNvPr>
          <p:cNvSpPr txBox="1"/>
          <p:nvPr/>
        </p:nvSpPr>
        <p:spPr>
          <a:xfrm>
            <a:off x="2043783" y="1287210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E99212D7-E9D1-4590-84B7-F5130309F373}"/>
              </a:ext>
            </a:extLst>
          </p:cNvPr>
          <p:cNvCxnSpPr>
            <a:cxnSpLocks/>
          </p:cNvCxnSpPr>
          <p:nvPr/>
        </p:nvCxnSpPr>
        <p:spPr>
          <a:xfrm flipH="1">
            <a:off x="2898317" y="1819005"/>
            <a:ext cx="244932" cy="3996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7CAD82E-1BA4-413D-9088-4FE5A480B1E3}"/>
              </a:ext>
            </a:extLst>
          </p:cNvPr>
          <p:cNvSpPr txBox="1"/>
          <p:nvPr/>
        </p:nvSpPr>
        <p:spPr>
          <a:xfrm>
            <a:off x="2615282" y="2113232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C3276417-EA36-4CAC-A130-51DE8DC6FBD9}"/>
              </a:ext>
            </a:extLst>
          </p:cNvPr>
          <p:cNvCxnSpPr>
            <a:cxnSpLocks/>
          </p:cNvCxnSpPr>
          <p:nvPr/>
        </p:nvCxnSpPr>
        <p:spPr>
          <a:xfrm>
            <a:off x="3143250" y="1819005"/>
            <a:ext cx="157841" cy="4466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34342FA-B042-4C54-892E-D9228CDD72DB}"/>
              </a:ext>
            </a:extLst>
          </p:cNvPr>
          <p:cNvSpPr txBox="1"/>
          <p:nvPr/>
        </p:nvSpPr>
        <p:spPr>
          <a:xfrm>
            <a:off x="3122489" y="2113906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3E1D3BDA-2EF2-4B40-B551-D20F5E5566D1}"/>
              </a:ext>
            </a:extLst>
          </p:cNvPr>
          <p:cNvCxnSpPr>
            <a:cxnSpLocks/>
          </p:cNvCxnSpPr>
          <p:nvPr/>
        </p:nvCxnSpPr>
        <p:spPr>
          <a:xfrm>
            <a:off x="4714875" y="1591327"/>
            <a:ext cx="695325" cy="3422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96F2A6F-6533-4021-BD52-5F3A2C4E22B5}"/>
              </a:ext>
            </a:extLst>
          </p:cNvPr>
          <p:cNvSpPr txBox="1"/>
          <p:nvPr/>
        </p:nvSpPr>
        <p:spPr>
          <a:xfrm>
            <a:off x="5410200" y="1618025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– 2 =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421F033-F619-415F-9158-2981B3937662}"/>
              </a:ext>
            </a:extLst>
          </p:cNvPr>
          <p:cNvSpPr txBox="1"/>
          <p:nvPr/>
        </p:nvSpPr>
        <p:spPr>
          <a:xfrm>
            <a:off x="4329112" y="2493644"/>
            <a:ext cx="3662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12 – 4 = 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0071FDE-E0DE-49C1-9C0F-F1A570226688}"/>
              </a:ext>
            </a:extLst>
          </p:cNvPr>
          <p:cNvSpPr txBox="1"/>
          <p:nvPr/>
        </p:nvSpPr>
        <p:spPr>
          <a:xfrm>
            <a:off x="7000204" y="742372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F366BB5-3B3D-479E-AF89-6B57D9999B2D}"/>
              </a:ext>
            </a:extLst>
          </p:cNvPr>
          <p:cNvSpPr txBox="1"/>
          <p:nvPr/>
        </p:nvSpPr>
        <p:spPr>
          <a:xfrm>
            <a:off x="7000876" y="1622183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C0D9EE4-E712-4AA8-8EFB-B9EA59C7EA1E}"/>
              </a:ext>
            </a:extLst>
          </p:cNvPr>
          <p:cNvSpPr txBox="1"/>
          <p:nvPr/>
        </p:nvSpPr>
        <p:spPr>
          <a:xfrm>
            <a:off x="1656679" y="4029383"/>
            <a:ext cx="3056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14  –  7  =  ?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="" xmlns:a16="http://schemas.microsoft.com/office/drawing/2014/main" id="{80518D65-FA61-4CEA-BBFF-42A3C9EEDC51}"/>
              </a:ext>
            </a:extLst>
          </p:cNvPr>
          <p:cNvCxnSpPr>
            <a:cxnSpLocks/>
          </p:cNvCxnSpPr>
          <p:nvPr/>
        </p:nvCxnSpPr>
        <p:spPr>
          <a:xfrm flipV="1">
            <a:off x="4551608" y="3959460"/>
            <a:ext cx="695325" cy="3429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1BB86C3-75FC-4AF3-9573-4FD9F85DADF5}"/>
              </a:ext>
            </a:extLst>
          </p:cNvPr>
          <p:cNvSpPr txBox="1"/>
          <p:nvPr/>
        </p:nvSpPr>
        <p:spPr>
          <a:xfrm>
            <a:off x="5246933" y="3484579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14 – 4 = 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AC647E7-7F43-4782-B947-FCA55C96E6DF}"/>
              </a:ext>
            </a:extLst>
          </p:cNvPr>
          <p:cNvSpPr txBox="1"/>
          <p:nvPr/>
        </p:nvSpPr>
        <p:spPr>
          <a:xfrm>
            <a:off x="1884574" y="4029383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="" xmlns:a16="http://schemas.microsoft.com/office/drawing/2014/main" id="{ECAC4179-F1BE-4FEA-83F5-0A75FC60E6A4}"/>
              </a:ext>
            </a:extLst>
          </p:cNvPr>
          <p:cNvCxnSpPr>
            <a:cxnSpLocks/>
          </p:cNvCxnSpPr>
          <p:nvPr/>
        </p:nvCxnSpPr>
        <p:spPr>
          <a:xfrm flipH="1">
            <a:off x="2735050" y="4561178"/>
            <a:ext cx="244932" cy="3996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1BC8BB9C-7FDC-45E1-B7DC-6A42884829DE}"/>
              </a:ext>
            </a:extLst>
          </p:cNvPr>
          <p:cNvSpPr txBox="1"/>
          <p:nvPr/>
        </p:nvSpPr>
        <p:spPr>
          <a:xfrm>
            <a:off x="2452015" y="4855405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="" xmlns:a16="http://schemas.microsoft.com/office/drawing/2014/main" id="{7360A876-D61B-42DC-9BA4-2F3D8FF6DD0A}"/>
              </a:ext>
            </a:extLst>
          </p:cNvPr>
          <p:cNvCxnSpPr>
            <a:cxnSpLocks/>
          </p:cNvCxnSpPr>
          <p:nvPr/>
        </p:nvCxnSpPr>
        <p:spPr>
          <a:xfrm>
            <a:off x="2979983" y="4561178"/>
            <a:ext cx="157841" cy="4466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893ED4AB-DBE3-47CA-A305-D80CC7574426}"/>
              </a:ext>
            </a:extLst>
          </p:cNvPr>
          <p:cNvSpPr txBox="1"/>
          <p:nvPr/>
        </p:nvSpPr>
        <p:spPr>
          <a:xfrm>
            <a:off x="2959222" y="4856079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="" xmlns:a16="http://schemas.microsoft.com/office/drawing/2014/main" id="{F6981B59-F71C-4A2A-A753-9792FF62C5E8}"/>
              </a:ext>
            </a:extLst>
          </p:cNvPr>
          <p:cNvCxnSpPr>
            <a:cxnSpLocks/>
          </p:cNvCxnSpPr>
          <p:nvPr/>
        </p:nvCxnSpPr>
        <p:spPr>
          <a:xfrm>
            <a:off x="4551608" y="4333500"/>
            <a:ext cx="695325" cy="3422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4F33793A-10C4-4083-B936-9EB42FD31E52}"/>
              </a:ext>
            </a:extLst>
          </p:cNvPr>
          <p:cNvSpPr txBox="1"/>
          <p:nvPr/>
        </p:nvSpPr>
        <p:spPr>
          <a:xfrm>
            <a:off x="5246933" y="4360198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– 3 = 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4738B5A8-FB05-448F-B893-4563C2DBAC35}"/>
              </a:ext>
            </a:extLst>
          </p:cNvPr>
          <p:cNvSpPr txBox="1"/>
          <p:nvPr/>
        </p:nvSpPr>
        <p:spPr>
          <a:xfrm>
            <a:off x="4165845" y="5235817"/>
            <a:ext cx="3662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14 – 7 =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62A08CF-206C-4173-9DEA-D302C6B9695C}"/>
              </a:ext>
            </a:extLst>
          </p:cNvPr>
          <p:cNvSpPr txBox="1"/>
          <p:nvPr/>
        </p:nvSpPr>
        <p:spPr>
          <a:xfrm>
            <a:off x="6836937" y="348454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4035DE8-FAA1-4CB1-97A8-26B9C6697197}"/>
              </a:ext>
            </a:extLst>
          </p:cNvPr>
          <p:cNvSpPr txBox="1"/>
          <p:nvPr/>
        </p:nvSpPr>
        <p:spPr>
          <a:xfrm>
            <a:off x="6836972" y="4353029"/>
            <a:ext cx="322441" cy="607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4369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77 L -0.13125 0.1270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3" y="62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78 L -0.13125 0.12709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3" y="6204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  <p:bldP spid="13" grpId="0"/>
      <p:bldP spid="21" grpId="0"/>
      <p:bldP spid="22" grpId="0"/>
      <p:bldP spid="45" grpId="0"/>
      <p:bldP spid="45" grpId="1"/>
      <p:bldP spid="45" grpId="2"/>
      <p:bldP spid="46" grpId="0"/>
      <p:bldP spid="47" grpId="0"/>
      <p:bldP spid="49" grpId="0"/>
      <p:bldP spid="50" grpId="0"/>
      <p:bldP spid="52" grpId="0"/>
      <p:bldP spid="54" grpId="0"/>
      <p:bldP spid="56" grpId="0"/>
      <p:bldP spid="57" grpId="0"/>
      <p:bldP spid="58" grpId="0"/>
      <p:bldP spid="58" grpId="1"/>
      <p:bldP spid="58" grpId="2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HÀNH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2677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014821" y="0"/>
            <a:ext cx="2230518" cy="738076"/>
            <a:chOff x="1172138" y="447014"/>
            <a:chExt cx="2210480" cy="667051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8372" y="537300"/>
              <a:ext cx="1624246" cy="486478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72138" y="447014"/>
              <a:ext cx="788585" cy="66705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Google Shape;248;p5">
            <a:extLst>
              <a:ext uri="{FF2B5EF4-FFF2-40B4-BE49-F238E27FC236}">
                <a16:creationId xmlns="" xmlns:a16="http://schemas.microsoft.com/office/drawing/2014/main" id="{88AD9F64-5749-48AC-A667-AAB8F6952D7E}"/>
              </a:ext>
            </a:extLst>
          </p:cNvPr>
          <p:cNvSpPr txBox="1"/>
          <p:nvPr/>
        </p:nvSpPr>
        <p:spPr>
          <a:xfrm>
            <a:off x="1382386" y="2746463"/>
            <a:ext cx="33598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11 – 2 =</a:t>
            </a:r>
            <a:endParaRPr sz="3600" b="1" i="0" u="none" strike="noStrike" cap="none" dirty="0">
              <a:solidFill>
                <a:srgbClr val="0000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C1E9BFDF-D055-4255-8A95-7A05B6A9E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543388"/>
              </p:ext>
            </p:extLst>
          </p:nvPr>
        </p:nvGraphicFramePr>
        <p:xfrm>
          <a:off x="1801800" y="1339202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>
                  <a:extLst>
                    <a:ext uri="{9D8B030D-6E8A-4147-A177-3AD203B41FA5}">
                      <a16:colId xmlns="" xmlns:a16="http://schemas.microsoft.com/office/drawing/2014/main" val="2154689599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060173429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189857278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126700053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4032145131"/>
                    </a:ext>
                  </a:extLst>
                </a:gridCol>
              </a:tblGrid>
              <a:tr h="5476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8329301"/>
                  </a:ext>
                </a:extLst>
              </a:tr>
              <a:tr h="5476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0449961"/>
                  </a:ext>
                </a:extLst>
              </a:tr>
            </a:tbl>
          </a:graphicData>
        </a:graphic>
      </p:graphicFrame>
      <p:sp>
        <p:nvSpPr>
          <p:cNvPr id="66" name="Oval 65">
            <a:extLst>
              <a:ext uri="{FF2B5EF4-FFF2-40B4-BE49-F238E27FC236}">
                <a16:creationId xmlns="" xmlns:a16="http://schemas.microsoft.com/office/drawing/2014/main" id="{BC2047AB-F87F-4E5C-BC7A-E3EE44A3A161}"/>
              </a:ext>
            </a:extLst>
          </p:cNvPr>
          <p:cNvSpPr/>
          <p:nvPr/>
        </p:nvSpPr>
        <p:spPr>
          <a:xfrm>
            <a:off x="1960063" y="14458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A28D3AFF-35F2-4BEE-8786-8AF5D8A8861B}"/>
              </a:ext>
            </a:extLst>
          </p:cNvPr>
          <p:cNvSpPr/>
          <p:nvPr/>
        </p:nvSpPr>
        <p:spPr>
          <a:xfrm>
            <a:off x="2555310" y="14458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="" xmlns:a16="http://schemas.microsoft.com/office/drawing/2014/main" id="{35341EC3-B481-4C27-B2F2-ABC1BC18959B}"/>
              </a:ext>
            </a:extLst>
          </p:cNvPr>
          <p:cNvSpPr/>
          <p:nvPr/>
        </p:nvSpPr>
        <p:spPr>
          <a:xfrm>
            <a:off x="3191422" y="14458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="" xmlns:a16="http://schemas.microsoft.com/office/drawing/2014/main" id="{D59D082A-0CF7-4540-B006-D5DD9FB1E74A}"/>
              </a:ext>
            </a:extLst>
          </p:cNvPr>
          <p:cNvSpPr/>
          <p:nvPr/>
        </p:nvSpPr>
        <p:spPr>
          <a:xfrm>
            <a:off x="3786669" y="14458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="" xmlns:a16="http://schemas.microsoft.com/office/drawing/2014/main" id="{A1DDC8E8-4CF6-4A8D-BD68-8E4269B0A637}"/>
              </a:ext>
            </a:extLst>
          </p:cNvPr>
          <p:cNvSpPr/>
          <p:nvPr/>
        </p:nvSpPr>
        <p:spPr>
          <a:xfrm>
            <a:off x="4402229" y="14458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="" xmlns:a16="http://schemas.microsoft.com/office/drawing/2014/main" id="{95898BF9-79E5-4562-BC98-96BBEFA1241E}"/>
              </a:ext>
            </a:extLst>
          </p:cNvPr>
          <p:cNvSpPr/>
          <p:nvPr/>
        </p:nvSpPr>
        <p:spPr>
          <a:xfrm>
            <a:off x="1960063" y="198978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="" xmlns:a16="http://schemas.microsoft.com/office/drawing/2014/main" id="{3F835927-AD65-4226-8F1E-4F643C24168B}"/>
              </a:ext>
            </a:extLst>
          </p:cNvPr>
          <p:cNvSpPr/>
          <p:nvPr/>
        </p:nvSpPr>
        <p:spPr>
          <a:xfrm>
            <a:off x="2555310" y="198978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="" xmlns:a16="http://schemas.microsoft.com/office/drawing/2014/main" id="{92985EBA-76AE-400F-8FBB-63BE2ED09997}"/>
              </a:ext>
            </a:extLst>
          </p:cNvPr>
          <p:cNvSpPr/>
          <p:nvPr/>
        </p:nvSpPr>
        <p:spPr>
          <a:xfrm>
            <a:off x="3191422" y="198978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BCB74980-48B8-4579-9A5B-C4EBE496890D}"/>
              </a:ext>
            </a:extLst>
          </p:cNvPr>
          <p:cNvSpPr/>
          <p:nvPr/>
        </p:nvSpPr>
        <p:spPr>
          <a:xfrm>
            <a:off x="3786669" y="198978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="" xmlns:a16="http://schemas.microsoft.com/office/drawing/2014/main" id="{11A9E185-EAFE-4ADC-9D75-798EBBDE4E9E}"/>
              </a:ext>
            </a:extLst>
          </p:cNvPr>
          <p:cNvSpPr/>
          <p:nvPr/>
        </p:nvSpPr>
        <p:spPr>
          <a:xfrm>
            <a:off x="4402229" y="198978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="" xmlns:a16="http://schemas.microsoft.com/office/drawing/2014/main" id="{A942E816-D021-4699-999C-53B551AA3D21}"/>
              </a:ext>
            </a:extLst>
          </p:cNvPr>
          <p:cNvSpPr/>
          <p:nvPr/>
        </p:nvSpPr>
        <p:spPr>
          <a:xfrm>
            <a:off x="5064967" y="144581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: Rounded Corners 127">
            <a:extLst>
              <a:ext uri="{FF2B5EF4-FFF2-40B4-BE49-F238E27FC236}">
                <a16:creationId xmlns="" xmlns:a16="http://schemas.microsoft.com/office/drawing/2014/main" id="{52D42E86-0D4D-4F2C-871B-743A4848ACD7}"/>
              </a:ext>
            </a:extLst>
          </p:cNvPr>
          <p:cNvSpPr/>
          <p:nvPr/>
        </p:nvSpPr>
        <p:spPr>
          <a:xfrm>
            <a:off x="7287132" y="1127180"/>
            <a:ext cx="3844900" cy="181604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="" xmlns:a16="http://schemas.microsoft.com/office/drawing/2014/main" id="{12F714C7-AC3A-445F-BB4F-4839E2041C57}"/>
              </a:ext>
            </a:extLst>
          </p:cNvPr>
          <p:cNvSpPr txBox="1"/>
          <p:nvPr/>
        </p:nvSpPr>
        <p:spPr>
          <a:xfrm>
            <a:off x="6911832" y="1330976"/>
            <a:ext cx="4390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11 </a:t>
            </a:r>
            <a:r>
              <a:rPr lang="en-US" sz="2800" b="1" dirty="0" err="1">
                <a:solidFill>
                  <a:srgbClr val="0000FF"/>
                </a:solidFill>
              </a:rPr>
              <a:t>trừ</a:t>
            </a:r>
            <a:r>
              <a:rPr lang="en-US" sz="2800" b="1" dirty="0">
                <a:solidFill>
                  <a:srgbClr val="0000FF"/>
                </a:solidFill>
              </a:rPr>
              <a:t>        </a:t>
            </a:r>
            <a:r>
              <a:rPr lang="en-US" sz="2800" b="1" dirty="0" err="1">
                <a:solidFill>
                  <a:srgbClr val="0000FF"/>
                </a:solidFill>
              </a:rPr>
              <a:t>bằng</a:t>
            </a:r>
            <a:r>
              <a:rPr lang="en-US" sz="2800" b="1" dirty="0">
                <a:solidFill>
                  <a:srgbClr val="0000FF"/>
                </a:solidFill>
              </a:rPr>
              <a:t> 10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AF75BE5C-0BC2-466A-BA4B-5107EBD2B742}"/>
              </a:ext>
            </a:extLst>
          </p:cNvPr>
          <p:cNvSpPr txBox="1"/>
          <p:nvPr/>
        </p:nvSpPr>
        <p:spPr>
          <a:xfrm>
            <a:off x="7441430" y="2083260"/>
            <a:ext cx="4390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 </a:t>
            </a:r>
            <a:r>
              <a:rPr lang="en-US" sz="2800" b="1" dirty="0" err="1">
                <a:solidFill>
                  <a:srgbClr val="0000FF"/>
                </a:solidFill>
              </a:rPr>
              <a:t>trừ</a:t>
            </a:r>
            <a:r>
              <a:rPr lang="en-US" sz="2800" b="1" dirty="0">
                <a:solidFill>
                  <a:srgbClr val="0000FF"/>
                </a:solidFill>
              </a:rPr>
              <a:t>        </a:t>
            </a:r>
            <a:r>
              <a:rPr lang="en-US" sz="2800" b="1" dirty="0" err="1">
                <a:solidFill>
                  <a:srgbClr val="0000FF"/>
                </a:solidFill>
              </a:rPr>
              <a:t>bằng</a:t>
            </a:r>
            <a:r>
              <a:rPr lang="en-US" sz="2800" b="1" dirty="0">
                <a:solidFill>
                  <a:srgbClr val="0000FF"/>
                </a:solidFill>
              </a:rPr>
              <a:t>   </a:t>
            </a:r>
          </a:p>
        </p:txBody>
      </p:sp>
      <p:sp>
        <p:nvSpPr>
          <p:cNvPr id="135" name="Google Shape;248;p5">
            <a:extLst>
              <a:ext uri="{FF2B5EF4-FFF2-40B4-BE49-F238E27FC236}">
                <a16:creationId xmlns="" xmlns:a16="http://schemas.microsoft.com/office/drawing/2014/main" id="{F13A0958-B601-4219-AE18-98661599D13F}"/>
              </a:ext>
            </a:extLst>
          </p:cNvPr>
          <p:cNvSpPr txBox="1"/>
          <p:nvPr/>
        </p:nvSpPr>
        <p:spPr>
          <a:xfrm>
            <a:off x="1382386" y="5263535"/>
            <a:ext cx="33598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12 – 4 =</a:t>
            </a:r>
            <a:endParaRPr sz="3600" b="1" i="0" u="none" strike="noStrike" cap="none" dirty="0">
              <a:solidFill>
                <a:srgbClr val="0000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7" name="Table 2">
            <a:extLst>
              <a:ext uri="{FF2B5EF4-FFF2-40B4-BE49-F238E27FC236}">
                <a16:creationId xmlns="" xmlns:a16="http://schemas.microsoft.com/office/drawing/2014/main" id="{21839B0D-D09F-458D-8E8A-23B8BF1923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815057"/>
              </p:ext>
            </p:extLst>
          </p:nvPr>
        </p:nvGraphicFramePr>
        <p:xfrm>
          <a:off x="1801800" y="3856274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>
                  <a:extLst>
                    <a:ext uri="{9D8B030D-6E8A-4147-A177-3AD203B41FA5}">
                      <a16:colId xmlns="" xmlns:a16="http://schemas.microsoft.com/office/drawing/2014/main" val="2154689599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060173429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189857278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126700053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4032145131"/>
                    </a:ext>
                  </a:extLst>
                </a:gridCol>
              </a:tblGrid>
              <a:tr h="5476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8329301"/>
                  </a:ext>
                </a:extLst>
              </a:tr>
              <a:tr h="5476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0449961"/>
                  </a:ext>
                </a:extLst>
              </a:tr>
            </a:tbl>
          </a:graphicData>
        </a:graphic>
      </p:graphicFrame>
      <p:sp>
        <p:nvSpPr>
          <p:cNvPr id="138" name="Oval 137">
            <a:extLst>
              <a:ext uri="{FF2B5EF4-FFF2-40B4-BE49-F238E27FC236}">
                <a16:creationId xmlns="" xmlns:a16="http://schemas.microsoft.com/office/drawing/2014/main" id="{674DD532-3264-4F76-A415-D30B8E30F67C}"/>
              </a:ext>
            </a:extLst>
          </p:cNvPr>
          <p:cNvSpPr/>
          <p:nvPr/>
        </p:nvSpPr>
        <p:spPr>
          <a:xfrm>
            <a:off x="1960063" y="39628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="" xmlns:a16="http://schemas.microsoft.com/office/drawing/2014/main" id="{CAD47CC0-6C29-4A79-B9DE-B990D755B670}"/>
              </a:ext>
            </a:extLst>
          </p:cNvPr>
          <p:cNvSpPr/>
          <p:nvPr/>
        </p:nvSpPr>
        <p:spPr>
          <a:xfrm>
            <a:off x="2555310" y="39628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="" xmlns:a16="http://schemas.microsoft.com/office/drawing/2014/main" id="{FA360878-9C18-40E8-815B-B36681AAC3D3}"/>
              </a:ext>
            </a:extLst>
          </p:cNvPr>
          <p:cNvSpPr/>
          <p:nvPr/>
        </p:nvSpPr>
        <p:spPr>
          <a:xfrm>
            <a:off x="3191422" y="39628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="" xmlns:a16="http://schemas.microsoft.com/office/drawing/2014/main" id="{C1BA4A02-DADC-435F-AE08-FB126F2A518B}"/>
              </a:ext>
            </a:extLst>
          </p:cNvPr>
          <p:cNvSpPr/>
          <p:nvPr/>
        </p:nvSpPr>
        <p:spPr>
          <a:xfrm>
            <a:off x="3786669" y="39628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="" xmlns:a16="http://schemas.microsoft.com/office/drawing/2014/main" id="{8819F4F9-385B-4F1E-81FF-91E13D863586}"/>
              </a:ext>
            </a:extLst>
          </p:cNvPr>
          <p:cNvSpPr/>
          <p:nvPr/>
        </p:nvSpPr>
        <p:spPr>
          <a:xfrm>
            <a:off x="4402229" y="39628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="" xmlns:a16="http://schemas.microsoft.com/office/drawing/2014/main" id="{9AE2078C-4088-4ED7-912A-27F53D357D4B}"/>
              </a:ext>
            </a:extLst>
          </p:cNvPr>
          <p:cNvSpPr/>
          <p:nvPr/>
        </p:nvSpPr>
        <p:spPr>
          <a:xfrm>
            <a:off x="1960063" y="450685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="" xmlns:a16="http://schemas.microsoft.com/office/drawing/2014/main" id="{2B28372B-E44E-4A42-8C15-6AEA4FBDA55F}"/>
              </a:ext>
            </a:extLst>
          </p:cNvPr>
          <p:cNvSpPr/>
          <p:nvPr/>
        </p:nvSpPr>
        <p:spPr>
          <a:xfrm>
            <a:off x="2555310" y="450685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="" xmlns:a16="http://schemas.microsoft.com/office/drawing/2014/main" id="{6EC64F2B-295D-4937-8B9F-517D831ECA7E}"/>
              </a:ext>
            </a:extLst>
          </p:cNvPr>
          <p:cNvSpPr/>
          <p:nvPr/>
        </p:nvSpPr>
        <p:spPr>
          <a:xfrm>
            <a:off x="3191422" y="450685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="" xmlns:a16="http://schemas.microsoft.com/office/drawing/2014/main" id="{0694881B-5FAD-40D7-96EB-81488309C018}"/>
              </a:ext>
            </a:extLst>
          </p:cNvPr>
          <p:cNvSpPr/>
          <p:nvPr/>
        </p:nvSpPr>
        <p:spPr>
          <a:xfrm>
            <a:off x="3786669" y="450685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="" xmlns:a16="http://schemas.microsoft.com/office/drawing/2014/main" id="{206128EB-1C8B-4D3D-B29F-07905B25CD3A}"/>
              </a:ext>
            </a:extLst>
          </p:cNvPr>
          <p:cNvSpPr/>
          <p:nvPr/>
        </p:nvSpPr>
        <p:spPr>
          <a:xfrm>
            <a:off x="4402229" y="450685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="" xmlns:a16="http://schemas.microsoft.com/office/drawing/2014/main" id="{0F140AF3-11E2-4083-AE2E-FEDD9BF27D20}"/>
              </a:ext>
            </a:extLst>
          </p:cNvPr>
          <p:cNvSpPr/>
          <p:nvPr/>
        </p:nvSpPr>
        <p:spPr>
          <a:xfrm>
            <a:off x="5064967" y="396288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: Rounded Corners 148">
            <a:extLst>
              <a:ext uri="{FF2B5EF4-FFF2-40B4-BE49-F238E27FC236}">
                <a16:creationId xmlns="" xmlns:a16="http://schemas.microsoft.com/office/drawing/2014/main" id="{5FD102D7-839A-49C3-B5F1-655F915C914D}"/>
              </a:ext>
            </a:extLst>
          </p:cNvPr>
          <p:cNvSpPr/>
          <p:nvPr/>
        </p:nvSpPr>
        <p:spPr>
          <a:xfrm>
            <a:off x="7287132" y="3644252"/>
            <a:ext cx="3844900" cy="181604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="" xmlns:a16="http://schemas.microsoft.com/office/drawing/2014/main" id="{2D2B87E3-0EB5-4B5F-870A-08541251C8E7}"/>
              </a:ext>
            </a:extLst>
          </p:cNvPr>
          <p:cNvSpPr txBox="1"/>
          <p:nvPr/>
        </p:nvSpPr>
        <p:spPr>
          <a:xfrm>
            <a:off x="6911832" y="3848048"/>
            <a:ext cx="4390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12 </a:t>
            </a:r>
            <a:r>
              <a:rPr lang="en-US" sz="2800" b="1" dirty="0" err="1">
                <a:solidFill>
                  <a:srgbClr val="0000FF"/>
                </a:solidFill>
              </a:rPr>
              <a:t>trừ</a:t>
            </a:r>
            <a:r>
              <a:rPr lang="en-US" sz="2800" b="1" dirty="0">
                <a:solidFill>
                  <a:srgbClr val="0000FF"/>
                </a:solidFill>
              </a:rPr>
              <a:t>        </a:t>
            </a:r>
            <a:r>
              <a:rPr lang="en-US" sz="2800" b="1" dirty="0" err="1">
                <a:solidFill>
                  <a:srgbClr val="0000FF"/>
                </a:solidFill>
              </a:rPr>
              <a:t>bằng</a:t>
            </a:r>
            <a:r>
              <a:rPr lang="en-US" sz="2800" b="1" dirty="0">
                <a:solidFill>
                  <a:srgbClr val="0000FF"/>
                </a:solidFill>
              </a:rPr>
              <a:t> 10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="" xmlns:a16="http://schemas.microsoft.com/office/drawing/2014/main" id="{D50DF436-4540-40CB-830D-9874B3737F41}"/>
              </a:ext>
            </a:extLst>
          </p:cNvPr>
          <p:cNvSpPr txBox="1"/>
          <p:nvPr/>
        </p:nvSpPr>
        <p:spPr>
          <a:xfrm>
            <a:off x="7449738" y="4633079"/>
            <a:ext cx="4390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 </a:t>
            </a:r>
            <a:r>
              <a:rPr lang="en-US" sz="2800" b="1" dirty="0" err="1">
                <a:solidFill>
                  <a:srgbClr val="0000FF"/>
                </a:solidFill>
              </a:rPr>
              <a:t>trừ</a:t>
            </a:r>
            <a:r>
              <a:rPr lang="en-US" sz="2800" b="1" dirty="0">
                <a:solidFill>
                  <a:srgbClr val="0000FF"/>
                </a:solidFill>
              </a:rPr>
              <a:t>        </a:t>
            </a:r>
            <a:r>
              <a:rPr lang="en-US" sz="2800" b="1" dirty="0" err="1">
                <a:solidFill>
                  <a:srgbClr val="0000FF"/>
                </a:solidFill>
              </a:rPr>
              <a:t>bằng</a:t>
            </a:r>
            <a:r>
              <a:rPr lang="en-US" sz="2800" b="1" dirty="0">
                <a:solidFill>
                  <a:srgbClr val="0000FF"/>
                </a:solidFill>
              </a:rPr>
              <a:t>   </a:t>
            </a:r>
          </a:p>
        </p:txBody>
      </p:sp>
      <p:sp>
        <p:nvSpPr>
          <p:cNvPr id="155" name="Oval 154">
            <a:extLst>
              <a:ext uri="{FF2B5EF4-FFF2-40B4-BE49-F238E27FC236}">
                <a16:creationId xmlns="" xmlns:a16="http://schemas.microsoft.com/office/drawing/2014/main" id="{7CF64B83-D16F-4078-A299-6B6DBBDBFFC9}"/>
              </a:ext>
            </a:extLst>
          </p:cNvPr>
          <p:cNvSpPr/>
          <p:nvPr/>
        </p:nvSpPr>
        <p:spPr>
          <a:xfrm>
            <a:off x="5550684" y="393879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83DD17DC-8915-4756-ACF2-36A2009D21A2}"/>
              </a:ext>
            </a:extLst>
          </p:cNvPr>
          <p:cNvCxnSpPr/>
          <p:nvPr/>
        </p:nvCxnSpPr>
        <p:spPr>
          <a:xfrm>
            <a:off x="5064967" y="133097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="" xmlns:a16="http://schemas.microsoft.com/office/drawing/2014/main" id="{32415641-F9A1-4FCC-B463-ADB00CF81894}"/>
              </a:ext>
            </a:extLst>
          </p:cNvPr>
          <p:cNvCxnSpPr/>
          <p:nvPr/>
        </p:nvCxnSpPr>
        <p:spPr>
          <a:xfrm>
            <a:off x="4364920" y="1321669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="" xmlns:a16="http://schemas.microsoft.com/office/drawing/2014/main" id="{58F78A27-7F2F-43CB-9684-7D1487E06F66}"/>
              </a:ext>
            </a:extLst>
          </p:cNvPr>
          <p:cNvCxnSpPr/>
          <p:nvPr/>
        </p:nvCxnSpPr>
        <p:spPr>
          <a:xfrm>
            <a:off x="5536226" y="387213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="" xmlns:a16="http://schemas.microsoft.com/office/drawing/2014/main" id="{67DB8A57-F02F-4414-8E7C-137160F12EBE}"/>
              </a:ext>
            </a:extLst>
          </p:cNvPr>
          <p:cNvCxnSpPr/>
          <p:nvPr/>
        </p:nvCxnSpPr>
        <p:spPr>
          <a:xfrm>
            <a:off x="5029482" y="3880723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="" xmlns:a16="http://schemas.microsoft.com/office/drawing/2014/main" id="{D403D41B-B39C-4C24-BE7F-06D03CE0912D}"/>
              </a:ext>
            </a:extLst>
          </p:cNvPr>
          <p:cNvCxnSpPr/>
          <p:nvPr/>
        </p:nvCxnSpPr>
        <p:spPr>
          <a:xfrm>
            <a:off x="4329205" y="3831678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="" xmlns:a16="http://schemas.microsoft.com/office/drawing/2014/main" id="{6E19E797-94B0-4FD3-9BC2-E7712DF11084}"/>
              </a:ext>
            </a:extLst>
          </p:cNvPr>
          <p:cNvCxnSpPr/>
          <p:nvPr/>
        </p:nvCxnSpPr>
        <p:spPr>
          <a:xfrm>
            <a:off x="3738169" y="3848048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1082" name="TextBox1" r:id="rId2" imgW="676440" imgH="619200"/>
        </mc:Choice>
        <mc:Fallback>
          <p:control name="TextBox1" r:id="rId2" imgW="676440" imgH="6192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25913" y="2746375"/>
                  <a:ext cx="679450" cy="622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3" name="TextBox2" r:id="rId3" imgW="542880" imgH="485640"/>
        </mc:Choice>
        <mc:Fallback>
          <p:control name="TextBox2" r:id="rId3" imgW="542880" imgH="48564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70925" y="1373188"/>
                  <a:ext cx="538163" cy="4873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4" name="TextBox3" r:id="rId4" imgW="542880" imgH="485640"/>
        </mc:Choice>
        <mc:Fallback>
          <p:control name="TextBox3" r:id="rId4" imgW="542880" imgH="48564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70925" y="2154238"/>
                  <a:ext cx="538163" cy="488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5" name="TextBox4" r:id="rId5" imgW="542880" imgH="485640"/>
        </mc:Choice>
        <mc:Fallback>
          <p:control name="TextBox4" r:id="rId5" imgW="542880" imgH="48564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25100" y="2116138"/>
                  <a:ext cx="538163" cy="4873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6" name="TextBox5" r:id="rId6" imgW="676440" imgH="619200"/>
        </mc:Choice>
        <mc:Fallback>
          <p:control name="TextBox5" r:id="rId6" imgW="676440" imgH="61920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25913" y="5264150"/>
                  <a:ext cx="679450" cy="620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7" name="TextBox6" r:id="rId7" imgW="542880" imgH="485640"/>
        </mc:Choice>
        <mc:Fallback>
          <p:control name="TextBox6" r:id="rId7" imgW="542880" imgH="48564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70925" y="3889375"/>
                  <a:ext cx="538163" cy="488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8" name="TextBox7" r:id="rId8" imgW="542880" imgH="485640"/>
        </mc:Choice>
        <mc:Fallback>
          <p:control name="TextBox7" r:id="rId8" imgW="542880" imgH="48564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70925" y="4672013"/>
                  <a:ext cx="538163" cy="4873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9" name="TextBox8" r:id="rId9" imgW="542880" imgH="485640"/>
        </mc:Choice>
        <mc:Fallback>
          <p:control name="TextBox8" r:id="rId9" imgW="542880" imgH="48564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25100" y="4632325"/>
                  <a:ext cx="538163" cy="488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6" grpId="0" animBg="1"/>
      <p:bldP spid="68" grpId="0" animBg="1"/>
      <p:bldP spid="77" grpId="0" animBg="1"/>
      <p:bldP spid="103" grpId="0" animBg="1"/>
      <p:bldP spid="109" grpId="0" animBg="1"/>
      <p:bldP spid="109" grpId="1" animBg="1"/>
      <p:bldP spid="110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7" grpId="1" animBg="1"/>
      <p:bldP spid="128" grpId="0" animBg="1"/>
      <p:bldP spid="135" grpId="0"/>
      <p:bldP spid="138" grpId="0" animBg="1"/>
      <p:bldP spid="139" grpId="0" animBg="1"/>
      <p:bldP spid="140" grpId="0" animBg="1"/>
      <p:bldP spid="141" grpId="0" animBg="1"/>
      <p:bldP spid="141" grpId="1" animBg="1"/>
      <p:bldP spid="142" grpId="0" animBg="1"/>
      <p:bldP spid="142" grpId="1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8" grpId="1" animBg="1"/>
      <p:bldP spid="149" grpId="0" animBg="1"/>
      <p:bldP spid="150" grpId="0"/>
      <p:bldP spid="154" grpId="0"/>
      <p:bldP spid="155" grpId="0" animBg="1"/>
      <p:bldP spid="15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793779" y="206540"/>
            <a:ext cx="2163726" cy="740920"/>
            <a:chOff x="1237837" y="479568"/>
            <a:chExt cx="2144287" cy="669621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605707"/>
              <a:ext cx="1624246" cy="49217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37837" y="479568"/>
              <a:ext cx="727622" cy="6696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1" name="Google Shape;248;p5">
            <a:extLst>
              <a:ext uri="{FF2B5EF4-FFF2-40B4-BE49-F238E27FC236}">
                <a16:creationId xmlns="" xmlns:a16="http://schemas.microsoft.com/office/drawing/2014/main" id="{88AD9F64-5749-48AC-A667-AAB8F6952D7E}"/>
              </a:ext>
            </a:extLst>
          </p:cNvPr>
          <p:cNvSpPr txBox="1"/>
          <p:nvPr/>
        </p:nvSpPr>
        <p:spPr>
          <a:xfrm>
            <a:off x="1199153" y="2617237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12 – 7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248;p5">
            <a:extLst>
              <a:ext uri="{FF2B5EF4-FFF2-40B4-BE49-F238E27FC236}">
                <a16:creationId xmlns="" xmlns:a16="http://schemas.microsoft.com/office/drawing/2014/main" id="{BD69F2BB-FA4A-4332-8D68-F493270A316F}"/>
              </a:ext>
            </a:extLst>
          </p:cNvPr>
          <p:cNvSpPr txBox="1"/>
          <p:nvPr/>
        </p:nvSpPr>
        <p:spPr>
          <a:xfrm>
            <a:off x="6627057" y="2711678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14 – 5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248;p5">
            <a:extLst>
              <a:ext uri="{FF2B5EF4-FFF2-40B4-BE49-F238E27FC236}">
                <a16:creationId xmlns="" xmlns:a16="http://schemas.microsoft.com/office/drawing/2014/main" id="{FABB9531-E6CF-41F2-AAE7-E794C06696D6}"/>
              </a:ext>
            </a:extLst>
          </p:cNvPr>
          <p:cNvSpPr txBox="1"/>
          <p:nvPr/>
        </p:nvSpPr>
        <p:spPr>
          <a:xfrm>
            <a:off x="1476801" y="5333119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11 – 4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248;p5">
            <a:extLst>
              <a:ext uri="{FF2B5EF4-FFF2-40B4-BE49-F238E27FC236}">
                <a16:creationId xmlns="" xmlns:a16="http://schemas.microsoft.com/office/drawing/2014/main" id="{813E11C0-CFF8-4F2D-91F9-58E30FD298BF}"/>
              </a:ext>
            </a:extLst>
          </p:cNvPr>
          <p:cNvSpPr txBox="1"/>
          <p:nvPr/>
        </p:nvSpPr>
        <p:spPr>
          <a:xfrm>
            <a:off x="6627057" y="5347116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11 – 7 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9" name="Table 2">
            <a:extLst>
              <a:ext uri="{FF2B5EF4-FFF2-40B4-BE49-F238E27FC236}">
                <a16:creationId xmlns="" xmlns:a16="http://schemas.microsoft.com/office/drawing/2014/main" id="{6A64B0AF-BA1A-4B6A-B0F8-A1CE124C4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4120"/>
              </p:ext>
            </p:extLst>
          </p:nvPr>
        </p:nvGraphicFramePr>
        <p:xfrm>
          <a:off x="1178767" y="1248749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>
                  <a:extLst>
                    <a:ext uri="{9D8B030D-6E8A-4147-A177-3AD203B41FA5}">
                      <a16:colId xmlns="" xmlns:a16="http://schemas.microsoft.com/office/drawing/2014/main" val="2154689599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060173429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189857278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126700053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4032145131"/>
                    </a:ext>
                  </a:extLst>
                </a:gridCol>
              </a:tblGrid>
              <a:tr h="5476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8329301"/>
                  </a:ext>
                </a:extLst>
              </a:tr>
              <a:tr h="5476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0449961"/>
                  </a:ext>
                </a:extLst>
              </a:tr>
            </a:tbl>
          </a:graphicData>
        </a:graphic>
      </p:graphicFrame>
      <p:sp>
        <p:nvSpPr>
          <p:cNvPr id="151" name="Oval 150">
            <a:extLst>
              <a:ext uri="{FF2B5EF4-FFF2-40B4-BE49-F238E27FC236}">
                <a16:creationId xmlns="" xmlns:a16="http://schemas.microsoft.com/office/drawing/2014/main" id="{A12A507F-8EF9-4B50-995F-E14B9F9E7529}"/>
              </a:ext>
            </a:extLst>
          </p:cNvPr>
          <p:cNvSpPr/>
          <p:nvPr/>
        </p:nvSpPr>
        <p:spPr>
          <a:xfrm>
            <a:off x="1337030" y="135536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="" xmlns:a16="http://schemas.microsoft.com/office/drawing/2014/main" id="{B4C8C1FD-3F39-4C55-A1AD-FED8602ED8AA}"/>
              </a:ext>
            </a:extLst>
          </p:cNvPr>
          <p:cNvSpPr/>
          <p:nvPr/>
        </p:nvSpPr>
        <p:spPr>
          <a:xfrm>
            <a:off x="1932277" y="135536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="" xmlns:a16="http://schemas.microsoft.com/office/drawing/2014/main" id="{4B2AE832-CBCD-4776-B9EE-9BCA71E88A2B}"/>
              </a:ext>
            </a:extLst>
          </p:cNvPr>
          <p:cNvSpPr/>
          <p:nvPr/>
        </p:nvSpPr>
        <p:spPr>
          <a:xfrm>
            <a:off x="2568389" y="135536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="" xmlns:a16="http://schemas.microsoft.com/office/drawing/2014/main" id="{7036787B-8174-47B6-A6FF-9BC7825A61EE}"/>
              </a:ext>
            </a:extLst>
          </p:cNvPr>
          <p:cNvSpPr/>
          <p:nvPr/>
        </p:nvSpPr>
        <p:spPr>
          <a:xfrm>
            <a:off x="3163636" y="135536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="" xmlns:a16="http://schemas.microsoft.com/office/drawing/2014/main" id="{D165377F-7B67-4FD4-A174-BBDBD078BE43}"/>
              </a:ext>
            </a:extLst>
          </p:cNvPr>
          <p:cNvSpPr/>
          <p:nvPr/>
        </p:nvSpPr>
        <p:spPr>
          <a:xfrm>
            <a:off x="3779196" y="135536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="" xmlns:a16="http://schemas.microsoft.com/office/drawing/2014/main" id="{181B1047-4C0B-46DD-A1B7-42A691153FA0}"/>
              </a:ext>
            </a:extLst>
          </p:cNvPr>
          <p:cNvSpPr/>
          <p:nvPr/>
        </p:nvSpPr>
        <p:spPr>
          <a:xfrm>
            <a:off x="1337030" y="1899331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="" xmlns:a16="http://schemas.microsoft.com/office/drawing/2014/main" id="{9DA9ED5A-A729-46A7-8CE5-8344BE8FD740}"/>
              </a:ext>
            </a:extLst>
          </p:cNvPr>
          <p:cNvSpPr/>
          <p:nvPr/>
        </p:nvSpPr>
        <p:spPr>
          <a:xfrm>
            <a:off x="1932277" y="1899331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="" xmlns:a16="http://schemas.microsoft.com/office/drawing/2014/main" id="{823069AA-CD86-4A88-A643-A12A9054C4A0}"/>
              </a:ext>
            </a:extLst>
          </p:cNvPr>
          <p:cNvSpPr/>
          <p:nvPr/>
        </p:nvSpPr>
        <p:spPr>
          <a:xfrm>
            <a:off x="2568389" y="1899331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="" xmlns:a16="http://schemas.microsoft.com/office/drawing/2014/main" id="{FB32F9C3-4103-4F44-880F-BB852FC05F9E}"/>
              </a:ext>
            </a:extLst>
          </p:cNvPr>
          <p:cNvSpPr/>
          <p:nvPr/>
        </p:nvSpPr>
        <p:spPr>
          <a:xfrm>
            <a:off x="3163636" y="1899331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="" xmlns:a16="http://schemas.microsoft.com/office/drawing/2014/main" id="{741EA2FF-1145-46BC-A1EF-F0FD06EF86C3}"/>
              </a:ext>
            </a:extLst>
          </p:cNvPr>
          <p:cNvSpPr/>
          <p:nvPr/>
        </p:nvSpPr>
        <p:spPr>
          <a:xfrm>
            <a:off x="3779196" y="1899331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="" xmlns:a16="http://schemas.microsoft.com/office/drawing/2014/main" id="{373E6C95-A01E-4DAE-A1BA-3376672E9122}"/>
              </a:ext>
            </a:extLst>
          </p:cNvPr>
          <p:cNvSpPr/>
          <p:nvPr/>
        </p:nvSpPr>
        <p:spPr>
          <a:xfrm>
            <a:off x="4441934" y="1355363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Connector 161">
            <a:extLst>
              <a:ext uri="{FF2B5EF4-FFF2-40B4-BE49-F238E27FC236}">
                <a16:creationId xmlns="" xmlns:a16="http://schemas.microsoft.com/office/drawing/2014/main" id="{5D65C6E6-DD5E-4505-B236-70BA97F578C8}"/>
              </a:ext>
            </a:extLst>
          </p:cNvPr>
          <p:cNvCxnSpPr/>
          <p:nvPr/>
        </p:nvCxnSpPr>
        <p:spPr>
          <a:xfrm>
            <a:off x="4441934" y="1240523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="" xmlns:a16="http://schemas.microsoft.com/office/drawing/2014/main" id="{A596F287-F655-454F-8DA6-05CEC71AA000}"/>
              </a:ext>
            </a:extLst>
          </p:cNvPr>
          <p:cNvCxnSpPr/>
          <p:nvPr/>
        </p:nvCxnSpPr>
        <p:spPr>
          <a:xfrm>
            <a:off x="3741887" y="123121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>
            <a:extLst>
              <a:ext uri="{FF2B5EF4-FFF2-40B4-BE49-F238E27FC236}">
                <a16:creationId xmlns="" xmlns:a16="http://schemas.microsoft.com/office/drawing/2014/main" id="{809DEC55-3F27-455B-B6C8-9C9C5107FA17}"/>
              </a:ext>
            </a:extLst>
          </p:cNvPr>
          <p:cNvSpPr/>
          <p:nvPr/>
        </p:nvSpPr>
        <p:spPr>
          <a:xfrm>
            <a:off x="4909556" y="1331273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>
            <a:extLst>
              <a:ext uri="{FF2B5EF4-FFF2-40B4-BE49-F238E27FC236}">
                <a16:creationId xmlns="" xmlns:a16="http://schemas.microsoft.com/office/drawing/2014/main" id="{27E432E5-D036-4A93-8323-73B9B3AA0337}"/>
              </a:ext>
            </a:extLst>
          </p:cNvPr>
          <p:cNvCxnSpPr/>
          <p:nvPr/>
        </p:nvCxnSpPr>
        <p:spPr>
          <a:xfrm>
            <a:off x="4909555" y="123121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="" xmlns:a16="http://schemas.microsoft.com/office/drawing/2014/main" id="{E214E569-AF7C-4E37-80EA-1A264969917C}"/>
              </a:ext>
            </a:extLst>
          </p:cNvPr>
          <p:cNvCxnSpPr/>
          <p:nvPr/>
        </p:nvCxnSpPr>
        <p:spPr>
          <a:xfrm>
            <a:off x="3155138" y="125036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="" xmlns:a16="http://schemas.microsoft.com/office/drawing/2014/main" id="{18183001-26BF-4784-8ED4-F4984BB24694}"/>
              </a:ext>
            </a:extLst>
          </p:cNvPr>
          <p:cNvCxnSpPr/>
          <p:nvPr/>
        </p:nvCxnSpPr>
        <p:spPr>
          <a:xfrm>
            <a:off x="2540579" y="125036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="" xmlns:a16="http://schemas.microsoft.com/office/drawing/2014/main" id="{4F2B2FC1-B41F-4E97-9D8D-16CAAA9A470F}"/>
              </a:ext>
            </a:extLst>
          </p:cNvPr>
          <p:cNvCxnSpPr/>
          <p:nvPr/>
        </p:nvCxnSpPr>
        <p:spPr>
          <a:xfrm>
            <a:off x="1932223" y="123121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="" xmlns:a16="http://schemas.microsoft.com/office/drawing/2014/main" id="{4FEA05DD-7637-417C-B877-8E12A79CE928}"/>
              </a:ext>
            </a:extLst>
          </p:cNvPr>
          <p:cNvCxnSpPr/>
          <p:nvPr/>
        </p:nvCxnSpPr>
        <p:spPr>
          <a:xfrm>
            <a:off x="1317664" y="123121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0" name="Table 2">
            <a:extLst>
              <a:ext uri="{FF2B5EF4-FFF2-40B4-BE49-F238E27FC236}">
                <a16:creationId xmlns="" xmlns:a16="http://schemas.microsoft.com/office/drawing/2014/main" id="{2BF1B5BF-CA02-46FE-999D-3185A2016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207537"/>
              </p:ext>
            </p:extLst>
          </p:nvPr>
        </p:nvGraphicFramePr>
        <p:xfrm>
          <a:off x="6355260" y="1306103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>
                  <a:extLst>
                    <a:ext uri="{9D8B030D-6E8A-4147-A177-3AD203B41FA5}">
                      <a16:colId xmlns="" xmlns:a16="http://schemas.microsoft.com/office/drawing/2014/main" val="2154689599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060173429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189857278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126700053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4032145131"/>
                    </a:ext>
                  </a:extLst>
                </a:gridCol>
              </a:tblGrid>
              <a:tr h="5476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8329301"/>
                  </a:ext>
                </a:extLst>
              </a:tr>
              <a:tr h="5476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0449961"/>
                  </a:ext>
                </a:extLst>
              </a:tr>
            </a:tbl>
          </a:graphicData>
        </a:graphic>
      </p:graphicFrame>
      <p:sp>
        <p:nvSpPr>
          <p:cNvPr id="171" name="Oval 170">
            <a:extLst>
              <a:ext uri="{FF2B5EF4-FFF2-40B4-BE49-F238E27FC236}">
                <a16:creationId xmlns="" xmlns:a16="http://schemas.microsoft.com/office/drawing/2014/main" id="{BA593765-1A37-4D51-BEAA-638E8CBD54B5}"/>
              </a:ext>
            </a:extLst>
          </p:cNvPr>
          <p:cNvSpPr/>
          <p:nvPr/>
        </p:nvSpPr>
        <p:spPr>
          <a:xfrm>
            <a:off x="6513523" y="141271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>
            <a:extLst>
              <a:ext uri="{FF2B5EF4-FFF2-40B4-BE49-F238E27FC236}">
                <a16:creationId xmlns="" xmlns:a16="http://schemas.microsoft.com/office/drawing/2014/main" id="{7F060B53-875E-4595-BF13-29568BD84A50}"/>
              </a:ext>
            </a:extLst>
          </p:cNvPr>
          <p:cNvSpPr/>
          <p:nvPr/>
        </p:nvSpPr>
        <p:spPr>
          <a:xfrm>
            <a:off x="7108770" y="141271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>
            <a:extLst>
              <a:ext uri="{FF2B5EF4-FFF2-40B4-BE49-F238E27FC236}">
                <a16:creationId xmlns="" xmlns:a16="http://schemas.microsoft.com/office/drawing/2014/main" id="{AFFC6A72-507B-4E72-A60D-1C19BCF02C12}"/>
              </a:ext>
            </a:extLst>
          </p:cNvPr>
          <p:cNvSpPr/>
          <p:nvPr/>
        </p:nvSpPr>
        <p:spPr>
          <a:xfrm>
            <a:off x="7744882" y="141271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>
            <a:extLst>
              <a:ext uri="{FF2B5EF4-FFF2-40B4-BE49-F238E27FC236}">
                <a16:creationId xmlns="" xmlns:a16="http://schemas.microsoft.com/office/drawing/2014/main" id="{5AADEA93-7825-4FD5-808C-64F6C433D100}"/>
              </a:ext>
            </a:extLst>
          </p:cNvPr>
          <p:cNvSpPr/>
          <p:nvPr/>
        </p:nvSpPr>
        <p:spPr>
          <a:xfrm>
            <a:off x="8340129" y="141271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="" xmlns:a16="http://schemas.microsoft.com/office/drawing/2014/main" id="{5E0C6ABF-D5EE-4FC8-A246-CE9194836846}"/>
              </a:ext>
            </a:extLst>
          </p:cNvPr>
          <p:cNvSpPr/>
          <p:nvPr/>
        </p:nvSpPr>
        <p:spPr>
          <a:xfrm>
            <a:off x="8955689" y="141271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>
            <a:extLst>
              <a:ext uri="{FF2B5EF4-FFF2-40B4-BE49-F238E27FC236}">
                <a16:creationId xmlns="" xmlns:a16="http://schemas.microsoft.com/office/drawing/2014/main" id="{5DB1C6D5-630B-4108-8CF4-7A4A1EBE172E}"/>
              </a:ext>
            </a:extLst>
          </p:cNvPr>
          <p:cNvSpPr/>
          <p:nvPr/>
        </p:nvSpPr>
        <p:spPr>
          <a:xfrm>
            <a:off x="6513523" y="195668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>
            <a:extLst>
              <a:ext uri="{FF2B5EF4-FFF2-40B4-BE49-F238E27FC236}">
                <a16:creationId xmlns="" xmlns:a16="http://schemas.microsoft.com/office/drawing/2014/main" id="{9A4ECE5B-E89A-4C53-9CC9-F3649E506E26}"/>
              </a:ext>
            </a:extLst>
          </p:cNvPr>
          <p:cNvSpPr/>
          <p:nvPr/>
        </p:nvSpPr>
        <p:spPr>
          <a:xfrm>
            <a:off x="7108770" y="195668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>
            <a:extLst>
              <a:ext uri="{FF2B5EF4-FFF2-40B4-BE49-F238E27FC236}">
                <a16:creationId xmlns="" xmlns:a16="http://schemas.microsoft.com/office/drawing/2014/main" id="{921D599D-F967-4DC1-96FC-FA334F234C69}"/>
              </a:ext>
            </a:extLst>
          </p:cNvPr>
          <p:cNvSpPr/>
          <p:nvPr/>
        </p:nvSpPr>
        <p:spPr>
          <a:xfrm>
            <a:off x="7744882" y="195668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>
            <a:extLst>
              <a:ext uri="{FF2B5EF4-FFF2-40B4-BE49-F238E27FC236}">
                <a16:creationId xmlns="" xmlns:a16="http://schemas.microsoft.com/office/drawing/2014/main" id="{CDED901A-D7F8-4AEA-800F-E3974A1C54CE}"/>
              </a:ext>
            </a:extLst>
          </p:cNvPr>
          <p:cNvSpPr/>
          <p:nvPr/>
        </p:nvSpPr>
        <p:spPr>
          <a:xfrm>
            <a:off x="8340129" y="195668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="" xmlns:a16="http://schemas.microsoft.com/office/drawing/2014/main" id="{7AA4B075-A841-4AF0-8680-97538BCEDBEF}"/>
              </a:ext>
            </a:extLst>
          </p:cNvPr>
          <p:cNvSpPr/>
          <p:nvPr/>
        </p:nvSpPr>
        <p:spPr>
          <a:xfrm>
            <a:off x="8955689" y="195668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="" xmlns:a16="http://schemas.microsoft.com/office/drawing/2014/main" id="{7D573180-6282-47AB-97BD-A2CA1430AEBD}"/>
              </a:ext>
            </a:extLst>
          </p:cNvPr>
          <p:cNvSpPr/>
          <p:nvPr/>
        </p:nvSpPr>
        <p:spPr>
          <a:xfrm>
            <a:off x="9618427" y="14127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5" name="Straight Connector 224">
            <a:extLst>
              <a:ext uri="{FF2B5EF4-FFF2-40B4-BE49-F238E27FC236}">
                <a16:creationId xmlns="" xmlns:a16="http://schemas.microsoft.com/office/drawing/2014/main" id="{2C299CF1-7263-45CC-9545-9106CAE5E43D}"/>
              </a:ext>
            </a:extLst>
          </p:cNvPr>
          <p:cNvCxnSpPr/>
          <p:nvPr/>
        </p:nvCxnSpPr>
        <p:spPr>
          <a:xfrm>
            <a:off x="9618427" y="129787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="" xmlns:a16="http://schemas.microsoft.com/office/drawing/2014/main" id="{4880F7E4-295F-4E9B-ABA7-32724F4017D5}"/>
              </a:ext>
            </a:extLst>
          </p:cNvPr>
          <p:cNvCxnSpPr/>
          <p:nvPr/>
        </p:nvCxnSpPr>
        <p:spPr>
          <a:xfrm>
            <a:off x="8918380" y="1288570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Oval 228">
            <a:extLst>
              <a:ext uri="{FF2B5EF4-FFF2-40B4-BE49-F238E27FC236}">
                <a16:creationId xmlns="" xmlns:a16="http://schemas.microsoft.com/office/drawing/2014/main" id="{5F15004A-6B85-462B-A008-890DB89DE451}"/>
              </a:ext>
            </a:extLst>
          </p:cNvPr>
          <p:cNvSpPr/>
          <p:nvPr/>
        </p:nvSpPr>
        <p:spPr>
          <a:xfrm>
            <a:off x="10086049" y="138862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0" name="Straight Connector 229">
            <a:extLst>
              <a:ext uri="{FF2B5EF4-FFF2-40B4-BE49-F238E27FC236}">
                <a16:creationId xmlns="" xmlns:a16="http://schemas.microsoft.com/office/drawing/2014/main" id="{C8A03C5A-C108-4D13-B95D-0DDA366B93CA}"/>
              </a:ext>
            </a:extLst>
          </p:cNvPr>
          <p:cNvCxnSpPr/>
          <p:nvPr/>
        </p:nvCxnSpPr>
        <p:spPr>
          <a:xfrm>
            <a:off x="10086048" y="1288570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Oval 234">
            <a:extLst>
              <a:ext uri="{FF2B5EF4-FFF2-40B4-BE49-F238E27FC236}">
                <a16:creationId xmlns="" xmlns:a16="http://schemas.microsoft.com/office/drawing/2014/main" id="{49CC2AF1-DCA0-4FCB-86FC-7011FE6BB209}"/>
              </a:ext>
            </a:extLst>
          </p:cNvPr>
          <p:cNvSpPr/>
          <p:nvPr/>
        </p:nvSpPr>
        <p:spPr>
          <a:xfrm>
            <a:off x="10545611" y="14062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Straight Connector 235">
            <a:extLst>
              <a:ext uri="{FF2B5EF4-FFF2-40B4-BE49-F238E27FC236}">
                <a16:creationId xmlns="" xmlns:a16="http://schemas.microsoft.com/office/drawing/2014/main" id="{03DC1922-696C-486C-A87F-FDB020364F6B}"/>
              </a:ext>
            </a:extLst>
          </p:cNvPr>
          <p:cNvCxnSpPr/>
          <p:nvPr/>
        </p:nvCxnSpPr>
        <p:spPr>
          <a:xfrm>
            <a:off x="10545611" y="1291449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Oval 236">
            <a:extLst>
              <a:ext uri="{FF2B5EF4-FFF2-40B4-BE49-F238E27FC236}">
                <a16:creationId xmlns="" xmlns:a16="http://schemas.microsoft.com/office/drawing/2014/main" id="{B20640F8-1AC3-47CA-9967-1221CD15B5BF}"/>
              </a:ext>
            </a:extLst>
          </p:cNvPr>
          <p:cNvSpPr/>
          <p:nvPr/>
        </p:nvSpPr>
        <p:spPr>
          <a:xfrm>
            <a:off x="11013233" y="138219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8" name="Straight Connector 237">
            <a:extLst>
              <a:ext uri="{FF2B5EF4-FFF2-40B4-BE49-F238E27FC236}">
                <a16:creationId xmlns="" xmlns:a16="http://schemas.microsoft.com/office/drawing/2014/main" id="{D0EA2F17-A7E0-4D00-9263-4717C1C46E26}"/>
              </a:ext>
            </a:extLst>
          </p:cNvPr>
          <p:cNvCxnSpPr/>
          <p:nvPr/>
        </p:nvCxnSpPr>
        <p:spPr>
          <a:xfrm>
            <a:off x="11013232" y="1282142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9" name="Table 2">
            <a:extLst>
              <a:ext uri="{FF2B5EF4-FFF2-40B4-BE49-F238E27FC236}">
                <a16:creationId xmlns="" xmlns:a16="http://schemas.microsoft.com/office/drawing/2014/main" id="{01934608-8DF7-4C87-AA0B-267BBE60A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638940"/>
              </p:ext>
            </p:extLst>
          </p:nvPr>
        </p:nvGraphicFramePr>
        <p:xfrm>
          <a:off x="1205798" y="3746272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>
                  <a:extLst>
                    <a:ext uri="{9D8B030D-6E8A-4147-A177-3AD203B41FA5}">
                      <a16:colId xmlns="" xmlns:a16="http://schemas.microsoft.com/office/drawing/2014/main" val="2154689599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060173429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189857278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126700053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4032145131"/>
                    </a:ext>
                  </a:extLst>
                </a:gridCol>
              </a:tblGrid>
              <a:tr h="5476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8329301"/>
                  </a:ext>
                </a:extLst>
              </a:tr>
              <a:tr h="5476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0449961"/>
                  </a:ext>
                </a:extLst>
              </a:tr>
            </a:tbl>
          </a:graphicData>
        </a:graphic>
      </p:graphicFrame>
      <p:sp>
        <p:nvSpPr>
          <p:cNvPr id="240" name="Oval 239">
            <a:extLst>
              <a:ext uri="{FF2B5EF4-FFF2-40B4-BE49-F238E27FC236}">
                <a16:creationId xmlns="" xmlns:a16="http://schemas.microsoft.com/office/drawing/2014/main" id="{663E00F1-DA24-4EB1-B718-A31698098A96}"/>
              </a:ext>
            </a:extLst>
          </p:cNvPr>
          <p:cNvSpPr/>
          <p:nvPr/>
        </p:nvSpPr>
        <p:spPr>
          <a:xfrm>
            <a:off x="1364061" y="385288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>
            <a:extLst>
              <a:ext uri="{FF2B5EF4-FFF2-40B4-BE49-F238E27FC236}">
                <a16:creationId xmlns="" xmlns:a16="http://schemas.microsoft.com/office/drawing/2014/main" id="{E69C5F5B-0572-4CAC-A672-7A2C3CFD3B71}"/>
              </a:ext>
            </a:extLst>
          </p:cNvPr>
          <p:cNvSpPr/>
          <p:nvPr/>
        </p:nvSpPr>
        <p:spPr>
          <a:xfrm>
            <a:off x="1959308" y="385288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>
            <a:extLst>
              <a:ext uri="{FF2B5EF4-FFF2-40B4-BE49-F238E27FC236}">
                <a16:creationId xmlns="" xmlns:a16="http://schemas.microsoft.com/office/drawing/2014/main" id="{0F91654E-1F5C-4309-A1DC-9F2123950729}"/>
              </a:ext>
            </a:extLst>
          </p:cNvPr>
          <p:cNvSpPr/>
          <p:nvPr/>
        </p:nvSpPr>
        <p:spPr>
          <a:xfrm>
            <a:off x="2595420" y="385288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>
            <a:extLst>
              <a:ext uri="{FF2B5EF4-FFF2-40B4-BE49-F238E27FC236}">
                <a16:creationId xmlns="" xmlns:a16="http://schemas.microsoft.com/office/drawing/2014/main" id="{151002BE-AFA0-473B-884F-EF962DE5B447}"/>
              </a:ext>
            </a:extLst>
          </p:cNvPr>
          <p:cNvSpPr/>
          <p:nvPr/>
        </p:nvSpPr>
        <p:spPr>
          <a:xfrm>
            <a:off x="3190667" y="385288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>
            <a:extLst>
              <a:ext uri="{FF2B5EF4-FFF2-40B4-BE49-F238E27FC236}">
                <a16:creationId xmlns="" xmlns:a16="http://schemas.microsoft.com/office/drawing/2014/main" id="{CDDE75AB-3606-442A-B423-D3F22EEE53D5}"/>
              </a:ext>
            </a:extLst>
          </p:cNvPr>
          <p:cNvSpPr/>
          <p:nvPr/>
        </p:nvSpPr>
        <p:spPr>
          <a:xfrm>
            <a:off x="3806227" y="385288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>
            <a:extLst>
              <a:ext uri="{FF2B5EF4-FFF2-40B4-BE49-F238E27FC236}">
                <a16:creationId xmlns="" xmlns:a16="http://schemas.microsoft.com/office/drawing/2014/main" id="{D602A836-A2B2-4B10-8630-7C627AC8AC82}"/>
              </a:ext>
            </a:extLst>
          </p:cNvPr>
          <p:cNvSpPr/>
          <p:nvPr/>
        </p:nvSpPr>
        <p:spPr>
          <a:xfrm>
            <a:off x="1364061" y="439685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>
            <a:extLst>
              <a:ext uri="{FF2B5EF4-FFF2-40B4-BE49-F238E27FC236}">
                <a16:creationId xmlns="" xmlns:a16="http://schemas.microsoft.com/office/drawing/2014/main" id="{278843F3-21CE-46DE-9061-F94FCC5565B3}"/>
              </a:ext>
            </a:extLst>
          </p:cNvPr>
          <p:cNvSpPr/>
          <p:nvPr/>
        </p:nvSpPr>
        <p:spPr>
          <a:xfrm>
            <a:off x="1959308" y="439685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>
            <a:extLst>
              <a:ext uri="{FF2B5EF4-FFF2-40B4-BE49-F238E27FC236}">
                <a16:creationId xmlns="" xmlns:a16="http://schemas.microsoft.com/office/drawing/2014/main" id="{A056B676-BFF6-43BE-8DF9-AE91F99F2D1E}"/>
              </a:ext>
            </a:extLst>
          </p:cNvPr>
          <p:cNvSpPr/>
          <p:nvPr/>
        </p:nvSpPr>
        <p:spPr>
          <a:xfrm>
            <a:off x="2595420" y="439685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>
            <a:extLst>
              <a:ext uri="{FF2B5EF4-FFF2-40B4-BE49-F238E27FC236}">
                <a16:creationId xmlns="" xmlns:a16="http://schemas.microsoft.com/office/drawing/2014/main" id="{720F99A2-AD89-4CC9-B7C6-23269FA36AC0}"/>
              </a:ext>
            </a:extLst>
          </p:cNvPr>
          <p:cNvSpPr/>
          <p:nvPr/>
        </p:nvSpPr>
        <p:spPr>
          <a:xfrm>
            <a:off x="3190667" y="439685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>
            <a:extLst>
              <a:ext uri="{FF2B5EF4-FFF2-40B4-BE49-F238E27FC236}">
                <a16:creationId xmlns="" xmlns:a16="http://schemas.microsoft.com/office/drawing/2014/main" id="{16DF476B-7137-49EF-8E8E-52454056D253}"/>
              </a:ext>
            </a:extLst>
          </p:cNvPr>
          <p:cNvSpPr/>
          <p:nvPr/>
        </p:nvSpPr>
        <p:spPr>
          <a:xfrm>
            <a:off x="3806227" y="439685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>
            <a:extLst>
              <a:ext uri="{FF2B5EF4-FFF2-40B4-BE49-F238E27FC236}">
                <a16:creationId xmlns="" xmlns:a16="http://schemas.microsoft.com/office/drawing/2014/main" id="{E1738335-187F-4620-BE5A-04CD9CF25491}"/>
              </a:ext>
            </a:extLst>
          </p:cNvPr>
          <p:cNvSpPr/>
          <p:nvPr/>
        </p:nvSpPr>
        <p:spPr>
          <a:xfrm>
            <a:off x="4468965" y="385288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Straight Connector 250">
            <a:extLst>
              <a:ext uri="{FF2B5EF4-FFF2-40B4-BE49-F238E27FC236}">
                <a16:creationId xmlns="" xmlns:a16="http://schemas.microsoft.com/office/drawing/2014/main" id="{E54EC026-817C-44E9-BC02-6AFFD2049F83}"/>
              </a:ext>
            </a:extLst>
          </p:cNvPr>
          <p:cNvCxnSpPr/>
          <p:nvPr/>
        </p:nvCxnSpPr>
        <p:spPr>
          <a:xfrm>
            <a:off x="4468965" y="373804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="" xmlns:a16="http://schemas.microsoft.com/office/drawing/2014/main" id="{4C3EC3FF-1468-4809-A06B-948542D9158A}"/>
              </a:ext>
            </a:extLst>
          </p:cNvPr>
          <p:cNvCxnSpPr/>
          <p:nvPr/>
        </p:nvCxnSpPr>
        <p:spPr>
          <a:xfrm>
            <a:off x="3768918" y="3728739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="" xmlns:a16="http://schemas.microsoft.com/office/drawing/2014/main" id="{0FB7F6F1-AECC-4626-8097-1E80E376C85E}"/>
              </a:ext>
            </a:extLst>
          </p:cNvPr>
          <p:cNvCxnSpPr/>
          <p:nvPr/>
        </p:nvCxnSpPr>
        <p:spPr>
          <a:xfrm>
            <a:off x="3182169" y="3747890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="" xmlns:a16="http://schemas.microsoft.com/office/drawing/2014/main" id="{F83396C6-8BE4-4461-83A8-B3ECA258C618}"/>
              </a:ext>
            </a:extLst>
          </p:cNvPr>
          <p:cNvCxnSpPr/>
          <p:nvPr/>
        </p:nvCxnSpPr>
        <p:spPr>
          <a:xfrm>
            <a:off x="2567610" y="3747890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4" name="Table 2">
            <a:extLst>
              <a:ext uri="{FF2B5EF4-FFF2-40B4-BE49-F238E27FC236}">
                <a16:creationId xmlns="" xmlns:a16="http://schemas.microsoft.com/office/drawing/2014/main" id="{6B55F3DB-C68A-4423-BB83-9130C902B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484875"/>
              </p:ext>
            </p:extLst>
          </p:nvPr>
        </p:nvGraphicFramePr>
        <p:xfrm>
          <a:off x="6355259" y="3734160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>
                  <a:extLst>
                    <a:ext uri="{9D8B030D-6E8A-4147-A177-3AD203B41FA5}">
                      <a16:colId xmlns="" xmlns:a16="http://schemas.microsoft.com/office/drawing/2014/main" val="2154689599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060173429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189857278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1126700053"/>
                    </a:ext>
                  </a:extLst>
                </a:gridCol>
                <a:gridCol w="620614">
                  <a:extLst>
                    <a:ext uri="{9D8B030D-6E8A-4147-A177-3AD203B41FA5}">
                      <a16:colId xmlns="" xmlns:a16="http://schemas.microsoft.com/office/drawing/2014/main" val="4032145131"/>
                    </a:ext>
                  </a:extLst>
                </a:gridCol>
              </a:tblGrid>
              <a:tr h="5476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8329301"/>
                  </a:ext>
                </a:extLst>
              </a:tr>
              <a:tr h="5476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0449961"/>
                  </a:ext>
                </a:extLst>
              </a:tr>
            </a:tbl>
          </a:graphicData>
        </a:graphic>
      </p:graphicFrame>
      <p:sp>
        <p:nvSpPr>
          <p:cNvPr id="325" name="Oval 324">
            <a:extLst>
              <a:ext uri="{FF2B5EF4-FFF2-40B4-BE49-F238E27FC236}">
                <a16:creationId xmlns="" xmlns:a16="http://schemas.microsoft.com/office/drawing/2014/main" id="{9E1B865E-639C-47DF-B844-160E01D913FB}"/>
              </a:ext>
            </a:extLst>
          </p:cNvPr>
          <p:cNvSpPr/>
          <p:nvPr/>
        </p:nvSpPr>
        <p:spPr>
          <a:xfrm>
            <a:off x="6513522" y="384077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Oval 325">
            <a:extLst>
              <a:ext uri="{FF2B5EF4-FFF2-40B4-BE49-F238E27FC236}">
                <a16:creationId xmlns="" xmlns:a16="http://schemas.microsoft.com/office/drawing/2014/main" id="{1FE44DE4-3A92-434D-AB4A-F5FEC927BE45}"/>
              </a:ext>
            </a:extLst>
          </p:cNvPr>
          <p:cNvSpPr/>
          <p:nvPr/>
        </p:nvSpPr>
        <p:spPr>
          <a:xfrm>
            <a:off x="7108769" y="384077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Oval 326">
            <a:extLst>
              <a:ext uri="{FF2B5EF4-FFF2-40B4-BE49-F238E27FC236}">
                <a16:creationId xmlns="" xmlns:a16="http://schemas.microsoft.com/office/drawing/2014/main" id="{846710FF-61CD-402D-AE77-35229E910D14}"/>
              </a:ext>
            </a:extLst>
          </p:cNvPr>
          <p:cNvSpPr/>
          <p:nvPr/>
        </p:nvSpPr>
        <p:spPr>
          <a:xfrm>
            <a:off x="7744881" y="384077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Oval 327">
            <a:extLst>
              <a:ext uri="{FF2B5EF4-FFF2-40B4-BE49-F238E27FC236}">
                <a16:creationId xmlns="" xmlns:a16="http://schemas.microsoft.com/office/drawing/2014/main" id="{853934F7-94F6-4F9B-9D4F-4646C9BF1806}"/>
              </a:ext>
            </a:extLst>
          </p:cNvPr>
          <p:cNvSpPr/>
          <p:nvPr/>
        </p:nvSpPr>
        <p:spPr>
          <a:xfrm>
            <a:off x="8340128" y="384077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Oval 328">
            <a:extLst>
              <a:ext uri="{FF2B5EF4-FFF2-40B4-BE49-F238E27FC236}">
                <a16:creationId xmlns="" xmlns:a16="http://schemas.microsoft.com/office/drawing/2014/main" id="{BFA22702-4B1C-46A0-A4DC-9D061C760FB6}"/>
              </a:ext>
            </a:extLst>
          </p:cNvPr>
          <p:cNvSpPr/>
          <p:nvPr/>
        </p:nvSpPr>
        <p:spPr>
          <a:xfrm>
            <a:off x="8955688" y="384077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Oval 329">
            <a:extLst>
              <a:ext uri="{FF2B5EF4-FFF2-40B4-BE49-F238E27FC236}">
                <a16:creationId xmlns="" xmlns:a16="http://schemas.microsoft.com/office/drawing/2014/main" id="{F7FAFFAA-6493-473A-8424-B7569587E732}"/>
              </a:ext>
            </a:extLst>
          </p:cNvPr>
          <p:cNvSpPr/>
          <p:nvPr/>
        </p:nvSpPr>
        <p:spPr>
          <a:xfrm>
            <a:off x="6513522" y="4384742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Oval 330">
            <a:extLst>
              <a:ext uri="{FF2B5EF4-FFF2-40B4-BE49-F238E27FC236}">
                <a16:creationId xmlns="" xmlns:a16="http://schemas.microsoft.com/office/drawing/2014/main" id="{7B15D0CB-B8F8-414B-9376-CB42912F464F}"/>
              </a:ext>
            </a:extLst>
          </p:cNvPr>
          <p:cNvSpPr/>
          <p:nvPr/>
        </p:nvSpPr>
        <p:spPr>
          <a:xfrm>
            <a:off x="7108769" y="4384742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Oval 331">
            <a:extLst>
              <a:ext uri="{FF2B5EF4-FFF2-40B4-BE49-F238E27FC236}">
                <a16:creationId xmlns="" xmlns:a16="http://schemas.microsoft.com/office/drawing/2014/main" id="{1622E69A-D84F-4C3E-86A4-D70F26AA3496}"/>
              </a:ext>
            </a:extLst>
          </p:cNvPr>
          <p:cNvSpPr/>
          <p:nvPr/>
        </p:nvSpPr>
        <p:spPr>
          <a:xfrm>
            <a:off x="7744881" y="4384742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Oval 332">
            <a:extLst>
              <a:ext uri="{FF2B5EF4-FFF2-40B4-BE49-F238E27FC236}">
                <a16:creationId xmlns="" xmlns:a16="http://schemas.microsoft.com/office/drawing/2014/main" id="{A4E3E81F-8C55-42EB-83FB-550585E9A277}"/>
              </a:ext>
            </a:extLst>
          </p:cNvPr>
          <p:cNvSpPr/>
          <p:nvPr/>
        </p:nvSpPr>
        <p:spPr>
          <a:xfrm>
            <a:off x="8340128" y="4384742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Oval 333">
            <a:extLst>
              <a:ext uri="{FF2B5EF4-FFF2-40B4-BE49-F238E27FC236}">
                <a16:creationId xmlns="" xmlns:a16="http://schemas.microsoft.com/office/drawing/2014/main" id="{D48FEBC0-5FF3-43A2-BDEC-01C2E01993A7}"/>
              </a:ext>
            </a:extLst>
          </p:cNvPr>
          <p:cNvSpPr/>
          <p:nvPr/>
        </p:nvSpPr>
        <p:spPr>
          <a:xfrm>
            <a:off x="8955688" y="4384742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Oval 334">
            <a:extLst>
              <a:ext uri="{FF2B5EF4-FFF2-40B4-BE49-F238E27FC236}">
                <a16:creationId xmlns="" xmlns:a16="http://schemas.microsoft.com/office/drawing/2014/main" id="{C4A792D3-0ADB-47F8-9625-E82D8830002C}"/>
              </a:ext>
            </a:extLst>
          </p:cNvPr>
          <p:cNvSpPr/>
          <p:nvPr/>
        </p:nvSpPr>
        <p:spPr>
          <a:xfrm>
            <a:off x="9618426" y="384077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6" name="Straight Connector 335">
            <a:extLst>
              <a:ext uri="{FF2B5EF4-FFF2-40B4-BE49-F238E27FC236}">
                <a16:creationId xmlns="" xmlns:a16="http://schemas.microsoft.com/office/drawing/2014/main" id="{09D27807-E94B-4CCC-9A6D-7D068F6B0470}"/>
              </a:ext>
            </a:extLst>
          </p:cNvPr>
          <p:cNvCxnSpPr/>
          <p:nvPr/>
        </p:nvCxnSpPr>
        <p:spPr>
          <a:xfrm>
            <a:off x="9618426" y="3725934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>
            <a:extLst>
              <a:ext uri="{FF2B5EF4-FFF2-40B4-BE49-F238E27FC236}">
                <a16:creationId xmlns="" xmlns:a16="http://schemas.microsoft.com/office/drawing/2014/main" id="{FDB68BAA-5E77-4B3A-9974-5AFFD8F348FA}"/>
              </a:ext>
            </a:extLst>
          </p:cNvPr>
          <p:cNvCxnSpPr/>
          <p:nvPr/>
        </p:nvCxnSpPr>
        <p:spPr>
          <a:xfrm>
            <a:off x="8918379" y="371662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="" xmlns:a16="http://schemas.microsoft.com/office/drawing/2014/main" id="{AF0DD51E-4CF9-4F8D-95A9-229D00D58757}"/>
              </a:ext>
            </a:extLst>
          </p:cNvPr>
          <p:cNvCxnSpPr/>
          <p:nvPr/>
        </p:nvCxnSpPr>
        <p:spPr>
          <a:xfrm>
            <a:off x="8331630" y="3735778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="" xmlns:a16="http://schemas.microsoft.com/office/drawing/2014/main" id="{477EDDAA-DCFD-47EF-B034-2D0761732DF3}"/>
              </a:ext>
            </a:extLst>
          </p:cNvPr>
          <p:cNvCxnSpPr/>
          <p:nvPr/>
        </p:nvCxnSpPr>
        <p:spPr>
          <a:xfrm>
            <a:off x="7717071" y="3735778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="" xmlns:a16="http://schemas.microsoft.com/office/drawing/2014/main" id="{4B3ECAF1-EA45-40B1-8E57-3ED188FA5929}"/>
              </a:ext>
            </a:extLst>
          </p:cNvPr>
          <p:cNvCxnSpPr/>
          <p:nvPr/>
        </p:nvCxnSpPr>
        <p:spPr>
          <a:xfrm>
            <a:off x="7108715" y="371662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="" xmlns:a16="http://schemas.microsoft.com/office/drawing/2014/main" id="{C2E42F12-D1E7-4D31-840F-832FF07C8732}"/>
              </a:ext>
            </a:extLst>
          </p:cNvPr>
          <p:cNvCxnSpPr/>
          <p:nvPr/>
        </p:nvCxnSpPr>
        <p:spPr>
          <a:xfrm>
            <a:off x="6494156" y="371662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>
            <a:extLst>
              <a:ext uri="{FF2B5EF4-FFF2-40B4-BE49-F238E27FC236}">
                <a16:creationId xmlns="" xmlns:a16="http://schemas.microsoft.com/office/drawing/2014/main" id="{5CF7373A-064C-4E90-B191-C4ECC9407D29}"/>
              </a:ext>
            </a:extLst>
          </p:cNvPr>
          <p:cNvCxnSpPr/>
          <p:nvPr/>
        </p:nvCxnSpPr>
        <p:spPr>
          <a:xfrm>
            <a:off x="6517813" y="4271110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2078" name="TextBox1" r:id="rId2" imgW="828720" imgH="523800"/>
        </mc:Choice>
        <mc:Fallback>
          <p:control name="TextBox1" r:id="rId2" imgW="828720" imgH="5238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78213" y="2711450"/>
                  <a:ext cx="830262" cy="522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9" name="TextBox2" r:id="rId3" imgW="828720" imgH="523800"/>
        </mc:Choice>
        <mc:Fallback>
          <p:control name="TextBox2" r:id="rId3" imgW="828720" imgH="5238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88400" y="2803525"/>
                  <a:ext cx="830263" cy="522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0" name="TextBox3" r:id="rId4" imgW="828720" imgH="523800"/>
        </mc:Choice>
        <mc:Fallback>
          <p:control name="TextBox3" r:id="rId4" imgW="828720" imgH="5238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3638" y="5408613"/>
                  <a:ext cx="830262" cy="5222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1" name="TextBox4" r:id="rId5" imgW="828720" imgH="523800"/>
        </mc:Choice>
        <mc:Fallback>
          <p:control name="TextBox4" r:id="rId5" imgW="828720" imgH="5238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77300" y="5395913"/>
                  <a:ext cx="830263" cy="520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57592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9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9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2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5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8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1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4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0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3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6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9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5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6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2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8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6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8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3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6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6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9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2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5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8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1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4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0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3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0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1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2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3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8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2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5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0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2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3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5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7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9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0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2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5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8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1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0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05" grpId="0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1" grpId="1" animBg="1"/>
      <p:bldP spid="164" grpId="0" animBg="1"/>
      <p:bldP spid="164" grpId="1" animBg="1"/>
      <p:bldP spid="171" grpId="0" animBg="1"/>
      <p:bldP spid="172" grpId="0" animBg="1"/>
      <p:bldP spid="173" grpId="0" animBg="1"/>
      <p:bldP spid="174" grpId="0" animBg="1"/>
      <p:bldP spid="175" grpId="0" animBg="1"/>
      <p:bldP spid="175" grpId="1" animBg="1"/>
      <p:bldP spid="176" grpId="0" animBg="1"/>
      <p:bldP spid="178" grpId="0" animBg="1"/>
      <p:bldP spid="179" grpId="0" animBg="1"/>
      <p:bldP spid="180" grpId="0" animBg="1"/>
      <p:bldP spid="223" grpId="0" animBg="1"/>
      <p:bldP spid="224" grpId="0" animBg="1"/>
      <p:bldP spid="224" grpId="1" animBg="1"/>
      <p:bldP spid="229" grpId="0" animBg="1"/>
      <p:bldP spid="229" grpId="1" animBg="1"/>
      <p:bldP spid="235" grpId="0" animBg="1"/>
      <p:bldP spid="235" grpId="1" animBg="1"/>
      <p:bldP spid="237" grpId="0" animBg="1"/>
      <p:bldP spid="237" grpId="1" animBg="1"/>
      <p:bldP spid="240" grpId="0" animBg="1"/>
      <p:bldP spid="241" grpId="0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0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30" grpId="0" animBg="1"/>
      <p:bldP spid="330" grpId="1" animBg="1"/>
      <p:bldP spid="331" grpId="0" animBg="1"/>
      <p:bldP spid="332" grpId="0" animBg="1"/>
      <p:bldP spid="333" grpId="0" animBg="1"/>
      <p:bldP spid="334" grpId="0" animBg="1"/>
      <p:bldP spid="335" grpId="0" animBg="1"/>
      <p:bldP spid="33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=""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=""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=""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=""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=""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=""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=""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=""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=""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=""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=""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=""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=""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=""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=""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=""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=""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=""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=""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=""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=""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=""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=""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=""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=""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=""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=""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=""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=""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=""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=""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=""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=""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=""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=""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=""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=""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=""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=""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=""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=""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=""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=""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=""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=""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=""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=""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=""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=""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=""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=""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=""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=""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=""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=""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=""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=""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=""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=""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=""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=""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=""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=""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=""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=""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=""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=""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=""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=""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=""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=""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=""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=""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=""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=""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=""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=""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=""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=""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=""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=""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=""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=""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=""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=""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=""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=""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=""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=""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=""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=""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=""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=""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=""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=""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=""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=""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=""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=""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=""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=""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=""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=""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=""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=""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=""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=""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=""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=""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=""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=""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=""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=""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=""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=""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=""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=""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=""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=""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=""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=""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=""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=""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=""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=""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=""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=""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=""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=""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=""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=""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=""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=""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=""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=""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=""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=""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=""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=""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=""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=""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=""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=""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=""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=""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=""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=""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=""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=""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=""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=""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=""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=""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=""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=""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=""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=""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=""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=""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=""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=""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=""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=""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=""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=""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=""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=""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=""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=""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=""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=""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=""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=""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=""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=""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=""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=""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=""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=""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=""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=""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=""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=""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=""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=""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=""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=""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=""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=""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=""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=""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=""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=""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=""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=""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=""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=""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=""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=""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=""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=""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=""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=""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=""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=""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=""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=""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=""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=""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=""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=""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=""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=""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=""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=""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=""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=""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=""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=""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=""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=""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=""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=""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=""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=""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=""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=""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=""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=""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=""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=""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=""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=""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=""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=""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=""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=""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=""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=""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=""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=""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=""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=""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=""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=""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=""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=""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=""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=""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=""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=""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=""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=""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=""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=""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=""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=""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=""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=""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=""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=""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=""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=""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=""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=""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=""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=""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=""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=""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=""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=""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=""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=""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=""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=""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=""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=""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=""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=""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=""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=""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=""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=""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=""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=""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=""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=""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=""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=""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=""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=""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=""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=""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=""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=""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=""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=""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=""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=""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=""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=""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=""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=""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=""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=""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=""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=""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=""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=""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=""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=""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=""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=""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=""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=""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=""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=""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=""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=""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=""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=""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=""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=""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=""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=""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=""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=""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=""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=""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=""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=""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=""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=""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=""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=""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=""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=""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=""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=""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=""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=""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=""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=""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=""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=""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=""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=""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=""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=""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=""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=""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=""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=""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=""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=""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=""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=""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=""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=""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=""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=""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=""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=""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=""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=""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=""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=""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=""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=""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=""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=""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=""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=""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=""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=""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=""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=""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=""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=""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=""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=""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=""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=""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=""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=""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=""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=""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=""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=""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=""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=""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=""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=""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=""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=""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=""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=""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=""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=""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=""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=""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=""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=""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=""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=""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=""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=""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=""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=""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=""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=""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=""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=""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=""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=""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=""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=""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=""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=""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=""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=""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=""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=""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=""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=""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=""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=""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=""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=""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=""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=""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=""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=""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=""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=""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=""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=""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=""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=""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=""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=""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=""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=""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=""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=""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=""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=""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=""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=""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=""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=""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=""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=""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=""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=""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=""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=""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=""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=""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=""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=""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=""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=""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=""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=""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=""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=""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=""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=""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=""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=""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=""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=""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=""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=""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=""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=""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=""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=""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=""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=""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=""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=""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=""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=""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=""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=""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=""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=""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=""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=""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=""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=""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=""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=""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=""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=""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=""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=""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=""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=""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=""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=""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=""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=""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=""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=""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=""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=""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=""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=""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=""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=""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=""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=""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=""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=""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=""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=""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=""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=""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=""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=""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=""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=""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=""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=""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=""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=""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=""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=""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=""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=""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=""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=""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=""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=""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=""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=""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=""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=""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=""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=""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=""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=""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=""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=""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=""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=""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=""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=""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=""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=""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=""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=""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=""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=""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=""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=""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=""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=""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=""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=""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=""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=""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=""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=""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=""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=""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=""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=""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=""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=""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=""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=""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=""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=""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=""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=""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=""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=""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=""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=""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=""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=""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=""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=""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=""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=""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=""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=""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=""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=""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=""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=""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=""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=""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=""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=""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=""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=""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=""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=""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=""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=""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=""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=""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=""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=""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=""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=""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=""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=""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=""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=""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=""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=""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=""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=""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=""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=""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=""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=""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=""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=""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=""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=""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=""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=""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=""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=""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=""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=""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=""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=""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=""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=""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=""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=""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=""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=""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=""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=""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=""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=""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=""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=""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=""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=""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=""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=""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=""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=""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=""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=""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=""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=""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=""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=""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=""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=""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=""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=""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=""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=""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=""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=""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=""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=""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=""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=""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=""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=""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=""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=""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=""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=""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=""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=""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=""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=""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=""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=""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=""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=""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=""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=""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=""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=""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=""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=""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=""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=""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=""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=""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=""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=""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=""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=""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=""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=""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=""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=""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=""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=""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=""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=""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=""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=""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=""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=""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=""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=""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=""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=""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=""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=""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=""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=""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=""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=""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=""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=""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=""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=""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=""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=""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=""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=""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=""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=""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=""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=""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=""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=""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=""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=""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=""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=""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=""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=""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=""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=""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=""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=""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=""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=""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=""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=""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=""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=""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=""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=""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=""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=""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=""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=""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=""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=""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=""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=""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=""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=""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=""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=""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=""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=""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=""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=""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=""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=""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=""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=""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=""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=""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=""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=""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=""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=""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=""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6938627" y="1982280"/>
                  <a:ext cx="1254759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Quang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=""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Việt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=""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Diệu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=""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=""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=""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=""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=""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=""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=""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=""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=""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=""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=""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=""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=""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=""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=""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=""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=""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=""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=""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=""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=""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Tiến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=""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=""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=""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Hải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=""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=""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TV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ă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Quang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=""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=""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=""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Tú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=""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=""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=""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=""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=""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=""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=""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=""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=""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=""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=""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=""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=""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=""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=""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=""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=""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=""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=""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=""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=""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=""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=""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=""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=""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=""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=""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=""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=""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=""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=""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=""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=""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=""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=""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=""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=""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=""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=""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=""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=""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=""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=""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=""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=""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=""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=""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=""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=""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=""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308263" cy="2891250"/>
            <a:chOff x="210559" y="170974"/>
            <a:chExt cx="4308263" cy="289125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12 – 6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=""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=""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=""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6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03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A533C40-9F63-4040-8A42-B654B032B7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5599" b="33708"/>
          <a:stretch/>
        </p:blipFill>
        <p:spPr>
          <a:xfrm>
            <a:off x="4270411" y="2237703"/>
            <a:ext cx="3648471" cy="2180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97959DC-71A0-42BA-BCF6-4424094CA2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65647"/>
          <a:stretch/>
        </p:blipFill>
        <p:spPr>
          <a:xfrm>
            <a:off x="625184" y="2088083"/>
            <a:ext cx="3435069" cy="2366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E3718B-624E-4C89-A831-846131A1C8D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7537"/>
          <a:stretch/>
        </p:blipFill>
        <p:spPr>
          <a:xfrm>
            <a:off x="8113580" y="2192783"/>
            <a:ext cx="3435069" cy="21805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092649" y="666484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=""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Text Box 7">
            <a:extLst>
              <a:ext uri="{FF2B5EF4-FFF2-40B4-BE49-F238E27FC236}">
                <a16:creationId xmlns="" xmlns:a16="http://schemas.microsoft.com/office/drawing/2014/main" id="{69EBF55D-D7DF-4D9A-96FC-C58D1B440A8D}"/>
              </a:ext>
            </a:extLst>
          </p:cNvPr>
          <p:cNvSpPr txBox="1"/>
          <p:nvPr/>
        </p:nvSpPr>
        <p:spPr>
          <a:xfrm>
            <a:off x="8562934" y="2625142"/>
            <a:ext cx="26009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15 – 8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15 – 6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="" xmlns:a16="http://schemas.microsoft.com/office/drawing/2014/main" id="{48FCFB55-380A-4CC4-9AE0-337E40671013}"/>
              </a:ext>
            </a:extLst>
          </p:cNvPr>
          <p:cNvSpPr txBox="1"/>
          <p:nvPr/>
        </p:nvSpPr>
        <p:spPr>
          <a:xfrm>
            <a:off x="1028137" y="2655900"/>
            <a:ext cx="16174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– 7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="" xmlns:a16="http://schemas.microsoft.com/office/drawing/2014/main" id="{71BB10A3-A128-435A-91AC-44F02BFFD0B0}"/>
              </a:ext>
            </a:extLst>
          </p:cNvPr>
          <p:cNvSpPr txBox="1"/>
          <p:nvPr/>
        </p:nvSpPr>
        <p:spPr>
          <a:xfrm>
            <a:off x="5118252" y="2602461"/>
            <a:ext cx="17086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– 6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– 9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16" name="TextBox4" r:id="rId2" imgW="542880" imgH="457200"/>
        </mc:Choice>
        <mc:Fallback>
          <p:control name="TextBox4" r:id="rId2" imgW="542880" imgH="4572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9063" y="2717800"/>
                  <a:ext cx="547687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7" name="TextBox1" r:id="rId3" imgW="542880" imgH="457200"/>
        </mc:Choice>
        <mc:Fallback>
          <p:control name="TextBox1" r:id="rId3" imgW="542880" imgH="4572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9063" y="3375025"/>
                  <a:ext cx="547687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8" name="TextBox2" r:id="rId4" imgW="476280" imgH="457200"/>
        </mc:Choice>
        <mc:Fallback>
          <p:control name="TextBox2" r:id="rId4" imgW="476280" imgH="4572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26250" y="2662238"/>
                  <a:ext cx="479425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9" name="TextBox3" r:id="rId5" imgW="476280" imgH="457200"/>
        </mc:Choice>
        <mc:Fallback>
          <p:control name="TextBox3" r:id="rId5" imgW="476280" imgH="4572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26250" y="3324225"/>
                  <a:ext cx="479425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20" name="TextBox5" r:id="rId6" imgW="514440" imgH="457200"/>
        </mc:Choice>
        <mc:Fallback>
          <p:control name="TextBox5" r:id="rId6" imgW="514440" imgH="45720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66388" y="2686050"/>
                  <a:ext cx="517525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21" name="TextBox6" r:id="rId7" imgW="514440" imgH="457200"/>
        </mc:Choice>
        <mc:Fallback>
          <p:control name="TextBox6" r:id="rId7" imgW="514440" imgH="45720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66388" y="3355975"/>
                  <a:ext cx="517525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42D4E3-DF97-45D5-88DC-63A29E48A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1926" y="433762"/>
            <a:ext cx="9112646" cy="61632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70FCC414-95A6-4B78-8F9C-9B5E347ADCE3}"/>
              </a:ext>
            </a:extLst>
          </p:cNvPr>
          <p:cNvSpPr/>
          <p:nvPr/>
        </p:nvSpPr>
        <p:spPr>
          <a:xfrm>
            <a:off x="1667428" y="429375"/>
            <a:ext cx="669851" cy="63817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990" y="5420320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53380">
            <a:off x="777900" y="5420319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88591">
            <a:off x="105314" y="5428219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77936">
            <a:off x="10139281" y="5043864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73234">
            <a:off x="10621973" y="5043864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8643" y="4995762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7991" y="4892861"/>
            <a:ext cx="1006935" cy="8398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6663" y="-231779"/>
            <a:ext cx="1841996" cy="156569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ED2ECECA-E84C-4547-94DC-B3B006BECF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4839" y="9364"/>
            <a:ext cx="1634235" cy="127557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133" name="TextBox5" r:id="rId2" imgW="514440" imgH="457200"/>
        </mc:Choice>
        <mc:Fallback>
          <p:control name="TextBox5" r:id="rId2" imgW="514440" imgH="45720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2375" y="5065713"/>
                  <a:ext cx="512763" cy="4556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34" name="TextBox4" r:id="rId3" imgW="361800" imgH="343080"/>
        </mc:Choice>
        <mc:Fallback>
          <p:control name="TextBox4" r:id="rId3" imgW="361800" imgH="3430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35475" y="5111750"/>
                  <a:ext cx="360363" cy="342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35" name="TextBox1" r:id="rId4" imgW="514440" imgH="457200"/>
        </mc:Choice>
        <mc:Fallback>
          <p:control name="TextBox1" r:id="rId4" imgW="514440" imgH="4572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67288" y="5056188"/>
                  <a:ext cx="512762" cy="4556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36" name="TextBox2" r:id="rId5" imgW="514440" imgH="457200"/>
        </mc:Choice>
        <mc:Fallback>
          <p:control name="TextBox2" r:id="rId5" imgW="514440" imgH="4572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53113" y="5056188"/>
                  <a:ext cx="512762" cy="4556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37" name="TextBox3" r:id="rId6" imgW="514440" imgH="457200"/>
        </mc:Choice>
        <mc:Fallback>
          <p:control name="TextBox3" r:id="rId6" imgW="514440" imgH="4572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8775" y="5707063"/>
                  <a:ext cx="512763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1887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=""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=""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=""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=""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=""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=""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=""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=""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=""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=""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=""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=""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=""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=""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=""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=""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=""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=""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=""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=""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=""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=""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=""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=""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=""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=""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=""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=""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=""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=""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=""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=""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=""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=""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=""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=""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=""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=""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=""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=""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=""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=""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=""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=""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=""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=""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=""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=""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=""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=""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=""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=""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=""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=""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=""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=""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=""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=""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=""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=""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=""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=""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=""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=""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=""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=""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=""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=""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=""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=""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=""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=""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=""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=""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=""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=""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=""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=""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=""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=""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=""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=""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=""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=""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=""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=""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=""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=""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=""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=""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=""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=""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=""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=""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=""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=""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=""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=""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=""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=""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=""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=""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=""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=""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=""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=""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=""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=""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=""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=""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=""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=""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=""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=""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=""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=""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=""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=""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=""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=""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=""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=""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=""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=""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=""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=""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=""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=""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=""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=""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=""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=""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=""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=""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=""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=""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=""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=""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=""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=""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=""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=""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=""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=""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=""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=""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=""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=""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=""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=""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=""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=""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=""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=""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=""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=""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=""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=""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=""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=""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=""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=""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=""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=""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=""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=""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=""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=""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=""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=""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=""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=""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=""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=""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=""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=""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=""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=""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=""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=""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=""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=""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=""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=""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=""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=""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=""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=""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=""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=""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=""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=""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=""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=""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=""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=""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=""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=""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=""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=""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=""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=""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=""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=""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=""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=""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=""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=""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=""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=""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=""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=""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=""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=""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=""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=""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=""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=""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=""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=""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=""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=""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=""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=""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=""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=""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=""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=""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=""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=""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=""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=""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=""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=""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=""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=""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=""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=""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=""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=""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=""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=""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=""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=""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=""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=""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=""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=""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=""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=""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=""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=""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=""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=""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=""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=""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=""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=""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=""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=""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=""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=""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=""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=""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=""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=""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=""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=""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=""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=""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=""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=""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=""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=""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=""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=""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=""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=""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=""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=""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=""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=""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=""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=""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=""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=""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=""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=""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=""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=""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=""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=""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=""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=""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=""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=""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=""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=""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=""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=""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=""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=""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=""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=""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=""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=""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=""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=""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=""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=""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=""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=""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=""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=""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=""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=""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=""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=""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=""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=""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=""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=""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=""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=""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=""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=""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=""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=""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=""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=""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=""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=""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=""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=""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=""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=""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=""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=""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=""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=""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=""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=""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=""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=""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=""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=""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=""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=""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=""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=""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=""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=""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=""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=""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=""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=""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=""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=""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=""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=""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=""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=""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=""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=""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=""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=""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=""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=""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=""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=""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=""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=""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=""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=""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=""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=""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=""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=""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=""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=""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=""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=""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=""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=""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=""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=""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=""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=""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=""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=""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=""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=""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=""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=""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=""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=""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=""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=""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=""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=""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=""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=""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=""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=""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=""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=""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=""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=""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=""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=""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=""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=""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=""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=""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=""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=""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=""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=""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=""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=""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=""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=""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=""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=""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=""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=""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=""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=""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=""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=""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=""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=""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=""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=""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=""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=""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=""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=""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=""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=""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=""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=""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=""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=""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=""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=""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=""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=""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=""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=""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=""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=""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=""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=""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=""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=""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=""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=""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=""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=""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=""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=""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=""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=""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=""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=""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=""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=""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=""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=""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=""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=""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=""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=""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=""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=""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=""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=""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=""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=""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=""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=""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=""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=""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=""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=""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=""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=""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=""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=""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=""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=""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=""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=""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=""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=""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=""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=""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=""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=""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=""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=""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=""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=""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=""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=""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=""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=""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=""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=""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=""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=""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=""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=""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=""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=""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=""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=""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=""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=""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=""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=""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=""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=""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=""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=""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=""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=""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=""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=""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=""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=""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=""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=""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=""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=""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=""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=""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=""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=""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=""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=""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=""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=""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=""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=""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=""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=""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=""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=""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=""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=""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=""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=""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=""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=""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=""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=""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=""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=""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=""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=""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=""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=""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=""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=""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=""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=""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=""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=""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=""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=""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=""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=""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=""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=""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=""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=""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=""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=""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=""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=""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=""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=""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=""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=""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=""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=""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=""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=""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=""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=""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=""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=""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=""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=""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=""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=""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=""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=""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=""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=""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=""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=""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=""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=""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=""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=""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=""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=""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=""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=""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=""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=""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=""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=""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=""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=""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=""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=""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=""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=""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=""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=""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=""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=""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=""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=""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=""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=""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=""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=""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=""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=""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=""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=""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=""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=""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=""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=""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=""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=""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=""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=""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=""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=""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=""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=""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=""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=""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=""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=""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=""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=""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=""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=""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=""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=""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=""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=""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=""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=""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=""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=""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=""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=""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=""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=""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=""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=""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=""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=""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=""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=""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=""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=""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=""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=""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=""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=""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=""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=""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=""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=""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=""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=""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=""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=""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=""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=""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=""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=""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=""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=""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=""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=""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=""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=""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=""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=""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=""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=""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=""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=""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=""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=""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=""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=""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=""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=""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=""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=""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=""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=""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=""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=""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=""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=""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=""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=""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=""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=""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=""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=""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=""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=""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=""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=""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=""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=""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=""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=""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=""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=""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=""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=""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=""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=""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=""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=""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=""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=""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=""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=""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=""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=""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=""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=""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=""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=""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=""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=""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=""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=""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=""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=""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=""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=""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=""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=""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=""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=""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=""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=""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=""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=""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=""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=""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=""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=""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=""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=""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=""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=""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=""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=""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=""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=""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=""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=""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=""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=""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=""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=""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=""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=""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=""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=""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=""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=""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=""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=""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=""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=""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=""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=""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=""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=""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=""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=""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=""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=""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=""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=""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=""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=""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=""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=""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=""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=""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=""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=""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=""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=""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=""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=""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=""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=""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=""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=""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=""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=""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=""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=""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=""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=""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=""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=""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=""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=""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=""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=""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=""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=""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=""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=""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=""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=""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=""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=""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=""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=""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=""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=""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=""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=""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=""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=""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=""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=""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=""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=""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=""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=""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=""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=""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=""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=""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=""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=""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=""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17682" y="687705"/>
            <a:ext cx="4052343" cy="2941114"/>
            <a:chOff x="390285" y="121110"/>
            <a:chExt cx="4052343" cy="2941114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490343" cy="1612050"/>
              <a:chOff x="952285" y="1450174"/>
              <a:chExt cx="3490343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116467" y="1822588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11 – 5 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=""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38453" y="365519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=""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9469" y="368232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=""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9030" y="4465207"/>
            <a:ext cx="2843571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6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=""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=""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=""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=""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=""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=""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=""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=""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=""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=""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=""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=""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=""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=""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=""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=""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=""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=""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=""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=""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=""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=""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=""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=""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=""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=""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=""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=""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=""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=""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=""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=""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=""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=""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=""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=""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=""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=""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=""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=""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=""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=""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=""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=""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=""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=""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=""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=""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=""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=""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=""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=""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=""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=""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=""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=""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=""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=""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=""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=""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=""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=""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=""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=""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=""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=""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=""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=""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=""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=""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=""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=""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=""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=""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=""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=""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=""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=""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=""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=""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=""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=""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=""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=""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=""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=""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=""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=""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=""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=""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=""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=""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=""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=""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=""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=""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=""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=""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=""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=""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=""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=""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=""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=""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=""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=""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=""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=""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=""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=""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=""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=""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=""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=""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=""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=""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=""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=""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=""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=""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=""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=""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=""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=""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=""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=""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=""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=""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=""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=""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=""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=""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=""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=""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=""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=""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=""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=""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=""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=""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=""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=""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=""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=""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=""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=""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=""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=""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=""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=""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=""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=""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=""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=""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=""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=""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=""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=""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=""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=""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=""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=""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=""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=""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=""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=""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=""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=""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=""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=""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=""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=""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=""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=""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=""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=""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=""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=""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=""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=""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=""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=""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=""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=""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=""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=""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=""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=""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=""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=""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=""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=""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=""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=""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=""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=""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=""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=""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=""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=""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=""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=""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=""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=""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=""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=""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=""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=""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=""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=""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=""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=""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=""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=""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=""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=""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=""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=""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=""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=""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=""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=""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=""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=""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=""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=""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=""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=""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=""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=""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=""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=""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=""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=""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=""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=""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=""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=""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=""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=""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=""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=""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=""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=""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=""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=""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=""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=""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=""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=""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=""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=""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=""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=""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=""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=""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=""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=""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=""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=""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=""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=""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=""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=""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=""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=""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=""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=""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=""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=""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=""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=""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=""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=""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=""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=""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=""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=""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=""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=""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=""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=""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=""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=""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=""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=""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=""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=""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=""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=""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=""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=""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=""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=""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=""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=""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=""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=""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=""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=""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=""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=""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=""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=""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=""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=""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=""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=""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=""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=""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=""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=""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=""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=""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=""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=""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=""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=""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=""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=""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=""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=""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=""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=""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=""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=""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=""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=""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=""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=""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=""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=""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=""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=""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=""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=""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=""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=""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=""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=""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=""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=""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=""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=""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=""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=""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=""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=""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=""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=""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=""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=""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=""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=""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=""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=""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=""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=""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=""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=""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=""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=""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=""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=""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=""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=""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=""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=""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=""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=""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=""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=""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=""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=""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=""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=""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=""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=""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=""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=""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=""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=""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=""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=""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=""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=""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=""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=""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=""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=""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=""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=""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=""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=""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=""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=""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=""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=""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=""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=""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=""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=""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=""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=""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=""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=""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=""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=""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=""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=""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=""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=""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=""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=""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=""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=""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=""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=""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=""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=""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=""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=""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=""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=""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=""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=""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=""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=""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=""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=""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=""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=""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=""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=""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=""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=""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=""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=""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=""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=""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=""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=""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=""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=""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=""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=""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=""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=""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=""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=""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=""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=""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=""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=""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=""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=""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=""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=""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=""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=""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=""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=""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=""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=""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=""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=""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=""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=""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=""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=""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=""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=""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=""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=""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=""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=""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=""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=""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=""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=""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=""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=""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=""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=""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=""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=""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=""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=""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=""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=""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=""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=""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=""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=""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=""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=""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=""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=""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=""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=""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=""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=""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=""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=""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=""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=""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=""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=""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=""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=""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=""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=""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=""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=""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=""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=""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=""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=""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=""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=""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=""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=""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=""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=""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=""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=""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=""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=""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=""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=""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=""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=""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=""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=""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=""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=""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=""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=""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=""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=""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=""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=""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=""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=""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=""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=""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=""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=""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=""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=""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=""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=""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=""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=""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=""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=""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=""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=""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=""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=""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=""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=""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=""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=""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=""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=""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=""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=""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=""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=""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=""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=""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=""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=""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=""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=""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=""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=""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=""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=""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=""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=""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=""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=""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=""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=""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=""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=""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=""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=""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=""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=""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=""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=""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=""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=""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=""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=""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=""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=""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=""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=""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=""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=""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=""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=""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=""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=""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=""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=""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=""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=""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=""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=""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=""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=""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=""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=""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=""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=""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=""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=""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=""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=""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=""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=""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=""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=""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=""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=""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=""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=""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=""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=""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=""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=""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=""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=""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=""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=""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=""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=""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=""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=""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=""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=""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=""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=""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=""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=""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=""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=""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=""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=""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=""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=""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=""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=""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=""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=""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=""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=""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=""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=""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=""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=""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=""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=""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=""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=""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=""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=""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=""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=""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=""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=""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=""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=""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=""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=""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=""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=""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=""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=""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=""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=""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=""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=""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=""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=""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=""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=""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=""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=""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=""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=""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=""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=""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=""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=""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=""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=""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=""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=""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=""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=""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=""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=""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=""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=""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=""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=""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=""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=""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=""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=""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=""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=""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=""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=""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=""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=""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=""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=""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=""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=""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=""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=""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=""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=""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=""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=""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=""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=""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=""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=""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=""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=""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=""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=""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=""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=""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=""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=""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=""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=""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=""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=""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=""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=""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=""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=""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=""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=""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=""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=""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=""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=""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=""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=""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=""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=""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=""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=""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=""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=""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=""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=""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=""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=""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=""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=""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=""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=""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=""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=""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=""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=""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=""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=""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=""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=""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=""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=""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=""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=""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=""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=""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=""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=""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=""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=""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=""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=""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=""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=""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=""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=""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=""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=""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=""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=""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=""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=""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=""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=""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=""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=""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=""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=""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=""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=""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=""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=""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=""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=""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=""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=""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=""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=""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=""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=""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=""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=""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=""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=""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=""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=""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=""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=""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=""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=""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=""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=""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=""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=""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=""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=""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=""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=""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=""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=""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=""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=""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=""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=""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=""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=""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=""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=""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=""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=""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=""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=""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=""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=""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=""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=""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=""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=""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=""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5770" y="831838"/>
            <a:ext cx="4349612" cy="2787125"/>
            <a:chOff x="93016" y="275099"/>
            <a:chExt cx="4349612" cy="2787125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490343" cy="1612050"/>
              <a:chOff x="952285" y="1450174"/>
              <a:chExt cx="3490343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122158" y="1828919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</a:rPr>
                  <a:t>13 – 4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93016" y="275099"/>
              <a:ext cx="2368218" cy="157506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=""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33810" y="364534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=""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84826" y="367247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=""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54387" y="4455351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9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=""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=""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=""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=""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=""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=""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=""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=""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=""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=""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=""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=""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=""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=""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=""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=""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=""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=""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=""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=""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=""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=""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=""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=""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=""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=""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=""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=""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=""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=""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=""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=""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=""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=""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=""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=""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=""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=""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=""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=""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=""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=""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=""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=""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=""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=""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=""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=""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=""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=""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=""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=""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=""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=""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=""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=""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=""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=""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=""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=""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=""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=""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=""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=""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=""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=""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=""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=""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=""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=""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=""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=""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=""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=""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=""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=""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=""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=""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=""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=""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=""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=""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=""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=""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=""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=""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=""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=""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=""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=""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=""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=""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=""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=""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=""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=""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=""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=""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=""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=""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=""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=""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=""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=""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=""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=""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=""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=""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=""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=""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=""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=""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=""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=""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=""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=""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=""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=""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=""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=""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=""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=""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=""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=""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=""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=""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=""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=""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=""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=""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=""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=""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=""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=""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=""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=""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=""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=""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=""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=""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=""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=""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=""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=""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=""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=""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=""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=""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=""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=""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=""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=""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=""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=""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=""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=""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=""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=""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=""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=""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=""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=""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=""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=""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=""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=""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=""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=""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=""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=""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=""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=""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=""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=""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=""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=""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=""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=""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=""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=""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=""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=""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=""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=""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=""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=""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=""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=""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=""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=""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=""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=""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=""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=""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=""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=""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=""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=""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=""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=""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=""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=""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=""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=""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=""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=""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=""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=""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=""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=""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=""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=""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=""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=""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=""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=""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=""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=""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=""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=""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=""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=""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=""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=""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=""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=""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=""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=""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=""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=""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=""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=""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=""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=""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=""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=""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=""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=""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=""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=""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=""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=""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=""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=""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=""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=""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=""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=""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=""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=""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=""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=""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=""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=""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=""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=""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=""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=""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=""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=""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=""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=""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=""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=""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=""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=""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=""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=""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=""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=""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=""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=""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=""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=""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=""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=""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=""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=""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=""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=""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=""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=""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=""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=""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=""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=""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=""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=""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=""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=""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=""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=""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=""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=""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=""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=""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=""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=""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=""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=""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=""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=""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=""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=""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=""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=""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=""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=""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=""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=""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=""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=""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=""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=""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=""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=""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=""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=""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=""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=""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=""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=""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=""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=""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=""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=""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=""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=""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=""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=""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=""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=""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=""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=""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=""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=""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=""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=""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=""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=""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=""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=""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=""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=""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=""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=""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=""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=""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=""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=""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=""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=""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=""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=""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=""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=""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=""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=""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=""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=""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=""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=""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=""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=""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=""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=""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=""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=""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=""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=""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=""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=""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=""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=""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=""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=""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=""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=""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=""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=""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=""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=""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=""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=""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=""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=""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=""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=""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=""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=""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=""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=""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=""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=""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=""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=""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=""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=""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=""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=""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=""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=""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=""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=""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=""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=""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=""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=""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=""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=""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=""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=""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=""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=""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=""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=""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=""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=""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=""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=""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=""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=""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=""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=""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=""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=""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=""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=""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=""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=""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=""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=""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=""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=""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=""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=""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=""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=""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=""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=""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=""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=""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=""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=""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=""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=""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=""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=""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=""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=""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=""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=""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=""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=""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=""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=""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=""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=""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=""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=""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=""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=""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=""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=""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=""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=""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=""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=""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=""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=""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=""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=""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=""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=""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=""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=""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=""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=""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=""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=""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=""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=""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=""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=""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=""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=""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=""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=""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=""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=""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=""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=""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=""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=""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=""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=""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=""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=""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=""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=""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=""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=""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=""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=""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=""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=""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=""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=""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=""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=""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=""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=""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=""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=""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=""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=""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=""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=""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=""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=""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=""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=""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=""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=""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=""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=""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=""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=""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=""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=""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=""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=""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=""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=""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=""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=""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=""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=""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=""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=""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=""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=""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=""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=""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=""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=""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=""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=""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=""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=""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=""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=""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=""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=""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=""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=""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=""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=""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=""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=""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=""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=""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=""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=""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=""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=""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=""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=""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=""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=""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=""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=""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=""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=""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=""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=""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=""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=""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=""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=""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=""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=""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=""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=""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=""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=""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=""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=""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=""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=""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=""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=""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=""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=""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=""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=""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=""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=""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=""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=""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=""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=""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=""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=""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=""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=""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=""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=""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=""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=""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=""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=""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=""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=""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=""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=""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=""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=""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=""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=""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=""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=""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=""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=""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=""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=""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=""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=""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=""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=""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=""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=""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=""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=""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=""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=""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=""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=""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=""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=""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=""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=""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=""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=""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=""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=""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=""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=""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=""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=""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=""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=""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=""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=""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=""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=""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=""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=""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=""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=""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=""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=""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=""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=""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=""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=""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=""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=""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=""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=""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=""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=""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=""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=""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=""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=""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=""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=""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=""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=""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=""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=""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=""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=""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=""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=""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=""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=""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=""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=""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=""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=""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=""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=""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=""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=""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=""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=""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=""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=""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=""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=""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=""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=""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=""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=""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=""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=""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=""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=""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=""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=""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=""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=""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=""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=""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=""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=""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=""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=""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=""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=""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=""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=""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=""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=""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=""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=""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=""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=""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=""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=""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=""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=""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=""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=""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=""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=""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=""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=""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=""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=""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=""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=""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=""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=""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=""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=""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=""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=""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=""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=""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=""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=""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=""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=""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=""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=""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=""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=""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=""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=""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=""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=""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=""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=""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=""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=""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=""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=""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=""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=""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=""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=""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=""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=""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=""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=""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=""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=""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=""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=""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=""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=""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=""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=""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=""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=""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=""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=""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=""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=""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=""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=""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=""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=""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=""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=""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=""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=""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=""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=""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=""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=""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=""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=""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=""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=""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=""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=""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=""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=""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=""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=""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=""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=""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=""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=""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=""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=""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=""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=""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=""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=""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=""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=""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=""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=""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=""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=""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=""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=""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=""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=""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=""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=""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=""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=""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=""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=""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=""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=""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=""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=""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=""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=""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=""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=""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=""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=""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=""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=""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=""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=""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=""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=""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=""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=""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=""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=""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=""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119719" cy="2879762"/>
            <a:chOff x="399103" y="182462"/>
            <a:chExt cx="4119719" cy="2879762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12 – 4 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=""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=""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=""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8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7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=""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=""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=""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=""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=""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=""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=""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=""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=""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=""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=""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=""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=""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=""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=""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=""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=""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=""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=""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=""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=""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=""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=""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=""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=""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=""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=""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=""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=""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=""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=""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=""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=""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=""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=""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=""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=""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=""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=""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=""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=""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=""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=""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=""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=""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=""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=""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=""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=""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=""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=""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=""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=""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=""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=""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=""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=""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=""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=""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=""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=""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=""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=""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=""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=""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=""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=""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=""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=""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=""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=""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=""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=""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=""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=""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=""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=""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=""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=""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=""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=""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=""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=""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=""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=""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=""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=""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=""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=""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=""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=""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=""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=""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=""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=""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=""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=""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=""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=""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=""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=""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=""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=""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=""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=""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=""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=""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=""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=""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=""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=""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=""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=""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=""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=""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=""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=""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=""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=""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=""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=""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=""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=""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=""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=""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=""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=""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=""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=""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=""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=""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=""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=""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=""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=""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=""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=""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=""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=""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=""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=""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=""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=""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=""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=""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=""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=""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=""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=""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=""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=""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=""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=""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=""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=""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=""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=""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=""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=""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=""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=""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=""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=""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=""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=""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=""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=""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=""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=""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=""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=""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=""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=""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=""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=""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=""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=""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=""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=""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=""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=""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=""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=""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=""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=""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=""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=""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=""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=""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=""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=""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=""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=""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=""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=""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=""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=""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=""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=""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=""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=""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=""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=""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=""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=""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=""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=""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=""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=""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=""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=""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=""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=""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=""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=""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=""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=""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=""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=""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=""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=""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=""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=""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=""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=""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=""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=""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=""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=""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=""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=""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=""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=""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=""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=""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=""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=""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=""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=""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=""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=""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=""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=""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=""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=""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=""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=""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=""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=""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=""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=""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=""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=""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=""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=""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=""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=""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=""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=""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=""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=""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=""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=""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=""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=""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=""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=""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=""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=""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=""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=""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=""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=""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=""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=""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=""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=""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=""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=""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=""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=""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=""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=""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=""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=""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=""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=""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=""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=""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=""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=""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=""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=""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=""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=""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=""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=""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=""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=""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=""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=""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=""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=""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=""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=""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=""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=""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=""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=""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=""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=""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=""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=""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=""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=""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=""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=""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=""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=""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=""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=""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=""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=""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=""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=""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=""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=""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=""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=""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=""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=""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=""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=""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=""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=""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=""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=""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=""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=""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=""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=""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=""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=""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=""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=""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=""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=""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=""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=""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=""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=""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=""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=""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=""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=""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=""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=""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=""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=""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=""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=""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=""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=""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=""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=""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=""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=""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=""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=""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=""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=""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=""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=""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=""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=""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=""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=""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=""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=""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=""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=""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=""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=""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=""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=""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=""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=""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=""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=""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=""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=""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=""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=""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=""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=""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=""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=""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=""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=""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=""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=""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=""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=""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=""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=""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=""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=""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=""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=""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=""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=""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=""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=""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=""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=""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=""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=""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=""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=""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=""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=""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=""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=""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=""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=""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=""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=""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=""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=""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=""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=""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=""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=""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=""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=""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=""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=""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=""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=""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=""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=""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=""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=""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=""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=""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=""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=""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=""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=""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=""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=""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=""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=""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=""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=""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=""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=""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=""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=""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=""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=""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=""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=""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=""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=""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=""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=""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=""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=""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=""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=""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=""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=""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=""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=""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=""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=""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=""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=""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=""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=""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=""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=""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=""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=""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=""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=""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=""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=""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=""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=""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=""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=""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=""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=""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=""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=""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=""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=""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=""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=""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=""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=""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=""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=""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=""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=""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=""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=""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=""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=""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=""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=""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=""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=""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=""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=""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=""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=""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=""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=""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=""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=""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=""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=""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=""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=""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=""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=""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=""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=""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=""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=""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=""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=""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=""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=""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=""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=""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=""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=""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=""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=""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=""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=""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=""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=""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=""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=""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=""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=""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=""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=""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=""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=""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=""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=""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=""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=""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=""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=""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=""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=""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=""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=""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=""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=""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=""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=""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=""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=""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=""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=""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=""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=""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=""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=""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=""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=""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=""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=""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=""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=""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=""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=""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=""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=""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=""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=""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=""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=""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=""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=""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=""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=""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=""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=""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=""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=""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=""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=""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=""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=""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=""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=""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=""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=""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=""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=""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=""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=""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=""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=""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=""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=""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=""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=""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=""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=""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=""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=""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=""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=""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=""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=""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=""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=""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=""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=""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=""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=""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=""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=""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=""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=""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=""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=""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=""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=""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=""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=""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=""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=""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=""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=""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=""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=""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=""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=""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=""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=""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=""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=""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=""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=""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=""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=""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=""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=""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=""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=""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=""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=""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=""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=""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=""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=""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=""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=""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=""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=""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=""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=""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=""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=""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=""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=""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=""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=""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=""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=""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=""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=""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=""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=""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=""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=""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=""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=""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=""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=""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=""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=""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=""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=""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=""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=""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=""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=""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=""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=""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=""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=""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=""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=""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=""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=""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=""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=""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=""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=""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=""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=""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=""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=""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=""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=""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=""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=""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=""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=""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=""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=""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=""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=""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=""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=""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=""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=""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=""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=""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=""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=""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=""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=""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=""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=""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=""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=""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=""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=""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=""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=""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=""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=""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=""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=""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=""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=""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=""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=""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=""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=""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=""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=""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=""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=""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=""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=""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=""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=""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=""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=""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=""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=""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=""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=""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=""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=""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=""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=""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=""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=""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=""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=""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=""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=""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=""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=""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=""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=""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=""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=""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=""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=""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=""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=""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=""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=""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=""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=""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=""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=""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=""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=""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=""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=""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=""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=""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=""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=""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=""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=""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=""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=""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=""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=""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=""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=""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=""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=""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=""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=""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=""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=""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=""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=""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=""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=""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=""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=""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=""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=""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=""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=""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=""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=""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=""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=""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=""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=""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=""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=""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=""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=""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=""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=""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=""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=""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=""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=""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=""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=""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=""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=""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=""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=""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=""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=""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=""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=""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=""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=""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=""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=""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=""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=""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=""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=""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=""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=""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349117" y="-61679"/>
            <a:ext cx="4169705" cy="3123903"/>
            <a:chOff x="349117" y="-61679"/>
            <a:chExt cx="4169705" cy="3123903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11 - 3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647168" flipH="1">
              <a:off x="349117" y="-61679"/>
              <a:ext cx="1692321" cy="169232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=""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056" y="30886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=""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072" y="31157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=""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633" y="389861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8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83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=""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=""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=""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=""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=""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=""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=""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=""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=""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=""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=""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=""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=""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=""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=""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=""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=""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=""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=""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=""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=""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=""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=""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=""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=""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=""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=""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=""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=""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=""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=""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=""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=""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=""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=""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=""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=""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=""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=""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=""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=""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=""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=""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=""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=""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=""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=""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=""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=""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=""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=""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=""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=""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=""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=""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=""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=""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=""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=""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=""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=""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=""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=""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=""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=""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=""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=""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=""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=""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=""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=""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=""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=""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=""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=""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=""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=""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=""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=""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=""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=""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=""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=""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=""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=""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=""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=""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=""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=""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=""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=""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=""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=""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=""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=""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=""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=""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=""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=""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=""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=""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=""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=""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=""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=""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=""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=""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=""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=""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=""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=""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=""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=""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=""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=""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=""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=""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=""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=""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=""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=""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=""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=""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=""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=""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=""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=""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=""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=""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=""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=""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=""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=""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=""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=""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=""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=""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=""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=""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=""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=""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=""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=""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=""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=""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=""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=""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=""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=""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=""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=""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=""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=""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=""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=""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=""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=""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=""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=""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=""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=""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=""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=""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=""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=""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=""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=""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=""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=""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=""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=""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=""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=""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=""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=""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=""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=""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=""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=""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=""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=""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=""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=""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=""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=""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=""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=""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=""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=""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=""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=""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=""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=""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=""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=""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=""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=""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=""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=""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=""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=""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=""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=""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=""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=""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=""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=""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=""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=""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=""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=""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=""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=""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=""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=""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=""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=""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=""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=""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=""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=""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=""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=""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=""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=""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=""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=""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=""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=""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=""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=""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=""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=""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=""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=""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=""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=""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=""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=""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=""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=""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=""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=""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=""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=""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=""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=""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=""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=""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=""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=""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=""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=""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=""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=""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=""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=""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=""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=""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=""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=""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=""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=""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=""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=""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=""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=""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=""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=""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=""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=""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=""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=""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=""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=""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=""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=""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=""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=""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=""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=""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=""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=""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=""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=""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=""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=""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=""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=""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=""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=""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=""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=""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=""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=""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=""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=""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=""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=""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=""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=""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=""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=""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=""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=""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=""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=""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=""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=""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=""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=""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=""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=""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=""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=""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=""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=""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=""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=""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=""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=""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=""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=""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=""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=""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=""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=""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=""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=""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=""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=""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=""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=""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=""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=""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=""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=""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=""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=""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=""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=""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=""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=""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=""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=""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=""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=""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=""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=""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=""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=""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=""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=""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=""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=""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=""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=""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=""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=""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=""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=""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=""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=""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=""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=""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=""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=""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=""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=""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=""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=""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=""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=""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=""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=""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=""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=""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=""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=""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=""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=""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=""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=""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=""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=""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=""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=""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=""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=""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=""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=""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=""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=""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=""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=""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=""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=""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=""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=""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=""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=""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=""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=""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=""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=""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=""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=""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=""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=""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=""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=""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=""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=""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=""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=""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=""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=""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=""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=""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=""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=""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=""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=""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=""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=""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=""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=""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=""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=""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=""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=""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=""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=""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=""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=""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=""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=""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=""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=""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=""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=""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=""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=""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=""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=""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=""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=""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=""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=""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=""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=""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=""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=""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=""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=""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=""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=""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=""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=""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=""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=""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=""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=""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=""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=""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=""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=""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=""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=""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=""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=""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=""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=""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=""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=""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=""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=""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=""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=""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=""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=""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=""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=""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=""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=""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=""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=""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=""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=""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=""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=""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=""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=""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=""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=""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=""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=""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=""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=""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=""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=""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=""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=""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=""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=""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=""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=""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=""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=""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=""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=""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=""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=""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=""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=""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=""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=""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=""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=""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=""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=""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=""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=""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=""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=""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=""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=""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=""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=""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=""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=""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=""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=""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=""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=""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=""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=""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=""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=""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=""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=""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=""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=""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=""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=""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=""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=""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=""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=""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=""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=""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=""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=""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=""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=""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=""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=""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=""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=""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=""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=""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=""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=""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=""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=""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=""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=""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=""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=""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=""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=""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=""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=""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=""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=""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=""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=""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=""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=""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=""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=""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=""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=""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=""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=""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=""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=""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=""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=""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=""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=""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=""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=""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=""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=""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=""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=""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=""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=""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=""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=""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=""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=""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=""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=""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=""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=""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=""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=""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=""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=""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=""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=""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=""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=""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=""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=""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=""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=""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=""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=""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=""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=""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=""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=""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=""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=""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=""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=""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=""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=""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=""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=""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=""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=""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=""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=""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=""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=""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=""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=""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=""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=""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=""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=""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=""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=""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=""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=""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=""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=""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=""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=""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=""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=""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=""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=""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=""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=""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=""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=""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=""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=""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=""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=""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=""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=""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=""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=""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=""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=""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=""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=""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=""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=""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=""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=""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=""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=""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=""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=""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=""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=""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=""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=""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=""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=""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=""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=""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=""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=""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=""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=""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=""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=""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=""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=""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=""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=""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=""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=""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=""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=""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=""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=""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=""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=""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=""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=""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=""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=""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=""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=""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=""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=""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=""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=""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=""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=""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=""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=""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=""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=""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=""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=""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=""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=""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=""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=""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=""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=""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=""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=""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=""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=""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=""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=""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=""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=""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=""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=""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=""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=""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=""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=""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=""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=""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=""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=""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=""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=""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=""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=""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=""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=""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=""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=""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=""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=""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=""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=""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=""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=""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=""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=""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=""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=""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=""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=""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=""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=""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=""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=""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=""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=""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=""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=""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=""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=""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=""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=""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=""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=""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=""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=""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=""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=""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=""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=""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=""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=""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=""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=""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=""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=""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=""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=""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=""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=""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=""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=""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=""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=""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=""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=""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=""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=""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=""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=""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=""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=""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=""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=""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=""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=""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=""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=""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=""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=""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=""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=""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=""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=""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=""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=""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=""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=""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=""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=""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=""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=""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=""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=""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=""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=""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=""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=""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=""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=""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=""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=""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=""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=""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=""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=""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=""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=""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=""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=""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=""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=""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=""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=""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=""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=""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=""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=""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=""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=""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=""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=""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76278" y="688856"/>
            <a:ext cx="4376581" cy="2703256"/>
            <a:chOff x="57427" y="369056"/>
            <a:chExt cx="4376581" cy="2703256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 flipH="1">
              <a:off x="57427" y="369056"/>
              <a:ext cx="2362655" cy="163738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43665" y="1460262"/>
              <a:ext cx="3490343" cy="1612050"/>
              <a:chOff x="943665" y="1460262"/>
              <a:chExt cx="3490343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43665" y="1460262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093839" y="1833963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</a:rPr>
                  <a:t>14 – 7 = ?</a:t>
                </a:r>
              </a:p>
            </p:txBody>
          </p:sp>
        </p:grpSp>
      </p:grpSp>
      <p:cxnSp>
        <p:nvCxnSpPr>
          <p:cNvPr id="920" name="Straight Connector 919">
            <a:extLst>
              <a:ext uri="{FF2B5EF4-FFF2-40B4-BE49-F238E27FC236}">
                <a16:creationId xmlns=""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29907" y="34084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=""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0923" y="34355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=""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0484" y="4218412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7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5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5" r="7725" b="14099"/>
          <a:stretch/>
        </p:blipFill>
        <p:spPr>
          <a:xfrm>
            <a:off x="2457633" y="837179"/>
            <a:ext cx="7093415" cy="4777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199792" y="796948"/>
            <a:ext cx="2033079" cy="3117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99820" y="3914566"/>
            <a:ext cx="2246051" cy="299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3331" y="1072639"/>
            <a:ext cx="621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Thứ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ngày</a:t>
            </a:r>
            <a:r>
              <a:rPr lang="en-US" sz="2400" b="1" dirty="0">
                <a:latin typeface="HP001 4 hàng" panose="020B0603050302020204" pitchFamily="34" charset="0"/>
              </a:rPr>
              <a:t> 9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sz="2400" b="1" dirty="0">
                <a:latin typeface="HP001 4 hàng" panose="020B0603050302020204" pitchFamily="34" charset="0"/>
              </a:rPr>
              <a:t> 10 </a:t>
            </a:r>
            <a:r>
              <a:rPr 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smtClean="0">
                <a:latin typeface="HP001 4 hàng" panose="020B0603050302020204" pitchFamily="34" charset="0"/>
              </a:rPr>
              <a:t>2025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6354" y="1557770"/>
            <a:ext cx="1853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Toán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0635" y="2043574"/>
            <a:ext cx="684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400" b="1" dirty="0" err="1">
                <a:latin typeface="HP001 4 hàng" panose="020B0603050302020204" pitchFamily="34" charset="0"/>
              </a:rPr>
              <a:t>Phép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trừ</a:t>
            </a:r>
            <a:r>
              <a:rPr lang="en-US" sz="2400" b="1" dirty="0">
                <a:latin typeface="HP001 4 hàng" panose="020B0603050302020204" pitchFamily="34" charset="0"/>
              </a:rPr>
              <a:t> (</a:t>
            </a:r>
            <a:r>
              <a:rPr lang="en-US" sz="2400" b="1" dirty="0" err="1">
                <a:latin typeface="HP001 4 hàng" panose="020B0603050302020204" pitchFamily="34" charset="0"/>
              </a:rPr>
              <a:t>có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nhớ</a:t>
            </a:r>
            <a:r>
              <a:rPr lang="en-US" sz="2400" b="1" dirty="0">
                <a:latin typeface="HP001 4 hàng" panose="020B0603050302020204" pitchFamily="34" charset="0"/>
              </a:rPr>
              <a:t>) </a:t>
            </a:r>
            <a:r>
              <a:rPr lang="en-US" sz="2400" b="1" dirty="0" err="1">
                <a:latin typeface="HP001 4 hàng" panose="020B0603050302020204" pitchFamily="34" charset="0"/>
              </a:rPr>
              <a:t>trong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phạm</a:t>
            </a:r>
            <a:r>
              <a:rPr lang="en-US" sz="2400" b="1" dirty="0">
                <a:latin typeface="HP001 4 hàng" panose="020B0603050302020204" pitchFamily="34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BFBC3128-EF66-48CC-8B5E-1B816DC268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41" b="93878" l="11266" r="57956">
                        <a14:foregroundMark x1="11498" y1="55102" x2="11498" y2="55102"/>
                        <a14:foregroundMark x1="57027" y1="87551" x2="57027" y2="87551"/>
                        <a14:foregroundMark x1="57375" y1="66327" x2="57375" y2="66327"/>
                        <a14:foregroundMark x1="57724" y1="54898" x2="57724" y2="54898"/>
                        <a14:foregroundMark x1="51916" y1="45510" x2="51916" y2="45510"/>
                        <a14:foregroundMark x1="52033" y1="43265" x2="52033" y2="43265"/>
                        <a14:foregroundMark x1="18235" y1="42041" x2="18235" y2="42041"/>
                        <a14:foregroundMark x1="55981" y1="70000" x2="55981" y2="70000"/>
                        <a14:foregroundMark x1="56214" y1="73061" x2="56214" y2="73061"/>
                        <a14:foregroundMark x1="57956" y1="57143" x2="57956" y2="57143"/>
                        <a14:foregroundMark x1="57956" y1="59796" x2="57956" y2="59796"/>
                        <a14:foregroundMark x1="57143" y1="56531" x2="57143" y2="56531"/>
                        <a14:foregroundMark x1="18235" y1="50816" x2="30662" y2="53265"/>
                        <a14:foregroundMark x1="25552" y1="51837" x2="34495" y2="51633"/>
                        <a14:foregroundMark x1="34495" y1="51633" x2="52613" y2="52449"/>
                        <a14:foregroundMark x1="32404" y1="51837" x2="50755" y2="51837"/>
                        <a14:foregroundMark x1="29849" y1="51837" x2="50639" y2="53469"/>
                      </a14:backgroundRemoval>
                    </a14:imgEffect>
                  </a14:imgLayer>
                </a14:imgProps>
              </a:ext>
            </a:extLst>
          </a:blip>
          <a:srcRect l="8286" t="42378" r="38725" b="5769"/>
          <a:stretch/>
        </p:blipFill>
        <p:spPr>
          <a:xfrm>
            <a:off x="2254102" y="-85061"/>
            <a:ext cx="8128148" cy="5295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BE8A034-9A99-46AC-984C-F265F5B7B5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34"/>
          <a:stretch/>
        </p:blipFill>
        <p:spPr>
          <a:xfrm>
            <a:off x="-1515308" y="2778199"/>
            <a:ext cx="5457825" cy="4079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0524513-7651-44A5-82C0-2528116A9B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79" b="90995" l="8696" r="89777">
                        <a14:foregroundMark x1="8696" y1="34847" x2="8696" y2="34847"/>
                        <a14:foregroundMark x1="57109" y1="90995" x2="57109" y2="90995"/>
                        <a14:foregroundMark x1="41833" y1="68520" x2="41833" y2="68520"/>
                        <a14:foregroundMark x1="34783" y1="58888" x2="34783" y2="58888"/>
                        <a14:foregroundMark x1="36193" y1="51292" x2="36193" y2="51292"/>
                        <a14:foregroundMark x1="39953" y1="36413" x2="39953" y2="36413"/>
                        <a14:foregroundMark x1="29495" y1="35944" x2="54642" y2="33046"/>
                        <a14:foregroundMark x1="54642" y1="33046" x2="52291" y2="35004"/>
                        <a14:foregroundMark x1="59929" y1="26938" x2="55229" y2="40564"/>
                        <a14:foregroundMark x1="55229" y1="40564" x2="40423" y2="40955"/>
                        <a14:foregroundMark x1="40423" y1="40955" x2="39013" y2="42600"/>
                        <a14:foregroundMark x1="23149" y1="35317" x2="29495" y2="42756"/>
                        <a14:foregroundMark x1="29495" y1="42756" x2="37720" y2="36100"/>
                        <a14:foregroundMark x1="37720" y1="36100" x2="34078" y2="37197"/>
                        <a14:foregroundMark x1="57814" y1="22788" x2="57814" y2="22788"/>
                        <a14:foregroundMark x1="56404" y1="25607" x2="56404" y2="22475"/>
                        <a14:foregroundMark x1="56404" y1="21378" x2="56404" y2="21378"/>
                        <a14:foregroundMark x1="56169" y1="21378" x2="56169" y2="21378"/>
                        <a14:foregroundMark x1="55699" y1="8379" x2="55699" y2="8379"/>
                        <a14:foregroundMark x1="42656" y1="19264" x2="42656" y2="19264"/>
                        <a14:foregroundMark x1="44066" y1="17228" x2="44066" y2="17228"/>
                        <a14:foregroundMark x1="38073" y1="16915" x2="38073" y2="16915"/>
                      </a14:backgroundRemoval>
                    </a14:imgEffect>
                  </a14:imgLayer>
                </a14:imgProps>
              </a:ext>
            </a:extLst>
          </a:blip>
          <a:srcRect t="1" b="32866"/>
          <a:stretch/>
        </p:blipFill>
        <p:spPr>
          <a:xfrm>
            <a:off x="9238690" y="3980047"/>
            <a:ext cx="2856836" cy="2877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26CE8D-FD26-44A3-AD6C-5CD024DD80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0481" y="1523892"/>
            <a:ext cx="699559" cy="7709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D7CF120-C747-46A0-A17F-DD24B0233B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0040" y="1523892"/>
            <a:ext cx="699559" cy="7709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415C54EA-9F08-4D32-8FF3-4ED5DA2ED8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675" y="1523891"/>
            <a:ext cx="699559" cy="77098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51822A2E-19E0-4870-B1D4-00E9A6FCFF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9519" y="1523891"/>
            <a:ext cx="699559" cy="7709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E2C38FE9-5F1A-4492-B781-F4F2852170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523890"/>
            <a:ext cx="699559" cy="7709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7EBD727D-4441-462E-B99F-8B0ED8126F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2481" y="1523889"/>
            <a:ext cx="699559" cy="77098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FDE86620-A6B9-4A2A-BE8C-B581F8E56D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1104" y="1523888"/>
            <a:ext cx="699559" cy="77098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90A8F74B-4A26-4E78-842E-FE281DAC34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4365" y="1523887"/>
            <a:ext cx="699559" cy="77098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7D0D8FAA-9AE9-4D9A-8960-E575666C41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6140" y="2294876"/>
            <a:ext cx="699559" cy="77098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AA034CB7-3E98-423C-9411-D1DB876BAE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5699" y="2294876"/>
            <a:ext cx="699559" cy="77098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8F43695B-1BD9-48F6-AB03-B29C82A69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8334" y="2294875"/>
            <a:ext cx="699559" cy="77098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AAB3CC50-081E-4016-9CC3-DC7247E6EF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5178" y="2294875"/>
            <a:ext cx="699559" cy="77098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0623572C-D6BA-49AA-8368-E7A3EF314C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1659" y="2294874"/>
            <a:ext cx="699559" cy="77098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8EBC9EAE-2B27-4226-B186-E17A74F79D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8140" y="2294873"/>
            <a:ext cx="699559" cy="77098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2C9FC1FF-BBE6-45F7-9F08-736239FEA4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6763" y="2294872"/>
            <a:ext cx="699559" cy="7709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29693D8-E53F-47F7-A29E-2D2674A9A0E7}"/>
              </a:ext>
            </a:extLst>
          </p:cNvPr>
          <p:cNvSpPr txBox="1"/>
          <p:nvPr/>
        </p:nvSpPr>
        <p:spPr>
          <a:xfrm>
            <a:off x="6157044" y="764358"/>
            <a:ext cx="69955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E4DD1992-3DDE-4692-AC0A-B09F953882CB}"/>
              </a:ext>
            </a:extLst>
          </p:cNvPr>
          <p:cNvSpPr txBox="1"/>
          <p:nvPr/>
        </p:nvSpPr>
        <p:spPr>
          <a:xfrm>
            <a:off x="7379155" y="2489868"/>
            <a:ext cx="699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9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="" xmlns:a16="http://schemas.microsoft.com/office/drawing/2014/main" id="{8185E146-70BD-4856-97DB-F589D110DD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9173" y="955747"/>
            <a:ext cx="331591" cy="5770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6141B0E-324C-4BEB-AE1E-43C8DA7E5562}"/>
              </a:ext>
            </a:extLst>
          </p:cNvPr>
          <p:cNvSpPr/>
          <p:nvPr/>
        </p:nvSpPr>
        <p:spPr>
          <a:xfrm>
            <a:off x="4642676" y="5335481"/>
            <a:ext cx="3116408" cy="91550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15 – 9 = ?</a:t>
            </a:r>
          </a:p>
        </p:txBody>
      </p:sp>
    </p:spTree>
    <p:extLst>
      <p:ext uri="{BB962C8B-B14F-4D97-AF65-F5344CB8AC3E}">
        <p14:creationId xmlns:p14="http://schemas.microsoft.com/office/powerpoint/2010/main" val="336195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"/>
                            </p:stCondLst>
                            <p:childTnLst>
                              <p:par>
                                <p:cTn id="5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00"/>
                            </p:stCondLst>
                            <p:childTnLst>
                              <p:par>
                                <p:cTn id="6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"/>
                            </p:stCondLst>
                            <p:childTnLst>
                              <p:par>
                                <p:cTn id="6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300"/>
                            </p:stCondLst>
                            <p:childTnLst>
                              <p:par>
                                <p:cTn id="7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600"/>
                            </p:stCondLst>
                            <p:childTnLst>
                              <p:par>
                                <p:cTn id="8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900"/>
                            </p:stCondLst>
                            <p:childTnLst>
                              <p:par>
                                <p:cTn id="8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200"/>
                            </p:stCondLst>
                            <p:childTnLst>
                              <p:par>
                                <p:cTn id="9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118 0.2215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1065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0039 0.2215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1065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00052 0.2215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1065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222 0.22153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1065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00065 0.1993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00065 0.2032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0162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-0.00365 0.2071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10347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377 0.2113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1055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00417 0.212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8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3076</TotalTime>
  <Words>813</Words>
  <Application>Microsoft Office PowerPoint</Application>
  <PresentationFormat>Custom</PresentationFormat>
  <Paragraphs>337</Paragraphs>
  <Slides>22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309</cp:revision>
  <dcterms:created xsi:type="dcterms:W3CDTF">2021-02-20T02:56:00Z</dcterms:created>
  <dcterms:modified xsi:type="dcterms:W3CDTF">2025-10-09T01:31:31Z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