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3"/>
  </p:notesMasterIdLst>
  <p:sldIdLst>
    <p:sldId id="293" r:id="rId3"/>
    <p:sldId id="294" r:id="rId4"/>
    <p:sldId id="298" r:id="rId5"/>
    <p:sldId id="295" r:id="rId6"/>
    <p:sldId id="296" r:id="rId7"/>
    <p:sldId id="297" r:id="rId8"/>
    <p:sldId id="300" r:id="rId9"/>
    <p:sldId id="305" r:id="rId10"/>
    <p:sldId id="303" r:id="rId11"/>
    <p:sldId id="30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=""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-492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06/10/2025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590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6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0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2.png"/><Relationship Id="rId5" Type="http://schemas.openxmlformats.org/officeDocument/2006/relationships/image" Target="../media/image26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hoa</a:t>
            </a:r>
            <a:r>
              <a:rPr lang="en-US" sz="6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D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60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7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4" y="-678424"/>
            <a:ext cx="11858377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0CC1A7-2BC1-4A7B-B4CD-062B23C025B6}"/>
              </a:ext>
            </a:extLst>
          </p:cNvPr>
          <p:cNvSpPr txBox="1"/>
          <p:nvPr/>
        </p:nvSpPr>
        <p:spPr>
          <a:xfrm>
            <a:off x="3612325" y="5909186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63E3E8-698B-4F84-8AD8-A04196B9A5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57" r="50282" b="-1"/>
          <a:stretch/>
        </p:blipFill>
        <p:spPr>
          <a:xfrm>
            <a:off x="3757122" y="1932836"/>
            <a:ext cx="3151677" cy="31366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91E4A98-CF6C-4253-9109-D17021F4880C}"/>
              </a:ext>
            </a:extLst>
          </p:cNvPr>
          <p:cNvGrpSpPr/>
          <p:nvPr/>
        </p:nvGrpSpPr>
        <p:grpSpPr>
          <a:xfrm>
            <a:off x="7109138" y="3564467"/>
            <a:ext cx="1535330" cy="1530436"/>
            <a:chOff x="3669814" y="2503541"/>
            <a:chExt cx="2025445" cy="2025445"/>
          </a:xfrm>
        </p:grpSpPr>
        <p:pic>
          <p:nvPicPr>
            <p:cNvPr id="13" name="Picture 2" descr="Bản mềm bộ mẫu chữ cao 2,5 ô ly dành cho học sinh tiểu học">
              <a:extLst>
                <a:ext uri="{FF2B5EF4-FFF2-40B4-BE49-F238E27FC236}">
                  <a16:creationId xmlns:a16="http://schemas.microsoft.com/office/drawing/2014/main" xmlns="" id="{16EE8245-2C45-4A78-8452-5D96DC1E26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94" t="23653" r="13603" b="23954"/>
            <a:stretch/>
          </p:blipFill>
          <p:spPr bwMode="auto">
            <a:xfrm>
              <a:off x="3669814" y="2503541"/>
              <a:ext cx="2025445" cy="2025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xmlns="" id="{4F05408D-9414-4CC1-8A25-A3F938978DD7}"/>
                </a:ext>
              </a:extLst>
            </p:cNvPr>
            <p:cNvSpPr/>
            <p:nvPr/>
          </p:nvSpPr>
          <p:spPr>
            <a:xfrm>
              <a:off x="4031456" y="3671889"/>
              <a:ext cx="333374" cy="230980"/>
            </a:xfrm>
            <a:custGeom>
              <a:avLst/>
              <a:gdLst>
                <a:gd name="connsiteX0" fmla="*/ 0 w 283368"/>
                <a:gd name="connsiteY0" fmla="*/ 0 h 216693"/>
                <a:gd name="connsiteX1" fmla="*/ 283368 w 283368"/>
                <a:gd name="connsiteY1" fmla="*/ 0 h 216693"/>
                <a:gd name="connsiteX2" fmla="*/ 283368 w 283368"/>
                <a:gd name="connsiteY2" fmla="*/ 216693 h 216693"/>
                <a:gd name="connsiteX3" fmla="*/ 0 w 283368"/>
                <a:gd name="connsiteY3" fmla="*/ 216693 h 216693"/>
                <a:gd name="connsiteX4" fmla="*/ 0 w 283368"/>
                <a:gd name="connsiteY4" fmla="*/ 0 h 216693"/>
                <a:gd name="connsiteX0" fmla="*/ 0 w 290512"/>
                <a:gd name="connsiteY0" fmla="*/ 0 h 221455"/>
                <a:gd name="connsiteX1" fmla="*/ 283368 w 290512"/>
                <a:gd name="connsiteY1" fmla="*/ 0 h 221455"/>
                <a:gd name="connsiteX2" fmla="*/ 290512 w 290512"/>
                <a:gd name="connsiteY2" fmla="*/ 221455 h 221455"/>
                <a:gd name="connsiteX3" fmla="*/ 0 w 290512"/>
                <a:gd name="connsiteY3" fmla="*/ 216693 h 221455"/>
                <a:gd name="connsiteX4" fmla="*/ 0 w 290512"/>
                <a:gd name="connsiteY4" fmla="*/ 0 h 22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512" h="221455">
                  <a:moveTo>
                    <a:pt x="0" y="0"/>
                  </a:moveTo>
                  <a:lnTo>
                    <a:pt x="283368" y="0"/>
                  </a:lnTo>
                  <a:lnTo>
                    <a:pt x="290512" y="221455"/>
                  </a:lnTo>
                  <a:lnTo>
                    <a:pt x="0" y="216693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DC5DD8A-A12B-47A0-9617-E22A3B1B0512}"/>
                </a:ext>
              </a:extLst>
            </p:cNvPr>
            <p:cNvSpPr/>
            <p:nvPr/>
          </p:nvSpPr>
          <p:spPr>
            <a:xfrm>
              <a:off x="4415682" y="3732610"/>
              <a:ext cx="283368" cy="21669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5C442F1C-2762-4680-8C7A-AB34F07D9CDB}"/>
                </a:ext>
              </a:extLst>
            </p:cNvPr>
            <p:cNvCxnSpPr/>
            <p:nvPr/>
          </p:nvCxnSpPr>
          <p:spPr>
            <a:xfrm>
              <a:off x="3831431" y="3840957"/>
              <a:ext cx="912019" cy="0"/>
            </a:xfrm>
            <a:prstGeom prst="line">
              <a:avLst/>
            </a:prstGeom>
            <a:ln w="12700">
              <a:solidFill>
                <a:srgbClr val="1E5C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39441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21" name="Text Box 14">
            <a:extLst>
              <a:ext uri="{FF2B5EF4-FFF2-40B4-BE49-F238E27FC236}">
                <a16:creationId xmlns:a16="http://schemas.microsoft.com/office/drawing/2014/main" xmlns="" id="{F2567E7F-A8C0-4C60-B8A9-B79E940B2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713" y="2049464"/>
            <a:ext cx="5181600" cy="87434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li 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98B127B-5C62-4DEC-8D25-1CD028B906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57" r="50282" b="-1"/>
          <a:stretch/>
        </p:blipFill>
        <p:spPr>
          <a:xfrm>
            <a:off x="6553368" y="1402557"/>
            <a:ext cx="4171618" cy="427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527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BAC0BF-7A5F-4CD5-8298-E1AE39FD0DD2}"/>
              </a:ext>
            </a:extLst>
          </p:cNvPr>
          <p:cNvSpPr txBox="1"/>
          <p:nvPr/>
        </p:nvSpPr>
        <p:spPr>
          <a:xfrm>
            <a:off x="2414585" y="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D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2451" y="939945"/>
            <a:ext cx="8163238" cy="562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1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2B88E67-376C-4354-8C86-7F79D8628E77}"/>
              </a:ext>
            </a:extLst>
          </p:cNvPr>
          <p:cNvSpPr txBox="1"/>
          <p:nvPr/>
        </p:nvSpPr>
        <p:spPr>
          <a:xfrm>
            <a:off x="2379981" y="10197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D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nhỏ)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51200" y="1142999"/>
            <a:ext cx="6055360" cy="530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4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6757774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B8B3F37-D836-4966-908C-C9260A85574C}"/>
              </a:ext>
            </a:extLst>
          </p:cNvPr>
          <p:cNvSpPr txBox="1"/>
          <p:nvPr/>
        </p:nvSpPr>
        <p:spPr>
          <a:xfrm>
            <a:off x="3829772" y="-65623"/>
            <a:ext cx="536582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FE526FA-1D14-4642-8595-1B99DA571A64}"/>
              </a:ext>
            </a:extLst>
          </p:cNvPr>
          <p:cNvGrpSpPr/>
          <p:nvPr/>
        </p:nvGrpSpPr>
        <p:grpSpPr>
          <a:xfrm>
            <a:off x="1227206" y="831471"/>
            <a:ext cx="10239369" cy="1715655"/>
            <a:chOff x="1669615" y="919956"/>
            <a:chExt cx="4554204" cy="171565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9719902-067E-4ECD-8E09-E8DAE7D43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53"/>
            <a:stretch/>
          </p:blipFill>
          <p:spPr>
            <a:xfrm>
              <a:off x="1669615" y="919956"/>
              <a:ext cx="4554204" cy="171565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2306F095-F5D7-4FEE-8D82-F1192E54A031}"/>
                </a:ext>
              </a:extLst>
            </p:cNvPr>
            <p:cNvSpPr/>
            <p:nvPr/>
          </p:nvSpPr>
          <p:spPr>
            <a:xfrm>
              <a:off x="2201320" y="1169972"/>
              <a:ext cx="20179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 err="1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Diều</a:t>
              </a:r>
              <a:r>
                <a:rPr lang="en-US" sz="2800" b="1" dirty="0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sáo</a:t>
              </a:r>
              <a:r>
                <a:rPr lang="en-US" sz="2800" b="1" dirty="0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 bay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lưng</a:t>
              </a:r>
              <a:r>
                <a:rPr lang="en-US" sz="2800" b="1" dirty="0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ǇrƟ</a:t>
              </a:r>
              <a:r>
                <a:rPr lang="en-US" sz="2800" b="1" dirty="0" smtClean="0">
                  <a:solidFill>
                    <a:srgbClr val="C00000"/>
                  </a:solidFill>
                  <a:latin typeface="HP001 4 hàng" panose="020B0603050302020204" pitchFamily="34" charset="0"/>
                </a:rPr>
                <a:t>.</a:t>
              </a:r>
              <a:endParaRPr lang="en-US" sz="2800" b="1" dirty="0">
                <a:solidFill>
                  <a:srgbClr val="C0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459669E-83DF-4849-B829-61D58E6E1D27}"/>
              </a:ext>
            </a:extLst>
          </p:cNvPr>
          <p:cNvSpPr txBox="1"/>
          <p:nvPr/>
        </p:nvSpPr>
        <p:spPr>
          <a:xfrm>
            <a:off x="821395" y="2727962"/>
            <a:ext cx="106451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D</a:t>
            </a:r>
            <a:endParaRPr lang="vi-VN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Khoảng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cách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giữa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tiếng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là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1 con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o.</a:t>
            </a:r>
            <a:endParaRPr lang="vi-VN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2.5 li 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D, </a:t>
            </a: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b, y, l, g.</a:t>
            </a:r>
            <a:endParaRPr lang="vi-VN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16025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935" y="0"/>
            <a:ext cx="521546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2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145</Words>
  <Application>Microsoft Office PowerPoint</Application>
  <PresentationFormat>Custom</PresentationFormat>
  <Paragraphs>28</Paragraphs>
  <Slides>10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27</cp:revision>
  <dcterms:created xsi:type="dcterms:W3CDTF">2021-06-07T06:59:14Z</dcterms:created>
  <dcterms:modified xsi:type="dcterms:W3CDTF">2025-10-06T15:07:05Z</dcterms:modified>
</cp:coreProperties>
</file>