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449" r:id="rId2"/>
    <p:sldId id="448" r:id="rId3"/>
    <p:sldId id="287" r:id="rId4"/>
    <p:sldId id="451" r:id="rId5"/>
    <p:sldId id="454" r:id="rId6"/>
    <p:sldId id="420" r:id="rId7"/>
    <p:sldId id="459" r:id="rId8"/>
    <p:sldId id="460" r:id="rId9"/>
    <p:sldId id="461" r:id="rId10"/>
    <p:sldId id="422" r:id="rId11"/>
    <p:sldId id="429" r:id="rId12"/>
    <p:sldId id="456" r:id="rId13"/>
    <p:sldId id="462" r:id="rId14"/>
    <p:sldId id="455" r:id="rId15"/>
    <p:sldId id="457" r:id="rId16"/>
    <p:sldId id="458" r:id="rId17"/>
    <p:sldId id="464" r:id="rId18"/>
  </p:sldIdLst>
  <p:sldSz cx="12192000" cy="6858000"/>
  <p:notesSz cx="6858000" cy="9144000"/>
  <p:embeddedFontLst>
    <p:embeddedFont>
      <p:font typeface="UTM Showcard" panose="02040603050506020204" pitchFamily="18" charset="0"/>
      <p:regular r:id="rId21"/>
    </p:embeddedFont>
    <p:embeddedFont>
      <p:font typeface="Calibri Light" panose="020F0302020204030204" pitchFamily="34" charset="0"/>
      <p:regular r:id="rId22"/>
      <p:italic r:id="rId23"/>
    </p:embeddedFont>
    <p:embeddedFont>
      <p:font typeface="UTM Azuki" panose="02040603050506020204" pitchFamily="18" charset="0"/>
      <p:regular r:id="rId24"/>
    </p:embeddedFont>
    <p:embeddedFont>
      <p:font typeface="UTM Scriptina KT" panose="02000500000000000000" pitchFamily="2" charset="-93"/>
      <p:regular r:id="rId25"/>
    </p:embeddedFont>
    <p:embeddedFont>
      <p:font typeface="UTM Ambrose" panose="02040603050506020204" pitchFamily="18" charset="0"/>
      <p:regular r:id="rId26"/>
    </p:embeddedFont>
    <p:embeddedFont>
      <p:font typeface="HP001 4 hàng" panose="020B0604020202020204" charset="-93"/>
      <p:regular r:id="rId27"/>
      <p:bold r:id="rId28"/>
    </p:embeddedFont>
    <p:embeddedFont>
      <p:font typeface="等线" panose="020B0604020202020204" charset="-122"/>
      <p:regular r:id="rId29"/>
      <p:bold r:id="rId30"/>
    </p:embeddedFont>
    <p:embeddedFont>
      <p:font typeface="UTM ThuPhap Thien An" panose="02040603050506020204" pitchFamily="18" charset="0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UTM Flavour" panose="02040603050506020204" pitchFamily="18" charset="0"/>
      <p:regular r:id="rId36"/>
    </p:embeddedFont>
  </p:embeddedFontLst>
  <p:custDataLst>
    <p:tags r:id="rId3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4B73"/>
    <a:srgbClr val="348AA2"/>
    <a:srgbClr val="D66242"/>
    <a:srgbClr val="E53F67"/>
    <a:srgbClr val="FFFFC5"/>
    <a:srgbClr val="F094AA"/>
    <a:srgbClr val="F4AEBF"/>
    <a:srgbClr val="ED7793"/>
    <a:srgbClr val="EB6100"/>
    <a:srgbClr val="BC47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137" autoAdjust="0"/>
    <p:restoredTop sz="94660"/>
  </p:normalViewPr>
  <p:slideViewPr>
    <p:cSldViewPr snapToGrid="0">
      <p:cViewPr varScale="1">
        <p:scale>
          <a:sx n="69" d="100"/>
          <a:sy n="69" d="100"/>
        </p:scale>
        <p:origin x="328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viewProps" Target="viewProps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29" Type="http://schemas.openxmlformats.org/officeDocument/2006/relationships/font" Target="fonts/font9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725E73-3600-45EE-9675-5580A834664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AD5D07-8ADC-4608-B18E-34979F598A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43750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2023/10/3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022301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10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0F4F8B-CFF3-4557-87C3-BC63CB3C5223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2532" y="5521490"/>
            <a:ext cx="2174325" cy="1878376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11410568" y="6480813"/>
            <a:ext cx="8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E53F67"/>
                </a:solidFill>
                <a:latin typeface="UTM Flavour" panose="02040603050506020204" pitchFamily="18" charset="0"/>
              </a:rPr>
              <a:t>KTUTS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216455" y="2230253"/>
            <a:ext cx="8368360" cy="11988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altLang="zh-CN" sz="7200" b="1" dirty="0" err="1">
                <a:solidFill>
                  <a:srgbClr val="FF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ThuPhap Thien An" panose="02040603050506020204" pitchFamily="18" charset="0"/>
                <a:ea typeface="包图小白体" panose="02010601030101010101" pitchFamily="2" charset="-122"/>
              </a:rPr>
              <a:t>Luyện</a:t>
            </a:r>
            <a:r>
              <a:rPr lang="en-US" altLang="zh-CN" sz="7200" b="1" dirty="0">
                <a:solidFill>
                  <a:srgbClr val="FF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ThuPhap Thien An" panose="02040603050506020204" pitchFamily="18" charset="0"/>
                <a:ea typeface="包图小白体" panose="02010601030101010101" pitchFamily="2" charset="-122"/>
              </a:rPr>
              <a:t> </a:t>
            </a:r>
            <a:r>
              <a:rPr lang="en-US" altLang="zh-CN" sz="7200" b="1" dirty="0" err="1">
                <a:solidFill>
                  <a:srgbClr val="FF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ThuPhap Thien An" panose="02040603050506020204" pitchFamily="18" charset="0"/>
                <a:ea typeface="包图小白体" panose="02010601030101010101" pitchFamily="2" charset="-122"/>
              </a:rPr>
              <a:t>từ</a:t>
            </a:r>
            <a:r>
              <a:rPr lang="en-US" altLang="zh-CN" sz="7200" b="1" dirty="0">
                <a:solidFill>
                  <a:srgbClr val="FF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ThuPhap Thien An" panose="02040603050506020204" pitchFamily="18" charset="0"/>
                <a:ea typeface="包图小白体" panose="02010601030101010101" pitchFamily="2" charset="-122"/>
              </a:rPr>
              <a:t> </a:t>
            </a:r>
            <a:r>
              <a:rPr lang="en-US" altLang="zh-CN" sz="7200" b="1" dirty="0" err="1">
                <a:solidFill>
                  <a:srgbClr val="FF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ThuPhap Thien An" panose="02040603050506020204" pitchFamily="18" charset="0"/>
                <a:ea typeface="包图小白体" panose="02010601030101010101" pitchFamily="2" charset="-122"/>
              </a:rPr>
              <a:t>và</a:t>
            </a:r>
            <a:r>
              <a:rPr lang="en-US" altLang="zh-CN" sz="7200" b="1" dirty="0">
                <a:solidFill>
                  <a:srgbClr val="FF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ThuPhap Thien An" panose="02040603050506020204" pitchFamily="18" charset="0"/>
                <a:ea typeface="包图小白体" panose="02010601030101010101" pitchFamily="2" charset="-122"/>
              </a:rPr>
              <a:t> </a:t>
            </a:r>
            <a:r>
              <a:rPr lang="en-US" altLang="zh-CN" sz="7200" b="1" dirty="0" err="1">
                <a:solidFill>
                  <a:srgbClr val="FF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ThuPhap Thien An" panose="02040603050506020204" pitchFamily="18" charset="0"/>
                <a:ea typeface="包图小白体" panose="02010601030101010101" pitchFamily="2" charset="-122"/>
              </a:rPr>
              <a:t>câu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6A8B6841-373F-4386-9A02-4F2CA08585F2}"/>
              </a:ext>
            </a:extLst>
          </p:cNvPr>
          <p:cNvSpPr txBox="1"/>
          <p:nvPr/>
        </p:nvSpPr>
        <p:spPr>
          <a:xfrm>
            <a:off x="3996055" y="3429000"/>
            <a:ext cx="6838315" cy="1743075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altLang="zh-CN" sz="8800" b="1" dirty="0" err="1">
                <a:solidFill>
                  <a:srgbClr val="FF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UTM Showcard" panose="02040603050506020204" pitchFamily="18" charset="0"/>
                <a:ea typeface="字魂17号-萌趣果冻体" panose="02000000000000000000" pitchFamily="2" charset="-122"/>
              </a:rPr>
              <a:t>Nhân</a:t>
            </a:r>
            <a:r>
              <a:rPr lang="en-US" altLang="zh-CN" sz="8800" b="1" dirty="0">
                <a:solidFill>
                  <a:srgbClr val="FF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8800" b="1" dirty="0" err="1">
                <a:solidFill>
                  <a:srgbClr val="FF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UTM Showcard" panose="02040603050506020204" pitchFamily="18" charset="0"/>
                <a:ea typeface="字魂17号-萌趣果冻体" panose="02000000000000000000" pitchFamily="2" charset="-122"/>
              </a:rPr>
              <a:t>hoá</a:t>
            </a:r>
            <a:r>
              <a:rPr lang="en-US" altLang="zh-CN" sz="8800" b="1" dirty="0">
                <a:solidFill>
                  <a:srgbClr val="FF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50"/>
                            </p:stCondLst>
                            <p:childTnLst>
                              <p:par>
                                <p:cTn id="1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54350"/>
            <a:ext cx="12075886" cy="6803649"/>
            <a:chOff x="417029" y="1089187"/>
            <a:chExt cx="10411537" cy="4841442"/>
          </a:xfrm>
        </p:grpSpPr>
        <p:sp>
          <p:nvSpPr>
            <p:cNvPr id="13" name="矩形: 圆角 2"/>
            <p:cNvSpPr/>
            <p:nvPr/>
          </p:nvSpPr>
          <p:spPr>
            <a:xfrm>
              <a:off x="417029" y="1089187"/>
              <a:ext cx="10411537" cy="484144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: 圆角 2"/>
            <p:cNvSpPr/>
            <p:nvPr/>
          </p:nvSpPr>
          <p:spPr>
            <a:xfrm>
              <a:off x="803715" y="1565792"/>
              <a:ext cx="9523081" cy="3888233"/>
            </a:xfrm>
            <a:prstGeom prst="roundRect">
              <a:avLst/>
            </a:prstGeom>
            <a:noFill/>
            <a:ln w="57150">
              <a:solidFill>
                <a:srgbClr val="E18D75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258" name="Text Box 32"/>
          <p:cNvSpPr txBox="1">
            <a:spLocks noChangeArrowheads="1"/>
          </p:cNvSpPr>
          <p:nvPr/>
        </p:nvSpPr>
        <p:spPr bwMode="auto">
          <a:xfrm>
            <a:off x="537853" y="1048268"/>
            <a:ext cx="10977068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2" name="Text Box 32"/>
          <p:cNvSpPr txBox="1">
            <a:spLocks noChangeArrowheads="1"/>
          </p:cNvSpPr>
          <p:nvPr/>
        </p:nvSpPr>
        <p:spPr bwMode="auto">
          <a:xfrm>
            <a:off x="537845" y="1978025"/>
            <a:ext cx="6263640" cy="2061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</a:p>
          <a:p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khiêm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khảnh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thếch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Text Box 32"/>
          <p:cNvSpPr txBox="1">
            <a:spLocks noChangeArrowheads="1"/>
          </p:cNvSpPr>
          <p:nvPr/>
        </p:nvSpPr>
        <p:spPr bwMode="auto">
          <a:xfrm>
            <a:off x="6635115" y="2064385"/>
            <a:ext cx="6263640" cy="2061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trầu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cưỡi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0" name="Text Box 32"/>
          <p:cNvSpPr txBox="1">
            <a:spLocks noChangeArrowheads="1"/>
          </p:cNvSpPr>
          <p:nvPr/>
        </p:nvSpPr>
        <p:spPr bwMode="auto">
          <a:xfrm>
            <a:off x="537723" y="4353735"/>
            <a:ext cx="102280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8" grpId="0"/>
      <p:bldP spid="2" grpId="0"/>
      <p:bldP spid="4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54350"/>
            <a:ext cx="12075886" cy="6803649"/>
            <a:chOff x="417029" y="1089187"/>
            <a:chExt cx="10411537" cy="4841442"/>
          </a:xfrm>
        </p:grpSpPr>
        <p:sp>
          <p:nvSpPr>
            <p:cNvPr id="13" name="矩形: 圆角 2"/>
            <p:cNvSpPr/>
            <p:nvPr/>
          </p:nvSpPr>
          <p:spPr>
            <a:xfrm>
              <a:off x="417029" y="1089187"/>
              <a:ext cx="10411537" cy="484144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: 圆角 2"/>
            <p:cNvSpPr/>
            <p:nvPr/>
          </p:nvSpPr>
          <p:spPr>
            <a:xfrm>
              <a:off x="803715" y="1565792"/>
              <a:ext cx="9523081" cy="3888233"/>
            </a:xfrm>
            <a:prstGeom prst="roundRect">
              <a:avLst/>
            </a:prstGeom>
            <a:noFill/>
            <a:ln w="57150">
              <a:solidFill>
                <a:srgbClr val="E18D75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258" name="Text Box 32"/>
          <p:cNvSpPr txBox="1">
            <a:spLocks noChangeArrowheads="1"/>
          </p:cNvSpPr>
          <p:nvPr/>
        </p:nvSpPr>
        <p:spPr bwMode="auto">
          <a:xfrm>
            <a:off x="537853" y="1048268"/>
            <a:ext cx="10977068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2" name="Text Box 32"/>
          <p:cNvSpPr txBox="1">
            <a:spLocks noChangeArrowheads="1"/>
          </p:cNvSpPr>
          <p:nvPr/>
        </p:nvSpPr>
        <p:spPr bwMode="auto">
          <a:xfrm>
            <a:off x="596265" y="2125980"/>
            <a:ext cx="5842000" cy="2303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</a:p>
          <a:p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khiêm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khảnh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thếch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Text Box 32"/>
          <p:cNvSpPr txBox="1">
            <a:spLocks noChangeArrowheads="1"/>
          </p:cNvSpPr>
          <p:nvPr/>
        </p:nvSpPr>
        <p:spPr bwMode="auto">
          <a:xfrm>
            <a:off x="7124065" y="2164715"/>
            <a:ext cx="5107940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trầu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cưỡi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659890" y="3611487"/>
            <a:ext cx="2324100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269061" y="3625773"/>
            <a:ext cx="1955800" cy="14605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9447880" y="2676842"/>
            <a:ext cx="1620520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288309" y="3659822"/>
            <a:ext cx="1916430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317847" y="4142105"/>
            <a:ext cx="1487805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8" grpId="0"/>
      <p:bldP spid="2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38660" cy="6858000"/>
          </a:xfrm>
          <a:prstGeom prst="rect">
            <a:avLst/>
          </a:prstGeom>
        </p:spPr>
      </p:pic>
      <p:sp>
        <p:nvSpPr>
          <p:cNvPr id="3" name="Text Box 32"/>
          <p:cNvSpPr txBox="1">
            <a:spLocks noChangeArrowheads="1"/>
          </p:cNvSpPr>
          <p:nvPr/>
        </p:nvSpPr>
        <p:spPr bwMode="auto">
          <a:xfrm>
            <a:off x="1034410" y="1172841"/>
            <a:ext cx="10710784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– 2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400" b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 hóa</a:t>
            </a:r>
            <a:r>
              <a:rPr lang="en-US" sz="3400" b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32"/>
          <p:cNvSpPr txBox="1">
            <a:spLocks noChangeArrowheads="1"/>
          </p:cNvSpPr>
          <p:nvPr/>
        </p:nvSpPr>
        <p:spPr bwMode="auto">
          <a:xfrm>
            <a:off x="892404" y="2726789"/>
            <a:ext cx="10710784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M: Ven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luỹ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duyên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soi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4780" y="1680210"/>
            <a:ext cx="12047220" cy="1923415"/>
          </a:xfrm>
          <a:prstGeom prst="rect">
            <a:avLst/>
          </a:prstGeom>
          <a:solidFill>
            <a:srgbClr val="FFFFC5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gradFill>
                  <a:gsLst>
                    <a:gs pos="0">
                      <a:srgbClr val="FFFFC5"/>
                    </a:gs>
                    <a:gs pos="27000">
                      <a:srgbClr val="FFFF00"/>
                    </a:gs>
                    <a:gs pos="60000">
                      <a:srgbClr val="FFC000"/>
                    </a:gs>
                  </a:gsLst>
                  <a:lin ang="162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Ai </a:t>
            </a:r>
            <a:r>
              <a:rPr lang="en-US" sz="9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nhanh</a:t>
            </a:r>
            <a:r>
              <a:rPr lang="en-US" sz="9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 ai </a:t>
            </a:r>
            <a:r>
              <a:rPr lang="en-US" sz="9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đúng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38660" cy="6858000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653415" y="173990"/>
            <a:ext cx="10885805" cy="26562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</a:p>
          <a:p>
            <a:pPr algn="ctr"/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Cấy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82167" y="2830309"/>
            <a:ext cx="7924799" cy="59869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514350" indent="-514350">
              <a:buAutoNum type="alphaUcPeriod"/>
            </a:pPr>
            <a:r>
              <a:rPr lang="en-US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 sự vật bằng những từ ngữ để gọi người. 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53140" y="3735886"/>
            <a:ext cx="7924799" cy="59869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53139" y="4681897"/>
            <a:ext cx="7924799" cy="59869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53142" y="5680840"/>
            <a:ext cx="7924799" cy="59869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So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653139" y="4681897"/>
            <a:ext cx="518436" cy="598691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38660" cy="6858000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1026160" y="173990"/>
            <a:ext cx="11127740" cy="2880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1371600" lvl="3" indent="457200" algn="just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371600" lvl="3" indent="457200" algn="just"/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371600" lvl="3" indent="457200" algn="just"/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371600" lvl="3" indent="457200" algn="just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921564" y="3368477"/>
            <a:ext cx="7924799" cy="59869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514350" indent="-514350">
              <a:buAutoNum type="alphaUcPeriod"/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32" name="Rectangle 31"/>
          <p:cNvSpPr/>
          <p:nvPr/>
        </p:nvSpPr>
        <p:spPr>
          <a:xfrm>
            <a:off x="921111" y="4147476"/>
            <a:ext cx="7924799" cy="59869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21546" y="4904515"/>
            <a:ext cx="7924799" cy="59869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Bình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4" name="Rectangle 33"/>
          <p:cNvSpPr/>
          <p:nvPr/>
        </p:nvSpPr>
        <p:spPr>
          <a:xfrm>
            <a:off x="948419" y="5704023"/>
            <a:ext cx="7924799" cy="59869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3" name="Oval 2"/>
          <p:cNvSpPr/>
          <p:nvPr/>
        </p:nvSpPr>
        <p:spPr>
          <a:xfrm>
            <a:off x="921546" y="4925749"/>
            <a:ext cx="518436" cy="598691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ldLvl="0" animBg="1"/>
      <p:bldP spid="31" grpId="0" bldLvl="0" animBg="1"/>
      <p:bldP spid="32" grpId="0" bldLvl="0" animBg="1"/>
      <p:bldP spid="33" grpId="0" bldLvl="0" animBg="1"/>
      <p:bldP spid="34" grpId="0" bldLvl="0" animBg="1"/>
      <p:bldP spid="3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38660" cy="6858000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1181779" y="1218573"/>
            <a:ext cx="10885715" cy="10545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396542" y="2877934"/>
            <a:ext cx="7924799" cy="59869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514350" indent="-514350">
              <a:buAutoNum type="alphaUcPeriod"/>
            </a:pP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367515" y="3783511"/>
            <a:ext cx="7924799" cy="59869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vật.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396089" y="4710472"/>
            <a:ext cx="7924799" cy="59869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vật.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367517" y="5728465"/>
            <a:ext cx="7924799" cy="59869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tượng.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367514" y="2856472"/>
            <a:ext cx="518436" cy="598691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ldLvl="0" animBg="1"/>
      <p:bldP spid="31" grpId="0" bldLvl="0" animBg="1"/>
      <p:bldP spid="32" grpId="0" bldLvl="0" animBg="1"/>
      <p:bldP spid="33" grpId="0" bldLvl="0" animBg="1"/>
      <p:bldP spid="34" grpId="0" bldLvl="0" animBg="1"/>
      <p:bldP spid="3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080591" y="2767965"/>
            <a:ext cx="9276521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altLang="zh-CN" sz="8000" b="1" dirty="0" err="1">
                <a:solidFill>
                  <a:srgbClr val="F34B73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criptina KT" panose="02000500000000000000" pitchFamily="2" charset="0"/>
                <a:ea typeface="包图小白体" panose="02010601030101010101" pitchFamily="2" charset="-122"/>
              </a:rPr>
              <a:t>Chúc</a:t>
            </a:r>
            <a:r>
              <a:rPr lang="en-US" altLang="zh-CN" sz="8000" b="1" dirty="0">
                <a:solidFill>
                  <a:srgbClr val="F34B73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criptina KT" panose="02000500000000000000" pitchFamily="2" charset="0"/>
                <a:ea typeface="包图小白体" panose="02010601030101010101" pitchFamily="2" charset="-122"/>
              </a:rPr>
              <a:t> </a:t>
            </a:r>
            <a:r>
              <a:rPr lang="en-US" altLang="zh-CN" sz="8000" b="1" dirty="0" err="1">
                <a:solidFill>
                  <a:srgbClr val="F34B73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criptina KT" panose="02000500000000000000" pitchFamily="2" charset="0"/>
                <a:ea typeface="包图小白体" panose="02010601030101010101" pitchFamily="2" charset="-122"/>
              </a:rPr>
              <a:t>các</a:t>
            </a:r>
            <a:r>
              <a:rPr lang="en-US" altLang="zh-CN" sz="8000" b="1" dirty="0">
                <a:solidFill>
                  <a:srgbClr val="F34B73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criptina KT" panose="02000500000000000000" pitchFamily="2" charset="0"/>
                <a:ea typeface="包图小白体" panose="02010601030101010101" pitchFamily="2" charset="-122"/>
              </a:rPr>
              <a:t> con </a:t>
            </a:r>
            <a:r>
              <a:rPr lang="en-US" altLang="zh-CN" sz="8000" b="1" dirty="0" err="1">
                <a:solidFill>
                  <a:srgbClr val="F34B73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criptina KT" panose="02000500000000000000" pitchFamily="2" charset="0"/>
                <a:ea typeface="包图小白体" panose="02010601030101010101" pitchFamily="2" charset="-122"/>
              </a:rPr>
              <a:t>học</a:t>
            </a:r>
            <a:r>
              <a:rPr lang="en-US" altLang="zh-CN" sz="8000" b="1" dirty="0">
                <a:solidFill>
                  <a:srgbClr val="F34B73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criptina KT" panose="02000500000000000000" pitchFamily="2" charset="0"/>
                <a:ea typeface="包图小白体" panose="02010601030101010101" pitchFamily="2" charset="-122"/>
              </a:rPr>
              <a:t> </a:t>
            </a:r>
            <a:r>
              <a:rPr lang="en-US" altLang="zh-CN" sz="8000" b="1" dirty="0" err="1">
                <a:solidFill>
                  <a:srgbClr val="F34B73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criptina KT" panose="02000500000000000000" pitchFamily="2" charset="0"/>
                <a:ea typeface="包图小白体" panose="02010601030101010101" pitchFamily="2" charset="-122"/>
              </a:rPr>
              <a:t>tốt</a:t>
            </a:r>
            <a:r>
              <a:rPr lang="en-US" altLang="zh-CN" sz="8000" b="1" dirty="0">
                <a:solidFill>
                  <a:srgbClr val="F34B73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criptina KT" panose="02000500000000000000" pitchFamily="2" charset="0"/>
                <a:ea typeface="包图小白体" panose="02010601030101010101" pitchFamily="2" charset="-122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3866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5" b="22198"/>
          <a:stretch>
            <a:fillRect/>
          </a:stretch>
        </p:blipFill>
        <p:spPr>
          <a:xfrm>
            <a:off x="2155443" y="1413695"/>
            <a:ext cx="7827667" cy="2732444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597387" y="2540164"/>
            <a:ext cx="53621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 dirty="0">
                <a:solidFill>
                  <a:srgbClr val="FF0000"/>
                </a:solidFill>
                <a:highlight>
                  <a:srgbClr val="FFFFC5"/>
                </a:highlight>
                <a:latin typeface="UTM Ambrose" panose="020406030505060202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KHỞI ĐỘNG</a:t>
            </a:r>
            <a:endParaRPr lang="zh-CN" altLang="en-US" sz="6000" b="1" dirty="0">
              <a:solidFill>
                <a:srgbClr val="FF0000"/>
              </a:solidFill>
              <a:highlight>
                <a:srgbClr val="FFFFC5"/>
              </a:highlight>
              <a:latin typeface="UTM Ambrose" panose="02040603050506020204" pitchFamily="18" charset="0"/>
              <a:ea typeface="字魂17号-萌趣果冻体" panose="02000000000000000000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5" descr="6"/>
          <p:cNvPicPr>
            <a:picLocks noChangeAspect="1"/>
          </p:cNvPicPr>
          <p:nvPr/>
        </p:nvPicPr>
        <p:blipFill>
          <a:blip r:embed="rId4"/>
          <a:srcRect l="47449" t="21697"/>
          <a:stretch>
            <a:fillRect/>
          </a:stretch>
        </p:blipFill>
        <p:spPr>
          <a:xfrm>
            <a:off x="7546311" y="4343707"/>
            <a:ext cx="4629079" cy="2514293"/>
          </a:xfrm>
          <a:prstGeom prst="rect">
            <a:avLst/>
          </a:prstGeom>
        </p:spPr>
      </p:pic>
      <p:pic>
        <p:nvPicPr>
          <p:cNvPr id="22" name="图片 6" descr="6"/>
          <p:cNvPicPr>
            <a:picLocks noChangeAspect="1"/>
          </p:cNvPicPr>
          <p:nvPr/>
        </p:nvPicPr>
        <p:blipFill>
          <a:blip r:embed="rId4"/>
          <a:srcRect l="63422" r="20682" b="81749"/>
          <a:stretch>
            <a:fillRect/>
          </a:stretch>
        </p:blipFill>
        <p:spPr>
          <a:xfrm>
            <a:off x="10375296" y="0"/>
            <a:ext cx="2041525" cy="854710"/>
          </a:xfrm>
          <a:prstGeom prst="rect">
            <a:avLst/>
          </a:prstGeom>
        </p:spPr>
      </p:pic>
      <p:pic>
        <p:nvPicPr>
          <p:cNvPr id="23" name="图片 9" descr="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9725" y="1300662"/>
            <a:ext cx="1916430" cy="1424940"/>
          </a:xfrm>
          <a:prstGeom prst="rect">
            <a:avLst/>
          </a:prstGeom>
        </p:spPr>
      </p:pic>
      <p:pic>
        <p:nvPicPr>
          <p:cNvPr id="24" name="图片 6" descr="6"/>
          <p:cNvPicPr>
            <a:picLocks noChangeAspect="1"/>
          </p:cNvPicPr>
          <p:nvPr/>
        </p:nvPicPr>
        <p:blipFill>
          <a:blip r:embed="rId4"/>
          <a:srcRect l="63422" r="20682" b="81749"/>
          <a:stretch>
            <a:fillRect/>
          </a:stretch>
        </p:blipFill>
        <p:spPr>
          <a:xfrm flipV="1">
            <a:off x="-130406" y="6035156"/>
            <a:ext cx="2041525" cy="854710"/>
          </a:xfrm>
          <a:prstGeom prst="rect">
            <a:avLst/>
          </a:prstGeom>
        </p:spPr>
      </p:pic>
      <p:pic>
        <p:nvPicPr>
          <p:cNvPr id="5" name="Con Chim Vành Khuyên - Thần Đồng Âm Nhạc Bé MAI VY ♪ Nhạc thiếu nhi hay nhất cho bé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610" y="0"/>
            <a:ext cx="12132345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38660" cy="6858000"/>
          </a:xfrm>
          <a:prstGeom prst="rect">
            <a:avLst/>
          </a:prstGeom>
        </p:spPr>
      </p:pic>
      <p:sp>
        <p:nvSpPr>
          <p:cNvPr id="9223" name="Text Box 4"/>
          <p:cNvSpPr txBox="1">
            <a:spLocks noChangeArrowheads="1"/>
          </p:cNvSpPr>
          <p:nvPr/>
        </p:nvSpPr>
        <p:spPr bwMode="auto">
          <a:xfrm>
            <a:off x="702997" y="1839831"/>
            <a:ext cx="519422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Chị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mây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kéo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đến</a:t>
            </a:r>
            <a:endParaRPr lang="en-US" sz="3200" dirty="0"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Trăng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trốn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nóng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lòng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chờ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đợi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Xuống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mưa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ơi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! </a:t>
            </a:r>
          </a:p>
          <a:p>
            <a:endParaRPr lang="en-US" sz="3200" dirty="0"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Mưa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!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Mưa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xuống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thật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hả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hê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uống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Ông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sấm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vỗ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cười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bừng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tỉnh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giấc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7" name="Rectangle 6"/>
          <p:cNvSpPr/>
          <p:nvPr/>
        </p:nvSpPr>
        <p:spPr>
          <a:xfrm>
            <a:off x="2126808" y="0"/>
            <a:ext cx="7885043" cy="110744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I.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xét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6480479" y="2003831"/>
            <a:ext cx="5459730" cy="2553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Chớp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bỗng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loè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chói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mắt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Soi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khắp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ruộng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vườn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!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Ông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bật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lửa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Xem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lúa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trổ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</a:p>
          <a:p>
            <a:pPr algn="r"/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3200" dirty="0" err="1">
                <a:latin typeface="UTM Azuki" panose="02040603050506020204" pitchFamily="18" charset="0"/>
                <a:cs typeface="Times New Roman" panose="02020603050405020304" pitchFamily="18" charset="0"/>
              </a:rPr>
              <a:t>Đỗ</a:t>
            </a:r>
            <a:r>
              <a:rPr lang="en-US" sz="3200" dirty="0"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zuki" panose="02040603050506020204" pitchFamily="18" charset="0"/>
                <a:cs typeface="Times New Roman" panose="02020603050405020304" pitchFamily="18" charset="0"/>
              </a:rPr>
              <a:t>Xuân</a:t>
            </a:r>
            <a:r>
              <a:rPr lang="en-US" sz="3200" dirty="0">
                <a:latin typeface="UTM Azuki" panose="02040603050506020204" pitchFamily="18" charset="0"/>
                <a:cs typeface="Times New Roman" panose="02020603050405020304" pitchFamily="18" charset="0"/>
              </a:rPr>
              <a:t> Thanh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5AB2397-7791-4497-B7EC-5983F4E011A7}"/>
              </a:ext>
            </a:extLst>
          </p:cNvPr>
          <p:cNvSpPr/>
          <p:nvPr/>
        </p:nvSpPr>
        <p:spPr>
          <a:xfrm>
            <a:off x="2849217" y="1094698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Ông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bật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lửa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38660" cy="6858000"/>
          </a:xfrm>
          <a:prstGeom prst="rect">
            <a:avLst/>
          </a:prstGeom>
        </p:spPr>
      </p:pic>
      <p:sp>
        <p:nvSpPr>
          <p:cNvPr id="9223" name="Text Box 4"/>
          <p:cNvSpPr txBox="1">
            <a:spLocks noChangeArrowheads="1"/>
          </p:cNvSpPr>
          <p:nvPr/>
        </p:nvSpPr>
        <p:spPr bwMode="auto">
          <a:xfrm>
            <a:off x="683577" y="1626394"/>
            <a:ext cx="10824845" cy="1596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mây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sấm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  <a:p>
            <a:pPr eaLnBrk="1" hangingPunct="1">
              <a:lnSpc>
                <a:spcPct val="150000"/>
              </a:lnSpc>
            </a:pPr>
            <a:endParaRPr lang="en-US" altLang="en-US" sz="3200" dirty="0">
              <a:solidFill>
                <a:srgbClr val="0070C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806450" y="3223260"/>
            <a:ext cx="10824845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trăng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tả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en-US" altLang="en-US" sz="3200" dirty="0">
              <a:solidFill>
                <a:srgbClr val="0070C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806449" y="4704000"/>
            <a:ext cx="10824845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3.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mưa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mật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en-US" altLang="en-US" sz="3200" dirty="0">
              <a:solidFill>
                <a:srgbClr val="0070C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3"/>
          <p:cNvSpPr/>
          <p:nvPr/>
        </p:nvSpPr>
        <p:spPr>
          <a:xfrm>
            <a:off x="3974963" y="692319"/>
            <a:ext cx="4513217" cy="5794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THẢO LUẬN NHÓM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3" grpId="0"/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5"/>
          <p:cNvSpPr>
            <a:spLocks noChangeArrowheads="1"/>
          </p:cNvSpPr>
          <p:nvPr/>
        </p:nvSpPr>
        <p:spPr bwMode="auto">
          <a:xfrm>
            <a:off x="3429000" y="990600"/>
            <a:ext cx="5867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i="1">
                <a:solidFill>
                  <a:srgbClr val="FF0066"/>
                </a:solidFill>
              </a:rPr>
              <a:t>    </a:t>
            </a:r>
          </a:p>
        </p:txBody>
      </p:sp>
      <p:sp>
        <p:nvSpPr>
          <p:cNvPr id="17" name="Hình chữ nhật: Góc Tròn 16"/>
          <p:cNvSpPr/>
          <p:nvPr/>
        </p:nvSpPr>
        <p:spPr>
          <a:xfrm>
            <a:off x="185916" y="395721"/>
            <a:ext cx="6486167" cy="176919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mây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sấm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),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chị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mây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),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sấm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Hình chữ nhật: Góc Tròn 16"/>
          <p:cNvSpPr/>
          <p:nvPr/>
        </p:nvSpPr>
        <p:spPr>
          <a:xfrm>
            <a:off x="187344" y="2560762"/>
            <a:ext cx="6486170" cy="18654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kéo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bật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lửa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vỗ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cười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trốn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nóng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chờ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đợi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ình chữ nhật: Góc Tròn 16"/>
          <p:cNvSpPr/>
          <p:nvPr/>
        </p:nvSpPr>
        <p:spPr>
          <a:xfrm>
            <a:off x="187344" y="4765379"/>
            <a:ext cx="6486169" cy="173041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en-US" sz="2800" dirty="0">
              <a:solidFill>
                <a:schemeClr val="accent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mưa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mật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ơi</a:t>
            </a:r>
            <a:r>
              <a:rPr lang="en-US" alt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!</a:t>
            </a:r>
            <a:endParaRPr lang="en-US" sz="2800" dirty="0">
              <a:solidFill>
                <a:schemeClr val="accent1"/>
              </a:solidFill>
              <a:latin typeface="UTM Avo" panose="02040603050506020204" pitchFamily="18" charset="0"/>
            </a:endParaRPr>
          </a:p>
          <a:p>
            <a:pPr algn="ctr"/>
            <a:endParaRPr lang="en-US" sz="28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6712611" y="1314829"/>
            <a:ext cx="891347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6673512" y="3769271"/>
            <a:ext cx="930446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6712611" y="5722520"/>
            <a:ext cx="930446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Hình chữ nhật: Góc Tròn 16"/>
          <p:cNvSpPr/>
          <p:nvPr/>
        </p:nvSpPr>
        <p:spPr>
          <a:xfrm>
            <a:off x="7603958" y="656439"/>
            <a:ext cx="4400697" cy="12216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2" name="Hình chữ nhật: Góc Tròn 16"/>
          <p:cNvSpPr/>
          <p:nvPr/>
        </p:nvSpPr>
        <p:spPr>
          <a:xfrm>
            <a:off x="7604125" y="2901950"/>
            <a:ext cx="4285615" cy="16414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người.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Hình chữ nhật: Góc Tròn 16"/>
          <p:cNvSpPr/>
          <p:nvPr/>
        </p:nvSpPr>
        <p:spPr>
          <a:xfrm>
            <a:off x="7603956" y="5111688"/>
            <a:ext cx="4400697" cy="12216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" grpId="0" animBg="1"/>
      <p:bldP spid="4" grpId="0" animBg="1"/>
      <p:bldP spid="11" grpId="0" animBg="1"/>
      <p:bldP spid="12" grpId="0" bldLvl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6" name="Straight Arrow Connector 5"/>
          <p:cNvCxnSpPr>
            <a:cxnSpLocks/>
          </p:cNvCxnSpPr>
          <p:nvPr/>
        </p:nvCxnSpPr>
        <p:spPr>
          <a:xfrm flipH="1">
            <a:off x="3871603" y="2054772"/>
            <a:ext cx="2224397" cy="1559966"/>
          </a:xfrm>
          <a:prstGeom prst="straightConnector1">
            <a:avLst/>
          </a:prstGeom>
          <a:ln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Hình chữ nhật: Góc Tròn 16"/>
          <p:cNvSpPr/>
          <p:nvPr/>
        </p:nvSpPr>
        <p:spPr>
          <a:xfrm>
            <a:off x="6246411" y="1225612"/>
            <a:ext cx="5161915" cy="12217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2" name="Hình chữ nhật: Góc Tròn 16"/>
          <p:cNvSpPr/>
          <p:nvPr/>
        </p:nvSpPr>
        <p:spPr>
          <a:xfrm>
            <a:off x="6246411" y="2991597"/>
            <a:ext cx="5161915" cy="16414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Tả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tả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390214" y="3144004"/>
            <a:ext cx="3481388" cy="133665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UTM Ambrose" panose="02040603050506020204" pitchFamily="18" charset="0"/>
                <a:cs typeface="Times New Roman" panose="02020603050405020304" pitchFamily="18" charset="0"/>
              </a:rPr>
              <a:t>NHÂN HOÁ </a:t>
            </a:r>
          </a:p>
        </p:txBody>
      </p:sp>
      <p:cxnSp>
        <p:nvCxnSpPr>
          <p:cNvPr id="18" name="Straight Arrow Connector 17"/>
          <p:cNvCxnSpPr>
            <a:cxnSpLocks/>
            <a:stCxn id="12" idx="1"/>
            <a:endCxn id="8" idx="3"/>
          </p:cNvCxnSpPr>
          <p:nvPr/>
        </p:nvCxnSpPr>
        <p:spPr>
          <a:xfrm flipH="1" flipV="1">
            <a:off x="3871602" y="3812334"/>
            <a:ext cx="2374809" cy="1"/>
          </a:xfrm>
          <a:prstGeom prst="straightConnector1">
            <a:avLst/>
          </a:prstGeom>
          <a:ln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3871602" y="4009930"/>
            <a:ext cx="3398289" cy="1732302"/>
          </a:xfrm>
          <a:prstGeom prst="straightConnector1">
            <a:avLst/>
          </a:prstGeom>
          <a:ln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Hình chữ nhật: Góc Tròn 16"/>
          <p:cNvSpPr/>
          <p:nvPr/>
        </p:nvSpPr>
        <p:spPr>
          <a:xfrm>
            <a:off x="6246411" y="5105814"/>
            <a:ext cx="5161915" cy="12217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8" grpId="0" bldLvl="0" animBg="1"/>
      <p:bldP spid="13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28575" cmpd="sng">
            <a:solidFill>
              <a:schemeClr val="accent1"/>
            </a:solidFill>
            <a:prstDash val="solid"/>
          </a:ln>
        </p:spPr>
      </p:pic>
      <p:sp>
        <p:nvSpPr>
          <p:cNvPr id="7" name="Rectangle 6"/>
          <p:cNvSpPr/>
          <p:nvPr/>
        </p:nvSpPr>
        <p:spPr>
          <a:xfrm>
            <a:off x="261937" y="2626412"/>
            <a:ext cx="11668126" cy="240941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600" dirty="0">
                <a:solidFill>
                  <a:srgbClr val="348AA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	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hoá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tả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cối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con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gần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gũi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r>
              <a:rPr lang="en-US" sz="3600" dirty="0">
                <a:solidFill>
                  <a:srgbClr val="348AA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61937" y="1612507"/>
            <a:ext cx="2570899" cy="63969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II.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22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00710" y="1950720"/>
            <a:ext cx="11141075" cy="15684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altLang="zh-CN" sz="9600" b="1" dirty="0">
                <a:ln w="9525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F094AA"/>
                    </a:gs>
                    <a:gs pos="22000">
                      <a:srgbClr val="F897AE"/>
                    </a:gs>
                    <a:gs pos="40000">
                      <a:srgbClr val="E53F67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III. </a:t>
            </a:r>
            <a:r>
              <a:rPr lang="en-US" altLang="zh-CN" sz="9600" b="1" dirty="0" err="1">
                <a:ln w="9525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F094AA"/>
                    </a:gs>
                    <a:gs pos="22000">
                      <a:srgbClr val="F897AE"/>
                    </a:gs>
                    <a:gs pos="40000">
                      <a:srgbClr val="E53F67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Luyện</a:t>
            </a:r>
            <a:r>
              <a:rPr lang="en-US" altLang="zh-CN" sz="9600" b="1" dirty="0">
                <a:ln w="9525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F094AA"/>
                    </a:gs>
                    <a:gs pos="22000">
                      <a:srgbClr val="F897AE"/>
                    </a:gs>
                    <a:gs pos="40000">
                      <a:srgbClr val="E53F67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altLang="zh-CN" sz="9600" b="1" dirty="0" err="1">
                <a:ln w="9525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F094AA"/>
                    </a:gs>
                    <a:gs pos="22000">
                      <a:srgbClr val="F897AE"/>
                    </a:gs>
                    <a:gs pos="40000">
                      <a:srgbClr val="E53F67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tập</a:t>
            </a:r>
            <a:endParaRPr lang="zh-CN" altLang="en-US" sz="9600" b="1" dirty="0">
              <a:ln w="9525">
                <a:solidFill>
                  <a:schemeClr val="bg1"/>
                </a:solidFill>
                <a:prstDash val="solid"/>
              </a:ln>
              <a:gradFill flip="none" rotWithShape="1">
                <a:gsLst>
                  <a:gs pos="0">
                    <a:srgbClr val="F094AA"/>
                  </a:gs>
                  <a:gs pos="22000">
                    <a:srgbClr val="F897AE"/>
                  </a:gs>
                  <a:gs pos="40000">
                    <a:srgbClr val="E53F67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Showcard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696</Words>
  <Application>Microsoft Office PowerPoint</Application>
  <PresentationFormat>Widescreen</PresentationFormat>
  <Paragraphs>101</Paragraphs>
  <Slides>17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3" baseType="lpstr">
      <vt:lpstr>UTM Avo</vt:lpstr>
      <vt:lpstr>Times New Roman</vt:lpstr>
      <vt:lpstr>UTM Showcard</vt:lpstr>
      <vt:lpstr>Calibri Light</vt:lpstr>
      <vt:lpstr>UTM Azuki</vt:lpstr>
      <vt:lpstr>UTM Scriptina KT</vt:lpstr>
      <vt:lpstr>UTM Ambrose</vt:lpstr>
      <vt:lpstr>HP001 4 hàng</vt:lpstr>
      <vt:lpstr>等线</vt:lpstr>
      <vt:lpstr>包图小白体</vt:lpstr>
      <vt:lpstr>UTM ThuPhap Thien An</vt:lpstr>
      <vt:lpstr>Arial</vt:lpstr>
      <vt:lpstr>字魂17号-萌趣果冻体</vt:lpstr>
      <vt:lpstr>Calibri</vt:lpstr>
      <vt:lpstr>UTM Flavour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Microsoft account</cp:lastModifiedBy>
  <cp:revision>165</cp:revision>
  <dcterms:created xsi:type="dcterms:W3CDTF">2019-03-29T12:25:00Z</dcterms:created>
  <dcterms:modified xsi:type="dcterms:W3CDTF">2023-10-03T08:41:48Z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89F6A79B098548138268F57F3047F681_12</vt:lpwstr>
  </property>
  <property fmtid="{D5CDD505-2E9C-101B-9397-08002B2CF9AE}" pid="3" name="KSOProductBuildVer">
    <vt:lpwstr>1033-12.2.0.13110</vt:lpwstr>
  </property>
</Properties>
</file>