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85" r:id="rId6"/>
    <p:sldId id="286" r:id="rId7"/>
    <p:sldId id="287" r:id="rId8"/>
    <p:sldId id="288" r:id="rId9"/>
    <p:sldId id="289" r:id="rId10"/>
    <p:sldId id="281" r:id="rId11"/>
    <p:sldId id="282" r:id="rId12"/>
    <p:sldId id="283" r:id="rId13"/>
    <p:sldId id="284" r:id="rId14"/>
    <p:sldId id="290" r:id="rId15"/>
    <p:sldId id="277" r:id="rId16"/>
    <p:sldId id="276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microsoft.com/office/2007/relationships/hdphoto" Target="../media/hdphoto2.wdp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6121E-3CCA-48AD-B76A-364636B6CA9C}"/>
              </a:ext>
            </a:extLst>
          </p:cNvPr>
          <p:cNvSpPr/>
          <p:nvPr/>
        </p:nvSpPr>
        <p:spPr>
          <a:xfrm>
            <a:off x="2880548" y="1549357"/>
            <a:ext cx="5732660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vi-VN" sz="4800" b="1" dirty="0">
                <a:latin typeface="UTM Avo" panose="02040603050506020204" pitchFamily="18" charset="0"/>
                <a:cs typeface="Arial" panose="020B0604020202020204" pitchFamily="34" charset="0"/>
              </a:rPr>
              <a:t>TẢ CÂY CỐI</a:t>
            </a:r>
            <a:endParaRPr lang="en-US" sz="4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7C099C-0592-4DAB-BB66-ED39B47BFC81}"/>
              </a:ext>
            </a:extLst>
          </p:cNvPr>
          <p:cNvSpPr txBox="1">
            <a:spLocks/>
          </p:cNvSpPr>
          <p:nvPr/>
        </p:nvSpPr>
        <p:spPr>
          <a:xfrm>
            <a:off x="-510211" y="153164"/>
            <a:ext cx="2922105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Tuần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:a16="http://schemas.microsoft.com/office/drawing/2014/main" xmlns="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1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tập 20 hình nền Powerpoint tông cam mang đậm phong cách mạnh m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036"/>
            <a:ext cx="12062704" cy="50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árvore · ilustração · natureza · folha · folhas - ilustração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" r="1855"/>
          <a:stretch/>
        </p:blipFill>
        <p:spPr bwMode="auto">
          <a:xfrm>
            <a:off x="1711210" y="1889389"/>
            <a:ext cx="4202134" cy="325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3324" y="2803748"/>
            <a:ext cx="4645087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Cấu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văn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tả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cối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729" y="1651761"/>
            <a:ext cx="129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0078" y="2965803"/>
            <a:ext cx="148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 flipV="1">
            <a:off x="6890610" y="2859867"/>
            <a:ext cx="27236" cy="58299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6917846" y="3351001"/>
            <a:ext cx="20891" cy="918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99361" y="2637260"/>
            <a:ext cx="600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8774" y="3150068"/>
            <a:ext cx="465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279" y="4223114"/>
            <a:ext cx="135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9049" y="3753796"/>
            <a:ext cx="42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4162" y="4245361"/>
            <a:ext cx="35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9878" y="4742377"/>
            <a:ext cx="424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504556" y="4449505"/>
            <a:ext cx="730111" cy="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16586" y="3921469"/>
            <a:ext cx="480752" cy="528038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04556" y="4449507"/>
            <a:ext cx="540911" cy="49156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1655" y="1634226"/>
            <a:ext cx="496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 flipV="1">
            <a:off x="4789040" y="2128815"/>
            <a:ext cx="726689" cy="416472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98906" y="3160278"/>
            <a:ext cx="842736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1"/>
          </p:cNvCxnSpPr>
          <p:nvPr/>
        </p:nvCxnSpPr>
        <p:spPr>
          <a:xfrm>
            <a:off x="4523094" y="3783527"/>
            <a:ext cx="981185" cy="701197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18319" y="1015596"/>
            <a:ext cx="254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250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0744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2838"/>
            <a:ext cx="8756374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829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mở bài.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04120"/>
            <a:ext cx="8289234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813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3939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</a:t>
            </a:r>
            <a:r>
              <a:rPr lang="vi-VN" sz="5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tượng </a:t>
            </a: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5827643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720" y="520555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529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95</cp:revision>
  <dcterms:created xsi:type="dcterms:W3CDTF">2023-08-25T13:08:38Z</dcterms:created>
  <dcterms:modified xsi:type="dcterms:W3CDTF">2023-10-04T07:14:42Z</dcterms:modified>
</cp:coreProperties>
</file>