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38"/>
  </p:notesMasterIdLst>
  <p:sldIdLst>
    <p:sldId id="262" r:id="rId9"/>
    <p:sldId id="2689" r:id="rId10"/>
    <p:sldId id="2690" r:id="rId11"/>
    <p:sldId id="2691" r:id="rId12"/>
    <p:sldId id="2692" r:id="rId13"/>
    <p:sldId id="2693" r:id="rId14"/>
    <p:sldId id="2657" r:id="rId15"/>
    <p:sldId id="2714" r:id="rId16"/>
    <p:sldId id="2660" r:id="rId17"/>
    <p:sldId id="2697" r:id="rId18"/>
    <p:sldId id="2698" r:id="rId19"/>
    <p:sldId id="2700" r:id="rId20"/>
    <p:sldId id="2699" r:id="rId21"/>
    <p:sldId id="2701" r:id="rId22"/>
    <p:sldId id="2702" r:id="rId23"/>
    <p:sldId id="2661" r:id="rId24"/>
    <p:sldId id="2703" r:id="rId25"/>
    <p:sldId id="2667" r:id="rId26"/>
    <p:sldId id="2704" r:id="rId27"/>
    <p:sldId id="2705" r:id="rId28"/>
    <p:sldId id="2706" r:id="rId29"/>
    <p:sldId id="2707" r:id="rId30"/>
    <p:sldId id="2708" r:id="rId31"/>
    <p:sldId id="2709" r:id="rId32"/>
    <p:sldId id="2710" r:id="rId33"/>
    <p:sldId id="2711" r:id="rId34"/>
    <p:sldId id="2712" r:id="rId35"/>
    <p:sldId id="2713" r:id="rId36"/>
    <p:sldId id="26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0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42" d="100"/>
          <a:sy n="42" d="100"/>
        </p:scale>
        <p:origin x="1818"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06F5B-8BF0-467F-9F0F-FF909A9E4A59}" type="datetimeFigureOut">
              <a:rPr lang="en-US" smtClean="0"/>
              <a:t>9/16/2023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29EF39-6224-404B-B472-EF078C3651B7}" type="slidenum">
              <a:rPr lang="en-US" smtClean="0"/>
              <a:t>‹#›</a:t>
            </a:fld>
            <a:endParaRPr lang="en-US"/>
          </a:p>
        </p:txBody>
      </p:sp>
    </p:spTree>
    <p:extLst>
      <p:ext uri="{BB962C8B-B14F-4D97-AF65-F5344CB8AC3E}">
        <p14:creationId xmlns:p14="http://schemas.microsoft.com/office/powerpoint/2010/main" val="124360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82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721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61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1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1302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04788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22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6864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88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0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06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A39DD-8312-4AF0-8206-6D24B9C9B0E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2409357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62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634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385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334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258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43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5046CE-CC94-461C-8F89-749D2C3B08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874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63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034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950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66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288CD-1282-47B1-BE9F-991BF3BC7F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69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735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93383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8698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78868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17109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41415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9225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6585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00794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98066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0073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4222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11059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7806081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2D0B5A-D223-4A66-BCBD-C837CD3143BD}"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2023/9/16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BD0D8-06CE-4716-BB45-8E894428390E}"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62214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867"/>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1560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6624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867">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085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22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867"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6709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6124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9793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16395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1584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27" indent="0">
              <a:buNone/>
              <a:defRPr sz="1467"/>
            </a:lvl2pPr>
            <a:lvl3pPr marL="913878" indent="0">
              <a:buNone/>
              <a:defRPr sz="1200"/>
            </a:lvl3pPr>
            <a:lvl4pPr marL="1370818" indent="0">
              <a:buNone/>
              <a:defRPr sz="1067"/>
            </a:lvl4pPr>
            <a:lvl5pPr marL="1827757" indent="0">
              <a:buNone/>
              <a:defRPr sz="1067"/>
            </a:lvl5pPr>
            <a:lvl6pPr marL="2284710" indent="0">
              <a:buNone/>
              <a:defRPr sz="1067"/>
            </a:lvl6pPr>
            <a:lvl7pPr marL="2741634" indent="0">
              <a:buNone/>
              <a:defRPr sz="1067"/>
            </a:lvl7pPr>
            <a:lvl8pPr marL="3198560" indent="0">
              <a:buNone/>
              <a:defRPr sz="1067"/>
            </a:lvl8pPr>
            <a:lvl9pPr marL="365548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9175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085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94877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6975" indent="0" algn="ctr">
              <a:buNone/>
              <a:defRPr sz="2000"/>
            </a:lvl2pPr>
            <a:lvl3pPr marL="913969" indent="0" algn="ctr">
              <a:buNone/>
              <a:defRPr sz="1867"/>
            </a:lvl3pPr>
            <a:lvl4pPr marL="1370954" indent="0" algn="ctr">
              <a:buNone/>
              <a:defRPr sz="1600"/>
            </a:lvl4pPr>
            <a:lvl5pPr marL="1827938" indent="0" algn="ctr">
              <a:buNone/>
              <a:defRPr sz="1600"/>
            </a:lvl5pPr>
            <a:lvl6pPr marL="2284934" indent="0" algn="ctr">
              <a:buNone/>
              <a:defRPr sz="1600"/>
            </a:lvl6pPr>
            <a:lvl7pPr marL="2741906" indent="0" algn="ctr">
              <a:buNone/>
              <a:defRPr sz="1600"/>
            </a:lvl7pPr>
            <a:lvl8pPr marL="3198880" indent="0" algn="ctr">
              <a:buNone/>
              <a:defRPr sz="1600"/>
            </a:lvl8pPr>
            <a:lvl9pPr marL="365585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90798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5003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64"/>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75" indent="0">
              <a:buNone/>
              <a:defRPr sz="2000">
                <a:solidFill>
                  <a:schemeClr val="tx1">
                    <a:tint val="75000"/>
                  </a:schemeClr>
                </a:solidFill>
              </a:defRPr>
            </a:lvl2pPr>
            <a:lvl3pPr marL="913969" indent="0">
              <a:buNone/>
              <a:defRPr sz="1867">
                <a:solidFill>
                  <a:schemeClr val="tx1">
                    <a:tint val="75000"/>
                  </a:schemeClr>
                </a:solidFill>
              </a:defRPr>
            </a:lvl3pPr>
            <a:lvl4pPr marL="1370954" indent="0">
              <a:buNone/>
              <a:defRPr sz="1600">
                <a:solidFill>
                  <a:schemeClr val="tx1">
                    <a:tint val="75000"/>
                  </a:schemeClr>
                </a:solidFill>
              </a:defRPr>
            </a:lvl4pPr>
            <a:lvl5pPr marL="1827938" indent="0">
              <a:buNone/>
              <a:defRPr sz="1600">
                <a:solidFill>
                  <a:schemeClr val="tx1">
                    <a:tint val="75000"/>
                  </a:schemeClr>
                </a:solidFill>
              </a:defRPr>
            </a:lvl5pPr>
            <a:lvl6pPr marL="2284934" indent="0">
              <a:buNone/>
              <a:defRPr sz="1600">
                <a:solidFill>
                  <a:schemeClr val="tx1">
                    <a:tint val="75000"/>
                  </a:schemeClr>
                </a:solidFill>
              </a:defRPr>
            </a:lvl6pPr>
            <a:lvl7pPr marL="2741906" indent="0">
              <a:buNone/>
              <a:defRPr sz="1600">
                <a:solidFill>
                  <a:schemeClr val="tx1">
                    <a:tint val="75000"/>
                  </a:schemeClr>
                </a:solidFill>
              </a:defRPr>
            </a:lvl7pPr>
            <a:lvl8pPr marL="3198880" indent="0">
              <a:buNone/>
              <a:defRPr sz="1600">
                <a:solidFill>
                  <a:schemeClr val="tx1">
                    <a:tint val="75000"/>
                  </a:schemeClr>
                </a:solidFill>
              </a:defRPr>
            </a:lvl8pPr>
            <a:lvl9pPr marL="365585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17656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596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75" indent="0">
              <a:buNone/>
              <a:defRPr sz="2000" b="1"/>
            </a:lvl2pPr>
            <a:lvl3pPr marL="913969" indent="0">
              <a:buNone/>
              <a:defRPr sz="1867" b="1"/>
            </a:lvl3pPr>
            <a:lvl4pPr marL="1370954" indent="0">
              <a:buNone/>
              <a:defRPr sz="1600" b="1"/>
            </a:lvl4pPr>
            <a:lvl5pPr marL="1827938" indent="0">
              <a:buNone/>
              <a:defRPr sz="1600" b="1"/>
            </a:lvl5pPr>
            <a:lvl6pPr marL="2284934" indent="0">
              <a:buNone/>
              <a:defRPr sz="1600" b="1"/>
            </a:lvl6pPr>
            <a:lvl7pPr marL="2741906" indent="0">
              <a:buNone/>
              <a:defRPr sz="1600" b="1"/>
            </a:lvl7pPr>
            <a:lvl8pPr marL="3198880" indent="0">
              <a:buNone/>
              <a:defRPr sz="1600" b="1"/>
            </a:lvl8pPr>
            <a:lvl9pPr marL="365585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11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971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47860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339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5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764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50"/>
            <a:ext cx="6172200" cy="4873625"/>
          </a:xfrm>
        </p:spPr>
        <p:txBody>
          <a:bodyPr/>
          <a:lstStyle>
            <a:lvl1pPr marL="0" indent="0">
              <a:buNone/>
              <a:defRPr sz="3200"/>
            </a:lvl1pPr>
            <a:lvl2pPr marL="456975" indent="0">
              <a:buNone/>
              <a:defRPr sz="2800"/>
            </a:lvl2pPr>
            <a:lvl3pPr marL="913969" indent="0">
              <a:buNone/>
              <a:defRPr sz="2400"/>
            </a:lvl3pPr>
            <a:lvl4pPr marL="1370954" indent="0">
              <a:buNone/>
              <a:defRPr sz="2000"/>
            </a:lvl4pPr>
            <a:lvl5pPr marL="1827938" indent="0">
              <a:buNone/>
              <a:defRPr sz="2000"/>
            </a:lvl5pPr>
            <a:lvl6pPr marL="2284934" indent="0">
              <a:buNone/>
              <a:defRPr sz="2000"/>
            </a:lvl6pPr>
            <a:lvl7pPr marL="2741906" indent="0">
              <a:buNone/>
              <a:defRPr sz="2000"/>
            </a:lvl7pPr>
            <a:lvl8pPr marL="3198880" indent="0">
              <a:buNone/>
              <a:defRPr sz="2000"/>
            </a:lvl8pPr>
            <a:lvl9pPr marL="365585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6975" indent="0">
              <a:buNone/>
              <a:defRPr sz="1467"/>
            </a:lvl2pPr>
            <a:lvl3pPr marL="913969" indent="0">
              <a:buNone/>
              <a:defRPr sz="1200"/>
            </a:lvl3pPr>
            <a:lvl4pPr marL="1370954" indent="0">
              <a:buNone/>
              <a:defRPr sz="1067"/>
            </a:lvl4pPr>
            <a:lvl5pPr marL="1827938" indent="0">
              <a:buNone/>
              <a:defRPr sz="1067"/>
            </a:lvl5pPr>
            <a:lvl6pPr marL="2284934" indent="0">
              <a:buNone/>
              <a:defRPr sz="1067"/>
            </a:lvl6pPr>
            <a:lvl7pPr marL="2741906" indent="0">
              <a:buNone/>
              <a:defRPr sz="1067"/>
            </a:lvl7pPr>
            <a:lvl8pPr marL="3198880" indent="0">
              <a:buNone/>
              <a:defRPr sz="1067"/>
            </a:lvl8pPr>
            <a:lvl9pPr marL="365585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154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5830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50"/>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50"/>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459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035" indent="0" algn="ctr">
              <a:buNone/>
              <a:defRPr sz="2000"/>
            </a:lvl2pPr>
            <a:lvl3pPr marL="914082" indent="0" algn="ctr">
              <a:buNone/>
              <a:defRPr sz="1867"/>
            </a:lvl3pPr>
            <a:lvl4pPr marL="1371124" indent="0" algn="ctr">
              <a:buNone/>
              <a:defRPr sz="1600"/>
            </a:lvl4pPr>
            <a:lvl5pPr marL="1828165" indent="0" algn="ctr">
              <a:buNone/>
              <a:defRPr sz="1600"/>
            </a:lvl5pPr>
            <a:lvl6pPr marL="2285214" indent="0" algn="ctr">
              <a:buNone/>
              <a:defRPr sz="1600"/>
            </a:lvl6pPr>
            <a:lvl7pPr marL="2742246" indent="0" algn="ctr">
              <a:buNone/>
              <a:defRPr sz="1600"/>
            </a:lvl7pPr>
            <a:lvl8pPr marL="3199280" indent="0" algn="ctr">
              <a:buNone/>
              <a:defRPr sz="1600"/>
            </a:lvl8pPr>
            <a:lvl9pPr marL="365631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9286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0048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57"/>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035" indent="0">
              <a:buNone/>
              <a:defRPr sz="2000">
                <a:solidFill>
                  <a:schemeClr val="tx1">
                    <a:tint val="75000"/>
                  </a:schemeClr>
                </a:solidFill>
              </a:defRPr>
            </a:lvl2pPr>
            <a:lvl3pPr marL="914082" indent="0">
              <a:buNone/>
              <a:defRPr sz="1867">
                <a:solidFill>
                  <a:schemeClr val="tx1">
                    <a:tint val="75000"/>
                  </a:schemeClr>
                </a:solidFill>
              </a:defRPr>
            </a:lvl3pPr>
            <a:lvl4pPr marL="1371124" indent="0">
              <a:buNone/>
              <a:defRPr sz="1600">
                <a:solidFill>
                  <a:schemeClr val="tx1">
                    <a:tint val="75000"/>
                  </a:schemeClr>
                </a:solidFill>
              </a:defRPr>
            </a:lvl4pPr>
            <a:lvl5pPr marL="1828165" indent="0">
              <a:buNone/>
              <a:defRPr sz="1600">
                <a:solidFill>
                  <a:schemeClr val="tx1">
                    <a:tint val="75000"/>
                  </a:schemeClr>
                </a:solidFill>
              </a:defRPr>
            </a:lvl5pPr>
            <a:lvl6pPr marL="2285214" indent="0">
              <a:buNone/>
              <a:defRPr sz="1600">
                <a:solidFill>
                  <a:schemeClr val="tx1">
                    <a:tint val="75000"/>
                  </a:schemeClr>
                </a:solidFill>
              </a:defRPr>
            </a:lvl6pPr>
            <a:lvl7pPr marL="2742246" indent="0">
              <a:buNone/>
              <a:defRPr sz="1600">
                <a:solidFill>
                  <a:schemeClr val="tx1">
                    <a:tint val="75000"/>
                  </a:schemeClr>
                </a:solidFill>
              </a:defRPr>
            </a:lvl7pPr>
            <a:lvl8pPr marL="3199280" indent="0">
              <a:buNone/>
              <a:defRPr sz="1600">
                <a:solidFill>
                  <a:schemeClr val="tx1">
                    <a:tint val="75000"/>
                  </a:schemeClr>
                </a:solidFill>
              </a:defRPr>
            </a:lvl8pPr>
            <a:lvl9pPr marL="3656315"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657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3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035" indent="0">
              <a:buNone/>
              <a:defRPr sz="2000" b="1"/>
            </a:lvl2pPr>
            <a:lvl3pPr marL="914082" indent="0">
              <a:buNone/>
              <a:defRPr sz="1867" b="1"/>
            </a:lvl3pPr>
            <a:lvl4pPr marL="1371124" indent="0">
              <a:buNone/>
              <a:defRPr sz="1600" b="1"/>
            </a:lvl4pPr>
            <a:lvl5pPr marL="1828165" indent="0">
              <a:buNone/>
              <a:defRPr sz="1600" b="1"/>
            </a:lvl5pPr>
            <a:lvl6pPr marL="2285214" indent="0">
              <a:buNone/>
              <a:defRPr sz="1600" b="1"/>
            </a:lvl6pPr>
            <a:lvl7pPr marL="2742246" indent="0">
              <a:buNone/>
              <a:defRPr sz="1600" b="1"/>
            </a:lvl7pPr>
            <a:lvl8pPr marL="3199280" indent="0">
              <a:buNone/>
              <a:defRPr sz="1600" b="1"/>
            </a:lvl8pPr>
            <a:lvl9pPr marL="365631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025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5417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8895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8691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4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02405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44"/>
            <a:ext cx="6172200" cy="4873625"/>
          </a:xfrm>
        </p:spPr>
        <p:txBody>
          <a:bodyPr/>
          <a:lstStyle>
            <a:lvl1pPr marL="0" indent="0">
              <a:buNone/>
              <a:defRPr sz="3200"/>
            </a:lvl1pPr>
            <a:lvl2pPr marL="457035" indent="0">
              <a:buNone/>
              <a:defRPr sz="2800"/>
            </a:lvl2pPr>
            <a:lvl3pPr marL="914082" indent="0">
              <a:buNone/>
              <a:defRPr sz="2400"/>
            </a:lvl3pPr>
            <a:lvl4pPr marL="1371124" indent="0">
              <a:buNone/>
              <a:defRPr sz="2000"/>
            </a:lvl4pPr>
            <a:lvl5pPr marL="1828165" indent="0">
              <a:buNone/>
              <a:defRPr sz="2000"/>
            </a:lvl5pPr>
            <a:lvl6pPr marL="2285214" indent="0">
              <a:buNone/>
              <a:defRPr sz="2000"/>
            </a:lvl6pPr>
            <a:lvl7pPr marL="2742246" indent="0">
              <a:buNone/>
              <a:defRPr sz="2000"/>
            </a:lvl7pPr>
            <a:lvl8pPr marL="3199280" indent="0">
              <a:buNone/>
              <a:defRPr sz="2000"/>
            </a:lvl8pPr>
            <a:lvl9pPr marL="3656315"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035" indent="0">
              <a:buNone/>
              <a:defRPr sz="1467"/>
            </a:lvl2pPr>
            <a:lvl3pPr marL="914082" indent="0">
              <a:buNone/>
              <a:defRPr sz="1200"/>
            </a:lvl3pPr>
            <a:lvl4pPr marL="1371124" indent="0">
              <a:buNone/>
              <a:defRPr sz="1067"/>
            </a:lvl4pPr>
            <a:lvl5pPr marL="1828165" indent="0">
              <a:buNone/>
              <a:defRPr sz="1067"/>
            </a:lvl5pPr>
            <a:lvl6pPr marL="2285214" indent="0">
              <a:buNone/>
              <a:defRPr sz="1067"/>
            </a:lvl6pPr>
            <a:lvl7pPr marL="2742246" indent="0">
              <a:buNone/>
              <a:defRPr sz="1067"/>
            </a:lvl7pPr>
            <a:lvl8pPr marL="3199280" indent="0">
              <a:buNone/>
              <a:defRPr sz="1067"/>
            </a:lvl8pPr>
            <a:lvl9pPr marL="3656315"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1379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50818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43"/>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43"/>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8998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07" indent="0" algn="ctr">
              <a:buNone/>
              <a:defRPr sz="2000"/>
            </a:lvl2pPr>
            <a:lvl3pPr marL="914218" indent="0" algn="ctr">
              <a:buNone/>
              <a:defRPr sz="1867"/>
            </a:lvl3pPr>
            <a:lvl4pPr marL="1371328" indent="0" algn="ctr">
              <a:buNone/>
              <a:defRPr sz="1600"/>
            </a:lvl4pPr>
            <a:lvl5pPr marL="1828437" indent="0" algn="ctr">
              <a:buNone/>
              <a:defRPr sz="1600"/>
            </a:lvl5pPr>
            <a:lvl6pPr marL="2285550" indent="0" algn="ctr">
              <a:buNone/>
              <a:defRPr sz="1600"/>
            </a:lvl6pPr>
            <a:lvl7pPr marL="2742654" indent="0" algn="ctr">
              <a:buNone/>
              <a:defRPr sz="1600"/>
            </a:lvl7pPr>
            <a:lvl8pPr marL="3199760" indent="0" algn="ctr">
              <a:buNone/>
              <a:defRPr sz="1600"/>
            </a:lvl8pPr>
            <a:lvl9pPr marL="3656867"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564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7480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9"/>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07" indent="0">
              <a:buNone/>
              <a:defRPr sz="2000">
                <a:solidFill>
                  <a:schemeClr val="tx1">
                    <a:tint val="75000"/>
                  </a:schemeClr>
                </a:solidFill>
              </a:defRPr>
            </a:lvl2pPr>
            <a:lvl3pPr marL="914218" indent="0">
              <a:buNone/>
              <a:defRPr sz="1867">
                <a:solidFill>
                  <a:schemeClr val="tx1">
                    <a:tint val="75000"/>
                  </a:schemeClr>
                </a:solidFill>
              </a:defRPr>
            </a:lvl3pPr>
            <a:lvl4pPr marL="1371328" indent="0">
              <a:buNone/>
              <a:defRPr sz="1600">
                <a:solidFill>
                  <a:schemeClr val="tx1">
                    <a:tint val="75000"/>
                  </a:schemeClr>
                </a:solidFill>
              </a:defRPr>
            </a:lvl4pPr>
            <a:lvl5pPr marL="1828437" indent="0">
              <a:buNone/>
              <a:defRPr sz="1600">
                <a:solidFill>
                  <a:schemeClr val="tx1">
                    <a:tint val="75000"/>
                  </a:schemeClr>
                </a:solidFill>
              </a:defRPr>
            </a:lvl5pPr>
            <a:lvl6pPr marL="2285550" indent="0">
              <a:buNone/>
              <a:defRPr sz="1600">
                <a:solidFill>
                  <a:schemeClr val="tx1">
                    <a:tint val="75000"/>
                  </a:schemeClr>
                </a:solidFill>
              </a:defRPr>
            </a:lvl6pPr>
            <a:lvl7pPr marL="2742654" indent="0">
              <a:buNone/>
              <a:defRPr sz="1600">
                <a:solidFill>
                  <a:schemeClr val="tx1">
                    <a:tint val="75000"/>
                  </a:schemeClr>
                </a:solidFill>
              </a:defRPr>
            </a:lvl7pPr>
            <a:lvl8pPr marL="3199760" indent="0">
              <a:buNone/>
              <a:defRPr sz="1600">
                <a:solidFill>
                  <a:schemeClr val="tx1">
                    <a:tint val="75000"/>
                  </a:schemeClr>
                </a:solidFill>
              </a:defRPr>
            </a:lvl8pPr>
            <a:lvl9pPr marL="3656867"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613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0744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1685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3"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7923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36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59034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3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8416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36"/>
            <a:ext cx="6172200" cy="4873625"/>
          </a:xfrm>
        </p:spPr>
        <p:txBody>
          <a:bodyPr/>
          <a:lstStyle>
            <a:lvl1pPr marL="0" indent="0">
              <a:buNone/>
              <a:defRPr sz="3200"/>
            </a:lvl1pPr>
            <a:lvl2pPr marL="457107" indent="0">
              <a:buNone/>
              <a:defRPr sz="2800"/>
            </a:lvl2pPr>
            <a:lvl3pPr marL="914218" indent="0">
              <a:buNone/>
              <a:defRPr sz="2400"/>
            </a:lvl3pPr>
            <a:lvl4pPr marL="1371328" indent="0">
              <a:buNone/>
              <a:defRPr sz="2000"/>
            </a:lvl4pPr>
            <a:lvl5pPr marL="1828437" indent="0">
              <a:buNone/>
              <a:defRPr sz="2000"/>
            </a:lvl5pPr>
            <a:lvl6pPr marL="2285550" indent="0">
              <a:buNone/>
              <a:defRPr sz="2000"/>
            </a:lvl6pPr>
            <a:lvl7pPr marL="2742654" indent="0">
              <a:buNone/>
              <a:defRPr sz="2000"/>
            </a:lvl7pPr>
            <a:lvl8pPr marL="3199760" indent="0">
              <a:buNone/>
              <a:defRPr sz="2000"/>
            </a:lvl8pPr>
            <a:lvl9pPr marL="3656867"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3"/>
            <a:ext cx="3932237" cy="3811588"/>
          </a:xfrm>
        </p:spPr>
        <p:txBody>
          <a:bodyPr/>
          <a:lstStyle>
            <a:lvl1pPr marL="0" indent="0">
              <a:buNone/>
              <a:defRPr sz="1600"/>
            </a:lvl1pPr>
            <a:lvl2pPr marL="457107" indent="0">
              <a:buNone/>
              <a:defRPr sz="1467"/>
            </a:lvl2pPr>
            <a:lvl3pPr marL="914218" indent="0">
              <a:buNone/>
              <a:defRPr sz="1200"/>
            </a:lvl3pPr>
            <a:lvl4pPr marL="1371328" indent="0">
              <a:buNone/>
              <a:defRPr sz="1067"/>
            </a:lvl4pPr>
            <a:lvl5pPr marL="1828437" indent="0">
              <a:buNone/>
              <a:defRPr sz="1067"/>
            </a:lvl5pPr>
            <a:lvl6pPr marL="2285550" indent="0">
              <a:buNone/>
              <a:defRPr sz="1067"/>
            </a:lvl6pPr>
            <a:lvl7pPr marL="2742654" indent="0">
              <a:buNone/>
              <a:defRPr sz="1067"/>
            </a:lvl7pPr>
            <a:lvl8pPr marL="3199760" indent="0">
              <a:buNone/>
              <a:defRPr sz="1067"/>
            </a:lvl8pPr>
            <a:lvl9pPr marL="3656867"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9295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67331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2" y="365135"/>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3" y="365135"/>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6785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CFA92-4A2A-4955-9877-FE71804986E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7CC105D-BE4D-49D5-AB3C-91BA4925953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F6FEC97-1389-42A0-89B5-4F932A4A7E26}"/>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09FAB89-670F-4C9C-BE31-703288A2A8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AEB3DB9-1814-4EC3-89C6-F00C9328AE83}"/>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816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AB07DA-7619-4B1C-B921-1F1228AB7F7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46DF692-DFC4-4AD7-A3F6-100210ACF9F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AAF64C9-C166-401C-88A4-844ED903E804}"/>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3021AD0-C1DE-4F39-BC18-5F9710E61BE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11A0C21-B48D-48AA-832F-49C8217A46D7}"/>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3321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7F4143-72CA-4018-B33D-C53E2554C6B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8B5C304-D762-4C0C-8B61-4B2070581BD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D045017-8FE4-4B4F-B6D7-932ADBDAEDF9}"/>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937FE39-9B61-445E-970F-5630BACD1FD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05F8463-EF49-440C-855E-B35299589A1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825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613284-07E0-4EC4-8175-5FC9ADB104D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91DC9748-D3A7-4B0D-BD34-72AED98E66E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AC4516D-8668-4C90-9AA4-42437C420434}"/>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482374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71935FBE-BCF0-437C-8C0B-27ED77907587}"/>
              </a:ext>
            </a:extLst>
          </p:cNvPr>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4BBAEBC-6555-4116-BB13-B8F2B1AC5224}"/>
              </a:ext>
            </a:extLst>
          </p:cNvPr>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617240D-3FFD-4B37-B41A-DE2DC29C7D40}"/>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3C2A9F-C11B-44DE-AC3F-6D7007D97CC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FCB1D1-879D-4994-B141-5600ED1A9CB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017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8FEE04-58E4-4760-9847-E9872B23A418}"/>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9E2CC12-404D-4EDB-BCCD-1EC42500AA3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F4E1FFA-5F35-43E0-AC13-7518008F3FE2}"/>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7C7421-4483-4563-9AFE-61EFA61019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54A0E69-E43D-4340-A4F5-B8D1885E560E}"/>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91A4C16-115F-4BAF-A7C6-0D35AADE198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4F8A4299-5DF9-42D3-9B39-6E0CC80978C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D881C771-9347-4097-B961-6A14517F4F0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9040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F9FCC0-3AAC-4C46-B138-158D57233AC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B4364BB-3573-4087-8070-E8E03F1FFF6E}"/>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373BA40-C4D5-4E71-B9FA-63CA17F70E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D05B9A-50A9-4A72-8A14-8943EF36413C}"/>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6603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49377C1-05FB-402C-AD10-FE68211C71D1}"/>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3C3AB296-824A-4BBA-9EF9-02A792B683C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439DD524-F5B2-4F22-A9A8-A7B1E6B772D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784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0F86F6-6C07-4831-8D20-C1B4C81428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2429556-2AF2-4684-A3A3-A1224F8CBAF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C587A15-6ED0-41C3-A506-34EF583829A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CA4D7D4-47E8-4E05-936E-B2D7F316B60A}"/>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F620E06-6DF6-4C99-8CF2-4501BB58932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6D4E1F-A5C6-4FC6-9D46-A64234A9DEF8}"/>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3246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19341F-BC20-4D75-B5DC-1F7C17988D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7166158-BA18-4E92-917A-11C3B01B1EA7}"/>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0744C76-7DCC-4010-B3E6-1F24869DAB3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B0F18D1-D802-4ACC-9F07-48DC1292A88B}"/>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B6BC1E0-E999-4F40-B5DC-E3C2D6C78D0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61F03CD-48F1-40DE-B84A-EBA44C3B24AD}"/>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0250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34EAC8-4BA7-400C-AF05-FB44C4B8B9E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561D317-6887-478C-9C22-A8893A42DC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E52E2C8-0BC2-4428-B87F-CAE62D24CD12}"/>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F36DA95-492B-4B58-BC8B-C4A9E66E5D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7A2E644-4611-4026-8D9F-E5FB5E158A54}"/>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4334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195D849-4067-46BC-BDBF-7DAE9D4DECBE}"/>
              </a:ext>
            </a:extLst>
          </p:cNvPr>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D152E9A-DEF2-4F98-8BE3-544845A1AD95}"/>
              </a:ext>
            </a:extLst>
          </p:cNvPr>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10C62B-3612-444E-BF93-B496D3C360AD}"/>
              </a:ext>
            </a:extLst>
          </p:cNvPr>
          <p:cNvSpPr>
            <a:spLocks noGrp="1"/>
          </p:cNvSpPr>
          <p:nvPr>
            <p:ph type="dt" sz="half" idx="10"/>
          </p:nvPr>
        </p:nvSpPr>
        <p:spPr/>
        <p:txBody>
          <a:bodyPr/>
          <a:lstStyle/>
          <a:p>
            <a:fld id="{2CCDC1D9-034D-494F-808F-2EA6504B546F}" type="datetimeFigureOut">
              <a:rPr lang="zh-CN" altLang="en-US" smtClean="0">
                <a:solidFill>
                  <a:prstClr val="black">
                    <a:tint val="75000"/>
                  </a:prstClr>
                </a:solidFill>
              </a: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96CF058-403E-4A87-A8D1-1B4558B795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3B2CF62-0FD9-4C35-95A8-7BCD271C26AE}"/>
              </a:ext>
            </a:extLst>
          </p:cNvPr>
          <p:cNvSpPr>
            <a:spLocks noGrp="1"/>
          </p:cNvSpPr>
          <p:nvPr>
            <p:ph type="sldNum" sz="quarter" idx="12"/>
          </p:nvPr>
        </p:nvSpPr>
        <p:spPr/>
        <p:txBody>
          <a:bodyPr/>
          <a:lstStyle/>
          <a:p>
            <a:fld id="{5B52316D-4692-4B10-B03E-30ED298E005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992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1FADF-E6FB-4266-9748-7C5144D43EB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87AC28-BB45-453F-A55E-BEF6DF088A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63C0AAA-879B-45E8-956C-DA317ADD8DB4}"/>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32BE806-9347-4D76-8F6F-8C71C53A6E3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1C10545-9BE8-4706-886E-7B66923EFF5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85450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4E0D0-DC21-4C4D-A8B0-799058637CF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DD3F7DEC-D939-4A34-83D9-83D507753B50}"/>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F090CC-7A75-4490-BEF9-2F94B17BD447}"/>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675886C-FE14-4673-A29B-E6FE5384D671}"/>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5A18DE9-95F0-4B7B-9B44-A50FB049115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5765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675339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C87681-08B8-4583-989D-35BF601142B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DFD051D-8009-4397-BFC2-75EA7C25C75C}"/>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7792483-81F6-4FE9-A126-98CFFF773B8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AD1625D-4B23-4017-A302-19DC5ED2BC5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026E198-77CB-4B69-9F9B-DB340DEC8997}"/>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0254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A3E9F-D981-4021-B084-E6DC73AB812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2986556-1EEB-4CC7-8EEF-6AADD8D840B2}"/>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EC6C37F-CA31-49E2-AABB-3046E3EE5056}"/>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43F1B-F552-419A-A5AA-4D77471A2C66}"/>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7072B11-202A-4237-B2C3-6B4D518E0642}"/>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E378FF8-EE34-404F-923F-B6F9956D5EE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54428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AAC71B-A0E8-4A69-9359-16150DD788F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C4EA58-5761-4341-8C6C-70CA79F0CC5D}"/>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640CC29-2A6E-49BB-8CFE-6B2682B53C2A}"/>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E644A87-A7AC-46A6-A5E5-429621855E8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1FCBC06-A702-469C-8885-EBFDBC9DAE85}"/>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FA23F41-3BF2-42F3-9130-704CC2A4A9F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4E512CF-71E5-443F-BAD9-F81F47FA0510}"/>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EA0FA81-3F0B-4998-A56E-B62FE28C9403}"/>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92421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63428-9444-4AA2-8F40-C1CEA1A871E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EF0B7C-D119-406A-8241-5AF0CAA1A440}"/>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80481880-00BC-4FF9-B8F7-9D144079B01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4BBAF6-0209-49CB-885E-4F8854A787A0}"/>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44713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2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4B0E05-DE30-485A-A465-C8072F3108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7DCC0B7-8E64-4167-BB4E-4050F349D301}"/>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728DC0C-BFEA-4C2A-9957-2CCDB445384C}"/>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A06335-893B-4176-96A4-8C469D884CB1}"/>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C3280AA-2D87-496D-9C9B-FAAE1F43E2B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CE82B35-CF86-41BC-ADCF-A271353C787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86275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16468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9CF29-4A39-451D-9618-112093E1F32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338048-A981-4826-9C48-91343EBC5689}"/>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8C77D2-CD9A-497C-9DA7-0A3CE2FB8C38}"/>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3471FD5-E56D-4D63-BE5C-C77EC7AB6B8D}"/>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734FF10-C88D-45C9-991E-C69B0AD9D958}"/>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3076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A9EF3D7-652E-44B4-B4F2-2C62775DF996}"/>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0933E-7816-4C12-8CB6-48731169E281}"/>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33E5553-77AE-45D2-9FD3-5862ADF6D0A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12680F7-2355-4CF2-8AFC-B062C8AFE3A5}"/>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2C2932F-47CA-49E0-9475-990D68660B02}"/>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46362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5CEB31-7637-438D-A61E-26C1BC9552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C84EB0A-F0E7-4D37-BAFA-A2BA830E25B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773BE547-8675-40A6-95F8-51AE1F7BE03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6F94B6-CE19-46EB-9CA1-9C090D3B579B}"/>
              </a:ext>
            </a:extLst>
          </p:cNvPr>
          <p:cNvSpPr>
            <a:spLocks noGrp="1"/>
          </p:cNvSpPr>
          <p:nvPr>
            <p:ph type="dt" sz="half" idx="10"/>
          </p:nvPr>
        </p:nvSpPr>
        <p:spPr>
          <a:xfrm>
            <a:off x="838200" y="6356351"/>
            <a:ext cx="2743200" cy="365125"/>
          </a:xfrm>
          <a:prstGeom prst="rect">
            <a:avLst/>
          </a:prstGeom>
        </p:spPr>
        <p:txBody>
          <a:bodyPr/>
          <a:lstStyle/>
          <a:p>
            <a:pPr>
              <a:defRPr/>
            </a:pPr>
            <a:fld id="{282D0B5A-D223-4A66-BCBD-C837CD3143BD}" type="datetimeFigureOut">
              <a:rPr lang="zh-CN" altLang="en-US" smtClean="0">
                <a:solidFill>
                  <a:prstClr val="black">
                    <a:tint val="75000"/>
                  </a:prstClr>
                </a:solidFill>
              </a:rPr>
              <a:pPr>
                <a:defRPr/>
              </a:pPr>
              <a:t>2023/9/16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66B540-2BC2-4EC5-9FA8-2362507EBD96}"/>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D9AD9D9-8F7C-4B72-88E9-2A19E843EB9B}"/>
              </a:ext>
            </a:extLst>
          </p:cNvPr>
          <p:cNvSpPr>
            <a:spLocks noGrp="1"/>
          </p:cNvSpPr>
          <p:nvPr>
            <p:ph type="sldNum" sz="quarter" idx="12"/>
          </p:nvPr>
        </p:nvSpPr>
        <p:spPr>
          <a:xfrm>
            <a:off x="8610600" y="6356351"/>
            <a:ext cx="2743200" cy="365125"/>
          </a:xfrm>
          <a:prstGeom prst="rect">
            <a:avLst/>
          </a:prstGeom>
        </p:spPr>
        <p:txBody>
          <a:bodyPr/>
          <a:lstStyle/>
          <a:p>
            <a:pPr>
              <a:defRPr/>
            </a:pPr>
            <a:fld id="{191BD0D8-06CE-4716-BB45-8E894428390E}"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13112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309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9689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027A994-EF63-4F78-85EE-86D414639FF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47" tIns="34289" rIns="68547"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47" tIns="34289" rIns="68547"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47" tIns="34289" rIns="68547" bIns="34289" rtlCol="0" anchor="ctr"/>
          <a:lstStyle>
            <a:lvl1pPr algn="l">
              <a:defRPr sz="1200">
                <a:solidFill>
                  <a:schemeClr val="tx1">
                    <a:tint val="75000"/>
                  </a:schemeClr>
                </a:solidFill>
              </a:defRPr>
            </a:lvl1pPr>
          </a:lstStyle>
          <a:p>
            <a:pPr defTabSz="913878"/>
            <a:fld id="{2CCDC1D9-034D-494F-808F-2EA6504B546F}" type="datetimeFigureOut">
              <a:rPr lang="zh-CN" altLang="en-US" smtClean="0">
                <a:solidFill>
                  <a:prstClr val="black">
                    <a:tint val="75000"/>
                  </a:prstClr>
                </a:solidFill>
              </a:rPr>
              <a:pPr defTabSz="913878"/>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47" tIns="34289" rIns="68547" bIns="34289" rtlCol="0" anchor="ctr"/>
          <a:lstStyle>
            <a:lvl1pPr algn="ctr">
              <a:defRPr sz="1200">
                <a:solidFill>
                  <a:schemeClr val="tx1">
                    <a:tint val="75000"/>
                  </a:schemeClr>
                </a:solidFill>
              </a:defRPr>
            </a:lvl1pPr>
          </a:lstStyle>
          <a:p>
            <a:pPr defTabSz="91387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47" tIns="34289" rIns="68547" bIns="34289" rtlCol="0" anchor="ctr"/>
          <a:lstStyle>
            <a:lvl1pPr algn="r">
              <a:defRPr sz="1200">
                <a:solidFill>
                  <a:schemeClr val="tx1">
                    <a:tint val="75000"/>
                  </a:schemeClr>
                </a:solidFill>
              </a:defRPr>
            </a:lvl1pPr>
          </a:lstStyle>
          <a:p>
            <a:pPr defTabSz="913878"/>
            <a:fld id="{5B52316D-4692-4B10-B03E-30ED298E005C}" type="slidenum">
              <a:rPr lang="zh-CN" altLang="en-US" smtClean="0">
                <a:solidFill>
                  <a:prstClr val="black">
                    <a:tint val="75000"/>
                  </a:prstClr>
                </a:solidFill>
              </a:rPr>
              <a:pPr defTabSz="913878"/>
              <a:t>‹#›</a:t>
            </a:fld>
            <a:endParaRPr lang="zh-CN" altLang="en-US">
              <a:solidFill>
                <a:prstClr val="black">
                  <a:tint val="75000"/>
                </a:prstClr>
              </a:solidFill>
            </a:endParaRPr>
          </a:p>
        </p:txBody>
      </p:sp>
    </p:spTree>
    <p:extLst>
      <p:ext uri="{BB962C8B-B14F-4D97-AF65-F5344CB8AC3E}">
        <p14:creationId xmlns:p14="http://schemas.microsoft.com/office/powerpoint/2010/main" val="1347853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878" rtl="0" eaLnBrk="1" latinLnBrk="0" hangingPunct="1">
        <a:defRPr sz="1867" kern="1200">
          <a:solidFill>
            <a:schemeClr val="tx1"/>
          </a:solidFill>
          <a:latin typeface="+mn-lt"/>
          <a:ea typeface="+mn-ea"/>
          <a:cs typeface="+mn-cs"/>
        </a:defRPr>
      </a:lvl1pPr>
      <a:lvl2pPr marL="456927" algn="l" defTabSz="913878" rtl="0" eaLnBrk="1" latinLnBrk="0" hangingPunct="1">
        <a:defRPr sz="1867" kern="1200">
          <a:solidFill>
            <a:schemeClr val="tx1"/>
          </a:solidFill>
          <a:latin typeface="+mn-lt"/>
          <a:ea typeface="+mn-ea"/>
          <a:cs typeface="+mn-cs"/>
        </a:defRPr>
      </a:lvl2pPr>
      <a:lvl3pPr marL="913878" algn="l" defTabSz="913878" rtl="0" eaLnBrk="1" latinLnBrk="0" hangingPunct="1">
        <a:defRPr sz="1867" kern="1200">
          <a:solidFill>
            <a:schemeClr val="tx1"/>
          </a:solidFill>
          <a:latin typeface="+mn-lt"/>
          <a:ea typeface="+mn-ea"/>
          <a:cs typeface="+mn-cs"/>
        </a:defRPr>
      </a:lvl3pPr>
      <a:lvl4pPr marL="1370818" algn="l" defTabSz="913878" rtl="0" eaLnBrk="1" latinLnBrk="0" hangingPunct="1">
        <a:defRPr sz="1867" kern="1200">
          <a:solidFill>
            <a:schemeClr val="tx1"/>
          </a:solidFill>
          <a:latin typeface="+mn-lt"/>
          <a:ea typeface="+mn-ea"/>
          <a:cs typeface="+mn-cs"/>
        </a:defRPr>
      </a:lvl4pPr>
      <a:lvl5pPr marL="1827757" algn="l" defTabSz="913878" rtl="0" eaLnBrk="1" latinLnBrk="0" hangingPunct="1">
        <a:defRPr sz="1867" kern="1200">
          <a:solidFill>
            <a:schemeClr val="tx1"/>
          </a:solidFill>
          <a:latin typeface="+mn-lt"/>
          <a:ea typeface="+mn-ea"/>
          <a:cs typeface="+mn-cs"/>
        </a:defRPr>
      </a:lvl5pPr>
      <a:lvl6pPr marL="2284710" algn="l" defTabSz="913878" rtl="0" eaLnBrk="1" latinLnBrk="0" hangingPunct="1">
        <a:defRPr sz="1867" kern="1200">
          <a:solidFill>
            <a:schemeClr val="tx1"/>
          </a:solidFill>
          <a:latin typeface="+mn-lt"/>
          <a:ea typeface="+mn-ea"/>
          <a:cs typeface="+mn-cs"/>
        </a:defRPr>
      </a:lvl6pPr>
      <a:lvl7pPr marL="2741634" algn="l" defTabSz="913878" rtl="0" eaLnBrk="1" latinLnBrk="0" hangingPunct="1">
        <a:defRPr sz="1867" kern="1200">
          <a:solidFill>
            <a:schemeClr val="tx1"/>
          </a:solidFill>
          <a:latin typeface="+mn-lt"/>
          <a:ea typeface="+mn-ea"/>
          <a:cs typeface="+mn-cs"/>
        </a:defRPr>
      </a:lvl7pPr>
      <a:lvl8pPr marL="3198560" algn="l" defTabSz="913878" rtl="0" eaLnBrk="1" latinLnBrk="0" hangingPunct="1">
        <a:defRPr sz="1867" kern="1200">
          <a:solidFill>
            <a:schemeClr val="tx1"/>
          </a:solidFill>
          <a:latin typeface="+mn-lt"/>
          <a:ea typeface="+mn-ea"/>
          <a:cs typeface="+mn-cs"/>
        </a:defRPr>
      </a:lvl8pPr>
      <a:lvl9pPr marL="3655487" algn="l" defTabSz="91387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6CF5074-25DB-440E-A834-DEFCC995FC3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53" tIns="34289" rIns="68553"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53" tIns="34289" rIns="68553"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53" tIns="34289" rIns="68553" bIns="34289" rtlCol="0" anchor="ctr"/>
          <a:lstStyle>
            <a:lvl1pPr algn="l">
              <a:defRPr sz="1200">
                <a:solidFill>
                  <a:schemeClr val="tx1">
                    <a:tint val="75000"/>
                  </a:schemeClr>
                </a:solidFill>
              </a:defRPr>
            </a:lvl1pPr>
          </a:lstStyle>
          <a:p>
            <a:pPr defTabSz="913969"/>
            <a:fld id="{2CCDC1D9-034D-494F-808F-2EA6504B546F}" type="datetimeFigureOut">
              <a:rPr lang="zh-CN" altLang="en-US" smtClean="0">
                <a:solidFill>
                  <a:prstClr val="black">
                    <a:tint val="75000"/>
                  </a:prstClr>
                </a:solidFill>
              </a:rPr>
              <a:pPr defTabSz="913969"/>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53" tIns="34289" rIns="68553" bIns="34289" rtlCol="0" anchor="ctr"/>
          <a:lstStyle>
            <a:lvl1pPr algn="ctr">
              <a:defRPr sz="1200">
                <a:solidFill>
                  <a:schemeClr val="tx1">
                    <a:tint val="75000"/>
                  </a:schemeClr>
                </a:solidFill>
              </a:defRPr>
            </a:lvl1pPr>
          </a:lstStyle>
          <a:p>
            <a:pPr defTabSz="913969"/>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53" tIns="34289" rIns="68553" bIns="34289" rtlCol="0" anchor="ctr"/>
          <a:lstStyle>
            <a:lvl1pPr algn="r">
              <a:defRPr sz="1200">
                <a:solidFill>
                  <a:schemeClr val="tx1">
                    <a:tint val="75000"/>
                  </a:schemeClr>
                </a:solidFill>
              </a:defRPr>
            </a:lvl1pPr>
          </a:lstStyle>
          <a:p>
            <a:pPr defTabSz="913969"/>
            <a:fld id="{5B52316D-4692-4B10-B03E-30ED298E005C}" type="slidenum">
              <a:rPr lang="zh-CN" altLang="en-US" smtClean="0">
                <a:solidFill>
                  <a:prstClr val="black">
                    <a:tint val="75000"/>
                  </a:prstClr>
                </a:solidFill>
              </a:rPr>
              <a:pPr defTabSz="913969"/>
              <a:t>‹#›</a:t>
            </a:fld>
            <a:endParaRPr lang="zh-CN" altLang="en-US">
              <a:solidFill>
                <a:prstClr val="black">
                  <a:tint val="75000"/>
                </a:prstClr>
              </a:solidFill>
            </a:endParaRPr>
          </a:p>
        </p:txBody>
      </p:sp>
    </p:spTree>
    <p:extLst>
      <p:ext uri="{BB962C8B-B14F-4D97-AF65-F5344CB8AC3E}">
        <p14:creationId xmlns:p14="http://schemas.microsoft.com/office/powerpoint/2010/main" val="12805010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396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8" indent="-228498" algn="l" defTabSz="91396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94" indent="-228498" algn="l" defTabSz="91396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66" indent="-228498" algn="l" defTabSz="91396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40"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415"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409"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39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378"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374" indent="-228498" algn="l" defTabSz="913969"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3969" rtl="0" eaLnBrk="1" latinLnBrk="0" hangingPunct="1">
        <a:defRPr sz="1867" kern="1200">
          <a:solidFill>
            <a:schemeClr val="tx1"/>
          </a:solidFill>
          <a:latin typeface="+mn-lt"/>
          <a:ea typeface="+mn-ea"/>
          <a:cs typeface="+mn-cs"/>
        </a:defRPr>
      </a:lvl1pPr>
      <a:lvl2pPr marL="456975" algn="l" defTabSz="913969" rtl="0" eaLnBrk="1" latinLnBrk="0" hangingPunct="1">
        <a:defRPr sz="1867" kern="1200">
          <a:solidFill>
            <a:schemeClr val="tx1"/>
          </a:solidFill>
          <a:latin typeface="+mn-lt"/>
          <a:ea typeface="+mn-ea"/>
          <a:cs typeface="+mn-cs"/>
        </a:defRPr>
      </a:lvl2pPr>
      <a:lvl3pPr marL="913969" algn="l" defTabSz="913969" rtl="0" eaLnBrk="1" latinLnBrk="0" hangingPunct="1">
        <a:defRPr sz="1867" kern="1200">
          <a:solidFill>
            <a:schemeClr val="tx1"/>
          </a:solidFill>
          <a:latin typeface="+mn-lt"/>
          <a:ea typeface="+mn-ea"/>
          <a:cs typeface="+mn-cs"/>
        </a:defRPr>
      </a:lvl3pPr>
      <a:lvl4pPr marL="1370954" algn="l" defTabSz="913969" rtl="0" eaLnBrk="1" latinLnBrk="0" hangingPunct="1">
        <a:defRPr sz="1867" kern="1200">
          <a:solidFill>
            <a:schemeClr val="tx1"/>
          </a:solidFill>
          <a:latin typeface="+mn-lt"/>
          <a:ea typeface="+mn-ea"/>
          <a:cs typeface="+mn-cs"/>
        </a:defRPr>
      </a:lvl4pPr>
      <a:lvl5pPr marL="1827938" algn="l" defTabSz="913969" rtl="0" eaLnBrk="1" latinLnBrk="0" hangingPunct="1">
        <a:defRPr sz="1867" kern="1200">
          <a:solidFill>
            <a:schemeClr val="tx1"/>
          </a:solidFill>
          <a:latin typeface="+mn-lt"/>
          <a:ea typeface="+mn-ea"/>
          <a:cs typeface="+mn-cs"/>
        </a:defRPr>
      </a:lvl5pPr>
      <a:lvl6pPr marL="2284934" algn="l" defTabSz="913969" rtl="0" eaLnBrk="1" latinLnBrk="0" hangingPunct="1">
        <a:defRPr sz="1867" kern="1200">
          <a:solidFill>
            <a:schemeClr val="tx1"/>
          </a:solidFill>
          <a:latin typeface="+mn-lt"/>
          <a:ea typeface="+mn-ea"/>
          <a:cs typeface="+mn-cs"/>
        </a:defRPr>
      </a:lvl6pPr>
      <a:lvl7pPr marL="2741906" algn="l" defTabSz="913969" rtl="0" eaLnBrk="1" latinLnBrk="0" hangingPunct="1">
        <a:defRPr sz="1867" kern="1200">
          <a:solidFill>
            <a:schemeClr val="tx1"/>
          </a:solidFill>
          <a:latin typeface="+mn-lt"/>
          <a:ea typeface="+mn-ea"/>
          <a:cs typeface="+mn-cs"/>
        </a:defRPr>
      </a:lvl7pPr>
      <a:lvl8pPr marL="3198880" algn="l" defTabSz="913969" rtl="0" eaLnBrk="1" latinLnBrk="0" hangingPunct="1">
        <a:defRPr sz="1867" kern="1200">
          <a:solidFill>
            <a:schemeClr val="tx1"/>
          </a:solidFill>
          <a:latin typeface="+mn-lt"/>
          <a:ea typeface="+mn-ea"/>
          <a:cs typeface="+mn-cs"/>
        </a:defRPr>
      </a:lvl8pPr>
      <a:lvl9pPr marL="3655855" algn="l" defTabSz="91396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E8B4A38C-F2FF-41C4-A67B-6F2BE48A921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61" tIns="34289" rIns="68561"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61" tIns="34289" rIns="68561"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61" tIns="34289" rIns="68561" bIns="34289" rtlCol="0" anchor="ctr"/>
          <a:lstStyle>
            <a:lvl1pPr algn="l">
              <a:defRPr sz="1200">
                <a:solidFill>
                  <a:schemeClr val="tx1">
                    <a:tint val="75000"/>
                  </a:schemeClr>
                </a:solidFill>
              </a:defRPr>
            </a:lvl1pPr>
          </a:lstStyle>
          <a:p>
            <a:pPr defTabSz="914082"/>
            <a:fld id="{2CCDC1D9-034D-494F-808F-2EA6504B546F}" type="datetimeFigureOut">
              <a:rPr lang="zh-CN" altLang="en-US" smtClean="0">
                <a:solidFill>
                  <a:prstClr val="black">
                    <a:tint val="75000"/>
                  </a:prstClr>
                </a:solidFill>
              </a:rPr>
              <a:pPr defTabSz="914082"/>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61" tIns="34289" rIns="68561" bIns="34289" rtlCol="0" anchor="ctr"/>
          <a:lstStyle>
            <a:lvl1pPr algn="ctr">
              <a:defRPr sz="1200">
                <a:solidFill>
                  <a:schemeClr val="tx1">
                    <a:tint val="75000"/>
                  </a:schemeClr>
                </a:solidFill>
              </a:defRPr>
            </a:lvl1pPr>
          </a:lstStyle>
          <a:p>
            <a:pPr defTabSz="914082"/>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61" tIns="34289" rIns="68561" bIns="34289" rtlCol="0" anchor="ctr"/>
          <a:lstStyle>
            <a:lvl1pPr algn="r">
              <a:defRPr sz="1200">
                <a:solidFill>
                  <a:schemeClr val="tx1">
                    <a:tint val="75000"/>
                  </a:schemeClr>
                </a:solidFill>
              </a:defRPr>
            </a:lvl1pPr>
          </a:lstStyle>
          <a:p>
            <a:pPr defTabSz="914082"/>
            <a:fld id="{5B52316D-4692-4B10-B03E-30ED298E005C}" type="slidenum">
              <a:rPr lang="zh-CN" altLang="en-US" smtClean="0">
                <a:solidFill>
                  <a:prstClr val="black">
                    <a:tint val="75000"/>
                  </a:prstClr>
                </a:solidFill>
              </a:rPr>
              <a:pPr defTabSz="914082"/>
              <a:t>‹#›</a:t>
            </a:fld>
            <a:endParaRPr lang="zh-CN" altLang="en-US">
              <a:solidFill>
                <a:prstClr val="black">
                  <a:tint val="75000"/>
                </a:prstClr>
              </a:solidFill>
            </a:endParaRPr>
          </a:p>
        </p:txBody>
      </p:sp>
    </p:spTree>
    <p:extLst>
      <p:ext uri="{BB962C8B-B14F-4D97-AF65-F5344CB8AC3E}">
        <p14:creationId xmlns:p14="http://schemas.microsoft.com/office/powerpoint/2010/main" val="132099542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08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25" indent="-228525" algn="l" defTabSz="91408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574" indent="-228525" algn="l" defTabSz="91408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06" indent="-228525" algn="l" defTabSz="91408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640"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67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3722"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076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7805"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4854" indent="-228525" algn="l" defTabSz="91408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082" rtl="0" eaLnBrk="1" latinLnBrk="0" hangingPunct="1">
        <a:defRPr sz="1867" kern="1200">
          <a:solidFill>
            <a:schemeClr val="tx1"/>
          </a:solidFill>
          <a:latin typeface="+mn-lt"/>
          <a:ea typeface="+mn-ea"/>
          <a:cs typeface="+mn-cs"/>
        </a:defRPr>
      </a:lvl1pPr>
      <a:lvl2pPr marL="457035" algn="l" defTabSz="914082" rtl="0" eaLnBrk="1" latinLnBrk="0" hangingPunct="1">
        <a:defRPr sz="1867" kern="1200">
          <a:solidFill>
            <a:schemeClr val="tx1"/>
          </a:solidFill>
          <a:latin typeface="+mn-lt"/>
          <a:ea typeface="+mn-ea"/>
          <a:cs typeface="+mn-cs"/>
        </a:defRPr>
      </a:lvl2pPr>
      <a:lvl3pPr marL="914082" algn="l" defTabSz="914082" rtl="0" eaLnBrk="1" latinLnBrk="0" hangingPunct="1">
        <a:defRPr sz="1867" kern="1200">
          <a:solidFill>
            <a:schemeClr val="tx1"/>
          </a:solidFill>
          <a:latin typeface="+mn-lt"/>
          <a:ea typeface="+mn-ea"/>
          <a:cs typeface="+mn-cs"/>
        </a:defRPr>
      </a:lvl3pPr>
      <a:lvl4pPr marL="1371124" algn="l" defTabSz="914082" rtl="0" eaLnBrk="1" latinLnBrk="0" hangingPunct="1">
        <a:defRPr sz="1867" kern="1200">
          <a:solidFill>
            <a:schemeClr val="tx1"/>
          </a:solidFill>
          <a:latin typeface="+mn-lt"/>
          <a:ea typeface="+mn-ea"/>
          <a:cs typeface="+mn-cs"/>
        </a:defRPr>
      </a:lvl4pPr>
      <a:lvl5pPr marL="1828165" algn="l" defTabSz="914082" rtl="0" eaLnBrk="1" latinLnBrk="0" hangingPunct="1">
        <a:defRPr sz="1867" kern="1200">
          <a:solidFill>
            <a:schemeClr val="tx1"/>
          </a:solidFill>
          <a:latin typeface="+mn-lt"/>
          <a:ea typeface="+mn-ea"/>
          <a:cs typeface="+mn-cs"/>
        </a:defRPr>
      </a:lvl5pPr>
      <a:lvl6pPr marL="2285214" algn="l" defTabSz="914082" rtl="0" eaLnBrk="1" latinLnBrk="0" hangingPunct="1">
        <a:defRPr sz="1867" kern="1200">
          <a:solidFill>
            <a:schemeClr val="tx1"/>
          </a:solidFill>
          <a:latin typeface="+mn-lt"/>
          <a:ea typeface="+mn-ea"/>
          <a:cs typeface="+mn-cs"/>
        </a:defRPr>
      </a:lvl6pPr>
      <a:lvl7pPr marL="2742246" algn="l" defTabSz="914082" rtl="0" eaLnBrk="1" latinLnBrk="0" hangingPunct="1">
        <a:defRPr sz="1867" kern="1200">
          <a:solidFill>
            <a:schemeClr val="tx1"/>
          </a:solidFill>
          <a:latin typeface="+mn-lt"/>
          <a:ea typeface="+mn-ea"/>
          <a:cs typeface="+mn-cs"/>
        </a:defRPr>
      </a:lvl7pPr>
      <a:lvl8pPr marL="3199280" algn="l" defTabSz="914082" rtl="0" eaLnBrk="1" latinLnBrk="0" hangingPunct="1">
        <a:defRPr sz="1867" kern="1200">
          <a:solidFill>
            <a:schemeClr val="tx1"/>
          </a:solidFill>
          <a:latin typeface="+mn-lt"/>
          <a:ea typeface="+mn-ea"/>
          <a:cs typeface="+mn-cs"/>
        </a:defRPr>
      </a:lvl8pPr>
      <a:lvl9pPr marL="3656315" algn="l" defTabSz="914082" rtl="0" eaLnBrk="1" latinLnBrk="0" hangingPunct="1">
        <a:defRPr sz="1867"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FEF8400-661A-437C-89B8-56222307679C}"/>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70" tIns="34289" rIns="68570"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70" tIns="34289" rIns="68570"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2"/>
            <a:ext cx="2743200" cy="365125"/>
          </a:xfrm>
          <a:prstGeom prst="rect">
            <a:avLst/>
          </a:prstGeom>
        </p:spPr>
        <p:txBody>
          <a:bodyPr vert="horz" lIns="68570" tIns="34289" rIns="68570" bIns="34289" rtlCol="0" anchor="ctr"/>
          <a:lstStyle>
            <a:lvl1pPr algn="l">
              <a:defRPr sz="1200">
                <a:solidFill>
                  <a:schemeClr val="tx1">
                    <a:tint val="75000"/>
                  </a:schemeClr>
                </a:solidFill>
              </a:defRPr>
            </a:lvl1pPr>
          </a:lstStyle>
          <a:p>
            <a:pPr defTabSz="914218"/>
            <a:fld id="{2CCDC1D9-034D-494F-808F-2EA6504B546F}" type="datetimeFigureOut">
              <a:rPr lang="zh-CN" altLang="en-US" smtClean="0">
                <a:solidFill>
                  <a:prstClr val="black">
                    <a:tint val="75000"/>
                  </a:prstClr>
                </a:solidFill>
              </a:rPr>
              <a:pPr defTabSz="914218"/>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2"/>
            <a:ext cx="4114800" cy="365125"/>
          </a:xfrm>
          <a:prstGeom prst="rect">
            <a:avLst/>
          </a:prstGeom>
        </p:spPr>
        <p:txBody>
          <a:bodyPr vert="horz" lIns="68570" tIns="34289" rIns="68570" bIns="34289" rtlCol="0" anchor="ctr"/>
          <a:lstStyle>
            <a:lvl1pPr algn="ctr">
              <a:defRPr sz="1200">
                <a:solidFill>
                  <a:schemeClr val="tx1">
                    <a:tint val="75000"/>
                  </a:schemeClr>
                </a:solidFill>
              </a:defRPr>
            </a:lvl1pPr>
          </a:lstStyle>
          <a:p>
            <a:pPr defTabSz="914218"/>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2"/>
            <a:ext cx="2743200" cy="365125"/>
          </a:xfrm>
          <a:prstGeom prst="rect">
            <a:avLst/>
          </a:prstGeom>
        </p:spPr>
        <p:txBody>
          <a:bodyPr vert="horz" lIns="68570" tIns="34289" rIns="68570" bIns="34289" rtlCol="0" anchor="ctr"/>
          <a:lstStyle>
            <a:lvl1pPr algn="r">
              <a:defRPr sz="1200">
                <a:solidFill>
                  <a:schemeClr val="tx1">
                    <a:tint val="75000"/>
                  </a:schemeClr>
                </a:solidFill>
              </a:defRPr>
            </a:lvl1pPr>
          </a:lstStyle>
          <a:p>
            <a:pPr defTabSz="914218"/>
            <a:fld id="{5B52316D-4692-4B10-B03E-30ED298E005C}" type="slidenum">
              <a:rPr lang="zh-CN" altLang="en-US" smtClean="0">
                <a:solidFill>
                  <a:prstClr val="black">
                    <a:tint val="75000"/>
                  </a:prstClr>
                </a:solidFill>
              </a:rPr>
              <a:pPr defTabSz="914218"/>
              <a:t>‹#›</a:t>
            </a:fld>
            <a:endParaRPr lang="zh-CN" altLang="en-US">
              <a:solidFill>
                <a:prstClr val="black">
                  <a:tint val="75000"/>
                </a:prstClr>
              </a:solidFill>
            </a:endParaRPr>
          </a:p>
        </p:txBody>
      </p:sp>
    </p:spTree>
    <p:extLst>
      <p:ext uri="{BB962C8B-B14F-4D97-AF65-F5344CB8AC3E}">
        <p14:creationId xmlns:p14="http://schemas.microsoft.com/office/powerpoint/2010/main" val="42116229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2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7" indent="-228557"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70" indent="-228557"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4" indent="-228557"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698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09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208"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317"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430" indent="-228557" algn="l" defTabSz="914218"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722F694-424B-441E-A000-02BF2AF3D5D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44AD8756-E87A-4CB3-864B-6959C6418944}"/>
              </a:ext>
            </a:extLst>
          </p:cNvPr>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D63344E-EF09-4967-B2CC-EF340A10C36A}"/>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F60831-DDEB-4AB4-97D4-1E72AD7ECE6A}"/>
              </a:ext>
            </a:extLst>
          </p:cNvPr>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2CCDC1D9-034D-494F-808F-2EA6504B546F}" type="datetimeFigureOut">
              <a:rPr lang="zh-CN" altLang="en-US" smtClean="0">
                <a:solidFill>
                  <a:prstClr val="black">
                    <a:tint val="75000"/>
                  </a:prstClr>
                </a:solidFill>
              </a:rPr>
              <a:pPr defTabSz="914377"/>
              <a:t>2023/9/16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D917E1C-9E99-4340-8DCF-65BD953020A4}"/>
              </a:ext>
            </a:extLst>
          </p:cNvPr>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1FCA968-239B-4783-A691-344BA3C1C283}"/>
              </a:ext>
            </a:extLst>
          </p:cNvPr>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5B52316D-4692-4B10-B03E-30ED298E005C}"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9252458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zh-CN"/>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42998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8.xml"/><Relationship Id="rId1" Type="http://schemas.openxmlformats.org/officeDocument/2006/relationships/themeOverride" Target="../theme/themeOverride5.xml"/><Relationship Id="rId5" Type="http://schemas.openxmlformats.org/officeDocument/2006/relationships/image" Target="../media/image21.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8.xml"/><Relationship Id="rId1" Type="http://schemas.openxmlformats.org/officeDocument/2006/relationships/themeOverride" Target="../theme/themeOverride6.xml"/><Relationship Id="rId5" Type="http://schemas.openxmlformats.org/officeDocument/2006/relationships/image" Target="../media/image22.pn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8.xml"/><Relationship Id="rId1" Type="http://schemas.openxmlformats.org/officeDocument/2006/relationships/themeOverride" Target="../theme/themeOverride7.xml"/><Relationship Id="rId5" Type="http://schemas.openxmlformats.org/officeDocument/2006/relationships/image" Target="../media/image23.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themeOverride" Target="../theme/themeOverride8.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hemeOverride" Target="../theme/themeOverride9.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1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themeOverride" Target="../theme/themeOverride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hemeOverride" Target="../theme/themeOverride12.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hemeOverride" Target="../theme/themeOverride14.xml"/><Relationship Id="rId5" Type="http://schemas.openxmlformats.org/officeDocument/2006/relationships/image" Target="../media/image32.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8.xml"/><Relationship Id="rId1" Type="http://schemas.openxmlformats.org/officeDocument/2006/relationships/themeOverride" Target="../theme/themeOverride15.xml"/><Relationship Id="rId5" Type="http://schemas.openxmlformats.org/officeDocument/2006/relationships/image" Target="../media/image33.jpe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8.xml"/><Relationship Id="rId1" Type="http://schemas.openxmlformats.org/officeDocument/2006/relationships/themeOverride" Target="../theme/themeOverride16.xml"/><Relationship Id="rId5" Type="http://schemas.openxmlformats.org/officeDocument/2006/relationships/image" Target="../media/image32.pn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8.xml"/><Relationship Id="rId1" Type="http://schemas.openxmlformats.org/officeDocument/2006/relationships/themeOverride" Target="../theme/themeOverride17.xml"/><Relationship Id="rId5" Type="http://schemas.openxmlformats.org/officeDocument/2006/relationships/image" Target="../media/image34.jpe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themeOverride" Target="../theme/themeOverride18.xml"/><Relationship Id="rId5" Type="http://schemas.openxmlformats.org/officeDocument/2006/relationships/image" Target="../media/image32.png"/><Relationship Id="rId4" Type="http://schemas.openxmlformats.org/officeDocument/2006/relationships/image" Target="../media/image16.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hemeOverride" Target="../theme/themeOverride19.xml"/><Relationship Id="rId5" Type="http://schemas.openxmlformats.org/officeDocument/2006/relationships/image" Target="../media/image35.jpeg"/><Relationship Id="rId4" Type="http://schemas.openxmlformats.org/officeDocument/2006/relationships/image" Target="../media/image16.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8.xml"/><Relationship Id="rId1" Type="http://schemas.openxmlformats.org/officeDocument/2006/relationships/themeOverride" Target="../theme/themeOverride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6.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25.svg"/><Relationship Id="rId2" Type="http://schemas.openxmlformats.org/officeDocument/2006/relationships/slideLayout" Target="../slideLayouts/slideLayout18.xml"/><Relationship Id="rId1" Type="http://schemas.openxmlformats.org/officeDocument/2006/relationships/themeOverride" Target="../theme/themeOverride21.xml"/><Relationship Id="rId6" Type="http://schemas.openxmlformats.org/officeDocument/2006/relationships/image" Target="../media/image24.png"/><Relationship Id="rId5" Type="http://schemas.openxmlformats.org/officeDocument/2006/relationships/image" Target="../media/image38.png"/><Relationship Id="rId4" Type="http://schemas.openxmlformats.org/officeDocument/2006/relationships/image" Target="../media/image16.jp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2.xml"/><Relationship Id="rId7" Type="http://schemas.openxmlformats.org/officeDocument/2006/relationships/image" Target="../media/image40.emf"/><Relationship Id="rId2" Type="http://schemas.openxmlformats.org/officeDocument/2006/relationships/slideLayout" Target="../slideLayouts/slideLayout18.xml"/><Relationship Id="rId1" Type="http://schemas.openxmlformats.org/officeDocument/2006/relationships/themeOverride" Target="../theme/themeOverride22.xml"/><Relationship Id="rId6" Type="http://schemas.openxmlformats.org/officeDocument/2006/relationships/image" Target="../media/image39.emf"/><Relationship Id="rId5" Type="http://schemas.openxmlformats.org/officeDocument/2006/relationships/image" Target="../media/image16.jpg"/><Relationship Id="rId4" Type="http://schemas.openxmlformats.org/officeDocument/2006/relationships/audio" Target="../media/audio4.wav"/></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hemeOverride" Target="../theme/themeOverride23.xml"/><Relationship Id="rId5" Type="http://schemas.openxmlformats.org/officeDocument/2006/relationships/image" Target="../media/image42.png"/><Relationship Id="rId4" Type="http://schemas.openxmlformats.org/officeDocument/2006/relationships/image" Target="../media/image16.jpg"/></Relationships>
</file>

<file path=ppt/slides/_rels/slide2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4.xml"/><Relationship Id="rId7" Type="http://schemas.microsoft.com/office/2007/relationships/hdphoto" Target="../media/hdphoto1.wdp"/><Relationship Id="rId2" Type="http://schemas.openxmlformats.org/officeDocument/2006/relationships/slideLayout" Target="../slideLayouts/slideLayout84.xml"/><Relationship Id="rId1" Type="http://schemas.openxmlformats.org/officeDocument/2006/relationships/themeOverride" Target="../theme/themeOverride2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8.png"/><Relationship Id="rId11" Type="http://schemas.openxmlformats.org/officeDocument/2006/relationships/image" Target="../media/image4.gif"/><Relationship Id="rId5" Type="http://schemas.openxmlformats.org/officeDocument/2006/relationships/slide" Target="slide4.xml"/><Relationship Id="rId10" Type="http://schemas.openxmlformats.org/officeDocument/2006/relationships/image" Target="../media/image10.gif"/><Relationship Id="rId4" Type="http://schemas.openxmlformats.org/officeDocument/2006/relationships/image" Target="../media/image7.png"/><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51.xml"/><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6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slide" Target="slide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4.xml"/><Relationship Id="rId7" Type="http://schemas.microsoft.com/office/2007/relationships/hdphoto" Target="../media/hdphoto1.wdp"/><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themeOverride" Target="../theme/themeOverride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4.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2B9E03-7B94-432F-B67E-1FF0AAD9FE96}"/>
              </a:ext>
            </a:extLst>
          </p:cNvPr>
          <p:cNvPicPr>
            <a:picLocks noChangeAspect="1"/>
          </p:cNvPicPr>
          <p:nvPr/>
        </p:nvPicPr>
        <p:blipFill>
          <a:blip r:embed="rId5"/>
          <a:stretch>
            <a:fillRect/>
          </a:stretch>
        </p:blipFill>
        <p:spPr>
          <a:xfrm>
            <a:off x="1818531" y="1588615"/>
            <a:ext cx="8364437" cy="3566469"/>
          </a:xfrm>
          <a:prstGeom prst="rect">
            <a:avLst/>
          </a:prstGeom>
        </p:spPr>
      </p:pic>
    </p:spTree>
    <p:extLst>
      <p:ext uri="{BB962C8B-B14F-4D97-AF65-F5344CB8AC3E}">
        <p14:creationId xmlns:p14="http://schemas.microsoft.com/office/powerpoint/2010/main" val="832424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F084088D-A06B-6EE3-6D43-7779493E3173}"/>
              </a:ext>
            </a:extLst>
          </p:cNvPr>
          <p:cNvPicPr>
            <a:picLocks noChangeAspect="1"/>
          </p:cNvPicPr>
          <p:nvPr/>
        </p:nvPicPr>
        <p:blipFill>
          <a:blip r:embed="rId5"/>
          <a:stretch>
            <a:fillRect/>
          </a:stretch>
        </p:blipFill>
        <p:spPr>
          <a:xfrm>
            <a:off x="1866900" y="914401"/>
            <a:ext cx="9649000" cy="4995862"/>
          </a:xfrm>
          <a:prstGeom prst="rect">
            <a:avLst/>
          </a:prstGeom>
        </p:spPr>
      </p:pic>
    </p:spTree>
    <p:extLst>
      <p:ext uri="{BB962C8B-B14F-4D97-AF65-F5344CB8AC3E}">
        <p14:creationId xmlns:p14="http://schemas.microsoft.com/office/powerpoint/2010/main" val="3315795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B8CE2851-8714-EB65-59CA-DAC27FBD226F}"/>
              </a:ext>
            </a:extLst>
          </p:cNvPr>
          <p:cNvPicPr>
            <a:picLocks noChangeAspect="1"/>
          </p:cNvPicPr>
          <p:nvPr/>
        </p:nvPicPr>
        <p:blipFill>
          <a:blip r:embed="rId5"/>
          <a:stretch>
            <a:fillRect/>
          </a:stretch>
        </p:blipFill>
        <p:spPr>
          <a:xfrm>
            <a:off x="8653462" y="266700"/>
            <a:ext cx="2390775" cy="6305550"/>
          </a:xfrm>
          <a:prstGeom prst="rect">
            <a:avLst/>
          </a:prstGeom>
        </p:spPr>
      </p:pic>
      <p:sp>
        <p:nvSpPr>
          <p:cNvPr id="4" name="Rectangle: Rounded Corners 3">
            <a:extLst>
              <a:ext uri="{FF2B5EF4-FFF2-40B4-BE49-F238E27FC236}">
                <a16:creationId xmlns:a16="http://schemas.microsoft.com/office/drawing/2014/main" id="{2E3699D9-EEBA-72F0-3F22-786DEC26F5DE}"/>
              </a:ext>
            </a:extLst>
          </p:cNvPr>
          <p:cNvSpPr/>
          <p:nvPr/>
        </p:nvSpPr>
        <p:spPr>
          <a:xfrm>
            <a:off x="1343025" y="6191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Trục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mẹ</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Hà, Dung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6E6185AB-0110-CFE7-DC09-7714C2581A3D}"/>
              </a:ext>
            </a:extLst>
          </p:cNvPr>
          <p:cNvSpPr txBox="1"/>
          <p:nvPr/>
        </p:nvSpPr>
        <p:spPr>
          <a:xfrm>
            <a:off x="10810875" y="56483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6" name="TextBox 5">
            <a:extLst>
              <a:ext uri="{FF2B5EF4-FFF2-40B4-BE49-F238E27FC236}">
                <a16:creationId xmlns:a16="http://schemas.microsoft.com/office/drawing/2014/main" id="{700DEB4A-2104-8713-B40C-23D2332D1FAF}"/>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7" name="TextBox 6">
            <a:extLst>
              <a:ext uri="{FF2B5EF4-FFF2-40B4-BE49-F238E27FC236}">
                <a16:creationId xmlns:a16="http://schemas.microsoft.com/office/drawing/2014/main" id="{F2697CAB-908B-56E1-B5C3-7ADABBEFF0CB}"/>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8" name="TextBox 7">
            <a:extLst>
              <a:ext uri="{FF2B5EF4-FFF2-40B4-BE49-F238E27FC236}">
                <a16:creationId xmlns:a16="http://schemas.microsoft.com/office/drawing/2014/main" id="{444BD723-644F-C30D-391B-622EC9514F36}"/>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11" name="Rectangle: Rounded Corners 10">
            <a:extLst>
              <a:ext uri="{FF2B5EF4-FFF2-40B4-BE49-F238E27FC236}">
                <a16:creationId xmlns:a16="http://schemas.microsoft.com/office/drawing/2014/main" id="{F76BE0A4-4B5F-3DE2-D98F-0BE0AE1B064A}"/>
              </a:ext>
            </a:extLst>
          </p:cNvPr>
          <p:cNvSpPr/>
          <p:nvPr/>
        </p:nvSpPr>
        <p:spPr>
          <a:xfrm>
            <a:off x="1304925" y="2600325"/>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thành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trong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gia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năm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nào</a:t>
            </a:r>
            <a:r>
              <a:rPr lang="en-US" sz="3200" b="1" dirty="0">
                <a:latin typeface="Calibri" panose="020F0502020204030204" pitchFamily="34" charset="0"/>
                <a:cs typeface="Calibri" panose="020F0502020204030204" pitchFamily="34" charset="0"/>
              </a:rPr>
              <a:t> ?</a:t>
            </a:r>
          </a:p>
        </p:txBody>
      </p:sp>
      <p:sp>
        <p:nvSpPr>
          <p:cNvPr id="12" name="Rectangle: Rounded Corners 11">
            <a:extLst>
              <a:ext uri="{FF2B5EF4-FFF2-40B4-BE49-F238E27FC236}">
                <a16:creationId xmlns:a16="http://schemas.microsoft.com/office/drawing/2014/main" id="{B7EFC9EE-6541-0599-322F-C802F8DBAA82}"/>
              </a:ext>
            </a:extLst>
          </p:cNvPr>
          <p:cNvSpPr/>
          <p:nvPr/>
        </p:nvSpPr>
        <p:spPr>
          <a:xfrm>
            <a:off x="1343025" y="4362450"/>
            <a:ext cx="6991350" cy="1038225"/>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nay </a:t>
            </a:r>
            <a:r>
              <a:rPr lang="en-US" sz="4000" b="1" dirty="0" err="1">
                <a:latin typeface="Calibri" panose="020F0502020204030204" pitchFamily="34" charset="0"/>
                <a:cs typeface="Calibri" panose="020F0502020204030204" pitchFamily="34" charset="0"/>
              </a:rPr>
              <a:t>là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bao </a:t>
            </a:r>
            <a:r>
              <a:rPr lang="en-US" sz="4000" b="1" dirty="0" err="1">
                <a:latin typeface="Calibri" panose="020F0502020204030204" pitchFamily="34" charset="0"/>
                <a:cs typeface="Calibri" panose="020F0502020204030204" pitchFamily="34" charset="0"/>
              </a:rPr>
              <a:t>nhiêu</a:t>
            </a:r>
            <a:r>
              <a:rPr lang="en-US" sz="4000" b="1" dirty="0">
                <a:latin typeface="Calibri" panose="020F0502020204030204" pitchFamily="34" charset="0"/>
                <a:cs typeface="Calibri" panose="020F0502020204030204" pitchFamily="34" charset="0"/>
              </a:rPr>
              <a:t> ?</a:t>
            </a:r>
          </a:p>
        </p:txBody>
      </p:sp>
      <p:sp>
        <p:nvSpPr>
          <p:cNvPr id="13" name="TextBox 12">
            <a:extLst>
              <a:ext uri="{FF2B5EF4-FFF2-40B4-BE49-F238E27FC236}">
                <a16:creationId xmlns:a16="http://schemas.microsoft.com/office/drawing/2014/main" id="{55D5CDBA-0736-F83F-D581-591071E0C082}"/>
              </a:ext>
            </a:extLst>
          </p:cNvPr>
          <p:cNvSpPr txBox="1"/>
          <p:nvPr/>
        </p:nvSpPr>
        <p:spPr>
          <a:xfrm>
            <a:off x="4105275" y="5572125"/>
            <a:ext cx="1657350"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2013</a:t>
            </a:r>
          </a:p>
        </p:txBody>
      </p:sp>
    </p:spTree>
    <p:extLst>
      <p:ext uri="{BB962C8B-B14F-4D97-AF65-F5344CB8AC3E}">
        <p14:creationId xmlns:p14="http://schemas.microsoft.com/office/powerpoint/2010/main" val="11454936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wipe(down)">
                                      <p:cBhvr>
                                        <p:cTn id="32" dur="500"/>
                                        <p:tgtEl>
                                          <p:spTgt spid="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180976"/>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9" name="Picture 8">
            <a:extLst>
              <a:ext uri="{FF2B5EF4-FFF2-40B4-BE49-F238E27FC236}">
                <a16:creationId xmlns:a16="http://schemas.microsoft.com/office/drawing/2014/main" id="{B84CAFB8-09D7-CA8B-281B-358712C3C82F}"/>
              </a:ext>
            </a:extLst>
          </p:cNvPr>
          <p:cNvPicPr>
            <a:picLocks noChangeAspect="1"/>
          </p:cNvPicPr>
          <p:nvPr/>
        </p:nvPicPr>
        <p:blipFill>
          <a:blip r:embed="rId5"/>
          <a:stretch>
            <a:fillRect/>
          </a:stretch>
        </p:blipFill>
        <p:spPr>
          <a:xfrm>
            <a:off x="2414587" y="319087"/>
            <a:ext cx="7800975" cy="6181725"/>
          </a:xfrm>
          <a:prstGeom prst="rect">
            <a:avLst/>
          </a:prstGeom>
        </p:spPr>
      </p:pic>
    </p:spTree>
    <p:extLst>
      <p:ext uri="{BB962C8B-B14F-4D97-AF65-F5344CB8AC3E}">
        <p14:creationId xmlns:p14="http://schemas.microsoft.com/office/powerpoint/2010/main" val="2407204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41132" y="114301"/>
            <a:ext cx="11690971" cy="6600824"/>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3CB3240C-283A-9A10-AD12-BAF1A7FE6812}"/>
              </a:ext>
            </a:extLst>
          </p:cNvPr>
          <p:cNvSpPr/>
          <p:nvPr/>
        </p:nvSpPr>
        <p:spPr>
          <a:xfrm>
            <a:off x="2495550" y="419101"/>
            <a:ext cx="72961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101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3F6C6B3E-4498-6F13-DCF7-CD01FDF78B7B}"/>
              </a:ext>
            </a:extLst>
          </p:cNvPr>
          <p:cNvSpPr txBox="1"/>
          <p:nvPr/>
        </p:nvSpPr>
        <p:spPr>
          <a:xfrm>
            <a:off x="3448050" y="124777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101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II</a:t>
            </a:r>
          </a:p>
        </p:txBody>
      </p:sp>
      <p:sp>
        <p:nvSpPr>
          <p:cNvPr id="14" name="Rectangle: Rounded Corners 13">
            <a:extLst>
              <a:ext uri="{FF2B5EF4-FFF2-40B4-BE49-F238E27FC236}">
                <a16:creationId xmlns:a16="http://schemas.microsoft.com/office/drawing/2014/main" id="{ADDE2D82-D912-4CFA-10E4-E9D21893DF96}"/>
              </a:ext>
            </a:extLst>
          </p:cNvPr>
          <p:cNvSpPr/>
          <p:nvPr/>
        </p:nvSpPr>
        <p:spPr>
          <a:xfrm>
            <a:off x="1457326" y="1943101"/>
            <a:ext cx="9305924"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2023 </a:t>
            </a:r>
            <a:r>
              <a:rPr lang="en-US" sz="4000" b="1" dirty="0" err="1">
                <a:latin typeface="Calibri" panose="020F0502020204030204" pitchFamily="34" charset="0"/>
                <a:cs typeface="Calibri" panose="020F0502020204030204" pitchFamily="34" charset="0"/>
              </a:rPr>
              <a:t>thuộc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thứ</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mấy</a:t>
            </a:r>
            <a:r>
              <a:rPr lang="en-US" sz="4000" b="1" dirty="0">
                <a:latin typeface="Calibri" panose="020F0502020204030204" pitchFamily="34" charset="0"/>
                <a:cs typeface="Calibri" panose="020F0502020204030204" pitchFamily="34" charset="0"/>
              </a:rPr>
              <a:t>?</a:t>
            </a:r>
          </a:p>
        </p:txBody>
      </p:sp>
      <p:sp>
        <p:nvSpPr>
          <p:cNvPr id="15" name="TextBox 14">
            <a:extLst>
              <a:ext uri="{FF2B5EF4-FFF2-40B4-BE49-F238E27FC236}">
                <a16:creationId xmlns:a16="http://schemas.microsoft.com/office/drawing/2014/main" id="{BF26F349-C3B8-1CD7-5372-DB807C38BB76}"/>
              </a:ext>
            </a:extLst>
          </p:cNvPr>
          <p:cNvSpPr txBox="1"/>
          <p:nvPr/>
        </p:nvSpPr>
        <p:spPr>
          <a:xfrm>
            <a:off x="3305175" y="2752725"/>
            <a:ext cx="63627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Năm</a:t>
            </a:r>
            <a:r>
              <a:rPr lang="en-US" sz="3200" b="1" dirty="0">
                <a:solidFill>
                  <a:srgbClr val="FF0000"/>
                </a:solidFill>
                <a:latin typeface="Calibri" panose="020F0502020204030204" pitchFamily="34" charset="0"/>
                <a:cs typeface="Calibri" panose="020F0502020204030204" pitchFamily="34" charset="0"/>
              </a:rPr>
              <a:t> 2023 </a:t>
            </a:r>
            <a:r>
              <a:rPr lang="en-US" sz="3200" b="1" dirty="0" err="1">
                <a:solidFill>
                  <a:srgbClr val="FF0000"/>
                </a:solidFill>
                <a:latin typeface="Calibri" panose="020F0502020204030204" pitchFamily="34" charset="0"/>
                <a:cs typeface="Calibri" panose="020F0502020204030204" pitchFamily="34" charset="0"/>
              </a:rPr>
              <a:t>thuộc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thế</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kỷ</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thứ</a:t>
            </a:r>
            <a:r>
              <a:rPr lang="en-US" sz="3200" b="1" dirty="0">
                <a:solidFill>
                  <a:srgbClr val="FF0000"/>
                </a:solidFill>
                <a:latin typeface="Calibri" panose="020F0502020204030204" pitchFamily="34" charset="0"/>
                <a:cs typeface="Calibri" panose="020F0502020204030204" pitchFamily="34" charset="0"/>
              </a:rPr>
              <a:t>  XXI</a:t>
            </a:r>
          </a:p>
        </p:txBody>
      </p:sp>
      <p:sp>
        <p:nvSpPr>
          <p:cNvPr id="19" name="Rectangle: Rounded Corners 18">
            <a:extLst>
              <a:ext uri="{FF2B5EF4-FFF2-40B4-BE49-F238E27FC236}">
                <a16:creationId xmlns:a16="http://schemas.microsoft.com/office/drawing/2014/main" id="{9C9F3BB1-870B-9A79-E2CB-2E1767870AC4}"/>
              </a:ext>
            </a:extLst>
          </p:cNvPr>
          <p:cNvSpPr/>
          <p:nvPr/>
        </p:nvSpPr>
        <p:spPr>
          <a:xfrm>
            <a:off x="1228725" y="3352801"/>
            <a:ext cx="950595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latin typeface="Calibri" panose="020F0502020204030204" pitchFamily="34" charset="0"/>
                <a:cs typeface="Calibri" panose="020F0502020204030204" pitchFamily="34" charset="0"/>
              </a:rPr>
              <a:t>Thế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kỉ</a:t>
            </a:r>
            <a:r>
              <a:rPr lang="en-US" sz="4000" b="1" dirty="0">
                <a:latin typeface="Calibri" panose="020F0502020204030204" pitchFamily="34" charset="0"/>
                <a:cs typeface="Calibri" panose="020F0502020204030204" pitchFamily="34" charset="0"/>
              </a:rPr>
              <a:t> X </a:t>
            </a:r>
            <a:r>
              <a:rPr lang="en-US" sz="4000" b="1" dirty="0" err="1">
                <a:latin typeface="Calibri" panose="020F0502020204030204" pitchFamily="34" charset="0"/>
                <a:cs typeface="Calibri" panose="020F0502020204030204" pitchFamily="34" charset="0"/>
              </a:rPr>
              <a:t>kéo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dài</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từ</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đến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năm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nào</a:t>
            </a:r>
            <a:r>
              <a:rPr lang="en-US" sz="4000" b="1" dirty="0">
                <a:latin typeface="Calibri" panose="020F0502020204030204" pitchFamily="34" charset="0"/>
                <a:cs typeface="Calibri" panose="020F0502020204030204" pitchFamily="34" charset="0"/>
              </a:rPr>
              <a:t>? </a:t>
            </a:r>
          </a:p>
        </p:txBody>
      </p:sp>
      <p:sp>
        <p:nvSpPr>
          <p:cNvPr id="20" name="TextBox 19">
            <a:extLst>
              <a:ext uri="{FF2B5EF4-FFF2-40B4-BE49-F238E27FC236}">
                <a16:creationId xmlns:a16="http://schemas.microsoft.com/office/drawing/2014/main" id="{F2BD72C7-ACCB-D575-4477-576CA64FC14C}"/>
              </a:ext>
            </a:extLst>
          </p:cNvPr>
          <p:cNvSpPr txBox="1"/>
          <p:nvPr/>
        </p:nvSpPr>
        <p:spPr>
          <a:xfrm>
            <a:off x="3390900" y="4114800"/>
            <a:ext cx="6362700"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 kéo dài từ năm 901 - 1000</a:t>
            </a:r>
            <a:endParaRPr lang="en-US" sz="3200" b="1" dirty="0">
              <a:solidFill>
                <a:srgbClr val="FF000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763B0631-54F5-634A-1F5F-2B3BAC3F3938}"/>
              </a:ext>
            </a:extLst>
          </p:cNvPr>
          <p:cNvSpPr/>
          <p:nvPr/>
        </p:nvSpPr>
        <p:spPr>
          <a:xfrm>
            <a:off x="1323975" y="4705351"/>
            <a:ext cx="9677400" cy="704850"/>
          </a:xfrm>
          <a:prstGeom prst="roundRect">
            <a:avLst/>
          </a:prstGeom>
          <a:solidFill>
            <a:schemeClr val="accent4">
              <a:lumMod val="20000"/>
              <a:lumOff val="80000"/>
            </a:schemeClr>
          </a:solidFill>
          <a:ln w="5715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latin typeface="Calibri" panose="020F0502020204030204" pitchFamily="34" charset="0"/>
                <a:cs typeface="Calibri" panose="020F0502020204030204" pitchFamily="34" charset="0"/>
              </a:rPr>
              <a:t>Thế kỉ XV kéo dài từ năm nào đến năm nào?</a:t>
            </a:r>
            <a:endParaRPr lang="en-US" sz="4000" b="1"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BD5C60C0-23DA-35C3-39E4-C56954EDEE0B}"/>
              </a:ext>
            </a:extLst>
          </p:cNvPr>
          <p:cNvSpPr txBox="1"/>
          <p:nvPr/>
        </p:nvSpPr>
        <p:spPr>
          <a:xfrm>
            <a:off x="2581275" y="5495925"/>
            <a:ext cx="7172325" cy="584775"/>
          </a:xfrm>
          <a:prstGeom prst="rect">
            <a:avLst/>
          </a:prstGeom>
          <a:noFill/>
        </p:spPr>
        <p:txBody>
          <a:bodyPr wrap="square" rtlCol="0">
            <a:spAutoFit/>
          </a:bodyPr>
          <a:lstStyle/>
          <a:p>
            <a:r>
              <a:rPr lang="en-US" sz="3200" b="1">
                <a:solidFill>
                  <a:srgbClr val="FF0000"/>
                </a:solidFill>
                <a:latin typeface="Calibri" panose="020F0502020204030204" pitchFamily="34" charset="0"/>
                <a:cs typeface="Calibri" panose="020F0502020204030204" pitchFamily="34" charset="0"/>
              </a:rPr>
              <a:t>Thế kỉ  XV kéo dài từ năm 1501 - 1600</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268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wipe(down)">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xEl>
                                              <p:pRg st="0" end="0"/>
                                            </p:txEl>
                                          </p:spTgt>
                                        </p:tgtEl>
                                        <p:attrNameLst>
                                          <p:attrName>style.visibility</p:attrName>
                                        </p:attrNameLst>
                                      </p:cBhvr>
                                      <p:to>
                                        <p:strVal val="visible"/>
                                      </p:to>
                                    </p:set>
                                    <p:animEffect transition="in" filter="wipe(down)">
                                      <p:cBhvr>
                                        <p:cTn id="4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981075"/>
            <a:ext cx="8096250" cy="1876425"/>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Thế kỉ là một đơn vị đo thời gian lớn nhất</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2800" b="1" dirty="0">
                <a:latin typeface="Cambria" panose="02040503050406030204" pitchFamily="18" charset="0"/>
                <a:ea typeface="Cambria" panose="02040503050406030204" pitchFamily="18" charset="0"/>
              </a:rPr>
              <a:t>1 thế kỉ =</a:t>
            </a:r>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100 năm</a:t>
            </a:r>
            <a:endParaRPr lang="en-US" sz="28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2800" b="1" dirty="0">
                <a:latin typeface="Cambria" panose="02040503050406030204" pitchFamily="18" charset="0"/>
                <a:ea typeface="Cambria" panose="02040503050406030204" pitchFamily="18" charset="0"/>
              </a:rPr>
              <a:t>N</a:t>
            </a:r>
            <a:r>
              <a:rPr lang="vi-VN" sz="2800" b="1" dirty="0">
                <a:latin typeface="Cambria" panose="02040503050406030204" pitchFamily="18" charset="0"/>
                <a:ea typeface="Cambria" panose="02040503050406030204" pitchFamily="18" charset="0"/>
              </a:rPr>
              <a:t>gười ta dùng chữ số la mã để ghi tên thế kỉ.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1486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162E00-46E7-B285-719D-8AC0B2555969}"/>
              </a:ext>
            </a:extLst>
          </p:cNvPr>
          <p:cNvPicPr>
            <a:picLocks noChangeAspect="1"/>
          </p:cNvPicPr>
          <p:nvPr/>
        </p:nvPicPr>
        <p:blipFill>
          <a:blip r:embed="rId4"/>
          <a:stretch>
            <a:fillRect/>
          </a:stretch>
        </p:blipFill>
        <p:spPr>
          <a:xfrm>
            <a:off x="2099319" y="1896156"/>
            <a:ext cx="8583912" cy="1865538"/>
          </a:xfrm>
          <a:prstGeom prst="rect">
            <a:avLst/>
          </a:prstGeom>
        </p:spPr>
      </p:pic>
    </p:spTree>
    <p:extLst>
      <p:ext uri="{BB962C8B-B14F-4D97-AF65-F5344CB8AC3E}">
        <p14:creationId xmlns:p14="http://schemas.microsoft.com/office/powerpoint/2010/main" val="1427065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5" name="Picture 24">
            <a:extLst>
              <a:ext uri="{FF2B5EF4-FFF2-40B4-BE49-F238E27FC236}">
                <a16:creationId xmlns:a16="http://schemas.microsoft.com/office/drawing/2014/main" id="{63C1893E-8372-9B43-F4E4-C217F7B2DFFA}"/>
              </a:ext>
            </a:extLst>
          </p:cNvPr>
          <p:cNvPicPr>
            <a:picLocks noChangeAspect="1"/>
          </p:cNvPicPr>
          <p:nvPr/>
        </p:nvPicPr>
        <p:blipFill>
          <a:blip r:embed="rId5"/>
          <a:stretch>
            <a:fillRect/>
          </a:stretch>
        </p:blipFill>
        <p:spPr>
          <a:xfrm>
            <a:off x="519112" y="452437"/>
            <a:ext cx="3724275" cy="657225"/>
          </a:xfrm>
          <a:prstGeom prst="rect">
            <a:avLst/>
          </a:prstGeom>
        </p:spPr>
      </p:pic>
      <p:pic>
        <p:nvPicPr>
          <p:cNvPr id="27" name="Picture 26">
            <a:extLst>
              <a:ext uri="{FF2B5EF4-FFF2-40B4-BE49-F238E27FC236}">
                <a16:creationId xmlns:a16="http://schemas.microsoft.com/office/drawing/2014/main" id="{00FAB5CE-B186-0435-99C2-1A1FED1D4384}"/>
              </a:ext>
            </a:extLst>
          </p:cNvPr>
          <p:cNvPicPr>
            <a:picLocks noChangeAspect="1"/>
          </p:cNvPicPr>
          <p:nvPr/>
        </p:nvPicPr>
        <p:blipFill>
          <a:blip r:embed="rId6"/>
          <a:stretch>
            <a:fillRect/>
          </a:stretch>
        </p:blipFill>
        <p:spPr>
          <a:xfrm>
            <a:off x="8534400" y="314325"/>
            <a:ext cx="2438400" cy="6210300"/>
          </a:xfrm>
          <a:prstGeom prst="rect">
            <a:avLst/>
          </a:prstGeom>
        </p:spPr>
      </p:pic>
      <p:sp>
        <p:nvSpPr>
          <p:cNvPr id="33" name="TextBox 32">
            <a:extLst>
              <a:ext uri="{FF2B5EF4-FFF2-40B4-BE49-F238E27FC236}">
                <a16:creationId xmlns:a16="http://schemas.microsoft.com/office/drawing/2014/main" id="{19A4BF1D-B6B0-4202-6828-294ACFF84BF9}"/>
              </a:ext>
            </a:extLst>
          </p:cNvPr>
          <p:cNvSpPr txBox="1"/>
          <p:nvPr/>
        </p:nvSpPr>
        <p:spPr>
          <a:xfrm>
            <a:off x="466726" y="1400175"/>
            <a:ext cx="7810499" cy="1569660"/>
          </a:xfrm>
          <a:prstGeom prst="rect">
            <a:avLst/>
          </a:prstGeom>
          <a:noFill/>
        </p:spPr>
        <p:txBody>
          <a:bodyPr wrap="square" rtlCol="0">
            <a:spAutoFit/>
          </a:bodyPr>
          <a:lstStyle/>
          <a:p>
            <a:pPr algn="just" latinLnBrk="0"/>
            <a:r>
              <a:rPr lang="vi-VN" sz="3200" b="0" i="0" dirty="0">
                <a:solidFill>
                  <a:srgbClr val="000000"/>
                </a:solidFill>
                <a:effectLst/>
                <a:latin typeface="Cambria" panose="02040503050406030204" pitchFamily="18" charset="0"/>
                <a:ea typeface="Cambria" panose="02040503050406030204" pitchFamily="18" charset="0"/>
              </a:rPr>
              <a:t>a) Đọc năm sinh của mỗi người trong gia đình bạn Dung và cho biết năm đó thuộc thế kỉ nào.</a:t>
            </a:r>
          </a:p>
        </p:txBody>
      </p:sp>
      <p:sp>
        <p:nvSpPr>
          <p:cNvPr id="34" name="TextBox 33">
            <a:extLst>
              <a:ext uri="{FF2B5EF4-FFF2-40B4-BE49-F238E27FC236}">
                <a16:creationId xmlns:a16="http://schemas.microsoft.com/office/drawing/2014/main" id="{5D9B8A2A-E070-3BAC-DC6E-7EA1BFF13A3E}"/>
              </a:ext>
            </a:extLst>
          </p:cNvPr>
          <p:cNvSpPr txBox="1"/>
          <p:nvPr/>
        </p:nvSpPr>
        <p:spPr>
          <a:xfrm>
            <a:off x="10744200" y="568642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1983</a:t>
            </a:r>
          </a:p>
        </p:txBody>
      </p:sp>
      <p:sp>
        <p:nvSpPr>
          <p:cNvPr id="37" name="TextBox 36">
            <a:extLst>
              <a:ext uri="{FF2B5EF4-FFF2-40B4-BE49-F238E27FC236}">
                <a16:creationId xmlns:a16="http://schemas.microsoft.com/office/drawing/2014/main" id="{69C7C495-B397-B70F-CC60-A5FD043D19E8}"/>
              </a:ext>
            </a:extLst>
          </p:cNvPr>
          <p:cNvSpPr txBox="1"/>
          <p:nvPr/>
        </p:nvSpPr>
        <p:spPr>
          <a:xfrm>
            <a:off x="10744200" y="48291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1986</a:t>
            </a:r>
          </a:p>
        </p:txBody>
      </p:sp>
      <p:sp>
        <p:nvSpPr>
          <p:cNvPr id="38" name="TextBox 37">
            <a:extLst>
              <a:ext uri="{FF2B5EF4-FFF2-40B4-BE49-F238E27FC236}">
                <a16:creationId xmlns:a16="http://schemas.microsoft.com/office/drawing/2014/main" id="{87A40D5B-3DBF-EC68-15B1-060EE9130A86}"/>
              </a:ext>
            </a:extLst>
          </p:cNvPr>
          <p:cNvSpPr txBox="1"/>
          <p:nvPr/>
        </p:nvSpPr>
        <p:spPr>
          <a:xfrm>
            <a:off x="10763250" y="1981200"/>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2009</a:t>
            </a:r>
          </a:p>
        </p:txBody>
      </p:sp>
      <p:sp>
        <p:nvSpPr>
          <p:cNvPr id="39" name="TextBox 38">
            <a:extLst>
              <a:ext uri="{FF2B5EF4-FFF2-40B4-BE49-F238E27FC236}">
                <a16:creationId xmlns:a16="http://schemas.microsoft.com/office/drawing/2014/main" id="{53424FF1-B67E-FABC-FF9C-49C6642C17C3}"/>
              </a:ext>
            </a:extLst>
          </p:cNvPr>
          <p:cNvSpPr txBox="1"/>
          <p:nvPr/>
        </p:nvSpPr>
        <p:spPr>
          <a:xfrm>
            <a:off x="10753725" y="981075"/>
            <a:ext cx="1114425" cy="523220"/>
          </a:xfrm>
          <a:prstGeom prst="rect">
            <a:avLst/>
          </a:prstGeom>
          <a:noFill/>
        </p:spPr>
        <p:txBody>
          <a:bodyPr wrap="square" rtlCol="0">
            <a:spAutoFit/>
          </a:bodyPr>
          <a:lstStyle/>
          <a:p>
            <a:r>
              <a:rPr lang="en-US" sz="2800" b="1" dirty="0">
                <a:solidFill>
                  <a:srgbClr val="FF0000"/>
                </a:solidFill>
                <a:latin typeface="Calibri" panose="020F0502020204030204" pitchFamily="34" charset="0"/>
                <a:cs typeface="Calibri" panose="020F0502020204030204" pitchFamily="34" charset="0"/>
              </a:rPr>
              <a:t>2014</a:t>
            </a:r>
          </a:p>
        </p:txBody>
      </p:sp>
      <p:sp>
        <p:nvSpPr>
          <p:cNvPr id="40" name="TextBox 39">
            <a:extLst>
              <a:ext uri="{FF2B5EF4-FFF2-40B4-BE49-F238E27FC236}">
                <a16:creationId xmlns:a16="http://schemas.microsoft.com/office/drawing/2014/main" id="{587DF967-FC08-244A-6747-35A2B0E0FC58}"/>
              </a:ext>
            </a:extLst>
          </p:cNvPr>
          <p:cNvSpPr txBox="1"/>
          <p:nvPr/>
        </p:nvSpPr>
        <p:spPr>
          <a:xfrm>
            <a:off x="295275" y="3190875"/>
            <a:ext cx="8248650" cy="2597699"/>
          </a:xfrm>
          <a:prstGeom prst="rect">
            <a:avLst/>
          </a:prstGeom>
          <a:noFill/>
        </p:spPr>
        <p:txBody>
          <a:bodyPr wrap="square" rtlCol="0">
            <a:spAutoFit/>
          </a:bodyPr>
          <a:lstStyle/>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Bố</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1983.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err="1">
                <a:solidFill>
                  <a:srgbClr val="FF0000"/>
                </a:solidFill>
                <a:effectLst/>
                <a:latin typeface="Cambria" panose="02040503050406030204" pitchFamily="18" charset="0"/>
                <a:ea typeface="Cambria" panose="02040503050406030204" pitchFamily="18" charset="0"/>
              </a:rPr>
              <a:t>Mẹ</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của</a:t>
            </a:r>
            <a:r>
              <a:rPr lang="en-US" sz="2800" i="0" dirty="0">
                <a:solidFill>
                  <a:srgbClr val="FF0000"/>
                </a:solidFill>
                <a:effectLst/>
                <a:latin typeface="Cambria" panose="02040503050406030204" pitchFamily="18" charset="0"/>
                <a:ea typeface="Cambria" panose="02040503050406030204" pitchFamily="18" charset="0"/>
              </a:rPr>
              <a:t> 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1986.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Anh Hà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2009.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a:p>
            <a:pPr algn="just" latinLnBrk="0">
              <a:lnSpc>
                <a:spcPct val="150000"/>
              </a:lnSpc>
            </a:pPr>
            <a:r>
              <a:rPr lang="en-US" sz="2800" i="0" dirty="0">
                <a:solidFill>
                  <a:srgbClr val="FF0000"/>
                </a:solidFill>
                <a:effectLst/>
                <a:latin typeface="Cambria" panose="02040503050406030204" pitchFamily="18" charset="0"/>
                <a:ea typeface="Cambria" panose="02040503050406030204" pitchFamily="18" charset="0"/>
              </a:rPr>
              <a:t>Dung </a:t>
            </a:r>
            <a:r>
              <a:rPr lang="en-US" sz="2800" i="0" dirty="0" err="1">
                <a:solidFill>
                  <a:srgbClr val="FF0000"/>
                </a:solidFill>
                <a:effectLst/>
                <a:latin typeface="Cambria" panose="02040503050406030204" pitchFamily="18" charset="0"/>
                <a:ea typeface="Cambria" panose="02040503050406030204" pitchFamily="18" charset="0"/>
              </a:rPr>
              <a:t>sinh</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2014. </a:t>
            </a:r>
            <a:r>
              <a:rPr lang="en-US" sz="2800" i="0" dirty="0" err="1">
                <a:solidFill>
                  <a:srgbClr val="FF0000"/>
                </a:solidFill>
                <a:effectLst/>
                <a:latin typeface="Cambria" panose="02040503050406030204" pitchFamily="18" charset="0"/>
                <a:ea typeface="Cambria" panose="02040503050406030204" pitchFamily="18" charset="0"/>
              </a:rPr>
              <a:t>Năm</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đó</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thuộc</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thế</a:t>
            </a:r>
            <a:r>
              <a:rPr lang="en-US" sz="2800" i="0" dirty="0">
                <a:solidFill>
                  <a:srgbClr val="FF0000"/>
                </a:solidFill>
                <a:effectLst/>
                <a:latin typeface="Cambria" panose="02040503050406030204" pitchFamily="18" charset="0"/>
                <a:ea typeface="Cambria" panose="02040503050406030204" pitchFamily="18" charset="0"/>
              </a:rPr>
              <a:t> </a:t>
            </a:r>
            <a:r>
              <a:rPr lang="en-US" sz="2800" i="0" dirty="0" err="1">
                <a:solidFill>
                  <a:srgbClr val="FF0000"/>
                </a:solidFill>
                <a:effectLst/>
                <a:latin typeface="Cambria" panose="02040503050406030204" pitchFamily="18" charset="0"/>
                <a:ea typeface="Cambria" panose="02040503050406030204" pitchFamily="18" charset="0"/>
              </a:rPr>
              <a:t>kỉ</a:t>
            </a:r>
            <a:r>
              <a:rPr lang="en-US" sz="2800" i="0" dirty="0">
                <a:solidFill>
                  <a:srgbClr val="FF0000"/>
                </a:solidFill>
                <a:effectLst/>
                <a:latin typeface="Cambria" panose="02040503050406030204" pitchFamily="18" charset="0"/>
                <a:ea typeface="Cambria" panose="02040503050406030204" pitchFamily="18" charset="0"/>
              </a:rPr>
              <a:t> XXI.</a:t>
            </a:r>
          </a:p>
        </p:txBody>
      </p:sp>
    </p:spTree>
    <p:extLst>
      <p:ext uri="{BB962C8B-B14F-4D97-AF65-F5344CB8AC3E}">
        <p14:creationId xmlns:p14="http://schemas.microsoft.com/office/powerpoint/2010/main" val="1974369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down)">
                                      <p:cBhvr>
                                        <p:cTn id="20" dur="500"/>
                                        <p:tgtEl>
                                          <p:spTgt spid="3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down)">
                                      <p:cBhvr>
                                        <p:cTn id="23" dur="500"/>
                                        <p:tgtEl>
                                          <p:spTgt spid="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down)">
                                      <p:cBhvr>
                                        <p:cTn id="26" dur="500"/>
                                        <p:tgtEl>
                                          <p:spTgt spid="3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down)">
                                      <p:cBhvr>
                                        <p:cTn id="29" dur="5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0">
                                            <p:txEl>
                                              <p:pRg st="0" end="0"/>
                                            </p:txEl>
                                          </p:spTgt>
                                        </p:tgtEl>
                                        <p:attrNameLst>
                                          <p:attrName>style.visibility</p:attrName>
                                        </p:attrNameLst>
                                      </p:cBhvr>
                                      <p:to>
                                        <p:strVal val="visible"/>
                                      </p:to>
                                    </p:set>
                                    <p:animEffect transition="in" filter="wipe(down)">
                                      <p:cBhvr>
                                        <p:cTn id="34" dur="500"/>
                                        <p:tgtEl>
                                          <p:spTgt spid="4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xEl>
                                              <p:pRg st="1" end="1"/>
                                            </p:txEl>
                                          </p:spTgt>
                                        </p:tgtEl>
                                        <p:attrNameLst>
                                          <p:attrName>style.visibility</p:attrName>
                                        </p:attrNameLst>
                                      </p:cBhvr>
                                      <p:to>
                                        <p:strVal val="visible"/>
                                      </p:to>
                                    </p:set>
                                    <p:animEffect transition="in" filter="wipe(down)">
                                      <p:cBhvr>
                                        <p:cTn id="39" dur="500"/>
                                        <p:tgtEl>
                                          <p:spTgt spid="40">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0">
                                            <p:txEl>
                                              <p:pRg st="2" end="2"/>
                                            </p:txEl>
                                          </p:spTgt>
                                        </p:tgtEl>
                                        <p:attrNameLst>
                                          <p:attrName>style.visibility</p:attrName>
                                        </p:attrNameLst>
                                      </p:cBhvr>
                                      <p:to>
                                        <p:strVal val="visible"/>
                                      </p:to>
                                    </p:set>
                                    <p:animEffect transition="in" filter="wipe(down)">
                                      <p:cBhvr>
                                        <p:cTn id="44" dur="500"/>
                                        <p:tgtEl>
                                          <p:spTgt spid="4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0">
                                            <p:txEl>
                                              <p:pRg st="3" end="3"/>
                                            </p:txEl>
                                          </p:spTgt>
                                        </p:tgtEl>
                                        <p:attrNameLst>
                                          <p:attrName>style.visibility</p:attrName>
                                        </p:attrNameLst>
                                      </p:cBhvr>
                                      <p:to>
                                        <p:strVal val="visible"/>
                                      </p:to>
                                    </p:set>
                                    <p:animEffect transition="in" filter="wipe(down)">
                                      <p:cBhvr>
                                        <p:cTn id="49" dur="500"/>
                                        <p:tgtEl>
                                          <p:spTgt spid="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Graphic 1">
            <a:extLst>
              <a:ext uri="{FF2B5EF4-FFF2-40B4-BE49-F238E27FC236}">
                <a16:creationId xmlns:a16="http://schemas.microsoft.com/office/drawing/2014/main" id="{A8FA97AE-0715-3BE5-A0B5-46FC09914D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4734" y="2823372"/>
            <a:ext cx="3178192" cy="3396585"/>
          </a:xfrm>
          <a:prstGeom prst="rect">
            <a:avLst/>
          </a:prstGeom>
        </p:spPr>
      </p:pic>
      <p:sp>
        <p:nvSpPr>
          <p:cNvPr id="3" name="Speech Bubble: Rectangle with Corners Rounded 2">
            <a:extLst>
              <a:ext uri="{FF2B5EF4-FFF2-40B4-BE49-F238E27FC236}">
                <a16:creationId xmlns:a16="http://schemas.microsoft.com/office/drawing/2014/main" id="{767E04DA-33A0-5BF6-416C-B1A6C386FC44}"/>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b) </a:t>
            </a:r>
            <a:r>
              <a:rPr lang="vi-VN" sz="4000" b="1" dirty="0">
                <a:solidFill>
                  <a:prstClr val="black"/>
                </a:solidFill>
                <a:latin typeface="Cambria" panose="02040503050406030204" pitchFamily="18" charset="0"/>
                <a:ea typeface="Cambria" panose="02040503050406030204" pitchFamily="18" charset="0"/>
              </a:rPr>
              <a:t>Hiện tại đang là năm bao nhiêu? Thuộc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DBB4783-7BCB-403B-8676-D435B85E5708}"/>
              </a:ext>
            </a:extLst>
          </p:cNvPr>
          <p:cNvSpPr txBox="1"/>
          <p:nvPr/>
        </p:nvSpPr>
        <p:spPr>
          <a:xfrm>
            <a:off x="4343400" y="3810000"/>
            <a:ext cx="7610475" cy="600164"/>
          </a:xfrm>
          <a:prstGeom prst="rect">
            <a:avLst/>
          </a:prstGeom>
          <a:noFill/>
        </p:spPr>
        <p:txBody>
          <a:bodyPr wrap="square" rtlCol="0">
            <a:spAutoFit/>
          </a:bodyPr>
          <a:lstStyle/>
          <a:p>
            <a:r>
              <a:rPr lang="vi-VN" sz="3300" b="1" dirty="0">
                <a:solidFill>
                  <a:srgbClr val="FF0000"/>
                </a:solidFill>
                <a:effectLst/>
                <a:latin typeface="Cambria" panose="02040503050406030204" pitchFamily="18" charset="0"/>
                <a:ea typeface="Cambria" panose="02040503050406030204" pitchFamily="18" charset="0"/>
              </a:rPr>
              <a:t>Hiện tại là năm 2023, thuộc thế kỉ XXI</a:t>
            </a:r>
            <a:endParaRPr lang="en-US" sz="33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934233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8" y="426394"/>
            <a:ext cx="11431590"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2B7CE433-9DA4-0B56-BA87-C716622E76C8}"/>
              </a:ext>
            </a:extLst>
          </p:cNvPr>
          <p:cNvPicPr>
            <a:picLocks noChangeAspect="1"/>
          </p:cNvPicPr>
          <p:nvPr/>
        </p:nvPicPr>
        <p:blipFill>
          <a:blip r:embed="rId5"/>
          <a:stretch>
            <a:fillRect/>
          </a:stretch>
        </p:blipFill>
        <p:spPr>
          <a:xfrm>
            <a:off x="438150" y="619125"/>
            <a:ext cx="1943100" cy="971550"/>
          </a:xfrm>
          <a:prstGeom prst="rect">
            <a:avLst/>
          </a:prstGeom>
        </p:spPr>
      </p:pic>
      <p:pic>
        <p:nvPicPr>
          <p:cNvPr id="7" name="Picture 6">
            <a:extLst>
              <a:ext uri="{FF2B5EF4-FFF2-40B4-BE49-F238E27FC236}">
                <a16:creationId xmlns:a16="http://schemas.microsoft.com/office/drawing/2014/main" id="{A7CB0457-96A7-0004-63AE-E12266D1068C}"/>
              </a:ext>
            </a:extLst>
          </p:cNvPr>
          <p:cNvPicPr>
            <a:picLocks noChangeAspect="1"/>
          </p:cNvPicPr>
          <p:nvPr/>
        </p:nvPicPr>
        <p:blipFill>
          <a:blip r:embed="rId6"/>
          <a:stretch>
            <a:fillRect/>
          </a:stretch>
        </p:blipFill>
        <p:spPr>
          <a:xfrm>
            <a:off x="409575" y="2195512"/>
            <a:ext cx="11125200" cy="2124075"/>
          </a:xfrm>
          <a:prstGeom prst="rect">
            <a:avLst/>
          </a:prstGeom>
        </p:spPr>
      </p:pic>
      <p:sp>
        <p:nvSpPr>
          <p:cNvPr id="8" name="Rectangle: Rounded Corners 7">
            <a:extLst>
              <a:ext uri="{FF2B5EF4-FFF2-40B4-BE49-F238E27FC236}">
                <a16:creationId xmlns:a16="http://schemas.microsoft.com/office/drawing/2014/main" id="{A79693D6-A9A9-9892-9176-4B36F980C627}"/>
              </a:ext>
            </a:extLst>
          </p:cNvPr>
          <p:cNvSpPr/>
          <p:nvPr/>
        </p:nvSpPr>
        <p:spPr>
          <a:xfrm>
            <a:off x="2143125" y="23050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100</a:t>
            </a:r>
          </a:p>
        </p:txBody>
      </p:sp>
      <p:sp>
        <p:nvSpPr>
          <p:cNvPr id="10" name="Rectangle: Rounded Corners 9">
            <a:extLst>
              <a:ext uri="{FF2B5EF4-FFF2-40B4-BE49-F238E27FC236}">
                <a16:creationId xmlns:a16="http://schemas.microsoft.com/office/drawing/2014/main" id="{2879FD7C-98D8-F299-A7FE-1879B3653BC1}"/>
              </a:ext>
            </a:extLst>
          </p:cNvPr>
          <p:cNvSpPr/>
          <p:nvPr/>
        </p:nvSpPr>
        <p:spPr>
          <a:xfrm>
            <a:off x="2476500" y="337185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1</a:t>
            </a:r>
          </a:p>
        </p:txBody>
      </p:sp>
      <p:sp>
        <p:nvSpPr>
          <p:cNvPr id="14" name="Rectangle: Rounded Corners 13">
            <a:extLst>
              <a:ext uri="{FF2B5EF4-FFF2-40B4-BE49-F238E27FC236}">
                <a16:creationId xmlns:a16="http://schemas.microsoft.com/office/drawing/2014/main" id="{71AD3376-BC5D-9497-741E-D64719E997E7}"/>
              </a:ext>
            </a:extLst>
          </p:cNvPr>
          <p:cNvSpPr/>
          <p:nvPr/>
        </p:nvSpPr>
        <p:spPr>
          <a:xfrm>
            <a:off x="9486900" y="2314576"/>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400</a:t>
            </a:r>
          </a:p>
        </p:txBody>
      </p:sp>
      <p:sp>
        <p:nvSpPr>
          <p:cNvPr id="15" name="Rectangle: Rounded Corners 14">
            <a:extLst>
              <a:ext uri="{FF2B5EF4-FFF2-40B4-BE49-F238E27FC236}">
                <a16:creationId xmlns:a16="http://schemas.microsoft.com/office/drawing/2014/main" id="{C8271B1D-1A60-055B-C48C-7A0B802CF63E}"/>
              </a:ext>
            </a:extLst>
          </p:cNvPr>
          <p:cNvSpPr/>
          <p:nvPr/>
        </p:nvSpPr>
        <p:spPr>
          <a:xfrm>
            <a:off x="9515475" y="3352801"/>
            <a:ext cx="857250" cy="781050"/>
          </a:xfrm>
          <a:prstGeom prst="roundRect">
            <a:avLst/>
          </a:prstGeom>
          <a:ln w="38100">
            <a:solidFill>
              <a:srgbClr val="E50F66"/>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900</a:t>
            </a:r>
          </a:p>
        </p:txBody>
      </p:sp>
      <p:pic>
        <p:nvPicPr>
          <p:cNvPr id="16" name="Picture 2" descr="Watermelon Summer Fruit Cute - Free vector graphic on Pixabay">
            <a:extLst>
              <a:ext uri="{FF2B5EF4-FFF2-40B4-BE49-F238E27FC236}">
                <a16:creationId xmlns:a16="http://schemas.microsoft.com/office/drawing/2014/main" id="{0DA8FDED-EA7E-C82E-E0A3-5FFB0FE00A5E}"/>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1854972"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Watermelon Summer Fruit Cute - Free vector graphic on Pixabay">
            <a:extLst>
              <a:ext uri="{FF2B5EF4-FFF2-40B4-BE49-F238E27FC236}">
                <a16:creationId xmlns:a16="http://schemas.microsoft.com/office/drawing/2014/main" id="{18CACE01-629A-3C66-FBFF-ABB4E4A269EC}"/>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2197872" y="31370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atermelon Summer Fruit Cute - Free vector graphic on Pixabay">
            <a:extLst>
              <a:ext uri="{FF2B5EF4-FFF2-40B4-BE49-F238E27FC236}">
                <a16:creationId xmlns:a16="http://schemas.microsoft.com/office/drawing/2014/main" id="{831EC52D-F774-D2A5-9F96-29AFC6D0A26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36847" y="2070204"/>
            <a:ext cx="1366983" cy="10372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Watermelon Summer Fruit Cute - Free vector graphic on Pixabay">
            <a:extLst>
              <a:ext uri="{FF2B5EF4-FFF2-40B4-BE49-F238E27FC236}">
                <a16:creationId xmlns:a16="http://schemas.microsoft.com/office/drawing/2014/main" id="{5B353AF8-FD17-F788-C6CF-1F8E2DCEC20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255897" y="3089379"/>
            <a:ext cx="1366983" cy="1037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4128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xit" presetSubtype="4" fill="hold" nodeType="clickEffect">
                                  <p:stCondLst>
                                    <p:cond delay="0"/>
                                  </p:stCondLst>
                                  <p:childTnLst>
                                    <p:animEffect transition="out" filter="wipe(down)">
                                      <p:cBhvr>
                                        <p:cTn id="48" dur="500"/>
                                        <p:tgtEl>
                                          <p:spTgt spid="18"/>
                                        </p:tgtEl>
                                      </p:cBhvr>
                                    </p:animEffect>
                                    <p:set>
                                      <p:cBhvr>
                                        <p:cTn id="49" dur="1" fill="hold">
                                          <p:stCondLst>
                                            <p:cond delay="499"/>
                                          </p:stCondLst>
                                        </p:cTn>
                                        <p:tgtEl>
                                          <p:spTgt spid="1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xit" presetSubtype="4" fill="hold" nodeType="clickEffect">
                                  <p:stCondLst>
                                    <p:cond delay="0"/>
                                  </p:stCondLst>
                                  <p:childTnLst>
                                    <p:animEffect transition="out" filter="wipe(down)">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84995"/>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a)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Thị</a:t>
            </a:r>
            <a:r>
              <a:rPr lang="en-US" sz="2800" b="1" i="0" dirty="0">
                <a:solidFill>
                  <a:srgbClr val="000000"/>
                </a:solidFill>
                <a:effectLst/>
                <a:latin typeface="Cambria" panose="02040503050406030204" pitchFamily="18" charset="0"/>
                <a:ea typeface="Cambria" panose="02040503050406030204" pitchFamily="18" charset="0"/>
              </a:rPr>
              <a:t> Trinh)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226.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chống</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quân</a:t>
            </a:r>
            <a:r>
              <a:rPr lang="en-US" sz="2800" b="1" i="0" dirty="0">
                <a:solidFill>
                  <a:srgbClr val="000000"/>
                </a:solidFill>
                <a:effectLst/>
                <a:latin typeface="Cambria" panose="02040503050406030204" pitchFamily="18" charset="0"/>
                <a:ea typeface="Cambria" panose="02040503050406030204" pitchFamily="18" charset="0"/>
              </a:rPr>
              <a:t> Ngô </a:t>
            </a:r>
            <a:r>
              <a:rPr lang="en-US" sz="2800" b="1" i="0" dirty="0" err="1">
                <a:solidFill>
                  <a:srgbClr val="000000"/>
                </a:solidFill>
                <a:effectLst/>
                <a:latin typeface="Cambria" panose="02040503050406030204" pitchFamily="18" charset="0"/>
                <a:ea typeface="Cambria" panose="02040503050406030204" pitchFamily="18" charset="0"/>
              </a:rPr>
              <a:t>năm</a:t>
            </a:r>
            <a:r>
              <a:rPr lang="en-US" sz="2800" b="1" i="0" dirty="0">
                <a:solidFill>
                  <a:srgbClr val="000000"/>
                </a:solidFill>
                <a:effectLst/>
                <a:latin typeface="Cambria" panose="02040503050406030204" pitchFamily="18" charset="0"/>
                <a:ea typeface="Cambria" panose="02040503050406030204" pitchFamily="18" charset="0"/>
              </a:rPr>
              <a:t> 248. </a:t>
            </a:r>
            <a:r>
              <a:rPr lang="en-US" sz="2800" b="1" i="0" dirty="0" err="1">
                <a:solidFill>
                  <a:srgbClr val="000000"/>
                </a:solidFill>
                <a:effectLst/>
                <a:latin typeface="Cambria" panose="02040503050406030204" pitchFamily="18" charset="0"/>
                <a:ea typeface="Cambria" panose="02040503050406030204" pitchFamily="18" charset="0"/>
              </a:rPr>
              <a:t>Hỏi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Triệu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sinh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vào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thế</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kỉ</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nào</a:t>
            </a:r>
            <a:r>
              <a:rPr lang="en-US" sz="2800" b="1" i="0" dirty="0">
                <a:solidFill>
                  <a:srgbClr val="000000"/>
                </a:solidFill>
                <a:effectLst/>
                <a:latin typeface="Cambria" panose="02040503050406030204" pitchFamily="18" charset="0"/>
                <a:ea typeface="Cambria" panose="02040503050406030204" pitchFamily="18" charset="0"/>
              </a:rPr>
              <a:t>? Khi </a:t>
            </a:r>
            <a:r>
              <a:rPr lang="en-US" sz="2800" b="1" i="0" dirty="0" err="1">
                <a:solidFill>
                  <a:srgbClr val="000000"/>
                </a:solidFill>
                <a:effectLst/>
                <a:latin typeface="Cambria" panose="02040503050406030204" pitchFamily="18" charset="0"/>
                <a:ea typeface="Cambria" panose="02040503050406030204" pitchFamily="18" charset="0"/>
              </a:rPr>
              <a:t>lãnh</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đạo</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cuộc</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khởi</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nghĩa</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Bà</a:t>
            </a:r>
            <a:r>
              <a:rPr lang="en-US" sz="2800" b="1" i="0" dirty="0">
                <a:solidFill>
                  <a:srgbClr val="000000"/>
                </a:solidFill>
                <a:effectLst/>
                <a:latin typeface="Cambria" panose="02040503050406030204" pitchFamily="18" charset="0"/>
                <a:ea typeface="Cambria" panose="02040503050406030204" pitchFamily="18" charset="0"/>
              </a:rPr>
              <a:t> bao </a:t>
            </a:r>
            <a:r>
              <a:rPr lang="en-US" sz="2800" b="1" i="0" dirty="0" err="1">
                <a:solidFill>
                  <a:srgbClr val="000000"/>
                </a:solidFill>
                <a:effectLst/>
                <a:latin typeface="Cambria" panose="02040503050406030204" pitchFamily="18" charset="0"/>
                <a:ea typeface="Cambria" panose="02040503050406030204" pitchFamily="18" charset="0"/>
              </a:rPr>
              <a:t>nhiêu</a:t>
            </a:r>
            <a:r>
              <a:rPr lang="en-US" sz="2800" b="1" i="0" dirty="0">
                <a:solidFill>
                  <a:srgbClr val="000000"/>
                </a:solidFill>
                <a:effectLst/>
                <a:latin typeface="Cambria" panose="02040503050406030204" pitchFamily="18" charset="0"/>
                <a:ea typeface="Cambria" panose="02040503050406030204" pitchFamily="18" charset="0"/>
              </a:rPr>
              <a:t> </a:t>
            </a:r>
            <a:r>
              <a:rPr lang="en-US" sz="2800" b="1" i="0" dirty="0" err="1">
                <a:solidFill>
                  <a:srgbClr val="000000"/>
                </a:solidFill>
                <a:effectLst/>
                <a:latin typeface="Cambria" panose="02040503050406030204" pitchFamily="18" charset="0"/>
                <a:ea typeface="Cambria" panose="02040503050406030204" pitchFamily="18" charset="0"/>
              </a:rPr>
              <a:t>tuổi</a:t>
            </a:r>
            <a:r>
              <a:rPr lang="en-US" sz="2800" b="1" i="0" dirty="0">
                <a:solidFill>
                  <a:srgbClr val="000000"/>
                </a:solidFill>
                <a:effectLst/>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1295400" y="2162175"/>
            <a:ext cx="10553700" cy="1478353"/>
          </a:xfrm>
          <a:prstGeom prst="rect">
            <a:avLst/>
          </a:prstGeom>
          <a:noFill/>
        </p:spPr>
        <p:txBody>
          <a:bodyPr wrap="square" rtlCol="0">
            <a:spAutoFit/>
          </a:bodyPr>
          <a:lstStyle/>
          <a:p>
            <a:pPr algn="just">
              <a:lnSpc>
                <a:spcPct val="150000"/>
              </a:lnSpc>
            </a:pP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Thị</a:t>
            </a:r>
            <a:r>
              <a:rPr lang="en-US" sz="3200" b="1" i="0" dirty="0">
                <a:solidFill>
                  <a:srgbClr val="FF0000"/>
                </a:solidFill>
                <a:effectLst/>
                <a:latin typeface="Cambria" panose="02040503050406030204" pitchFamily="18" charset="0"/>
                <a:ea typeface="Cambria" panose="02040503050406030204" pitchFamily="18" charset="0"/>
              </a:rPr>
              <a:t> Trinh)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năm</a:t>
            </a:r>
            <a:r>
              <a:rPr lang="en-US" sz="3200" b="1" i="0" dirty="0">
                <a:solidFill>
                  <a:srgbClr val="FF0000"/>
                </a:solidFill>
                <a:effectLst/>
                <a:latin typeface="Cambria" panose="02040503050406030204" pitchFamily="18" charset="0"/>
                <a:ea typeface="Cambria" panose="02040503050406030204" pitchFamily="18" charset="0"/>
              </a:rPr>
              <a:t> 226.</a:t>
            </a:r>
          </a:p>
          <a:p>
            <a:pPr algn="just">
              <a:lnSpc>
                <a:spcPct val="150000"/>
              </a:lnSpc>
            </a:pPr>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Bà</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Triệu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sinh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vào</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thế</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kỉ</a:t>
            </a:r>
            <a:r>
              <a:rPr lang="en-US" sz="3200" b="1" i="0" dirty="0">
                <a:solidFill>
                  <a:srgbClr val="FF0000"/>
                </a:solidFill>
                <a:effectLst/>
                <a:latin typeface="Cambria" panose="02040503050406030204" pitchFamily="18" charset="0"/>
                <a:ea typeface="Cambria" panose="02040503050406030204" pitchFamily="18" charset="0"/>
              </a:rPr>
              <a:t> III.</a:t>
            </a:r>
            <a:endParaRPr lang="en-US" sz="32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A5B9610-6251-82AF-D148-D58180388BB1}"/>
              </a:ext>
            </a:extLst>
          </p:cNvPr>
          <p:cNvSpPr txBox="1"/>
          <p:nvPr/>
        </p:nvSpPr>
        <p:spPr>
          <a:xfrm>
            <a:off x="1238250" y="3810000"/>
            <a:ext cx="10553700" cy="1478353"/>
          </a:xfrm>
          <a:prstGeom prst="rect">
            <a:avLst/>
          </a:prstGeom>
          <a:noFill/>
        </p:spPr>
        <p:txBody>
          <a:bodyPr wrap="square" rtlCol="0">
            <a:spAutoFit/>
          </a:bodyPr>
          <a:lstStyle/>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Khi </a:t>
            </a:r>
            <a:r>
              <a:rPr lang="en-US" sz="3200" b="1" dirty="0" err="1">
                <a:solidFill>
                  <a:srgbClr val="FF0000"/>
                </a:solidFill>
                <a:latin typeface="Cambria" panose="02040503050406030204" pitchFamily="18" charset="0"/>
                <a:ea typeface="Cambria" panose="02040503050406030204" pitchFamily="18" charset="0"/>
              </a:rPr>
              <a:t>lãnh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khởi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nghĩa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algn="just">
              <a:lnSpc>
                <a:spcPct val="150000"/>
              </a:lnSpc>
            </a:pPr>
            <a:r>
              <a:rPr lang="en-US" sz="3200" b="1" dirty="0">
                <a:solidFill>
                  <a:srgbClr val="FF0000"/>
                </a:solidFill>
                <a:latin typeface="Cambria" panose="02040503050406030204" pitchFamily="18" charset="0"/>
                <a:ea typeface="Cambria" panose="02040503050406030204" pitchFamily="18" charset="0"/>
              </a:rPr>
              <a:t>                   248 – 226 = 22 (</a:t>
            </a:r>
            <a:r>
              <a:rPr lang="en-US" sz="3200" b="1" dirty="0" err="1">
                <a:solidFill>
                  <a:srgbClr val="FF0000"/>
                </a:solidFill>
                <a:latin typeface="Cambria" panose="02040503050406030204" pitchFamily="18" charset="0"/>
                <a:ea typeface="Cambria" panose="02040503050406030204" pitchFamily="18" charset="0"/>
              </a:rPr>
              <a:t>tuổi</a:t>
            </a:r>
            <a:r>
              <a:rPr lang="en-US" sz="32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06929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anim calcmode="lin" valueType="num">
                                      <p:cBhvr>
                                        <p:cTn id="3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1000"/>
                                        <p:tgtEl>
                                          <p:spTgt spid="6">
                                            <p:txEl>
                                              <p:pRg st="1" end="1"/>
                                            </p:txEl>
                                          </p:spTgt>
                                        </p:tgtEl>
                                      </p:cBhvr>
                                    </p:animEffect>
                                    <p:anim calcmode="lin" valueType="num">
                                      <p:cBhvr>
                                        <p:cTn id="3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203B8E0-DD21-4002-B526-AEA320F71188}"/>
              </a:ext>
            </a:extLst>
          </p:cNvPr>
          <p:cNvPicPr>
            <a:picLocks noChangeAspect="1"/>
          </p:cNvPicPr>
          <p:nvPr/>
        </p:nvPicPr>
        <p:blipFill>
          <a:blip r:embed="rId3"/>
          <a:stretch>
            <a:fillRect/>
          </a:stretch>
        </p:blipFill>
        <p:spPr>
          <a:xfrm>
            <a:off x="-589505" y="28354"/>
            <a:ext cx="12738973" cy="7159557"/>
          </a:xfrm>
          <a:prstGeom prst="rect">
            <a:avLst/>
          </a:prstGeom>
        </p:spPr>
      </p:pic>
      <p:pic>
        <p:nvPicPr>
          <p:cNvPr id="40" name="Picture 39">
            <a:extLst>
              <a:ext uri="{FF2B5EF4-FFF2-40B4-BE49-F238E27FC236}">
                <a16:creationId xmlns:a16="http://schemas.microsoft.com/office/drawing/2014/main" id="{D25FA8BF-E8B1-44FE-842B-181DD66863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4445" y="970485"/>
            <a:ext cx="2198451" cy="1997579"/>
          </a:xfrm>
          <a:prstGeom prst="rect">
            <a:avLst/>
          </a:prstGeom>
        </p:spPr>
      </p:pic>
      <p:sp>
        <p:nvSpPr>
          <p:cNvPr id="2" name="TextBox 1"/>
          <p:cNvSpPr txBox="1"/>
          <p:nvPr/>
        </p:nvSpPr>
        <p:spPr>
          <a:xfrm>
            <a:off x="1190847" y="326065"/>
            <a:ext cx="1162493" cy="379656"/>
          </a:xfrm>
          <a:prstGeom prst="rect">
            <a:avLst/>
          </a:prstGeom>
          <a:noFill/>
        </p:spPr>
        <p:txBody>
          <a:bodyPr wrap="square" rtlCol="0">
            <a:spAutoFit/>
          </a:bodyPr>
          <a:lstStyle/>
          <a:p>
            <a:pPr marL="0" marR="0" lvl="0" indent="0" algn="l"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prstClr val="black"/>
              </a:solidFill>
              <a:effectLst/>
              <a:uLnTx/>
              <a:uFillTx/>
              <a:latin typeface="等线"/>
              <a:ea typeface="+mn-ea"/>
              <a:cs typeface="Arial"/>
              <a:sym typeface="Arial"/>
            </a:endParaRPr>
          </a:p>
        </p:txBody>
      </p:sp>
      <p:sp>
        <p:nvSpPr>
          <p:cNvPr id="3" name="Rounded Rectangle 2"/>
          <p:cNvSpPr/>
          <p:nvPr/>
        </p:nvSpPr>
        <p:spPr>
          <a:xfrm>
            <a:off x="761602" y="231595"/>
            <a:ext cx="6724887" cy="1009676"/>
          </a:xfrm>
          <a:prstGeom prst="roundRect">
            <a:avLst/>
          </a:prstGeom>
          <a:solidFill>
            <a:srgbClr val="FFDED5"/>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sym typeface="Arial"/>
              </a:rPr>
              <a:t>Khu vườn may mắn.</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485" y="2324986"/>
            <a:ext cx="3278960" cy="2310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921" y="736434"/>
            <a:ext cx="3276600" cy="2552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405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26" name="Picture 2" descr="Bà Triệu - Nổi tiếng can đảm và mưu trí hơn người - Ông Bà Ta">
            <a:extLst>
              <a:ext uri="{FF2B5EF4-FFF2-40B4-BE49-F238E27FC236}">
                <a16:creationId xmlns:a16="http://schemas.microsoft.com/office/drawing/2014/main" id="{18173AF9-F9F0-1F95-616D-46D4F4E22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1385888"/>
            <a:ext cx="5715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8F90C1-F1E0-E792-3F92-BF36A196FADB}"/>
              </a:ext>
            </a:extLst>
          </p:cNvPr>
          <p:cNvSpPr txBox="1"/>
          <p:nvPr/>
        </p:nvSpPr>
        <p:spPr>
          <a:xfrm>
            <a:off x="6762750" y="1676400"/>
            <a:ext cx="4829175" cy="3477875"/>
          </a:xfrm>
          <a:prstGeom prst="rect">
            <a:avLst/>
          </a:prstGeom>
          <a:noFill/>
        </p:spPr>
        <p:txBody>
          <a:bodyPr wrap="square" rtlCol="0">
            <a:spAutoFit/>
          </a:bodyPr>
          <a:lstStyle/>
          <a:p>
            <a:pPr algn="just"/>
            <a:r>
              <a:rPr lang="en-US" sz="4400" b="0" i="0" dirty="0" err="1">
                <a:solidFill>
                  <a:srgbClr val="002060"/>
                </a:solidFill>
                <a:effectLst/>
                <a:latin typeface="Cambria" panose="02040503050406030204" pitchFamily="18" charset="0"/>
                <a:ea typeface="Cambria" panose="02040503050406030204" pitchFamily="18" charset="0"/>
              </a:rPr>
              <a:t>Bà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Triệu</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là</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một</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thủ</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lĩnh</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kháng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chiến</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chống</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giặc</a:t>
            </a:r>
            <a:r>
              <a:rPr lang="en-US" sz="4400" b="0" i="0" dirty="0">
                <a:solidFill>
                  <a:srgbClr val="002060"/>
                </a:solidFill>
                <a:effectLst/>
                <a:latin typeface="Cambria" panose="02040503050406030204" pitchFamily="18" charset="0"/>
                <a:ea typeface="Cambria" panose="02040503050406030204" pitchFamily="18" charset="0"/>
              </a:rPr>
              <a:t> Ngô </a:t>
            </a:r>
            <a:r>
              <a:rPr lang="en-US" sz="4400" b="0" i="0" dirty="0" err="1">
                <a:solidFill>
                  <a:srgbClr val="002060"/>
                </a:solidFill>
                <a:effectLst/>
                <a:latin typeface="Cambria" panose="02040503050406030204" pitchFamily="18" charset="0"/>
                <a:ea typeface="Cambria" panose="02040503050406030204" pitchFamily="18" charset="0"/>
              </a:rPr>
              <a:t>thế</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kỷ</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thứ</a:t>
            </a:r>
            <a:r>
              <a:rPr lang="en-US" sz="4400" b="0" i="0" dirty="0">
                <a:solidFill>
                  <a:srgbClr val="002060"/>
                </a:solidFill>
                <a:effectLst/>
                <a:latin typeface="Cambria" panose="02040503050406030204" pitchFamily="18" charset="0"/>
                <a:ea typeface="Cambria" panose="02040503050406030204" pitchFamily="18" charset="0"/>
              </a:rPr>
              <a:t> 3 </a:t>
            </a:r>
            <a:r>
              <a:rPr lang="en-US" sz="4400" b="0" i="0" dirty="0" err="1">
                <a:solidFill>
                  <a:srgbClr val="002060"/>
                </a:solidFill>
                <a:effectLst/>
                <a:latin typeface="Cambria" panose="02040503050406030204" pitchFamily="18" charset="0"/>
                <a:ea typeface="Cambria" panose="02040503050406030204" pitchFamily="18" charset="0"/>
              </a:rPr>
              <a:t>tại</a:t>
            </a:r>
            <a:r>
              <a:rPr lang="en-US" sz="4400" b="0" i="0" dirty="0">
                <a:solidFill>
                  <a:srgbClr val="002060"/>
                </a:solidFill>
                <a:effectLst/>
                <a:latin typeface="Cambria" panose="02040503050406030204" pitchFamily="18" charset="0"/>
                <a:ea typeface="Cambria" panose="02040503050406030204" pitchFamily="18" charset="0"/>
              </a:rPr>
              <a:t> </a:t>
            </a:r>
            <a:r>
              <a:rPr lang="en-US" sz="4400" b="0" i="0" dirty="0" err="1">
                <a:solidFill>
                  <a:srgbClr val="002060"/>
                </a:solidFill>
                <a:effectLst/>
                <a:latin typeface="Cambria" panose="02040503050406030204" pitchFamily="18" charset="0"/>
                <a:ea typeface="Cambria" panose="02040503050406030204" pitchFamily="18" charset="0"/>
              </a:rPr>
              <a:t>Việt</a:t>
            </a:r>
            <a:r>
              <a:rPr lang="en-US" sz="4400" b="0" i="0" dirty="0">
                <a:solidFill>
                  <a:srgbClr val="002060"/>
                </a:solidFill>
                <a:effectLst/>
                <a:latin typeface="Cambria" panose="02040503050406030204" pitchFamily="18" charset="0"/>
                <a:ea typeface="Cambria" panose="02040503050406030204" pitchFamily="18" charset="0"/>
              </a:rPr>
              <a:t> Nam.</a:t>
            </a:r>
            <a:endParaRPr lang="en-US" sz="4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34272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56966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Lễ kỉ niệm 600 năm ngày sinh của anh hùng dân tộc Nguyễn Trãi được tổ chức vào năm 1980. Như vậy Nguyễn Trãi sinh năm nào? Thuộc thế kỉ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2217017"/>
          </a:xfrm>
          <a:prstGeom prst="rect">
            <a:avLst/>
          </a:prstGeom>
          <a:noFill/>
        </p:spPr>
        <p:txBody>
          <a:bodyPr wrap="square" rtlCol="0">
            <a:spAutoFit/>
          </a:bodyPr>
          <a:lstStyle/>
          <a:p>
            <a:pPr lvl="0" algn="ctr">
              <a:lnSpc>
                <a:spcPct val="150000"/>
              </a:lnSpc>
            </a:pPr>
            <a:r>
              <a:rPr lang="en-US" sz="3200" b="1" dirty="0" err="1">
                <a:solidFill>
                  <a:srgbClr val="FF0000"/>
                </a:solidFill>
                <a:latin typeface="Cambria" panose="02040503050406030204" pitchFamily="18" charset="0"/>
                <a:ea typeface="Cambria" panose="02040503050406030204" pitchFamily="18" charset="0"/>
              </a:rPr>
              <a:t>Nguyễn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1980 – 600 = 1380</a:t>
            </a:r>
          </a:p>
          <a:p>
            <a:pPr lvl="0" algn="ctr">
              <a:lnSpc>
                <a:spcPct val="150000"/>
              </a:lnSpc>
            </a:pP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Năm</a:t>
            </a:r>
            <a:r>
              <a:rPr lang="en-US" sz="3200" b="1" dirty="0">
                <a:solidFill>
                  <a:srgbClr val="FF0000"/>
                </a:solidFill>
                <a:latin typeface="Cambria" panose="02040503050406030204" pitchFamily="18" charset="0"/>
                <a:ea typeface="Cambria" panose="02040503050406030204" pitchFamily="18" charset="0"/>
              </a:rPr>
              <a:t> 1380 </a:t>
            </a:r>
            <a:r>
              <a:rPr lang="en-US" sz="3200" b="1" dirty="0" err="1">
                <a:solidFill>
                  <a:srgbClr val="FF0000"/>
                </a:solidFill>
                <a:latin typeface="Cambria" panose="02040503050406030204" pitchFamily="18" charset="0"/>
                <a:ea typeface="Cambria" panose="02040503050406030204" pitchFamily="18" charset="0"/>
              </a:rPr>
              <a:t>thuộc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kỉ</a:t>
            </a:r>
            <a:r>
              <a:rPr lang="en-US" sz="3200" b="1" dirty="0">
                <a:solidFill>
                  <a:srgbClr val="FF0000"/>
                </a:solidFill>
                <a:latin typeface="Cambria" panose="02040503050406030204" pitchFamily="18" charset="0"/>
                <a:ea typeface="Cambria" panose="02040503050406030204" pitchFamily="18" charset="0"/>
              </a:rPr>
              <a:t> XIV.</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7671165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97C6A3F4-941B-AD40-5B7A-E728696906C1}"/>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2" descr="Trà với Nguyễn Trãi - Xuất bản thông tin">
            <a:extLst>
              <a:ext uri="{FF2B5EF4-FFF2-40B4-BE49-F238E27FC236}">
                <a16:creationId xmlns:a16="http://schemas.microsoft.com/office/drawing/2014/main" id="{7BB4E862-F14A-316F-F02C-E8B3B81FF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60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等线" panose="020F0502020204030204"/>
                <a:ea typeface="+mn-ea"/>
                <a:cs typeface="+mn-cs"/>
              </a:rPr>
              <a:t>Bác Hồ sinh năm 1890. Như vậy Bác Hồ sinh vào thế kỉ XIX.</a:t>
            </a: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CCBA2822-CDB2-0E2F-1FCF-D047B69944B7}"/>
              </a:ext>
            </a:extLst>
          </p:cNvPr>
          <p:cNvPicPr>
            <a:picLocks noChangeAspect="1"/>
          </p:cNvPicPr>
          <p:nvPr/>
        </p:nvPicPr>
        <p:blipFill>
          <a:blip r:embed="rId5"/>
          <a:stretch>
            <a:fillRect/>
          </a:stretch>
        </p:blipFill>
        <p:spPr>
          <a:xfrm>
            <a:off x="423862" y="385762"/>
            <a:ext cx="923925" cy="923925"/>
          </a:xfrm>
          <a:prstGeom prst="rect">
            <a:avLst/>
          </a:prstGeom>
        </p:spPr>
      </p:pic>
      <p:sp>
        <p:nvSpPr>
          <p:cNvPr id="4" name="TextBox 3">
            <a:extLst>
              <a:ext uri="{FF2B5EF4-FFF2-40B4-BE49-F238E27FC236}">
                <a16:creationId xmlns:a16="http://schemas.microsoft.com/office/drawing/2014/main" id="{84AAF559-3A6E-BE12-D91D-322A85B6E6BE}"/>
              </a:ext>
            </a:extLst>
          </p:cNvPr>
          <p:cNvSpPr txBox="1"/>
          <p:nvPr/>
        </p:nvSpPr>
        <p:spPr>
          <a:xfrm>
            <a:off x="1476375" y="428625"/>
            <a:ext cx="10191750" cy="1323439"/>
          </a:xfrm>
          <a:prstGeom prst="rect">
            <a:avLst/>
          </a:prstGeom>
          <a:noFill/>
        </p:spPr>
        <p:txBody>
          <a:bodyPr wrap="square" rtlCol="0">
            <a:spAutoFit/>
          </a:bodyPr>
          <a:lstStyle/>
          <a:p>
            <a:pPr lvl="0" algn="just"/>
            <a:r>
              <a:rPr lang="vi-VN" sz="4000" b="1" dirty="0">
                <a:solidFill>
                  <a:srgbClr val="000000"/>
                </a:solidFill>
                <a:latin typeface="Cambria" panose="02040503050406030204" pitchFamily="18" charset="0"/>
                <a:ea typeface="Cambria" panose="02040503050406030204" pitchFamily="18" charset="0"/>
              </a:rPr>
              <a:t>c) Bác Hồ sinh năm 1890. Như vậy Bác Hồ sinh vào thế kỉ nào?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215B6A0-5748-3938-EC72-09CFC94C176E}"/>
              </a:ext>
            </a:extLst>
          </p:cNvPr>
          <p:cNvSpPr txBox="1"/>
          <p:nvPr/>
        </p:nvSpPr>
        <p:spPr>
          <a:xfrm>
            <a:off x="771525" y="2371725"/>
            <a:ext cx="10553700" cy="1824795"/>
          </a:xfrm>
          <a:prstGeom prst="rect">
            <a:avLst/>
          </a:prstGeom>
          <a:noFill/>
        </p:spPr>
        <p:txBody>
          <a:bodyPr wrap="square" rtlCol="0">
            <a:spAutoFit/>
          </a:bodyPr>
          <a:lstStyle/>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Bác Hồ sinh năm 1890. </a:t>
            </a:r>
            <a:endParaRPr lang="en-US" sz="4000" b="1" dirty="0">
              <a:solidFill>
                <a:srgbClr val="FF0000"/>
              </a:solidFill>
              <a:latin typeface="Cambria" panose="02040503050406030204" pitchFamily="18" charset="0"/>
              <a:ea typeface="Cambria" panose="02040503050406030204" pitchFamily="18" charset="0"/>
            </a:endParaRPr>
          </a:p>
          <a:p>
            <a:pPr lvl="0" algn="ctr">
              <a:lnSpc>
                <a:spcPct val="150000"/>
              </a:lnSpc>
            </a:pPr>
            <a:r>
              <a:rPr lang="vi-VN" sz="4000" b="1" dirty="0">
                <a:solidFill>
                  <a:srgbClr val="FF0000"/>
                </a:solidFill>
                <a:latin typeface="Cambria" panose="02040503050406030204" pitchFamily="18" charset="0"/>
                <a:ea typeface="Cambria" panose="02040503050406030204" pitchFamily="18" charset="0"/>
              </a:rPr>
              <a:t>Như vậy Bác Hồ sinh vào thế kỉ XIX.</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74504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538F90C1-F1E0-E792-3F92-BF36A196FADB}"/>
              </a:ext>
            </a:extLst>
          </p:cNvPr>
          <p:cNvSpPr txBox="1"/>
          <p:nvPr/>
        </p:nvSpPr>
        <p:spPr>
          <a:xfrm>
            <a:off x="6686550" y="1457325"/>
            <a:ext cx="5124450" cy="3539430"/>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Chủ tịch Hồ Chí Minh là người thầy vĩ đại của cách mạng Việt Nam, lãnh tụ kính yêu của giai cấp công nhân và của cả dân tộc Việt Nam, một chiến sĩ xuất sắc, một nhà hoạt động lỗi lạc của phong trào cộng sản quốc tế và phong trào giải phóng dân tộc.</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050" name="Picture 2" descr="Cuộc đời và sự nghiệp cách mạng vẻ vang của Chủ tịch Hồ Chí Minh">
            <a:extLst>
              <a:ext uri="{FF2B5EF4-FFF2-40B4-BE49-F238E27FC236}">
                <a16:creationId xmlns:a16="http://schemas.microsoft.com/office/drawing/2014/main" id="{41885E15-8718-AE66-06BA-67D01CE9C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 y="1538288"/>
            <a:ext cx="600075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312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42CC5C0-BEBA-A17F-7D2E-47AB659BB7C2}"/>
              </a:ext>
            </a:extLst>
          </p:cNvPr>
          <p:cNvPicPr>
            <a:picLocks noChangeAspect="1"/>
          </p:cNvPicPr>
          <p:nvPr/>
        </p:nvPicPr>
        <p:blipFill>
          <a:blip r:embed="rId5"/>
          <a:stretch>
            <a:fillRect/>
          </a:stretch>
        </p:blipFill>
        <p:spPr>
          <a:xfrm>
            <a:off x="571500" y="495300"/>
            <a:ext cx="8096250" cy="781050"/>
          </a:xfrm>
          <a:prstGeom prst="rect">
            <a:avLst/>
          </a:prstGeom>
        </p:spPr>
      </p:pic>
      <p:pic>
        <p:nvPicPr>
          <p:cNvPr id="8" name="Picture 7">
            <a:extLst>
              <a:ext uri="{FF2B5EF4-FFF2-40B4-BE49-F238E27FC236}">
                <a16:creationId xmlns:a16="http://schemas.microsoft.com/office/drawing/2014/main" id="{5A51844A-E0B9-6945-D57A-0EF099AC7103}"/>
              </a:ext>
            </a:extLst>
          </p:cNvPr>
          <p:cNvPicPr>
            <a:picLocks noChangeAspect="1"/>
          </p:cNvPicPr>
          <p:nvPr/>
        </p:nvPicPr>
        <p:blipFill>
          <a:blip r:embed="rId6"/>
          <a:stretch>
            <a:fillRect/>
          </a:stretch>
        </p:blipFill>
        <p:spPr>
          <a:xfrm>
            <a:off x="495300" y="1278127"/>
            <a:ext cx="10701337" cy="5094098"/>
          </a:xfrm>
          <a:prstGeom prst="rect">
            <a:avLst/>
          </a:prstGeom>
        </p:spPr>
      </p:pic>
      <p:sp>
        <p:nvSpPr>
          <p:cNvPr id="9" name="Rectangle 8">
            <a:extLst>
              <a:ext uri="{FF2B5EF4-FFF2-40B4-BE49-F238E27FC236}">
                <a16:creationId xmlns:a16="http://schemas.microsoft.com/office/drawing/2014/main" id="{5450CB5C-D13C-0C6F-6AE0-93118E853180}"/>
              </a:ext>
            </a:extLst>
          </p:cNvPr>
          <p:cNvSpPr/>
          <p:nvPr/>
        </p:nvSpPr>
        <p:spPr>
          <a:xfrm>
            <a:off x="952500" y="558165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mbria" panose="02040503050406030204" pitchFamily="18" charset="0"/>
                <a:ea typeface="Cambria" panose="02040503050406030204" pitchFamily="18" charset="0"/>
              </a:rPr>
              <a:t>Thế</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kỉ</a:t>
            </a:r>
            <a:r>
              <a:rPr lang="en-US" sz="2400" b="1" dirty="0">
                <a:solidFill>
                  <a:srgbClr val="FF0000"/>
                </a:solidFill>
                <a:latin typeface="Cambria" panose="02040503050406030204" pitchFamily="18" charset="0"/>
                <a:ea typeface="Cambria" panose="02040503050406030204" pitchFamily="18" charset="0"/>
              </a:rPr>
              <a:t> XVIII</a:t>
            </a:r>
          </a:p>
        </p:txBody>
      </p:sp>
      <p:sp>
        <p:nvSpPr>
          <p:cNvPr id="10" name="Rectangle 9">
            <a:extLst>
              <a:ext uri="{FF2B5EF4-FFF2-40B4-BE49-F238E27FC236}">
                <a16:creationId xmlns:a16="http://schemas.microsoft.com/office/drawing/2014/main" id="{F512A14E-D252-3ADB-AE11-FA7124498A60}"/>
              </a:ext>
            </a:extLst>
          </p:cNvPr>
          <p:cNvSpPr/>
          <p:nvPr/>
        </p:nvSpPr>
        <p:spPr>
          <a:xfrm>
            <a:off x="3562350" y="561022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XIX</a:t>
            </a:r>
          </a:p>
        </p:txBody>
      </p:sp>
      <p:sp>
        <p:nvSpPr>
          <p:cNvPr id="11" name="Rectangle 10">
            <a:extLst>
              <a:ext uri="{FF2B5EF4-FFF2-40B4-BE49-F238E27FC236}">
                <a16:creationId xmlns:a16="http://schemas.microsoft.com/office/drawing/2014/main" id="{3683CBDF-510D-E836-3DE9-B25F2DB74720}"/>
              </a:ext>
            </a:extLst>
          </p:cNvPr>
          <p:cNvSpPr/>
          <p:nvPr/>
        </p:nvSpPr>
        <p:spPr>
          <a:xfrm>
            <a:off x="6134100" y="5600700"/>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
        <p:nvSpPr>
          <p:cNvPr id="14" name="Rectangle 13">
            <a:extLst>
              <a:ext uri="{FF2B5EF4-FFF2-40B4-BE49-F238E27FC236}">
                <a16:creationId xmlns:a16="http://schemas.microsoft.com/office/drawing/2014/main" id="{4422BDAA-3955-B4DC-C23D-6AFB6BAF360F}"/>
              </a:ext>
            </a:extLst>
          </p:cNvPr>
          <p:cNvSpPr/>
          <p:nvPr/>
        </p:nvSpPr>
        <p:spPr>
          <a:xfrm>
            <a:off x="8753475" y="5591175"/>
            <a:ext cx="1981200" cy="685800"/>
          </a:xfrm>
          <a:prstGeom prst="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kỉ</a:t>
            </a:r>
            <a:r>
              <a:rPr lang="en-US" sz="2800" b="1" dirty="0">
                <a:solidFill>
                  <a:srgbClr val="FF0000"/>
                </a:solidFill>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9943884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a:extLst>
              <a:ext uri="{FF2B5EF4-FFF2-40B4-BE49-F238E27FC236}">
                <a16:creationId xmlns:a16="http://schemas.microsoft.com/office/drawing/2014/main" id="{2AE74A9E-5903-5396-892C-0E0ECD185745}"/>
              </a:ext>
            </a:extLst>
          </p:cNvPr>
          <p:cNvPicPr>
            <a:picLocks noChangeAspect="1"/>
          </p:cNvPicPr>
          <p:nvPr/>
        </p:nvPicPr>
        <p:blipFill>
          <a:blip r:embed="rId5"/>
          <a:stretch>
            <a:fillRect/>
          </a:stretch>
        </p:blipFill>
        <p:spPr>
          <a:xfrm>
            <a:off x="438150" y="447675"/>
            <a:ext cx="857250" cy="838200"/>
          </a:xfrm>
          <a:prstGeom prst="rect">
            <a:avLst/>
          </a:prstGeom>
        </p:spPr>
      </p:pic>
      <p:pic>
        <p:nvPicPr>
          <p:cNvPr id="12" name="Graphic 11">
            <a:extLst>
              <a:ext uri="{FF2B5EF4-FFF2-40B4-BE49-F238E27FC236}">
                <a16:creationId xmlns:a16="http://schemas.microsoft.com/office/drawing/2014/main" id="{6ED43975-6A13-AC12-1ECB-8647472FD4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733" y="2444182"/>
            <a:ext cx="3657777" cy="3909125"/>
          </a:xfrm>
          <a:prstGeom prst="rect">
            <a:avLst/>
          </a:prstGeom>
        </p:spPr>
      </p:pic>
      <p:sp>
        <p:nvSpPr>
          <p:cNvPr id="13" name="Speech Bubble: Rectangle with Corners Rounded 12">
            <a:extLst>
              <a:ext uri="{FF2B5EF4-FFF2-40B4-BE49-F238E27FC236}">
                <a16:creationId xmlns:a16="http://schemas.microsoft.com/office/drawing/2014/main" id="{1A443705-9854-0823-F4EB-5DBAD2D6BDE7}"/>
              </a:ext>
            </a:extLst>
          </p:cNvPr>
          <p:cNvSpPr/>
          <p:nvPr/>
        </p:nvSpPr>
        <p:spPr>
          <a:xfrm>
            <a:off x="3686175" y="1333500"/>
            <a:ext cx="8096250" cy="1524000"/>
          </a:xfrm>
          <a:prstGeom prst="wedgeRoundRectCallout">
            <a:avLst>
              <a:gd name="adj1" fmla="val -39856"/>
              <a:gd name="adj2" fmla="val 76059"/>
              <a:gd name="adj3" fmla="val 16667"/>
            </a:avLst>
          </a:prstGeom>
          <a:solidFill>
            <a:schemeClr val="accent4">
              <a:lumMod val="20000"/>
              <a:lumOff val="80000"/>
            </a:schemeClr>
          </a:solidFill>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a:solidFill>
                  <a:prstClr val="black"/>
                </a:solidFill>
                <a:latin typeface="Cambria" panose="02040503050406030204" pitchFamily="18" charset="0"/>
                <a:ea typeface="Cambria" panose="02040503050406030204" pitchFamily="18" charset="0"/>
              </a:rPr>
              <a:t>a) </a:t>
            </a:r>
            <a:r>
              <a:rPr lang="en-US" sz="4000" b="1" dirty="0" err="1">
                <a:solidFill>
                  <a:prstClr val="black"/>
                </a:solidFill>
                <a:latin typeface="Cambria" panose="02040503050406030204" pitchFamily="18" charset="0"/>
                <a:ea typeface="Cambria" panose="02040503050406030204" pitchFamily="18" charset="0"/>
              </a:rPr>
              <a:t>Nêu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sinh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em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xác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định</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năm</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đó</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thuộc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thế</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kỉ</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nào</a:t>
            </a:r>
            <a:r>
              <a:rPr lang="en-US" sz="4000" b="1" dirty="0">
                <a:solidFill>
                  <a:prstClr val="black"/>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437183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D728E167-BEA3-F69D-9F29-4165E75AF30D}"/>
              </a:ext>
            </a:extLst>
          </p:cNvPr>
          <p:cNvGrpSpPr/>
          <p:nvPr/>
        </p:nvGrpSpPr>
        <p:grpSpPr>
          <a:xfrm>
            <a:off x="8142960" y="2782069"/>
            <a:ext cx="3614082" cy="3799866"/>
            <a:chOff x="8001897" y="2517912"/>
            <a:chExt cx="3807499" cy="4003226"/>
          </a:xfrm>
        </p:grpSpPr>
        <p:sp>
          <p:nvSpPr>
            <p:cNvPr id="5" name="Rectangle: Rounded Corners 4">
              <a:extLst>
                <a:ext uri="{FF2B5EF4-FFF2-40B4-BE49-F238E27FC236}">
                  <a16:creationId xmlns:a16="http://schemas.microsoft.com/office/drawing/2014/main" id="{BD1956AA-9980-F86A-B02A-62AA0F050A3D}"/>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LÀM VIỆC NHÓM ĐÔI</a:t>
              </a:r>
            </a:p>
          </p:txBody>
        </p:sp>
        <p:grpSp>
          <p:nvGrpSpPr>
            <p:cNvPr id="6" name="Group 5">
              <a:extLst>
                <a:ext uri="{FF2B5EF4-FFF2-40B4-BE49-F238E27FC236}">
                  <a16:creationId xmlns:a16="http://schemas.microsoft.com/office/drawing/2014/main" id="{F200DF81-6422-7948-F360-0FB59BCDD89B}"/>
                </a:ext>
              </a:extLst>
            </p:cNvPr>
            <p:cNvGrpSpPr/>
            <p:nvPr/>
          </p:nvGrpSpPr>
          <p:grpSpPr>
            <a:xfrm>
              <a:off x="8001897" y="3789019"/>
              <a:ext cx="3807499" cy="2732119"/>
              <a:chOff x="1197026" y="4232126"/>
              <a:chExt cx="3751815" cy="2630711"/>
            </a:xfrm>
          </p:grpSpPr>
          <p:pic>
            <p:nvPicPr>
              <p:cNvPr id="8" name="Picture 7">
                <a:extLst>
                  <a:ext uri="{FF2B5EF4-FFF2-40B4-BE49-F238E27FC236}">
                    <a16:creationId xmlns:a16="http://schemas.microsoft.com/office/drawing/2014/main" id="{4B7D7DF3-E878-88F8-7EE1-0C9A371BB9C8}"/>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9" name="Picture 8">
                <a:extLst>
                  <a:ext uri="{FF2B5EF4-FFF2-40B4-BE49-F238E27FC236}">
                    <a16:creationId xmlns:a16="http://schemas.microsoft.com/office/drawing/2014/main" id="{DA3E5FAD-DBE5-BAA1-524D-681B900C0EF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08B2578C-5CBF-C952-B361-837E907C3F6F}"/>
              </a:ext>
            </a:extLst>
          </p:cNvPr>
          <p:cNvSpPr txBox="1"/>
          <p:nvPr/>
        </p:nvSpPr>
        <p:spPr>
          <a:xfrm>
            <a:off x="1183095" y="806413"/>
            <a:ext cx="7176976" cy="1387435"/>
          </a:xfrm>
          <a:custGeom>
            <a:avLst/>
            <a:gdLst>
              <a:gd name="connsiteX0" fmla="*/ 0 w 7176976"/>
              <a:gd name="connsiteY0" fmla="*/ 128116 h 1387435"/>
              <a:gd name="connsiteX1" fmla="*/ 128116 w 7176976"/>
              <a:gd name="connsiteY1" fmla="*/ 0 h 1387435"/>
              <a:gd name="connsiteX2" fmla="*/ 7048860 w 7176976"/>
              <a:gd name="connsiteY2" fmla="*/ 0 h 1387435"/>
              <a:gd name="connsiteX3" fmla="*/ 7176976 w 7176976"/>
              <a:gd name="connsiteY3" fmla="*/ 128116 h 1387435"/>
              <a:gd name="connsiteX4" fmla="*/ 7176976 w 7176976"/>
              <a:gd name="connsiteY4" fmla="*/ 1259319 h 1387435"/>
              <a:gd name="connsiteX5" fmla="*/ 7048860 w 7176976"/>
              <a:gd name="connsiteY5" fmla="*/ 1387435 h 1387435"/>
              <a:gd name="connsiteX6" fmla="*/ 128116 w 7176976"/>
              <a:gd name="connsiteY6" fmla="*/ 1387435 h 1387435"/>
              <a:gd name="connsiteX7" fmla="*/ 0 w 7176976"/>
              <a:gd name="connsiteY7" fmla="*/ 1259319 h 1387435"/>
              <a:gd name="connsiteX8" fmla="*/ 0 w 7176976"/>
              <a:gd name="connsiteY8" fmla="*/ 128116 h 1387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1387435" fill="none" extrusionOk="0">
                <a:moveTo>
                  <a:pt x="0" y="128116"/>
                </a:moveTo>
                <a:cubicBezTo>
                  <a:pt x="140" y="61161"/>
                  <a:pt x="59327" y="3303"/>
                  <a:pt x="128116" y="0"/>
                </a:cubicBezTo>
                <a:cubicBezTo>
                  <a:pt x="3011349" y="72427"/>
                  <a:pt x="3658084" y="61419"/>
                  <a:pt x="7048860" y="0"/>
                </a:cubicBezTo>
                <a:cubicBezTo>
                  <a:pt x="7119102" y="-3545"/>
                  <a:pt x="7166257" y="54117"/>
                  <a:pt x="7176976" y="128116"/>
                </a:cubicBezTo>
                <a:cubicBezTo>
                  <a:pt x="7162872" y="287811"/>
                  <a:pt x="7249179" y="1049503"/>
                  <a:pt x="7176976" y="1259319"/>
                </a:cubicBezTo>
                <a:cubicBezTo>
                  <a:pt x="7178651" y="1321573"/>
                  <a:pt x="7111199" y="1377998"/>
                  <a:pt x="7048860" y="1387435"/>
                </a:cubicBezTo>
                <a:cubicBezTo>
                  <a:pt x="4166178" y="1417262"/>
                  <a:pt x="2864862" y="1308129"/>
                  <a:pt x="128116" y="1387435"/>
                </a:cubicBezTo>
                <a:cubicBezTo>
                  <a:pt x="63110" y="1386785"/>
                  <a:pt x="-9168" y="1331889"/>
                  <a:pt x="0" y="1259319"/>
                </a:cubicBezTo>
                <a:cubicBezTo>
                  <a:pt x="-88071" y="1081829"/>
                  <a:pt x="91714" y="307259"/>
                  <a:pt x="0" y="128116"/>
                </a:cubicBezTo>
                <a:close/>
              </a:path>
              <a:path w="7176976" h="1387435" stroke="0" extrusionOk="0">
                <a:moveTo>
                  <a:pt x="0" y="128116"/>
                </a:moveTo>
                <a:cubicBezTo>
                  <a:pt x="2479" y="58035"/>
                  <a:pt x="59278" y="3999"/>
                  <a:pt x="128116" y="0"/>
                </a:cubicBezTo>
                <a:cubicBezTo>
                  <a:pt x="3332322" y="123000"/>
                  <a:pt x="4358974" y="-96860"/>
                  <a:pt x="7048860" y="0"/>
                </a:cubicBezTo>
                <a:cubicBezTo>
                  <a:pt x="7110464" y="-6976"/>
                  <a:pt x="7181057" y="49132"/>
                  <a:pt x="7176976" y="128116"/>
                </a:cubicBezTo>
                <a:cubicBezTo>
                  <a:pt x="7215222" y="425391"/>
                  <a:pt x="7274753" y="1022769"/>
                  <a:pt x="7176976" y="1259319"/>
                </a:cubicBezTo>
                <a:cubicBezTo>
                  <a:pt x="7164548" y="1334579"/>
                  <a:pt x="7111777" y="1386152"/>
                  <a:pt x="7048860" y="1387435"/>
                </a:cubicBezTo>
                <a:cubicBezTo>
                  <a:pt x="4060328" y="1226728"/>
                  <a:pt x="3479434" y="1427102"/>
                  <a:pt x="128116" y="1387435"/>
                </a:cubicBezTo>
                <a:cubicBezTo>
                  <a:pt x="50922" y="1386135"/>
                  <a:pt x="-1335" y="1329471"/>
                  <a:pt x="0" y="1259319"/>
                </a:cubicBezTo>
                <a:cubicBezTo>
                  <a:pt x="49686" y="902437"/>
                  <a:pt x="-52893" y="435740"/>
                  <a:pt x="0" y="128116"/>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hỏi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xem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thế</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kỉ</a:t>
            </a:r>
            <a:r>
              <a:rPr kumimoji="0" lang="en-US" sz="40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nào</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E1DA65B-6027-AA5A-5E98-E84CC75FD52C}"/>
              </a:ext>
            </a:extLst>
          </p:cNvPr>
          <p:cNvSpPr txBox="1"/>
          <p:nvPr/>
        </p:nvSpPr>
        <p:spPr>
          <a:xfrm>
            <a:off x="504825" y="409575"/>
            <a:ext cx="1085850"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a:t>
            </a:r>
          </a:p>
        </p:txBody>
      </p:sp>
      <p:pic>
        <p:nvPicPr>
          <p:cNvPr id="12" name="Picture 11">
            <a:extLst>
              <a:ext uri="{FF2B5EF4-FFF2-40B4-BE49-F238E27FC236}">
                <a16:creationId xmlns:a16="http://schemas.microsoft.com/office/drawing/2014/main" id="{957F9ED9-0B1F-0B79-9E51-AF3D068DE083}"/>
              </a:ext>
            </a:extLst>
          </p:cNvPr>
          <p:cNvPicPr>
            <a:picLocks noChangeAspect="1"/>
          </p:cNvPicPr>
          <p:nvPr/>
        </p:nvPicPr>
        <p:blipFill>
          <a:blip r:embed="rId8"/>
          <a:stretch>
            <a:fillRect/>
          </a:stretch>
        </p:blipFill>
        <p:spPr>
          <a:xfrm>
            <a:off x="1009650" y="2252168"/>
            <a:ext cx="7005637" cy="3996231"/>
          </a:xfrm>
          <a:prstGeom prst="rect">
            <a:avLst/>
          </a:prstGeom>
        </p:spPr>
      </p:pic>
    </p:spTree>
    <p:extLst>
      <p:ext uri="{BB962C8B-B14F-4D97-AF65-F5344CB8AC3E}">
        <p14:creationId xmlns:p14="http://schemas.microsoft.com/office/powerpoint/2010/main" val="3843401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247650"/>
            <a:ext cx="11690971" cy="6477000"/>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Rounded Corners 2">
            <a:extLst>
              <a:ext uri="{FF2B5EF4-FFF2-40B4-BE49-F238E27FC236}">
                <a16:creationId xmlns:a16="http://schemas.microsoft.com/office/drawing/2014/main" id="{F333B60E-EA22-6D9E-7ED3-58F0B107BE70}"/>
              </a:ext>
            </a:extLst>
          </p:cNvPr>
          <p:cNvSpPr/>
          <p:nvPr/>
        </p:nvSpPr>
        <p:spPr>
          <a:xfrm>
            <a:off x="2470709" y="2874392"/>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5B851C12-3428-B523-8E3E-38B51299AF09}"/>
              </a:ext>
            </a:extLst>
          </p:cNvPr>
          <p:cNvSpPr/>
          <p:nvPr/>
        </p:nvSpPr>
        <p:spPr>
          <a:xfrm>
            <a:off x="2470709" y="1636141"/>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id="{CAC49A79-9A60-686B-C3CE-5EB7B58FF77B}"/>
              </a:ext>
            </a:extLst>
          </p:cNvPr>
          <p:cNvSpPr/>
          <p:nvPr/>
        </p:nvSpPr>
        <p:spPr>
          <a:xfrm>
            <a:off x="2470709" y="5459294"/>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E15A60C3-8134-FA41-5D0C-3FEC986544D2}"/>
              </a:ext>
            </a:extLst>
          </p:cNvPr>
          <p:cNvSpPr/>
          <p:nvPr/>
        </p:nvSpPr>
        <p:spPr>
          <a:xfrm>
            <a:off x="2470709" y="4112643"/>
            <a:ext cx="7306622"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B9011023-9D85-AE9D-182C-2B3F642D3C4F}"/>
              </a:ext>
            </a:extLst>
          </p:cNvPr>
          <p:cNvPicPr>
            <a:picLocks noChangeAspect="1"/>
          </p:cNvPicPr>
          <p:nvPr/>
        </p:nvPicPr>
        <p:blipFill>
          <a:blip r:embed="rId5"/>
          <a:stretch>
            <a:fillRect/>
          </a:stretch>
        </p:blipFill>
        <p:spPr>
          <a:xfrm>
            <a:off x="3996834" y="281495"/>
            <a:ext cx="5474682" cy="1475360"/>
          </a:xfrm>
          <a:prstGeom prst="rect">
            <a:avLst/>
          </a:prstGeom>
        </p:spPr>
      </p:pic>
    </p:spTree>
    <p:extLst>
      <p:ext uri="{BB962C8B-B14F-4D97-AF65-F5344CB8AC3E}">
        <p14:creationId xmlns:p14="http://schemas.microsoft.com/office/powerpoint/2010/main" val="8772741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959194">
            <a:off x="1249636" y="4649863"/>
            <a:ext cx="1799285" cy="369332"/>
          </a:xfrm>
          <a:prstGeom prst="rect">
            <a:avLst/>
          </a:prstGeom>
          <a:noFill/>
        </p:spPr>
        <p:txBody>
          <a:bodyPr wrap="square" rtlCol="0">
            <a:prstTxWarp prst="textArchDown">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lumMod val="20000"/>
                    <a:lumOff val="80000"/>
                  </a:srgbClr>
                </a:solidFill>
                <a:effectLst/>
                <a:uLnTx/>
                <a:uFillTx/>
                <a:latin typeface="#9Slide05 ButterScotch" pitchFamily="2" charset="0"/>
                <a:ea typeface="+mn-ea"/>
                <a:cs typeface="+mn-cs"/>
              </a:rPr>
              <a:t>Hồng Linh</a:t>
            </a:r>
          </a:p>
        </p:txBody>
      </p:sp>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Rectangle 14">
            <a:extLst>
              <a:ext uri="{FF2B5EF4-FFF2-40B4-BE49-F238E27FC236}">
                <a16:creationId xmlns:a16="http://schemas.microsoft.com/office/drawing/2014/main" id="{361ECF66-9ED2-4743-9185-E9273DBE938F}"/>
              </a:ext>
            </a:extLst>
          </p:cNvPr>
          <p:cNvSpPr/>
          <p:nvPr/>
        </p:nvSpPr>
        <p:spPr>
          <a:xfrm>
            <a:off x="6372607" y="2097046"/>
            <a:ext cx="1693356" cy="6316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107B94A2-99CA-45A3-2B07-C42A55BBF810}"/>
              </a:ext>
            </a:extLst>
          </p:cNvPr>
          <p:cNvPicPr>
            <a:picLocks noChangeAspect="1"/>
          </p:cNvPicPr>
          <p:nvPr/>
        </p:nvPicPr>
        <p:blipFill>
          <a:blip r:embed="rId8"/>
          <a:stretch>
            <a:fillRect/>
          </a:stretch>
        </p:blipFill>
        <p:spPr>
          <a:xfrm>
            <a:off x="3811878" y="1347062"/>
            <a:ext cx="6919560" cy="3554276"/>
          </a:xfrm>
          <a:prstGeom prst="rect">
            <a:avLst/>
          </a:prstGeom>
        </p:spPr>
      </p:pic>
    </p:spTree>
    <p:extLst>
      <p:ext uri="{BB962C8B-B14F-4D97-AF65-F5344CB8AC3E}">
        <p14:creationId xmlns:p14="http://schemas.microsoft.com/office/powerpoint/2010/main" val="4068666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pic>
        <p:nvPicPr>
          <p:cNvPr id="18" name="Picture 17">
            <a:hlinkClick r:id="rId5" action="ppaction://hlinksldjump"/>
            <a:extLst>
              <a:ext uri="{FF2B5EF4-FFF2-40B4-BE49-F238E27FC236}">
                <a16:creationId xmlns:a16="http://schemas.microsoft.com/office/drawing/2014/main" id="{84566E9C-166E-49C5-8F08-DD9197871A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3668777" y="3334646"/>
            <a:ext cx="838055" cy="980903"/>
          </a:xfrm>
          <a:prstGeom prst="rect">
            <a:avLst/>
          </a:prstGeom>
        </p:spPr>
      </p:pic>
      <p:pic>
        <p:nvPicPr>
          <p:cNvPr id="20" name="Picture 19">
            <a:extLst>
              <a:ext uri="{FF2B5EF4-FFF2-40B4-BE49-F238E27FC236}">
                <a16:creationId xmlns:a16="http://schemas.microsoft.com/office/drawing/2014/main" id="{109CA866-405A-470A-A37A-DC85B0813D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3370311" y="2018373"/>
            <a:ext cx="1505792" cy="1783675"/>
          </a:xfrm>
          <a:prstGeom prst="rect">
            <a:avLst/>
          </a:prstGeom>
        </p:spPr>
      </p:pic>
      <p:pic>
        <p:nvPicPr>
          <p:cNvPr id="41" name="Picture 40">
            <a:hlinkClick r:id="rId8" action="ppaction://hlinksldjump"/>
            <a:extLst>
              <a:ext uri="{FF2B5EF4-FFF2-40B4-BE49-F238E27FC236}">
                <a16:creationId xmlns:a16="http://schemas.microsoft.com/office/drawing/2014/main" id="{75FB20FE-D75E-479A-BB54-8570DCC88C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5968017" y="3334646"/>
            <a:ext cx="838055" cy="980903"/>
          </a:xfrm>
          <a:prstGeom prst="rect">
            <a:avLst/>
          </a:prstGeom>
        </p:spPr>
      </p:pic>
      <p:pic>
        <p:nvPicPr>
          <p:cNvPr id="42" name="Picture 41">
            <a:extLst>
              <a:ext uri="{FF2B5EF4-FFF2-40B4-BE49-F238E27FC236}">
                <a16:creationId xmlns:a16="http://schemas.microsoft.com/office/drawing/2014/main" id="{0B959559-E78C-484F-9F7A-135ED40464A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5669551" y="2018373"/>
            <a:ext cx="1505792" cy="1783675"/>
          </a:xfrm>
          <a:prstGeom prst="rect">
            <a:avLst/>
          </a:prstGeom>
        </p:spPr>
      </p:pic>
      <p:pic>
        <p:nvPicPr>
          <p:cNvPr id="43" name="Picture 42">
            <a:hlinkClick r:id="rId9" action="ppaction://hlinksldjump"/>
            <a:extLst>
              <a:ext uri="{FF2B5EF4-FFF2-40B4-BE49-F238E27FC236}">
                <a16:creationId xmlns:a16="http://schemas.microsoft.com/office/drawing/2014/main" id="{65803571-5AB7-401F-B0EB-5ACCBEE965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545" t="28035" r="29874" b="25638"/>
          <a:stretch/>
        </p:blipFill>
        <p:spPr>
          <a:xfrm>
            <a:off x="4720114" y="2442809"/>
            <a:ext cx="838055" cy="980903"/>
          </a:xfrm>
          <a:prstGeom prst="rect">
            <a:avLst/>
          </a:prstGeom>
        </p:spPr>
      </p:pic>
      <p:pic>
        <p:nvPicPr>
          <p:cNvPr id="44" name="Picture 43">
            <a:extLst>
              <a:ext uri="{FF2B5EF4-FFF2-40B4-BE49-F238E27FC236}">
                <a16:creationId xmlns:a16="http://schemas.microsoft.com/office/drawing/2014/main" id="{879C8987-1B0C-428E-A553-58E02DE2BD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227" t="39858"/>
          <a:stretch/>
        </p:blipFill>
        <p:spPr>
          <a:xfrm>
            <a:off x="4421647" y="1126533"/>
            <a:ext cx="1505792" cy="1783675"/>
          </a:xfrm>
          <a:prstGeom prst="rect">
            <a:avLst/>
          </a:prstGeom>
        </p:spPr>
      </p:pic>
      <p:pic>
        <p:nvPicPr>
          <p:cNvPr id="47" name="CẤM BUÔN BÁN, CẤM REUP" descr="Káº¿t quáº£ hÃ¬nh áº£nh cho win text gif">
            <a:extLst>
              <a:ext uri="{FF2B5EF4-FFF2-40B4-BE49-F238E27FC236}">
                <a16:creationId xmlns:a16="http://schemas.microsoft.com/office/drawing/2014/main" id="{9CEF4170-DF7A-4F5E-A346-2A520D1EB810}"/>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83621" y="3582310"/>
            <a:ext cx="3775600" cy="325089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2E7ECF17-D265-4514-A6F8-10F070588D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460663" y="255689"/>
            <a:ext cx="1939935" cy="1762683"/>
          </a:xfrm>
          <a:prstGeom prst="rect">
            <a:avLst/>
          </a:prstGeom>
        </p:spPr>
      </p:pic>
      <p:sp>
        <p:nvSpPr>
          <p:cNvPr id="2" name="Right Arrow 1">
            <a:hlinkClick r:id="rId12" action="ppaction://hlinksldjump"/>
          </p:cNvPr>
          <p:cNvSpPr/>
          <p:nvPr/>
        </p:nvSpPr>
        <p:spPr>
          <a:xfrm>
            <a:off x="10533322" y="5812465"/>
            <a:ext cx="1488556" cy="102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368696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phep-thuat-www_nhacchuongvui_com.wav"/>
                                        </p:tgtEl>
                                      </p:cMediaNode>
                                    </p:audio>
                                  </p:subTnLst>
                                </p:cTn>
                              </p:par>
                            </p:childTnLst>
                          </p:cTn>
                        </p:par>
                        <p:par>
                          <p:cTn id="14" fill="hold">
                            <p:stCondLst>
                              <p:cond delay="1500"/>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20"/>
                                        </p:tgtEl>
                                        <p:attrNameLst>
                                          <p:attrName>r</p:attrName>
                                        </p:attrNameLst>
                                      </p:cBhvr>
                                    </p:animRot>
                                    <p:animRot by="-240000">
                                      <p:cBhvr>
                                        <p:cTn id="17" dur="200" fill="hold">
                                          <p:stCondLst>
                                            <p:cond delay="200"/>
                                          </p:stCondLst>
                                        </p:cTn>
                                        <p:tgtEl>
                                          <p:spTgt spid="20"/>
                                        </p:tgtEl>
                                        <p:attrNameLst>
                                          <p:attrName>r</p:attrName>
                                        </p:attrNameLst>
                                      </p:cBhvr>
                                    </p:animRot>
                                    <p:animRot by="240000">
                                      <p:cBhvr>
                                        <p:cTn id="18" dur="200" fill="hold">
                                          <p:stCondLst>
                                            <p:cond delay="400"/>
                                          </p:stCondLst>
                                        </p:cTn>
                                        <p:tgtEl>
                                          <p:spTgt spid="20"/>
                                        </p:tgtEl>
                                        <p:attrNameLst>
                                          <p:attrName>r</p:attrName>
                                        </p:attrNameLst>
                                      </p:cBhvr>
                                    </p:animRot>
                                    <p:animRot by="-240000">
                                      <p:cBhvr>
                                        <p:cTn id="19" dur="200" fill="hold">
                                          <p:stCondLst>
                                            <p:cond delay="600"/>
                                          </p:stCondLst>
                                        </p:cTn>
                                        <p:tgtEl>
                                          <p:spTgt spid="20"/>
                                        </p:tgtEl>
                                        <p:attrNameLst>
                                          <p:attrName>r</p:attrName>
                                        </p:attrNameLst>
                                      </p:cBhvr>
                                    </p:animRot>
                                    <p:animRot by="120000">
                                      <p:cBhvr>
                                        <p:cTn id="20"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8"/>
                  </p:tgtEl>
                </p:cond>
              </p:nextCondLst>
            </p:seq>
            <p:seq concurrent="1" nextAc="seek">
              <p:cTn id="21" restart="whenNotActive" fill="hold" evtFilter="cancelBubble" nodeType="interactiveSeq">
                <p:stCondLst>
                  <p:cond evt="onClick" delay="0">
                    <p:tgtEl>
                      <p:spTgt spid="41"/>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nodeType="withEffect">
                                  <p:stCondLst>
                                    <p:cond delay="50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1000"/>
                                        <p:tgtEl>
                                          <p:spTgt spid="42"/>
                                        </p:tgtEl>
                                      </p:cBhvr>
                                    </p:animEffect>
                                  </p:childTnLst>
                                  <p:subTnLst>
                                    <p:audio>
                                      <p:cMediaNode>
                                        <p:cTn display="0" masterRel="sameClick">
                                          <p:stCondLst>
                                            <p:cond evt="begin" delay="0">
                                              <p:tn val="24"/>
                                            </p:cond>
                                          </p:stCondLst>
                                          <p:endCondLst>
                                            <p:cond evt="onStopAudio" delay="0">
                                              <p:tgtEl>
                                                <p:sldTgt/>
                                              </p:tgtEl>
                                            </p:cond>
                                          </p:endCondLst>
                                        </p:cTn>
                                        <p:tgtEl>
                                          <p:sndTgt r:embed="rId2" name="Am-thanh-phep-thuat-www_nhacchuongvui_com.wav"/>
                                        </p:tgtEl>
                                      </p:cMediaNode>
                                    </p:audio>
                                  </p:subTnLst>
                                </p:cTn>
                              </p:par>
                            </p:childTnLst>
                          </p:cTn>
                        </p:par>
                        <p:par>
                          <p:cTn id="27" fill="hold">
                            <p:stCondLst>
                              <p:cond delay="1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42"/>
                                        </p:tgtEl>
                                        <p:attrNameLst>
                                          <p:attrName>r</p:attrName>
                                        </p:attrNameLst>
                                      </p:cBhvr>
                                    </p:animRot>
                                    <p:animRot by="-240000">
                                      <p:cBhvr>
                                        <p:cTn id="30" dur="200" fill="hold">
                                          <p:stCondLst>
                                            <p:cond delay="200"/>
                                          </p:stCondLst>
                                        </p:cTn>
                                        <p:tgtEl>
                                          <p:spTgt spid="42"/>
                                        </p:tgtEl>
                                        <p:attrNameLst>
                                          <p:attrName>r</p:attrName>
                                        </p:attrNameLst>
                                      </p:cBhvr>
                                    </p:animRot>
                                    <p:animRot by="240000">
                                      <p:cBhvr>
                                        <p:cTn id="31" dur="200" fill="hold">
                                          <p:stCondLst>
                                            <p:cond delay="400"/>
                                          </p:stCondLst>
                                        </p:cTn>
                                        <p:tgtEl>
                                          <p:spTgt spid="42"/>
                                        </p:tgtEl>
                                        <p:attrNameLst>
                                          <p:attrName>r</p:attrName>
                                        </p:attrNameLst>
                                      </p:cBhvr>
                                    </p:animRot>
                                    <p:animRot by="-240000">
                                      <p:cBhvr>
                                        <p:cTn id="32" dur="200" fill="hold">
                                          <p:stCondLst>
                                            <p:cond delay="600"/>
                                          </p:stCondLst>
                                        </p:cTn>
                                        <p:tgtEl>
                                          <p:spTgt spid="42"/>
                                        </p:tgtEl>
                                        <p:attrNameLst>
                                          <p:attrName>r</p:attrName>
                                        </p:attrNameLst>
                                      </p:cBhvr>
                                    </p:animRot>
                                    <p:animRot by="120000">
                                      <p:cBhvr>
                                        <p:cTn id="33"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nodeType="withEffect">
                                  <p:stCondLst>
                                    <p:cond delay="50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1000"/>
                                        <p:tgtEl>
                                          <p:spTgt spid="44"/>
                                        </p:tgtEl>
                                      </p:cBhvr>
                                    </p:animEffect>
                                  </p:childTnLst>
                                  <p:subTnLst>
                                    <p:audio>
                                      <p:cMediaNode>
                                        <p:cTn display="0" masterRel="sameClick">
                                          <p:stCondLst>
                                            <p:cond evt="begin" delay="0">
                                              <p:tn val="37"/>
                                            </p:cond>
                                          </p:stCondLst>
                                          <p:endCondLst>
                                            <p:cond evt="onStopAudio" delay="0">
                                              <p:tgtEl>
                                                <p:sldTgt/>
                                              </p:tgtEl>
                                            </p:cond>
                                          </p:endCondLst>
                                        </p:cTn>
                                        <p:tgtEl>
                                          <p:sndTgt r:embed="rId2" name="Am-thanh-phep-thuat-www_nhacchuongvui_com.wav"/>
                                        </p:tgtEl>
                                      </p:cMediaNode>
                                    </p:audio>
                                  </p:subTnLst>
                                </p:cTn>
                              </p:par>
                            </p:childTnLst>
                          </p:cTn>
                        </p:par>
                        <p:par>
                          <p:cTn id="40" fill="hold">
                            <p:stCondLst>
                              <p:cond delay="1500"/>
                            </p:stCondLst>
                            <p:childTnLst>
                              <p:par>
                                <p:cTn id="41" presetID="32" presetClass="emph" presetSubtype="0" repeatCount="indefinite" fill="hold" nodeType="afterEffect">
                                  <p:stCondLst>
                                    <p:cond delay="0"/>
                                  </p:stCondLst>
                                  <p:childTnLst>
                                    <p:animRot by="120000">
                                      <p:cBhvr>
                                        <p:cTn id="42" dur="100" fill="hold">
                                          <p:stCondLst>
                                            <p:cond delay="0"/>
                                          </p:stCondLst>
                                        </p:cTn>
                                        <p:tgtEl>
                                          <p:spTgt spid="44"/>
                                        </p:tgtEl>
                                        <p:attrNameLst>
                                          <p:attrName>r</p:attrName>
                                        </p:attrNameLst>
                                      </p:cBhvr>
                                    </p:animRot>
                                    <p:animRot by="-240000">
                                      <p:cBhvr>
                                        <p:cTn id="43" dur="200" fill="hold">
                                          <p:stCondLst>
                                            <p:cond delay="200"/>
                                          </p:stCondLst>
                                        </p:cTn>
                                        <p:tgtEl>
                                          <p:spTgt spid="44"/>
                                        </p:tgtEl>
                                        <p:attrNameLst>
                                          <p:attrName>r</p:attrName>
                                        </p:attrNameLst>
                                      </p:cBhvr>
                                    </p:animRot>
                                    <p:animRot by="240000">
                                      <p:cBhvr>
                                        <p:cTn id="44" dur="200" fill="hold">
                                          <p:stCondLst>
                                            <p:cond delay="400"/>
                                          </p:stCondLst>
                                        </p:cTn>
                                        <p:tgtEl>
                                          <p:spTgt spid="44"/>
                                        </p:tgtEl>
                                        <p:attrNameLst>
                                          <p:attrName>r</p:attrName>
                                        </p:attrNameLst>
                                      </p:cBhvr>
                                    </p:animRot>
                                    <p:animRot by="-240000">
                                      <p:cBhvr>
                                        <p:cTn id="45" dur="200" fill="hold">
                                          <p:stCondLst>
                                            <p:cond delay="600"/>
                                          </p:stCondLst>
                                        </p:cTn>
                                        <p:tgtEl>
                                          <p:spTgt spid="44"/>
                                        </p:tgtEl>
                                        <p:attrNameLst>
                                          <p:attrName>r</p:attrName>
                                        </p:attrNameLst>
                                      </p:cBhvr>
                                    </p:animRot>
                                    <p:animRot by="120000">
                                      <p:cBhvr>
                                        <p:cTn id="46"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Tieng-yeah-tre-con-www_nhacchuongvui_com.wav"/>
                                        </p:tgtEl>
                                      </p:cMediaNode>
                                    </p:audio>
                                  </p:subTnLst>
                                </p:cTn>
                              </p:par>
                              <p:par>
                                <p:cTn id="53" presetID="0" presetClass="path" presetSubtype="0" accel="50000" decel="50000" fill="hold" nodeType="withEffect">
                                  <p:stCondLst>
                                    <p:cond delay="0"/>
                                  </p:stCondLst>
                                  <p:childTnLst>
                                    <p:animMotion origin="layout" path="M 0.09505 -0.04954 L 0.09505 -0.04954 C 0.13581 -0.05093 0.24479 -0.05949 0.28021 -0.03819 C 0.29271 -0.03079 0.29401 0.00139 0.30104 0.0213 C 0.29883 0.04028 0.29974 0.06111 0.29453 0.07801 C 0.27773 0.13333 0.24766 0.14468 0.21641 0.1632 C 0.20286 0.1713 0.18164 0.17616 0.16693 0.18032 C 0.14115 0.1757 0.13372 0.17315 0.09987 0.18032 C 0.09427 0.18148 0.08854 0.18542 0.08398 0.19167 C 0.07969 0.19722 0.07526 0.20278 0.07122 0.20857 C 0.06419 0.21875 0.05039 0.23982 0.05039 0.23982 C 0.04935 0.24352 0.04844 0.24745 0.04727 0.25116 C 0.04622 0.25417 0.04492 0.25671 0.04401 0.25972 C 0.04206 0.26667 0.04245 0.26736 0.04245 0.27384 L 0.04727 0.26829 L 0.03932 0.27685 L 0.0457 0.26829 " pathEditMode="relative" ptsTypes="AAAAAAAAAAAAAAAAA">
                                      <p:cBhvr>
                                        <p:cTn id="54"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3"/>
          <a:stretch>
            <a:fillRect/>
          </a:stretch>
        </p:blipFill>
        <p:spPr>
          <a:xfrm>
            <a:off x="-554457" y="1"/>
            <a:ext cx="12746457" cy="7185923"/>
          </a:xfrm>
          <a:prstGeom prst="rect">
            <a:avLst/>
          </a:prstGeom>
        </p:spPr>
      </p:pic>
      <p:sp>
        <p:nvSpPr>
          <p:cNvPr id="2" name="Rectangle 1">
            <a:extLst>
              <a:ext uri="{FF2B5EF4-FFF2-40B4-BE49-F238E27FC236}">
                <a16:creationId xmlns:a16="http://schemas.microsoft.com/office/drawing/2014/main" id="{D20B2BF6-830C-4116-B20A-A11D2343221B}"/>
              </a:ext>
            </a:extLst>
          </p:cNvPr>
          <p:cNvSpPr/>
          <p:nvPr/>
        </p:nvSpPr>
        <p:spPr>
          <a:xfrm>
            <a:off x="1475362" y="445993"/>
            <a:ext cx="9241276" cy="1322961"/>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12" tIns="45719" rIns="91412"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1:</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phút</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3" name="Rectangle: Rounded Corners 2">
            <a:extLst>
              <a:ext uri="{FF2B5EF4-FFF2-40B4-BE49-F238E27FC236}">
                <a16:creationId xmlns:a16="http://schemas.microsoft.com/office/drawing/2014/main" id="{0094D2C1-7CAD-4D15-8C6B-36FCFC71A3AA}"/>
              </a:ext>
            </a:extLst>
          </p:cNvPr>
          <p:cNvSpPr/>
          <p:nvPr/>
        </p:nvSpPr>
        <p:spPr>
          <a:xfrm>
            <a:off x="2846098" y="3101648"/>
            <a:ext cx="6717002" cy="1213178"/>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12" tIns="45719" rIns="91412"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120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giây</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4" name="Arrow: Left 3">
            <a:hlinkClick r:id="rId4" action="ppaction://hlinksldjump"/>
            <a:extLst>
              <a:ext uri="{FF2B5EF4-FFF2-40B4-BE49-F238E27FC236}">
                <a16:creationId xmlns:a16="http://schemas.microsoft.com/office/drawing/2014/main" id="{B98CEA90-515B-4C26-98FB-067A3319267A}"/>
              </a:ext>
            </a:extLst>
          </p:cNvPr>
          <p:cNvSpPr/>
          <p:nvPr/>
        </p:nvSpPr>
        <p:spPr>
          <a:xfrm>
            <a:off x="10418343"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19" rIns="91412" bIns="45719" rtlCol="0" anchor="ctr"/>
          <a:lstStyle/>
          <a:p>
            <a:pPr marL="0" marR="0" lvl="0" indent="0" algn="ctr" defTabSz="91406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537561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hlinkClick r:id="rId3" action="ppaction://hlinksldjump"/>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8" y="0"/>
            <a:ext cx="12746457" cy="7185923"/>
          </a:xfrm>
          <a:prstGeom prst="rect">
            <a:avLst/>
          </a:prstGeom>
        </p:spPr>
      </p:pic>
      <p:sp>
        <p:nvSpPr>
          <p:cNvPr id="3" name="Rectangle 2">
            <a:extLst>
              <a:ext uri="{FF2B5EF4-FFF2-40B4-BE49-F238E27FC236}">
                <a16:creationId xmlns:a16="http://schemas.microsoft.com/office/drawing/2014/main" id="{3C852C89-7D54-4547-B628-594E41C66954}"/>
              </a:ext>
            </a:extLst>
          </p:cNvPr>
          <p:cNvSpPr/>
          <p:nvPr/>
        </p:nvSpPr>
        <p:spPr>
          <a:xfrm>
            <a:off x="2496372" y="626625"/>
            <a:ext cx="7342953" cy="93547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24" tIns="45719" rIns="91424" bIns="45719" rtlCol="0" anchor="t"/>
          <a:lstStyle/>
          <a:p>
            <a:pPr marL="0" marR="0" lvl="0" indent="0" algn="ctr" defTabSz="914060"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Câu 2: </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300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 …?...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endParaRPr>
          </a:p>
        </p:txBody>
      </p:sp>
      <p:sp>
        <p:nvSpPr>
          <p:cNvPr id="4" name="Rectangle: Rounded Corners 3">
            <a:extLst>
              <a:ext uri="{FF2B5EF4-FFF2-40B4-BE49-F238E27FC236}">
                <a16:creationId xmlns:a16="http://schemas.microsoft.com/office/drawing/2014/main" id="{733B3330-D4B2-4AB3-AB1F-4DBAC641DC12}"/>
              </a:ext>
            </a:extLst>
          </p:cNvPr>
          <p:cNvSpPr/>
          <p:nvPr/>
        </p:nvSpPr>
        <p:spPr>
          <a:xfrm>
            <a:off x="2858322" y="2800350"/>
            <a:ext cx="6600003" cy="1362075"/>
          </a:xfrm>
          <a:prstGeom prst="roundRect">
            <a:avLst/>
          </a:prstGeom>
          <a:solidFill>
            <a:srgbClr val="FFFFCD"/>
          </a:solidFill>
        </p:spPr>
        <p:style>
          <a:lnRef idx="1">
            <a:schemeClr val="accent6"/>
          </a:lnRef>
          <a:fillRef idx="2">
            <a:schemeClr val="accent6"/>
          </a:fillRef>
          <a:effectRef idx="1">
            <a:schemeClr val="accent6"/>
          </a:effectRef>
          <a:fontRef idx="minor">
            <a:schemeClr val="dk1"/>
          </a:fontRef>
        </p:style>
        <p:txBody>
          <a:bodyPr lIns="91424" tIns="45719" rIns="91424" bIns="45719" rtlCol="0" anchor="ctr"/>
          <a:lstStyle/>
          <a:p>
            <a:pPr marL="0" marR="0" lvl="0" indent="0" algn="ctr" defTabSz="913516"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3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endParaRPr kumimoji="0" lang="en-US" sz="3733"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endParaRPr>
          </a:p>
        </p:txBody>
      </p:sp>
      <p:sp>
        <p:nvSpPr>
          <p:cNvPr id="7" name="Arrow: Left 6">
            <a:hlinkClick r:id="rId3" action="ppaction://hlinksldjump"/>
            <a:extLst>
              <a:ext uri="{FF2B5EF4-FFF2-40B4-BE49-F238E27FC236}">
                <a16:creationId xmlns:a16="http://schemas.microsoft.com/office/drawing/2014/main" id="{F39962FF-3145-4126-B363-D06BCEA89F2E}"/>
              </a:ext>
            </a:extLst>
          </p:cNvPr>
          <p:cNvSpPr/>
          <p:nvPr/>
        </p:nvSpPr>
        <p:spPr>
          <a:xfrm>
            <a:off x="10418335"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9" rIns="91424" bIns="45719" rtlCol="0" anchor="ctr"/>
          <a:lstStyle/>
          <a:p>
            <a:pPr marL="0" marR="0" lvl="0" indent="0" algn="ctr" defTabSz="91419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4049378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18B36C-B6F8-40F6-9C9F-4CED488FAF96}"/>
              </a:ext>
            </a:extLst>
          </p:cNvPr>
          <p:cNvPicPr>
            <a:picLocks noChangeAspect="1"/>
          </p:cNvPicPr>
          <p:nvPr/>
        </p:nvPicPr>
        <p:blipFill>
          <a:blip r:embed="rId4"/>
          <a:stretch>
            <a:fillRect/>
          </a:stretch>
        </p:blipFill>
        <p:spPr>
          <a:xfrm>
            <a:off x="-554457" y="1"/>
            <a:ext cx="12746457" cy="7185923"/>
          </a:xfrm>
          <a:prstGeom prst="rect">
            <a:avLst/>
          </a:prstGeom>
        </p:spPr>
      </p:pic>
      <p:sp>
        <p:nvSpPr>
          <p:cNvPr id="3" name="Rectangle 2">
            <a:extLst>
              <a:ext uri="{FF2B5EF4-FFF2-40B4-BE49-F238E27FC236}">
                <a16:creationId xmlns:a16="http://schemas.microsoft.com/office/drawing/2014/main" id="{FA731D18-1F06-468B-8057-661B66C0369A}"/>
              </a:ext>
            </a:extLst>
          </p:cNvPr>
          <p:cNvSpPr/>
          <p:nvPr/>
        </p:nvSpPr>
        <p:spPr>
          <a:xfrm>
            <a:off x="1309993" y="305593"/>
            <a:ext cx="9241276" cy="1430796"/>
          </a:xfrm>
          <a:prstGeom prst="rect">
            <a:avLst/>
          </a:prstGeom>
          <a:solidFill>
            <a:schemeClr val="accent4">
              <a:lumMod val="20000"/>
              <a:lumOff val="8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lIns="91439" tIns="45719" rIns="91439" bIns="45719" rtlCol="0" anchor="t"/>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3733" b="0" i="0" u="sng" strike="noStrike" kern="1200" cap="none" spc="0" normalizeH="0" baseline="0" noProof="0" dirty="0" err="1">
                <a:ln>
                  <a:noFill/>
                </a:ln>
                <a:solidFill>
                  <a:srgbClr val="00B050"/>
                </a:solidFill>
                <a:effectLst/>
                <a:uLnTx/>
                <a:uFillTx/>
                <a:latin typeface="Arial" pitchFamily="34" charset="0"/>
                <a:ea typeface="+mn-ea"/>
                <a:cs typeface="Arial" pitchFamily="34" charset="0"/>
                <a:sym typeface="Arial"/>
              </a:rPr>
              <a:t>Câu</a:t>
            </a:r>
            <a:r>
              <a:rPr kumimoji="0" lang="en-US" sz="3733" b="0" i="0" u="sng" strike="noStrike" kern="1200" cap="none" spc="0" normalizeH="0" baseline="0" noProof="0" dirty="0">
                <a:ln>
                  <a:noFill/>
                </a:ln>
                <a:solidFill>
                  <a:srgbClr val="00B050"/>
                </a:solidFill>
                <a:effectLst/>
                <a:uLnTx/>
                <a:uFillTx/>
                <a:latin typeface="Arial" pitchFamily="34" charset="0"/>
                <a:ea typeface="+mn-ea"/>
                <a:cs typeface="Arial" pitchFamily="34" charset="0"/>
                <a:sym typeface="Arial"/>
              </a:rPr>
              <a:t> 3:</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Từ</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năm</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2001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đến</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2100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là</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thế</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kỉ</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 bao </a:t>
            </a:r>
            <a:r>
              <a:rPr kumimoji="0" lang="en-US" sz="3733"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Arial"/>
              </a:rPr>
              <a:t>nhiêu</a:t>
            </a:r>
            <a:r>
              <a:rPr kumimoji="0" lang="en-US" sz="3733"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Arial"/>
              </a:rPr>
              <a:t>?</a:t>
            </a:r>
          </a:p>
        </p:txBody>
      </p:sp>
      <p:sp>
        <p:nvSpPr>
          <p:cNvPr id="4" name="Rectangle: Rounded Corners 3">
            <a:extLst>
              <a:ext uri="{FF2B5EF4-FFF2-40B4-BE49-F238E27FC236}">
                <a16:creationId xmlns:a16="http://schemas.microsoft.com/office/drawing/2014/main" id="{A7839CB5-866B-4B90-A21D-047F6BB746F4}"/>
              </a:ext>
            </a:extLst>
          </p:cNvPr>
          <p:cNvSpPr/>
          <p:nvPr/>
        </p:nvSpPr>
        <p:spPr>
          <a:xfrm>
            <a:off x="2418673" y="3554863"/>
            <a:ext cx="7412477" cy="1381328"/>
          </a:xfrm>
          <a:prstGeom prst="roundRect">
            <a:avLst/>
          </a:prstGeom>
          <a:solidFill>
            <a:schemeClr val="accent5">
              <a:lumMod val="20000"/>
              <a:lumOff val="80000"/>
            </a:schemeClr>
          </a:solidFill>
        </p:spPr>
        <p:style>
          <a:lnRef idx="1">
            <a:schemeClr val="accent6"/>
          </a:lnRef>
          <a:fillRef idx="2">
            <a:schemeClr val="accent6"/>
          </a:fillRef>
          <a:effectRef idx="1">
            <a:schemeClr val="accent6"/>
          </a:effectRef>
          <a:fontRef idx="minor">
            <a:schemeClr val="dk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Đáp</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án</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Thế</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kỉ</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hai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mươi</a:t>
            </a:r>
            <a:r>
              <a:rPr kumimoji="0" lang="en-US" sz="4267" b="0" i="0" u="none" strike="noStrike" kern="1200" cap="none" spc="0" normalizeH="0" baseline="0" noProof="0" dirty="0">
                <a:ln>
                  <a:noFill/>
                </a:ln>
                <a:solidFill>
                  <a:srgbClr val="C00000"/>
                </a:solidFill>
                <a:effectLst/>
                <a:uLnTx/>
                <a:uFillTx/>
                <a:latin typeface="Arial" pitchFamily="34" charset="0"/>
                <a:ea typeface="+mn-ea"/>
                <a:cs typeface="Arial" pitchFamily="34" charset="0"/>
                <a:sym typeface="Arial"/>
              </a:rPr>
              <a:t> </a:t>
            </a:r>
            <a:r>
              <a:rPr kumimoji="0" lang="en-US" sz="4267" b="0" i="0" u="none" strike="noStrike" kern="1200" cap="none" spc="0" normalizeH="0" baseline="0" noProof="0" dirty="0" err="1">
                <a:ln>
                  <a:noFill/>
                </a:ln>
                <a:solidFill>
                  <a:srgbClr val="C00000"/>
                </a:solidFill>
                <a:effectLst/>
                <a:uLnTx/>
                <a:uFillTx/>
                <a:latin typeface="Arial" pitchFamily="34" charset="0"/>
                <a:ea typeface="+mn-ea"/>
                <a:cs typeface="Arial" pitchFamily="34" charset="0"/>
                <a:sym typeface="Arial"/>
              </a:rPr>
              <a:t>mốt</a:t>
            </a:r>
            <a:endParaRPr kumimoji="0" lang="en-US" sz="4000" b="0" i="0" u="none" strike="noStrike" kern="1200" cap="none" spc="0" normalizeH="0" baseline="0" noProof="0" dirty="0">
              <a:ln>
                <a:noFill/>
              </a:ln>
              <a:solidFill>
                <a:srgbClr val="C00000"/>
              </a:solidFill>
              <a:effectLst/>
              <a:uLnTx/>
              <a:uFillTx/>
              <a:latin typeface="UTM Androgyne" panose="02040603050506020204" pitchFamily="18" charset="0"/>
              <a:ea typeface="+mn-ea"/>
              <a:cs typeface="+mn-cs"/>
              <a:sym typeface="Arial"/>
            </a:endParaRPr>
          </a:p>
        </p:txBody>
      </p:sp>
      <p:sp>
        <p:nvSpPr>
          <p:cNvPr id="6" name="Arrow: Left 5">
            <a:hlinkClick r:id="rId5" action="ppaction://hlinksldjump"/>
            <a:extLst>
              <a:ext uri="{FF2B5EF4-FFF2-40B4-BE49-F238E27FC236}">
                <a16:creationId xmlns:a16="http://schemas.microsoft.com/office/drawing/2014/main" id="{8C844D45-B607-4B3C-AD2A-AFB18C3DC30B}"/>
              </a:ext>
            </a:extLst>
          </p:cNvPr>
          <p:cNvSpPr/>
          <p:nvPr/>
        </p:nvSpPr>
        <p:spPr>
          <a:xfrm>
            <a:off x="10418326" y="5768501"/>
            <a:ext cx="1381327" cy="1089499"/>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prstClr val="white"/>
              </a:solidFill>
              <a:effectLst/>
              <a:uLnTx/>
              <a:uFillTx/>
              <a:latin typeface="等线"/>
              <a:ea typeface="+mn-ea"/>
              <a:cs typeface="+mn-cs"/>
              <a:sym typeface="Arial"/>
            </a:endParaRPr>
          </a:p>
        </p:txBody>
      </p:sp>
    </p:spTree>
    <p:extLst>
      <p:ext uri="{BB962C8B-B14F-4D97-AF65-F5344CB8AC3E}">
        <p14:creationId xmlns:p14="http://schemas.microsoft.com/office/powerpoint/2010/main" val="668075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tra-loi-dung-www_nhacchuongvui_com.wav"/>
                                        </p:tgtEl>
                                      </p:cMediaNode>
                                    </p:audio>
                                  </p:subTnLst>
                                </p:cTn>
                              </p:par>
                              <p:par>
                                <p:cTn id="13" presetID="32" presetClass="emph" presetSubtype="0" repeatCount="indefinite" fill="hold" grpId="0" nodeType="with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2" name="矩形 61">
            <a:extLst>
              <a:ext uri="{FF2B5EF4-FFF2-40B4-BE49-F238E27FC236}">
                <a16:creationId xmlns:a16="http://schemas.microsoft.com/office/drawing/2014/main" id="{88A17EC5-388C-40DF-80FA-6E471C595919}"/>
              </a:ext>
            </a:extLst>
          </p:cNvPr>
          <p:cNvSpPr/>
          <p:nvPr/>
        </p:nvSpPr>
        <p:spPr>
          <a:xfrm>
            <a:off x="2523988" y="1090369"/>
            <a:ext cx="9390595" cy="3964233"/>
          </a:xfrm>
          <a:prstGeom prst="rect">
            <a:avLst/>
          </a:prstGeom>
          <a:solidFill>
            <a:schemeClr val="bg1"/>
          </a:solidFill>
          <a:ln w="57150">
            <a:solidFill>
              <a:schemeClr val="bg1"/>
            </a:solidFill>
            <a:prstDash val="lgDashDot"/>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71" name="图片 70">
            <a:extLst>
              <a:ext uri="{FF2B5EF4-FFF2-40B4-BE49-F238E27FC236}">
                <a16:creationId xmlns:a16="http://schemas.microsoft.com/office/drawing/2014/main" id="{95B53AC9-28A1-4376-88D0-72EA2765CE44}"/>
              </a:ext>
            </a:extLst>
          </p:cNvPr>
          <p:cNvPicPr>
            <a:picLocks noChangeAspect="1"/>
          </p:cNvPicPr>
          <p:nvPr/>
        </p:nvPicPr>
        <p:blipFill>
          <a:blip r:embed="rId5"/>
          <a:stretch>
            <a:fillRect/>
          </a:stretch>
        </p:blipFill>
        <p:spPr>
          <a:xfrm>
            <a:off x="-771430" y="1790701"/>
            <a:ext cx="5180145" cy="5067299"/>
          </a:xfrm>
          <a:prstGeom prst="rect">
            <a:avLst/>
          </a:prstGeom>
          <a:effectLst>
            <a:outerShdw blurRad="25400" dist="25400" algn="l" rotWithShape="0">
              <a:prstClr val="black">
                <a:alpha val="40000"/>
              </a:prstClr>
            </a:outerShdw>
          </a:effectLst>
        </p:spPr>
      </p:pic>
      <p:pic>
        <p:nvPicPr>
          <p:cNvPr id="1026" name="Picture 2" descr="Watermelon Summer Fruit Cute - Free vector graphic on Pixaba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3906" b="72891" l="20625" r="85391">
                        <a14:foregroundMark x1="47266" y1="30078" x2="48047" y2="52734"/>
                        <a14:foregroundMark x1="32578" y1="46484" x2="64219" y2="35547"/>
                        <a14:foregroundMark x1="36563" y1="52734" x2="65234" y2="53984"/>
                        <a14:foregroundMark x1="50156" y1="48359" x2="51016" y2="46250"/>
                        <a14:foregroundMark x1="56641" y1="50625" x2="69844" y2="48516"/>
                        <a14:foregroundMark x1="52656" y1="22734" x2="73438" y2="48359"/>
                        <a14:foregroundMark x1="49297" y1="23203" x2="28984" y2="49609"/>
                        <a14:foregroundMark x1="31328" y1="50234" x2="62344" y2="56328"/>
                        <a14:foregroundMark x1="31484" y1="51875" x2="53906" y2="59062"/>
                        <a14:foregroundMark x1="59375" y1="40391" x2="57891" y2="42500"/>
                      </a14:backgroundRemoval>
                    </a14:imgEffect>
                  </a14:imgLayer>
                </a14:imgProps>
              </a:ext>
              <a:ext uri="{28A0092B-C50C-407E-A947-70E740481C1C}">
                <a14:useLocalDpi xmlns:a14="http://schemas.microsoft.com/office/drawing/2010/main" val="0"/>
              </a:ext>
            </a:extLst>
          </a:blip>
          <a:srcRect l="15776" t="14373" r="6853" b="26918"/>
          <a:stretch/>
        </p:blipFill>
        <p:spPr bwMode="auto">
          <a:xfrm rot="20188447">
            <a:off x="9777372" y="4634380"/>
            <a:ext cx="2362121" cy="1792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EAB24F2-A23C-4BAE-95B3-3A9AEB9C24F4}"/>
              </a:ext>
            </a:extLst>
          </p:cNvPr>
          <p:cNvSpPr/>
          <p:nvPr/>
        </p:nvSpPr>
        <p:spPr>
          <a:xfrm>
            <a:off x="9782606" y="3922948"/>
            <a:ext cx="1693356" cy="179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Rectangle 11">
            <a:extLst>
              <a:ext uri="{FF2B5EF4-FFF2-40B4-BE49-F238E27FC236}">
                <a16:creationId xmlns:a16="http://schemas.microsoft.com/office/drawing/2014/main" id="{490CE048-0981-4B41-A155-34B36D2645AA}"/>
              </a:ext>
            </a:extLst>
          </p:cNvPr>
          <p:cNvSpPr/>
          <p:nvPr/>
        </p:nvSpPr>
        <p:spPr>
          <a:xfrm>
            <a:off x="-4234679" y="2097045"/>
            <a:ext cx="3306646" cy="1789127"/>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等线" panose="020F0502020204030204"/>
                <a:ea typeface="+mn-ea"/>
                <a:cs typeface="+mn-cs"/>
              </a:rPr>
              <a:t>PPT LH9</a:t>
            </a:r>
          </a:p>
        </p:txBody>
      </p:sp>
      <p:pic>
        <p:nvPicPr>
          <p:cNvPr id="7" name="Picture 6">
            <a:extLst>
              <a:ext uri="{FF2B5EF4-FFF2-40B4-BE49-F238E27FC236}">
                <a16:creationId xmlns:a16="http://schemas.microsoft.com/office/drawing/2014/main" id="{04F979DC-1F5A-D849-1726-C4B60D235767}"/>
              </a:ext>
            </a:extLst>
          </p:cNvPr>
          <p:cNvPicPr>
            <a:picLocks noChangeAspect="1"/>
          </p:cNvPicPr>
          <p:nvPr/>
        </p:nvPicPr>
        <p:blipFill>
          <a:blip r:embed="rId8"/>
          <a:stretch>
            <a:fillRect/>
          </a:stretch>
        </p:blipFill>
        <p:spPr>
          <a:xfrm>
            <a:off x="3300623" y="2103282"/>
            <a:ext cx="8333954" cy="2353260"/>
          </a:xfrm>
          <a:prstGeom prst="rect">
            <a:avLst/>
          </a:prstGeom>
        </p:spPr>
      </p:pic>
      <p:pic>
        <p:nvPicPr>
          <p:cNvPr id="8" name="Picture 7">
            <a:extLst>
              <a:ext uri="{FF2B5EF4-FFF2-40B4-BE49-F238E27FC236}">
                <a16:creationId xmlns:a16="http://schemas.microsoft.com/office/drawing/2014/main" id="{823B4F1E-7200-37B9-E261-B2BBD7ACFBE4}"/>
              </a:ext>
            </a:extLst>
          </p:cNvPr>
          <p:cNvPicPr>
            <a:picLocks noChangeAspect="1"/>
          </p:cNvPicPr>
          <p:nvPr/>
        </p:nvPicPr>
        <p:blipFill>
          <a:blip r:embed="rId9"/>
          <a:stretch>
            <a:fillRect/>
          </a:stretch>
        </p:blipFill>
        <p:spPr>
          <a:xfrm>
            <a:off x="6141327" y="1140022"/>
            <a:ext cx="2950720" cy="1457070"/>
          </a:xfrm>
          <a:prstGeom prst="rect">
            <a:avLst/>
          </a:prstGeom>
        </p:spPr>
      </p:pic>
      <p:sp>
        <p:nvSpPr>
          <p:cNvPr id="9" name="TextBox 8">
            <a:extLst>
              <a:ext uri="{FF2B5EF4-FFF2-40B4-BE49-F238E27FC236}">
                <a16:creationId xmlns:a16="http://schemas.microsoft.com/office/drawing/2014/main" id="{04943925-B9AA-FE2C-8CB7-E832FA3D6EEA}"/>
              </a:ext>
            </a:extLst>
          </p:cNvPr>
          <p:cNvSpPr txBox="1"/>
          <p:nvPr/>
        </p:nvSpPr>
        <p:spPr>
          <a:xfrm>
            <a:off x="3011557" y="308113"/>
            <a:ext cx="7195930" cy="584775"/>
          </a:xfrm>
          <a:prstGeom prst="rect">
            <a:avLst/>
          </a:prstGeom>
          <a:noFill/>
        </p:spPr>
        <p:txBody>
          <a:bodyPr wrap="square" rtlCol="0">
            <a:spAutoFit/>
          </a:bodyPr>
          <a:lstStyle/>
          <a:p>
            <a:pPr algn="r"/>
            <a:r>
              <a:rPr lang="en-US" sz="3200" dirty="0" err="1">
                <a:latin typeface="Calibri" panose="020F0502020204030204" pitchFamily="34" charset="0"/>
                <a:cs typeface="Calibri" panose="020F0502020204030204" pitchFamily="34" charset="0"/>
              </a:rPr>
              <a:t>Thứ</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ngày</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tháng</a:t>
            </a:r>
            <a:r>
              <a:rPr lang="en-US" sz="3200" dirty="0">
                <a:latin typeface="Calibri" panose="020F0502020204030204" pitchFamily="34" charset="0"/>
                <a:cs typeface="Calibri" panose="020F0502020204030204" pitchFamily="34" charset="0"/>
              </a:rPr>
              <a:t>….</a:t>
            </a:r>
            <a:r>
              <a:rPr lang="en-US" sz="3200" dirty="0" err="1">
                <a:latin typeface="Calibri" panose="020F0502020204030204" pitchFamily="34" charset="0"/>
                <a:cs typeface="Calibri" panose="020F0502020204030204" pitchFamily="34" charset="0"/>
              </a:rPr>
              <a:t>năm</a:t>
            </a:r>
            <a:r>
              <a:rPr lang="en-US" sz="3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884369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par>
                                <p:cTn id="9" presetID="2" presetClass="entr" presetSubtype="12" fill="hold" grpId="0"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0-#ppt_w/2"/>
                                          </p:val>
                                        </p:tav>
                                        <p:tav tm="100000">
                                          <p:val>
                                            <p:strVal val="#ppt_x"/>
                                          </p:val>
                                        </p:tav>
                                      </p:tavLst>
                                    </p:anim>
                                    <p:anim calcmode="lin" valueType="num">
                                      <p:cBhvr additive="base">
                                        <p:cTn id="12" dur="500" fill="hold"/>
                                        <p:tgtEl>
                                          <p:spTgt spid="62"/>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7" name="Rounded Rectangle 16"/>
          <p:cNvSpPr/>
          <p:nvPr/>
        </p:nvSpPr>
        <p:spPr>
          <a:xfrm>
            <a:off x="250657" y="426394"/>
            <a:ext cx="11690971" cy="6068997"/>
          </a:xfrm>
          <a:prstGeom prst="roundRect">
            <a:avLst>
              <a:gd name="adj" fmla="val 6781"/>
            </a:avLst>
          </a:prstGeom>
          <a:solidFill>
            <a:schemeClr val="bg1"/>
          </a:solidFill>
          <a:ln w="28575"/>
          <a:effectLst>
            <a:outerShdw blurRad="50800" dist="50800" dir="5400000" algn="ctr" rotWithShape="0">
              <a:srgbClr val="000000">
                <a:alpha val="63000"/>
              </a:srgb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9F2CCF8E-540B-DA33-CA13-7E82FF16E8A3}"/>
              </a:ext>
            </a:extLst>
          </p:cNvPr>
          <p:cNvGrpSpPr/>
          <p:nvPr/>
        </p:nvGrpSpPr>
        <p:grpSpPr>
          <a:xfrm>
            <a:off x="1331372" y="1568558"/>
            <a:ext cx="10289127" cy="2613644"/>
            <a:chOff x="1604199" y="2492483"/>
            <a:chExt cx="10289127" cy="2613644"/>
          </a:xfrm>
        </p:grpSpPr>
        <p:grpSp>
          <p:nvGrpSpPr>
            <p:cNvPr id="3" name="Group 2">
              <a:extLst>
                <a:ext uri="{FF2B5EF4-FFF2-40B4-BE49-F238E27FC236}">
                  <a16:creationId xmlns:a16="http://schemas.microsoft.com/office/drawing/2014/main" id="{A6B26437-7480-4F7D-4F46-8F6A194EE5E9}"/>
                </a:ext>
              </a:extLst>
            </p:cNvPr>
            <p:cNvGrpSpPr/>
            <p:nvPr/>
          </p:nvGrpSpPr>
          <p:grpSpPr>
            <a:xfrm>
              <a:off x="2341061" y="2492483"/>
              <a:ext cx="9552265" cy="2560596"/>
              <a:chOff x="1586459" y="2182575"/>
              <a:chExt cx="9552265" cy="2560596"/>
            </a:xfrm>
          </p:grpSpPr>
          <p:sp>
            <p:nvSpPr>
              <p:cNvPr id="8" name="TextBox 7">
                <a:extLst>
                  <a:ext uri="{FF2B5EF4-FFF2-40B4-BE49-F238E27FC236}">
                    <a16:creationId xmlns:a16="http://schemas.microsoft.com/office/drawing/2014/main" id="{EA0ECFFE-6F4A-6D02-C2A9-FC84DA98B748}"/>
                  </a:ext>
                </a:extLst>
              </p:cNvPr>
              <p:cNvSpPr txBox="1"/>
              <p:nvPr/>
            </p:nvSpPr>
            <p:spPr>
              <a:xfrm>
                <a:off x="1586459" y="2182575"/>
                <a:ext cx="8592106" cy="1318181"/>
              </a:xfrm>
              <a:prstGeom prst="rect">
                <a:avLst/>
              </a:prstGeom>
              <a:noFill/>
            </p:spPr>
            <p:txBody>
              <a:bodyPr wrap="square" rtlCol="0">
                <a:spAutoFit/>
              </a:bodyPr>
              <a:lstStyle/>
              <a:p>
                <a:pPr marL="0" marR="0" algn="just">
                  <a:lnSpc>
                    <a:spcPct val="150000"/>
                  </a:lnSpc>
                  <a:spcBef>
                    <a:spcPts val="0"/>
                  </a:spcBef>
                  <a:spcAft>
                    <a:spcPts val="0"/>
                  </a:spcAft>
                </a:pPr>
                <a:r>
                  <a:rPr lang="en-US" sz="2800" b="1" dirty="0">
                    <a:solidFill>
                      <a:srgbClr val="000000"/>
                    </a:solidFill>
                    <a:latin typeface="Calibri" panose="020F0502020204030204" pitchFamily="34" charset="0"/>
                    <a:ea typeface="Cambria" panose="02040503050406030204" pitchFamily="18" charset="0"/>
                    <a:cs typeface="Calibri" panose="020F0502020204030204" pitchFamily="34" charset="0"/>
                  </a:rPr>
                  <a:t>N</a:t>
                </a:r>
                <a:r>
                  <a:rPr lang="vi-VN" sz="2800" b="1"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hận biết được thế kỉ cũng là một đơn vị đo thời gian và xác định được một năm thuộc thế kỉ nào.</a:t>
                </a:r>
                <a:endParaRPr lang="en-US" sz="2800" b="1"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8D6573A6-C013-B254-176E-C851CC80E607}"/>
                  </a:ext>
                </a:extLst>
              </p:cNvPr>
              <p:cNvSpPr txBox="1"/>
              <p:nvPr/>
            </p:nvSpPr>
            <p:spPr>
              <a:xfrm>
                <a:off x="1595573" y="4071320"/>
                <a:ext cx="9543151" cy="671851"/>
              </a:xfrm>
              <a:prstGeom prst="rect">
                <a:avLst/>
              </a:prstGeom>
              <a:noFill/>
            </p:spPr>
            <p:txBody>
              <a:bodyPr wrap="square" rtlCol="0">
                <a:spAutoFit/>
              </a:bodyPr>
              <a:lstStyle/>
              <a:p>
                <a:pPr marL="0" marR="0" algn="just">
                  <a:lnSpc>
                    <a:spcPct val="150000"/>
                  </a:lnSpc>
                  <a:spcBef>
                    <a:spcPts val="0"/>
                  </a:spcBef>
                  <a:spcAft>
                    <a:spcPts val="0"/>
                  </a:spcAft>
                </a:pPr>
                <a:r>
                  <a:rPr lang="vi-VN"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Giải quyết được một số vấn đề thực tiễn liên quan đến thế kỉ.</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4">
              <a:extLst>
                <a:ext uri="{FF2B5EF4-FFF2-40B4-BE49-F238E27FC236}">
                  <a16:creationId xmlns:a16="http://schemas.microsoft.com/office/drawing/2014/main" id="{C2362E0B-7D07-3FFF-BED2-CB73287B1D00}"/>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51824" y="2700713"/>
              <a:ext cx="601181" cy="6011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CF79AAC4-D6D0-A54A-F00C-4A0A03F172D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604199" y="4504946"/>
              <a:ext cx="601181" cy="601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2E018B6B-8CDE-C120-A5F0-8EF0F3B459FC}"/>
              </a:ext>
            </a:extLst>
          </p:cNvPr>
          <p:cNvPicPr>
            <a:picLocks noChangeAspect="1"/>
          </p:cNvPicPr>
          <p:nvPr/>
        </p:nvPicPr>
        <p:blipFill>
          <a:blip r:embed="rId6"/>
          <a:stretch>
            <a:fillRect/>
          </a:stretch>
        </p:blipFill>
        <p:spPr>
          <a:xfrm>
            <a:off x="3397126" y="499836"/>
            <a:ext cx="5797798" cy="829128"/>
          </a:xfrm>
          <a:prstGeom prst="rect">
            <a:avLst/>
          </a:prstGeom>
        </p:spPr>
      </p:pic>
    </p:spTree>
    <p:extLst>
      <p:ext uri="{BB962C8B-B14F-4D97-AF65-F5344CB8AC3E}">
        <p14:creationId xmlns:p14="http://schemas.microsoft.com/office/powerpoint/2010/main" val="20538633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61E66235-BD22-4B11-A1C2-CABD25165A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04736" y="3937544"/>
            <a:ext cx="2483663" cy="2483663"/>
          </a:xfrm>
          <a:prstGeom prst="rect">
            <a:avLst/>
          </a:prstGeom>
          <a:effectLst>
            <a:outerShdw blurRad="12700" dist="12700" dir="2700000" algn="tl" rotWithShape="0">
              <a:prstClr val="black">
                <a:alpha val="40000"/>
              </a:prstClr>
            </a:outerShdw>
          </a:effectLst>
        </p:spPr>
      </p:pic>
      <p:pic>
        <p:nvPicPr>
          <p:cNvPr id="4" name="Picture 3">
            <a:extLst>
              <a:ext uri="{FF2B5EF4-FFF2-40B4-BE49-F238E27FC236}">
                <a16:creationId xmlns:a16="http://schemas.microsoft.com/office/drawing/2014/main" id="{4E56493B-A2E4-B8CF-767F-2629B8D168E3}"/>
              </a:ext>
            </a:extLst>
          </p:cNvPr>
          <p:cNvPicPr>
            <a:picLocks noChangeAspect="1"/>
          </p:cNvPicPr>
          <p:nvPr/>
        </p:nvPicPr>
        <p:blipFill>
          <a:blip r:embed="rId5"/>
          <a:stretch>
            <a:fillRect/>
          </a:stretch>
        </p:blipFill>
        <p:spPr>
          <a:xfrm>
            <a:off x="1497657" y="1874805"/>
            <a:ext cx="10034886" cy="2213040"/>
          </a:xfrm>
          <a:prstGeom prst="rect">
            <a:avLst/>
          </a:prstGeom>
        </p:spPr>
      </p:pic>
    </p:spTree>
    <p:extLst>
      <p:ext uri="{BB962C8B-B14F-4D97-AF65-F5344CB8AC3E}">
        <p14:creationId xmlns:p14="http://schemas.microsoft.com/office/powerpoint/2010/main" val="1599244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70</TotalTime>
  <Words>779</Words>
  <PresentationFormat>Widescreen</PresentationFormat>
  <Paragraphs>98</Paragraphs>
  <Slides>29</Slides>
  <Notes>24</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29</vt:i4>
      </vt:variant>
    </vt:vector>
  </HeadingPairs>
  <TitlesOfParts>
    <vt:vector size="45" baseType="lpstr">
      <vt:lpstr>等线</vt:lpstr>
      <vt:lpstr>等线 Light</vt:lpstr>
      <vt:lpstr>#9Slide05 ButterScotch</vt:lpstr>
      <vt:lpstr>Arial</vt:lpstr>
      <vt:lpstr>Calibri</vt:lpstr>
      <vt:lpstr>Cambria</vt:lpstr>
      <vt:lpstr>Coiny</vt:lpstr>
      <vt:lpstr>UTM Androgyne</vt:lpstr>
      <vt:lpstr>Office 主题​​</vt:lpstr>
      <vt:lpstr>1_Office 主题​​</vt:lpstr>
      <vt:lpstr>3_Office 主题​​</vt:lpstr>
      <vt:lpstr>4_Office 主题​​</vt:lpstr>
      <vt:lpstr>5_Office 主题​​</vt:lpstr>
      <vt:lpstr>6_Office 主题​​</vt:lpstr>
      <vt:lpstr>7_Office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2023-09-07T07:21:13Z</dcterms:created>
  <dcterms:modified xsi:type="dcterms:W3CDTF">2023-09-15T22:22:55Z</dcterms:modified>
</cp:coreProperties>
</file>