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12" r:id="rId3"/>
  </p:sldMasterIdLst>
  <p:notesMasterIdLst>
    <p:notesMasterId r:id="rId25"/>
  </p:notesMasterIdLst>
  <p:sldIdLst>
    <p:sldId id="320" r:id="rId4"/>
    <p:sldId id="3226" r:id="rId5"/>
    <p:sldId id="3214" r:id="rId6"/>
    <p:sldId id="260" r:id="rId7"/>
    <p:sldId id="286" r:id="rId8"/>
    <p:sldId id="3215" r:id="rId9"/>
    <p:sldId id="3213" r:id="rId10"/>
    <p:sldId id="3194" r:id="rId11"/>
    <p:sldId id="3212" r:id="rId12"/>
    <p:sldId id="3216" r:id="rId13"/>
    <p:sldId id="321" r:id="rId14"/>
    <p:sldId id="311" r:id="rId15"/>
    <p:sldId id="3217" r:id="rId16"/>
    <p:sldId id="3218" r:id="rId17"/>
    <p:sldId id="3219" r:id="rId18"/>
    <p:sldId id="3220" r:id="rId19"/>
    <p:sldId id="3221" r:id="rId20"/>
    <p:sldId id="3222" r:id="rId21"/>
    <p:sldId id="3224" r:id="rId22"/>
    <p:sldId id="3225" r:id="rId23"/>
    <p:sldId id="321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00"/>
    <a:srgbClr val="FF99FF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7" d="100"/>
          <a:sy n="57" d="100"/>
        </p:scale>
        <p:origin x="1260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04A31-00DF-40C7-BD26-2F02F8DD4DB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F41CB-F5EC-4613-A69F-E1C3D146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46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41CB-F5EC-4613-A69F-E1C3D14620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04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41CB-F5EC-4613-A69F-E1C3D14620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4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41CB-F5EC-4613-A69F-E1C3D14620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31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41CB-F5EC-4613-A69F-E1C3D14620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73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05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741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016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310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60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53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80803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4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281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915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16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998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22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23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758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59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271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86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995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AA76A222-9043-40BF-ABE0-059EF62CF17A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0DAFE62-5678-4C2A-A55A-A3EC96D42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教学背景</a:t>
            </a:r>
          </a:p>
        </p:txBody>
      </p:sp>
    </p:spTree>
    <p:extLst>
      <p:ext uri="{BB962C8B-B14F-4D97-AF65-F5344CB8AC3E}">
        <p14:creationId xmlns:p14="http://schemas.microsoft.com/office/powerpoint/2010/main" val="2798933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7BDB3FA-AAF2-4583-94C1-E53267F7967D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教学分析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346C4CC-9F7E-4F40-9B48-6DC8B9F14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92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20CA3A2-C3EA-455D-8036-034944F124D7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教学过程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19F7EC4-3177-4E80-AE0F-90362C237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52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969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54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94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125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082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316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899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9069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03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3321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187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6EB0D8-D049-4A31-8F2D-814DBCEBC8C0}" type="datetimeFigureOut">
              <a:rPr lang="zh-CN" altLang="en-US" smtClean="0"/>
              <a:pPr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7D73C6-6C2F-48CB-8888-B8D11C5DB61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7858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3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139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5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6410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0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4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9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2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7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3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2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4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220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394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4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45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020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69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20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2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8.emf"/><Relationship Id="rId5" Type="http://schemas.openxmlformats.org/officeDocument/2006/relationships/image" Target="../media/image32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28.png"/><Relationship Id="rId7" Type="http://schemas.openxmlformats.org/officeDocument/2006/relationships/image" Target="../media/image5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10" Type="http://schemas.openxmlformats.org/officeDocument/2006/relationships/image" Target="../media/image53.png"/><Relationship Id="rId4" Type="http://schemas.openxmlformats.org/officeDocument/2006/relationships/image" Target="../media/image29.png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8.pn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gif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487" y="-344066"/>
            <a:ext cx="2398278" cy="2398278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9516"/>
            <a:ext cx="1790369" cy="2226366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D40495A-5BB1-FAA6-223E-D3C0A5A70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4013"/>
            <a:ext cx="2920237" cy="25056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A3EE6A-C536-F5BD-8A1E-EAE017F37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460" y="0"/>
            <a:ext cx="592582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2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B1729-B45C-B1CC-4F6F-0090C4AE4B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85800"/>
            <a:ext cx="5985980" cy="5755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5044A96-8D87-8CB0-0BF7-2B3C351566C3}"/>
              </a:ext>
            </a:extLst>
          </p:cNvPr>
          <p:cNvGrpSpPr/>
          <p:nvPr/>
        </p:nvGrpSpPr>
        <p:grpSpPr>
          <a:xfrm>
            <a:off x="5548755" y="1730841"/>
            <a:ext cx="152400" cy="3697066"/>
            <a:chOff x="5562600" y="2246534"/>
            <a:chExt cx="152400" cy="36970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11DF6C9-41C6-71C3-FADE-E4A74417F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70EF4E8-669A-A859-42E8-545B8FA209C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A1E3C7B-8C39-8B8D-4B13-52568101B727}"/>
              </a:ext>
            </a:extLst>
          </p:cNvPr>
          <p:cNvSpPr/>
          <p:nvPr/>
        </p:nvSpPr>
        <p:spPr>
          <a:xfrm rot="19795885">
            <a:off x="5761105" y="30372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5E4A1B-1BE1-EC39-951A-2C95E0BBE8EF}"/>
              </a:ext>
            </a:extLst>
          </p:cNvPr>
          <p:cNvSpPr/>
          <p:nvPr/>
        </p:nvSpPr>
        <p:spPr>
          <a:xfrm rot="15816684">
            <a:off x="6174050" y="2947428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3469F0-FAAE-AF8F-DFD3-A4E8905EFEA9}"/>
              </a:ext>
            </a:extLst>
          </p:cNvPr>
          <p:cNvSpPr/>
          <p:nvPr/>
        </p:nvSpPr>
        <p:spPr>
          <a:xfrm rot="16126610">
            <a:off x="6200624" y="3012324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EA573D-1DC8-3B73-58D0-E9704F2EA3AE}"/>
              </a:ext>
            </a:extLst>
          </p:cNvPr>
          <p:cNvSpPr/>
          <p:nvPr/>
        </p:nvSpPr>
        <p:spPr>
          <a:xfrm rot="16306038">
            <a:off x="6218085" y="3050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61">
            <a:extLst>
              <a:ext uri="{FF2B5EF4-FFF2-40B4-BE49-F238E27FC236}">
                <a16:creationId xmlns:a16="http://schemas.microsoft.com/office/drawing/2014/main" id="{22767632-99CF-B990-C5E5-0482563B7DCD}"/>
              </a:ext>
            </a:extLst>
          </p:cNvPr>
          <p:cNvSpPr/>
          <p:nvPr/>
        </p:nvSpPr>
        <p:spPr>
          <a:xfrm>
            <a:off x="7206918" y="152400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0F5141-9E71-B13F-71F2-C5386E490C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52" y="818859"/>
            <a:ext cx="2383484" cy="7813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5B1669-148E-269F-1D5A-DFDD78D575C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97" y="1602038"/>
            <a:ext cx="2383484" cy="781341"/>
          </a:xfrm>
          <a:prstGeom prst="rect">
            <a:avLst/>
          </a:prstGeom>
        </p:spPr>
      </p:pic>
      <p:sp>
        <p:nvSpPr>
          <p:cNvPr id="18" name="Rounded Rectangle 61">
            <a:extLst>
              <a:ext uri="{FF2B5EF4-FFF2-40B4-BE49-F238E27FC236}">
                <a16:creationId xmlns:a16="http://schemas.microsoft.com/office/drawing/2014/main" id="{4E251204-33C3-79B8-FE26-9536E0675B86}"/>
              </a:ext>
            </a:extLst>
          </p:cNvPr>
          <p:cNvSpPr/>
          <p:nvPr/>
        </p:nvSpPr>
        <p:spPr>
          <a:xfrm>
            <a:off x="8133217" y="971354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16B4C8F-0E56-3799-44BF-8B405BE503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/>
          <a:stretch/>
        </p:blipFill>
        <p:spPr>
          <a:xfrm>
            <a:off x="7898464" y="3591687"/>
            <a:ext cx="2383484" cy="893937"/>
          </a:xfrm>
          <a:prstGeom prst="rect">
            <a:avLst/>
          </a:prstGeom>
        </p:spPr>
      </p:pic>
      <p:sp>
        <p:nvSpPr>
          <p:cNvPr id="21" name="Rounded Rectangle 61">
            <a:extLst>
              <a:ext uri="{FF2B5EF4-FFF2-40B4-BE49-F238E27FC236}">
                <a16:creationId xmlns:a16="http://schemas.microsoft.com/office/drawing/2014/main" id="{9A3FAA68-B1E3-4B2D-A94F-FBBEDED71DC9}"/>
              </a:ext>
            </a:extLst>
          </p:cNvPr>
          <p:cNvSpPr/>
          <p:nvPr/>
        </p:nvSpPr>
        <p:spPr>
          <a:xfrm>
            <a:off x="8542086" y="2836345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3235A4-5AE1-1FCB-D35C-14B2E9ED992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97" y="4695999"/>
            <a:ext cx="2731499" cy="646049"/>
          </a:xfrm>
          <a:prstGeom prst="rect">
            <a:avLst/>
          </a:prstGeom>
        </p:spPr>
      </p:pic>
      <p:sp>
        <p:nvSpPr>
          <p:cNvPr id="23" name="Rounded Rectangle 61">
            <a:extLst>
              <a:ext uri="{FF2B5EF4-FFF2-40B4-BE49-F238E27FC236}">
                <a16:creationId xmlns:a16="http://schemas.microsoft.com/office/drawing/2014/main" id="{4BF643F5-2546-343A-AC8D-3793A80AEAC4}"/>
              </a:ext>
            </a:extLst>
          </p:cNvPr>
          <p:cNvSpPr/>
          <p:nvPr/>
        </p:nvSpPr>
        <p:spPr>
          <a:xfrm>
            <a:off x="8458717" y="4628085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85A26C7-CA71-FB1A-D543-8D349E2F53E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669" y="5782762"/>
            <a:ext cx="2731499" cy="646049"/>
          </a:xfrm>
          <a:prstGeom prst="rect">
            <a:avLst/>
          </a:prstGeom>
        </p:spPr>
      </p:pic>
      <p:sp>
        <p:nvSpPr>
          <p:cNvPr id="25" name="Rounded Rectangle 61">
            <a:extLst>
              <a:ext uri="{FF2B5EF4-FFF2-40B4-BE49-F238E27FC236}">
                <a16:creationId xmlns:a16="http://schemas.microsoft.com/office/drawing/2014/main" id="{D92E66BF-8E5A-7F9B-0156-FA1A1409365C}"/>
              </a:ext>
            </a:extLst>
          </p:cNvPr>
          <p:cNvSpPr/>
          <p:nvPr/>
        </p:nvSpPr>
        <p:spPr>
          <a:xfrm>
            <a:off x="7642576" y="5714848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2719C5D-D25F-2677-CB10-953D36034EFC}"/>
              </a:ext>
            </a:extLst>
          </p:cNvPr>
          <p:cNvCxnSpPr/>
          <p:nvPr/>
        </p:nvCxnSpPr>
        <p:spPr>
          <a:xfrm>
            <a:off x="5624955" y="5997082"/>
            <a:ext cx="0" cy="431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61">
            <a:extLst>
              <a:ext uri="{FF2B5EF4-FFF2-40B4-BE49-F238E27FC236}">
                <a16:creationId xmlns:a16="http://schemas.microsoft.com/office/drawing/2014/main" id="{CBE6B08E-1AD1-2D19-C7F7-A65FC53C79F9}"/>
              </a:ext>
            </a:extLst>
          </p:cNvPr>
          <p:cNvSpPr/>
          <p:nvPr/>
        </p:nvSpPr>
        <p:spPr>
          <a:xfrm>
            <a:off x="4808814" y="6248400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627E61B-630E-ABAA-9729-D1F01E7F62C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5284" y="5638282"/>
            <a:ext cx="2731499" cy="646049"/>
          </a:xfrm>
          <a:prstGeom prst="rect">
            <a:avLst/>
          </a:prstGeom>
        </p:spPr>
      </p:pic>
      <p:sp>
        <p:nvSpPr>
          <p:cNvPr id="30" name="Rounded Rectangle 61">
            <a:extLst>
              <a:ext uri="{FF2B5EF4-FFF2-40B4-BE49-F238E27FC236}">
                <a16:creationId xmlns:a16="http://schemas.microsoft.com/office/drawing/2014/main" id="{8899A09C-E999-5D37-11FA-21973EA4D993}"/>
              </a:ext>
            </a:extLst>
          </p:cNvPr>
          <p:cNvSpPr/>
          <p:nvPr/>
        </p:nvSpPr>
        <p:spPr>
          <a:xfrm>
            <a:off x="1927059" y="5607732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258717C-3AFF-DD3F-4B36-8374E196A4F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457" y="4781858"/>
            <a:ext cx="2731499" cy="646049"/>
          </a:xfrm>
          <a:prstGeom prst="rect">
            <a:avLst/>
          </a:prstGeom>
        </p:spPr>
      </p:pic>
      <p:sp>
        <p:nvSpPr>
          <p:cNvPr id="32" name="Rounded Rectangle 61">
            <a:extLst>
              <a:ext uri="{FF2B5EF4-FFF2-40B4-BE49-F238E27FC236}">
                <a16:creationId xmlns:a16="http://schemas.microsoft.com/office/drawing/2014/main" id="{71608404-A929-A3A8-DFFB-771A1B1AD76D}"/>
              </a:ext>
            </a:extLst>
          </p:cNvPr>
          <p:cNvSpPr/>
          <p:nvPr/>
        </p:nvSpPr>
        <p:spPr>
          <a:xfrm>
            <a:off x="853103" y="4722081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809F438-87C2-1F87-89C5-6CD3BC8372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/>
          <a:stretch/>
        </p:blipFill>
        <p:spPr>
          <a:xfrm>
            <a:off x="847541" y="3619861"/>
            <a:ext cx="2383484" cy="893937"/>
          </a:xfrm>
          <a:prstGeom prst="rect">
            <a:avLst/>
          </a:prstGeom>
        </p:spPr>
      </p:pic>
      <p:sp>
        <p:nvSpPr>
          <p:cNvPr id="35" name="Rounded Rectangle 61">
            <a:extLst>
              <a:ext uri="{FF2B5EF4-FFF2-40B4-BE49-F238E27FC236}">
                <a16:creationId xmlns:a16="http://schemas.microsoft.com/office/drawing/2014/main" id="{9B2AC9F6-143B-D45E-FF03-7E3E93CFBF87}"/>
              </a:ext>
            </a:extLst>
          </p:cNvPr>
          <p:cNvSpPr/>
          <p:nvPr/>
        </p:nvSpPr>
        <p:spPr>
          <a:xfrm>
            <a:off x="1015260" y="2921363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F7AE941-45D8-2E77-4765-D02E6E59A7F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0432" y="1659439"/>
            <a:ext cx="2383484" cy="781341"/>
          </a:xfrm>
          <a:prstGeom prst="rect">
            <a:avLst/>
          </a:prstGeom>
        </p:spPr>
      </p:pic>
      <p:sp>
        <p:nvSpPr>
          <p:cNvPr id="40" name="Rounded Rectangle 61">
            <a:extLst>
              <a:ext uri="{FF2B5EF4-FFF2-40B4-BE49-F238E27FC236}">
                <a16:creationId xmlns:a16="http://schemas.microsoft.com/office/drawing/2014/main" id="{7E445EC5-6EED-C147-57C4-71041F90ADC9}"/>
              </a:ext>
            </a:extLst>
          </p:cNvPr>
          <p:cNvSpPr/>
          <p:nvPr/>
        </p:nvSpPr>
        <p:spPr>
          <a:xfrm>
            <a:off x="1704589" y="971354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74F2632-B079-49C8-BDC6-B14255DDEE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2153" y="822301"/>
            <a:ext cx="2383484" cy="781341"/>
          </a:xfrm>
          <a:prstGeom prst="rect">
            <a:avLst/>
          </a:prstGeom>
        </p:spPr>
      </p:pic>
      <p:sp>
        <p:nvSpPr>
          <p:cNvPr id="44" name="Rounded Rectangle 61">
            <a:extLst>
              <a:ext uri="{FF2B5EF4-FFF2-40B4-BE49-F238E27FC236}">
                <a16:creationId xmlns:a16="http://schemas.microsoft.com/office/drawing/2014/main" id="{B72C1052-B600-1CD2-76C6-FE46B91F031E}"/>
              </a:ext>
            </a:extLst>
          </p:cNvPr>
          <p:cNvSpPr/>
          <p:nvPr/>
        </p:nvSpPr>
        <p:spPr>
          <a:xfrm>
            <a:off x="2546310" y="134216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94168606-93CB-8B02-0EF0-0F6D3BE095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4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80E7A817-B572-0B0D-60C2-2CB0E943D1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826" y="434634"/>
            <a:ext cx="609600" cy="609600"/>
          </a:xfrm>
          <a:prstGeom prst="rect">
            <a:avLst/>
          </a:prstGeom>
        </p:spPr>
      </p:pic>
      <p:pic>
        <p:nvPicPr>
          <p:cNvPr id="4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7631510-4AF8-C3C4-6E9A-41E6BDF754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30595" y="-797039"/>
            <a:ext cx="609600" cy="609600"/>
          </a:xfrm>
          <a:prstGeom prst="rect">
            <a:avLst/>
          </a:prstGeom>
        </p:spPr>
      </p:pic>
      <p:pic>
        <p:nvPicPr>
          <p:cNvPr id="4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4ECA0D6-9C8D-B83C-9405-57CFD0F2A4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9461" y="-1193020"/>
            <a:ext cx="609600" cy="609600"/>
          </a:xfrm>
          <a:prstGeom prst="rect">
            <a:avLst/>
          </a:prstGeom>
        </p:spPr>
      </p:pic>
      <p:pic>
        <p:nvPicPr>
          <p:cNvPr id="4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21FF3FEB-EE8D-5CB4-22E3-BE6475C81F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50519" y="-1021454"/>
            <a:ext cx="609600" cy="609600"/>
          </a:xfrm>
          <a:prstGeom prst="rect">
            <a:avLst/>
          </a:prstGeom>
        </p:spPr>
      </p:pic>
      <p:pic>
        <p:nvPicPr>
          <p:cNvPr id="5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B22F686D-CD94-2F6F-3BC1-EB6D122BE8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80637" y="-1515288"/>
            <a:ext cx="609600" cy="609600"/>
          </a:xfrm>
          <a:prstGeom prst="rect">
            <a:avLst/>
          </a:prstGeom>
        </p:spPr>
      </p:pic>
      <p:pic>
        <p:nvPicPr>
          <p:cNvPr id="5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DB2EEDE-B556-7FAF-8CF5-B0686831DD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3163" y="-1706064"/>
            <a:ext cx="609600" cy="609600"/>
          </a:xfrm>
          <a:prstGeom prst="rect">
            <a:avLst/>
          </a:prstGeom>
        </p:spPr>
      </p:pic>
      <p:pic>
        <p:nvPicPr>
          <p:cNvPr id="5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EC061CB-A7B6-9E54-50C7-BAC87D6AE4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77739" y="-1101839"/>
            <a:ext cx="609600" cy="609600"/>
          </a:xfrm>
          <a:prstGeom prst="rect">
            <a:avLst/>
          </a:prstGeom>
        </p:spPr>
      </p:pic>
      <p:pic>
        <p:nvPicPr>
          <p:cNvPr id="5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2DF70C06-4802-B024-19EB-A2DAE53559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42213" y="-1622342"/>
            <a:ext cx="609600" cy="609600"/>
          </a:xfrm>
          <a:prstGeom prst="rect">
            <a:avLst/>
          </a:prstGeom>
        </p:spPr>
      </p:pic>
      <p:pic>
        <p:nvPicPr>
          <p:cNvPr id="54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15C9E4E-973C-09FC-772F-0D8CA81B56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40702" y="-1643736"/>
            <a:ext cx="609600" cy="609600"/>
          </a:xfrm>
          <a:prstGeom prst="rect">
            <a:avLst/>
          </a:prstGeom>
        </p:spPr>
      </p:pic>
      <p:pic>
        <p:nvPicPr>
          <p:cNvPr id="5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70060A64-FCB3-9287-5252-5CA50BA94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50475" y="-1682795"/>
            <a:ext cx="609600" cy="609600"/>
          </a:xfrm>
          <a:prstGeom prst="rect">
            <a:avLst/>
          </a:prstGeom>
        </p:spPr>
      </p:pic>
      <p:pic>
        <p:nvPicPr>
          <p:cNvPr id="5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1E3014A-53C3-C4CD-F2E9-D3DE0E2C7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45805" y="-1361938"/>
            <a:ext cx="609600" cy="609600"/>
          </a:xfrm>
          <a:prstGeom prst="rect">
            <a:avLst/>
          </a:prstGeom>
        </p:spPr>
      </p:pic>
      <p:sp>
        <p:nvSpPr>
          <p:cNvPr id="15" name="Rounded Rectangle 61">
            <a:extLst>
              <a:ext uri="{FF2B5EF4-FFF2-40B4-BE49-F238E27FC236}">
                <a16:creationId xmlns:a16="http://schemas.microsoft.com/office/drawing/2014/main" id="{5E147A64-9077-CB18-3133-A62B07AEF201}"/>
              </a:ext>
            </a:extLst>
          </p:cNvPr>
          <p:cNvSpPr/>
          <p:nvPr/>
        </p:nvSpPr>
        <p:spPr>
          <a:xfrm>
            <a:off x="4714157" y="0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33B068-99CF-F82C-2BB9-5F43E7AA3E29}"/>
              </a:ext>
            </a:extLst>
          </p:cNvPr>
          <p:cNvCxnSpPr>
            <a:cxnSpLocks/>
          </p:cNvCxnSpPr>
          <p:nvPr/>
        </p:nvCxnSpPr>
        <p:spPr>
          <a:xfrm>
            <a:off x="5619963" y="513707"/>
            <a:ext cx="0" cy="7705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7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994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9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994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9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994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9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994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99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994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99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994"/>
                            </p:stCondLst>
                            <p:childTnLst>
                              <p:par>
                                <p:cTn id="9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99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994"/>
                            </p:stCondLst>
                            <p:childTnLst>
                              <p:par>
                                <p:cTn id="10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99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994"/>
                            </p:stCondLst>
                            <p:childTnLst>
                              <p:par>
                                <p:cTn id="1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99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994"/>
                            </p:stCondLst>
                            <p:childTnLst>
                              <p:par>
                                <p:cTn id="1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5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0"/>
                            </p:stCondLst>
                            <p:childTnLst>
                              <p:par>
                                <p:cTn id="1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99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994"/>
                            </p:stCondLst>
                            <p:childTnLst>
                              <p:par>
                                <p:cTn id="15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6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0"/>
                            </p:stCondLst>
                            <p:childTnLst>
                              <p:par>
                                <p:cTn id="1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99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994"/>
                            </p:stCondLst>
                            <p:childTnLst>
                              <p:par>
                                <p:cTn id="17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8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0"/>
                            </p:stCondLst>
                            <p:childTnLst>
                              <p:par>
                                <p:cTn id="18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99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13" grpId="0" animBg="1"/>
      <p:bldP spid="18" grpId="0" animBg="1"/>
      <p:bldP spid="21" grpId="0" animBg="1"/>
      <p:bldP spid="23" grpId="0" animBg="1"/>
      <p:bldP spid="25" grpId="0" animBg="1"/>
      <p:bldP spid="28" grpId="0" animBg="1"/>
      <p:bldP spid="30" grpId="0" animBg="1"/>
      <p:bldP spid="32" grpId="0" animBg="1"/>
      <p:bldP spid="35" grpId="0" animBg="1"/>
      <p:bldP spid="40" grpId="0" animBg="1"/>
      <p:bldP spid="4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D1F5FD-0C13-E48F-1E70-BB5D48083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8015" y="2507552"/>
            <a:ext cx="7955970" cy="2353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B8F41B-292F-13E1-C39A-6FE6C225F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27" y="-414669"/>
            <a:ext cx="3522740" cy="352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12" y="223284"/>
            <a:ext cx="11914510" cy="6557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03E282-2059-E763-7116-DA39A6A71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35" y="591104"/>
            <a:ext cx="1013372" cy="908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7621C7-A0A2-5406-A0EC-4ECAAAB31CB7}"/>
              </a:ext>
            </a:extLst>
          </p:cNvPr>
          <p:cNvSpPr txBox="1"/>
          <p:nvPr/>
        </p:nvSpPr>
        <p:spPr>
          <a:xfrm>
            <a:off x="2094613" y="648587"/>
            <a:ext cx="9346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7FB60-9401-D034-9AFA-7BE99B70F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994" y="1605184"/>
            <a:ext cx="9572625" cy="420052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0C9546D-8F6B-D7F5-1DBD-32AFCCFE3609}"/>
              </a:ext>
            </a:extLst>
          </p:cNvPr>
          <p:cNvSpPr/>
          <p:nvPr/>
        </p:nvSpPr>
        <p:spPr>
          <a:xfrm>
            <a:off x="2594345" y="1722476"/>
            <a:ext cx="297712" cy="414668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D3C2DEC-A8C1-95DE-58CE-896E77CEF808}"/>
              </a:ext>
            </a:extLst>
          </p:cNvPr>
          <p:cNvCxnSpPr>
            <a:cxnSpLocks/>
          </p:cNvCxnSpPr>
          <p:nvPr/>
        </p:nvCxnSpPr>
        <p:spPr>
          <a:xfrm>
            <a:off x="3625702" y="3040912"/>
            <a:ext cx="2477386" cy="11802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8E725946-537B-BE4F-E2AA-DDB4A5581CE6}"/>
              </a:ext>
            </a:extLst>
          </p:cNvPr>
          <p:cNvSpPr/>
          <p:nvPr/>
        </p:nvSpPr>
        <p:spPr>
          <a:xfrm>
            <a:off x="5486401" y="2094615"/>
            <a:ext cx="297712" cy="414668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7167471-87CC-D2CB-FCEF-34FA04AB866B}"/>
              </a:ext>
            </a:extLst>
          </p:cNvPr>
          <p:cNvCxnSpPr>
            <a:cxnSpLocks/>
          </p:cNvCxnSpPr>
          <p:nvPr/>
        </p:nvCxnSpPr>
        <p:spPr>
          <a:xfrm>
            <a:off x="6985591" y="3115340"/>
            <a:ext cx="2615609" cy="10951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EE79DD2-8B13-7BE7-9095-9AD6266B792D}"/>
              </a:ext>
            </a:extLst>
          </p:cNvPr>
          <p:cNvSpPr/>
          <p:nvPr/>
        </p:nvSpPr>
        <p:spPr>
          <a:xfrm>
            <a:off x="10111564" y="2424224"/>
            <a:ext cx="297712" cy="414668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C9ABE32-8D07-D28C-669A-88ED7516AC76}"/>
              </a:ext>
            </a:extLst>
          </p:cNvPr>
          <p:cNvCxnSpPr>
            <a:cxnSpLocks/>
          </p:cNvCxnSpPr>
          <p:nvPr/>
        </p:nvCxnSpPr>
        <p:spPr>
          <a:xfrm flipH="1">
            <a:off x="3540642" y="3232298"/>
            <a:ext cx="5295015" cy="10951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9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7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12" y="223284"/>
            <a:ext cx="11914510" cy="6557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5D90D8-4662-250D-671D-959599C6A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42" y="670960"/>
            <a:ext cx="1465139" cy="838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7B5146-1067-FA4E-D9DF-0B11C7821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76" y="1661227"/>
            <a:ext cx="4219908" cy="2218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4910B4-43E0-7054-7EB7-BB40988A6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700" y="1506500"/>
            <a:ext cx="4038600" cy="2228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8B96C9-3F35-CC72-A917-EB5794CD82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437" y="3969598"/>
            <a:ext cx="5191125" cy="225742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AB457F3-A093-E11A-FE02-0C62B7406D32}"/>
              </a:ext>
            </a:extLst>
          </p:cNvPr>
          <p:cNvSpPr/>
          <p:nvPr/>
        </p:nvSpPr>
        <p:spPr>
          <a:xfrm>
            <a:off x="2498651" y="1765005"/>
            <a:ext cx="861237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FC8D26-667F-D9A6-631E-7100039FFE28}"/>
              </a:ext>
            </a:extLst>
          </p:cNvPr>
          <p:cNvSpPr/>
          <p:nvPr/>
        </p:nvSpPr>
        <p:spPr>
          <a:xfrm>
            <a:off x="2732568" y="2860159"/>
            <a:ext cx="861237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ACD1A1-392C-7C96-7CDE-054DFD0F6270}"/>
              </a:ext>
            </a:extLst>
          </p:cNvPr>
          <p:cNvSpPr/>
          <p:nvPr/>
        </p:nvSpPr>
        <p:spPr>
          <a:xfrm>
            <a:off x="8261498" y="1690578"/>
            <a:ext cx="914400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180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7279A0-CB4F-477F-F151-B36F1678DDBC}"/>
              </a:ext>
            </a:extLst>
          </p:cNvPr>
          <p:cNvSpPr/>
          <p:nvPr/>
        </p:nvSpPr>
        <p:spPr>
          <a:xfrm>
            <a:off x="8261498" y="2764466"/>
            <a:ext cx="914400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5E9CA68-28AE-FF63-7447-07DDF6D82972}"/>
              </a:ext>
            </a:extLst>
          </p:cNvPr>
          <p:cNvSpPr/>
          <p:nvPr/>
        </p:nvSpPr>
        <p:spPr>
          <a:xfrm>
            <a:off x="6751675" y="4136066"/>
            <a:ext cx="914400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9AED811-7912-C6E5-FD0E-7AD8D044055F}"/>
              </a:ext>
            </a:extLst>
          </p:cNvPr>
          <p:cNvSpPr/>
          <p:nvPr/>
        </p:nvSpPr>
        <p:spPr>
          <a:xfrm>
            <a:off x="6570921" y="5252485"/>
            <a:ext cx="914400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245</a:t>
            </a: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4EE32B93-3DF8-AA86-5B25-D1700CF4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89" y="1553788"/>
            <a:ext cx="1330380" cy="118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1911B3BA-293E-4890-DDDE-4FB78B79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175" y="2384937"/>
            <a:ext cx="1401680" cy="175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0D3C916C-5910-9B7B-3926-D27255BD1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066" y="1054397"/>
            <a:ext cx="1368055" cy="157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B82A4691-E53D-A81C-6408-E7C71C743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067" y="2617042"/>
            <a:ext cx="1392481" cy="124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E10817F0-C4A7-00FA-CF0C-86238EA98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444" y="3490722"/>
            <a:ext cx="1401680" cy="175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88E3A56D-82D9-82A8-D0DD-CDC5C57CF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591" y="4669466"/>
            <a:ext cx="1442483" cy="157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03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12" y="223284"/>
            <a:ext cx="11914510" cy="6557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872AA1-ADBB-93F5-38C0-6555F2F7A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184" y="791682"/>
            <a:ext cx="685800" cy="723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6122BB-3F03-AF44-32C8-6142176072EE}"/>
              </a:ext>
            </a:extLst>
          </p:cNvPr>
          <p:cNvSpPr txBox="1"/>
          <p:nvPr/>
        </p:nvSpPr>
        <p:spPr>
          <a:xfrm>
            <a:off x="1881963" y="659219"/>
            <a:ext cx="9484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EB06C-C943-2C75-B165-AFD761CA9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602" y="2105247"/>
            <a:ext cx="5582120" cy="247738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CD76C7-35D5-CD24-B777-4C6A5A4CEDD9}"/>
              </a:ext>
            </a:extLst>
          </p:cNvPr>
          <p:cNvCxnSpPr/>
          <p:nvPr/>
        </p:nvCxnSpPr>
        <p:spPr>
          <a:xfrm>
            <a:off x="9260958" y="1127051"/>
            <a:ext cx="1818168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7F60AE-F9C6-EE2A-8A21-D9F555E358FF}"/>
              </a:ext>
            </a:extLst>
          </p:cNvPr>
          <p:cNvCxnSpPr>
            <a:cxnSpLocks/>
          </p:cNvCxnSpPr>
          <p:nvPr/>
        </p:nvCxnSpPr>
        <p:spPr>
          <a:xfrm>
            <a:off x="2615610" y="1531088"/>
            <a:ext cx="3763925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AC0C4D8-F47A-6264-D22E-D08F8601DF9C}"/>
              </a:ext>
            </a:extLst>
          </p:cNvPr>
          <p:cNvCxnSpPr>
            <a:cxnSpLocks/>
          </p:cNvCxnSpPr>
          <p:nvPr/>
        </p:nvCxnSpPr>
        <p:spPr>
          <a:xfrm>
            <a:off x="2041452" y="1998921"/>
            <a:ext cx="2934585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F50457C-2D44-5507-D0AB-960ADBFAFD5E}"/>
              </a:ext>
            </a:extLst>
          </p:cNvPr>
          <p:cNvSpPr txBox="1"/>
          <p:nvPr/>
        </p:nvSpPr>
        <p:spPr>
          <a:xfrm>
            <a:off x="499730" y="2498651"/>
            <a:ext cx="57203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60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105 (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105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5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11639-6F3C-E92F-5773-37A9CA6EC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9933" y="2625157"/>
            <a:ext cx="3657777" cy="3909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276B2-317A-EE33-21D4-8B665CEB4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631" y="1512012"/>
            <a:ext cx="710855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3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12" y="223284"/>
            <a:ext cx="11914510" cy="6557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16E8F-8CFF-F13F-8647-1A53EEE9C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81" y="631086"/>
            <a:ext cx="1082750" cy="1082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7F6F42-25D2-3131-6EC9-74D3C52ECAE7}"/>
              </a:ext>
            </a:extLst>
          </p:cNvPr>
          <p:cNvSpPr txBox="1"/>
          <p:nvPr/>
        </p:nvSpPr>
        <p:spPr>
          <a:xfrm>
            <a:off x="1733108" y="616688"/>
            <a:ext cx="9420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Kể tên các hoạt động trong thực tế có sử dụng đơn vị đo thời gian là giây.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A0D52D-F103-EC3A-87E4-B379F9FFB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861" y="1955948"/>
            <a:ext cx="3209925" cy="3924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9CF9F5-2CAA-D151-FB79-B0CEBBC2C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251" y="2016503"/>
            <a:ext cx="3206934" cy="397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3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12" y="223284"/>
            <a:ext cx="11914510" cy="65573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24B145-B962-8CAF-2F07-7373D254B4D7}"/>
              </a:ext>
            </a:extLst>
          </p:cNvPr>
          <p:cNvGrpSpPr/>
          <p:nvPr/>
        </p:nvGrpSpPr>
        <p:grpSpPr>
          <a:xfrm>
            <a:off x="8142960" y="2782069"/>
            <a:ext cx="3614082" cy="3799866"/>
            <a:chOff x="8001897" y="2517912"/>
            <a:chExt cx="3807499" cy="40032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FD9DE9-90D0-90D7-454B-56ED661F8C9B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C2245E4-3B68-34BD-7D52-766FC3825A5F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3CB2287-EF68-0530-BD2B-CCE06FCAF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7656F57-F7FD-8243-7967-E1AB9ED9B8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7F17DD4-5509-30BC-FEEE-EC903AF530D3}"/>
              </a:ext>
            </a:extLst>
          </p:cNvPr>
          <p:cNvSpPr txBox="1"/>
          <p:nvPr/>
        </p:nvSpPr>
        <p:spPr>
          <a:xfrm>
            <a:off x="1116420" y="2111338"/>
            <a:ext cx="7176976" cy="2032754"/>
          </a:xfrm>
          <a:custGeom>
            <a:avLst/>
            <a:gdLst>
              <a:gd name="connsiteX0" fmla="*/ 0 w 7176976"/>
              <a:gd name="connsiteY0" fmla="*/ 187705 h 2032754"/>
              <a:gd name="connsiteX1" fmla="*/ 187705 w 7176976"/>
              <a:gd name="connsiteY1" fmla="*/ 0 h 2032754"/>
              <a:gd name="connsiteX2" fmla="*/ 6989271 w 7176976"/>
              <a:gd name="connsiteY2" fmla="*/ 0 h 2032754"/>
              <a:gd name="connsiteX3" fmla="*/ 7176976 w 7176976"/>
              <a:gd name="connsiteY3" fmla="*/ 187705 h 2032754"/>
              <a:gd name="connsiteX4" fmla="*/ 7176976 w 7176976"/>
              <a:gd name="connsiteY4" fmla="*/ 1845049 h 2032754"/>
              <a:gd name="connsiteX5" fmla="*/ 6989271 w 7176976"/>
              <a:gd name="connsiteY5" fmla="*/ 2032754 h 2032754"/>
              <a:gd name="connsiteX6" fmla="*/ 187705 w 7176976"/>
              <a:gd name="connsiteY6" fmla="*/ 2032754 h 2032754"/>
              <a:gd name="connsiteX7" fmla="*/ 0 w 7176976"/>
              <a:gd name="connsiteY7" fmla="*/ 1845049 h 2032754"/>
              <a:gd name="connsiteX8" fmla="*/ 0 w 7176976"/>
              <a:gd name="connsiteY8" fmla="*/ 187705 h 203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976" h="2032754" fill="none" extrusionOk="0">
                <a:moveTo>
                  <a:pt x="0" y="187705"/>
                </a:moveTo>
                <a:cubicBezTo>
                  <a:pt x="327" y="92899"/>
                  <a:pt x="90406" y="10688"/>
                  <a:pt x="187705" y="0"/>
                </a:cubicBezTo>
                <a:cubicBezTo>
                  <a:pt x="2143161" y="72427"/>
                  <a:pt x="3624394" y="61419"/>
                  <a:pt x="6989271" y="0"/>
                </a:cubicBezTo>
                <a:cubicBezTo>
                  <a:pt x="7091056" y="-12954"/>
                  <a:pt x="7160963" y="79194"/>
                  <a:pt x="7176976" y="187705"/>
                </a:cubicBezTo>
                <a:cubicBezTo>
                  <a:pt x="7162910" y="959727"/>
                  <a:pt x="7206606" y="1562180"/>
                  <a:pt x="7176976" y="1845049"/>
                </a:cubicBezTo>
                <a:cubicBezTo>
                  <a:pt x="7179429" y="1936267"/>
                  <a:pt x="7083888" y="2022609"/>
                  <a:pt x="6989271" y="2032754"/>
                </a:cubicBezTo>
                <a:cubicBezTo>
                  <a:pt x="5632867" y="2062581"/>
                  <a:pt x="2023625" y="1953448"/>
                  <a:pt x="187705" y="2032754"/>
                </a:cubicBezTo>
                <a:cubicBezTo>
                  <a:pt x="95514" y="2031457"/>
                  <a:pt x="-2973" y="1949304"/>
                  <a:pt x="0" y="1845049"/>
                </a:cubicBezTo>
                <a:cubicBezTo>
                  <a:pt x="-97550" y="1665317"/>
                  <a:pt x="-83494" y="438867"/>
                  <a:pt x="0" y="187705"/>
                </a:cubicBezTo>
                <a:close/>
              </a:path>
              <a:path w="7176976" h="2032754" stroke="0" extrusionOk="0">
                <a:moveTo>
                  <a:pt x="0" y="187705"/>
                </a:moveTo>
                <a:cubicBezTo>
                  <a:pt x="8514" y="86359"/>
                  <a:pt x="88276" y="8830"/>
                  <a:pt x="187705" y="0"/>
                </a:cubicBezTo>
                <a:cubicBezTo>
                  <a:pt x="1231420" y="123000"/>
                  <a:pt x="5861375" y="-96860"/>
                  <a:pt x="6989271" y="0"/>
                </a:cubicBezTo>
                <a:cubicBezTo>
                  <a:pt x="7081967" y="-8362"/>
                  <a:pt x="7180064" y="77813"/>
                  <a:pt x="7176976" y="187705"/>
                </a:cubicBezTo>
                <a:cubicBezTo>
                  <a:pt x="7167955" y="1013335"/>
                  <a:pt x="7279519" y="1398696"/>
                  <a:pt x="7176976" y="1845049"/>
                </a:cubicBezTo>
                <a:cubicBezTo>
                  <a:pt x="7160819" y="1954569"/>
                  <a:pt x="7088237" y="2031985"/>
                  <a:pt x="6989271" y="2032754"/>
                </a:cubicBezTo>
                <a:cubicBezTo>
                  <a:pt x="6004235" y="1872047"/>
                  <a:pt x="2287654" y="2072421"/>
                  <a:pt x="187705" y="2032754"/>
                </a:cubicBezTo>
                <a:cubicBezTo>
                  <a:pt x="79452" y="2031828"/>
                  <a:pt x="-4226" y="1946801"/>
                  <a:pt x="0" y="1845049"/>
                </a:cubicBezTo>
                <a:cubicBezTo>
                  <a:pt x="82687" y="1025132"/>
                  <a:pt x="18026" y="725420"/>
                  <a:pt x="0" y="187705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2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 nhanh các hoạt động trong thực tế có sử dụng đơn vị đo là giây.</a:t>
            </a:r>
            <a:endParaRPr lang="en-US" sz="4000" i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7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8C8692-BF5C-BB61-7B7C-6EE4153AC72A}"/>
              </a:ext>
            </a:extLst>
          </p:cNvPr>
          <p:cNvSpPr/>
          <p:nvPr/>
        </p:nvSpPr>
        <p:spPr>
          <a:xfrm>
            <a:off x="3561906" y="255181"/>
            <a:ext cx="4922875" cy="1031358"/>
          </a:xfrm>
          <a:custGeom>
            <a:avLst/>
            <a:gdLst>
              <a:gd name="connsiteX0" fmla="*/ 0 w 4922875"/>
              <a:gd name="connsiteY0" fmla="*/ 171896 h 1031358"/>
              <a:gd name="connsiteX1" fmla="*/ 171896 w 4922875"/>
              <a:gd name="connsiteY1" fmla="*/ 0 h 1031358"/>
              <a:gd name="connsiteX2" fmla="*/ 4750979 w 4922875"/>
              <a:gd name="connsiteY2" fmla="*/ 0 h 1031358"/>
              <a:gd name="connsiteX3" fmla="*/ 4922875 w 4922875"/>
              <a:gd name="connsiteY3" fmla="*/ 171896 h 1031358"/>
              <a:gd name="connsiteX4" fmla="*/ 4922875 w 4922875"/>
              <a:gd name="connsiteY4" fmla="*/ 859462 h 1031358"/>
              <a:gd name="connsiteX5" fmla="*/ 4750979 w 4922875"/>
              <a:gd name="connsiteY5" fmla="*/ 1031358 h 1031358"/>
              <a:gd name="connsiteX6" fmla="*/ 171896 w 4922875"/>
              <a:gd name="connsiteY6" fmla="*/ 1031358 h 1031358"/>
              <a:gd name="connsiteX7" fmla="*/ 0 w 4922875"/>
              <a:gd name="connsiteY7" fmla="*/ 859462 h 1031358"/>
              <a:gd name="connsiteX8" fmla="*/ 0 w 4922875"/>
              <a:gd name="connsiteY8" fmla="*/ 171896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2875" h="1031358" fill="none" extrusionOk="0">
                <a:moveTo>
                  <a:pt x="0" y="171896"/>
                </a:moveTo>
                <a:cubicBezTo>
                  <a:pt x="667" y="95003"/>
                  <a:pt x="79941" y="5004"/>
                  <a:pt x="171896" y="0"/>
                </a:cubicBezTo>
                <a:cubicBezTo>
                  <a:pt x="2326484" y="72427"/>
                  <a:pt x="3424189" y="61419"/>
                  <a:pt x="4750979" y="0"/>
                </a:cubicBezTo>
                <a:cubicBezTo>
                  <a:pt x="4844867" y="-7216"/>
                  <a:pt x="4905308" y="71647"/>
                  <a:pt x="4922875" y="171896"/>
                </a:cubicBezTo>
                <a:cubicBezTo>
                  <a:pt x="4892454" y="415321"/>
                  <a:pt x="4947945" y="703551"/>
                  <a:pt x="4922875" y="859462"/>
                </a:cubicBezTo>
                <a:cubicBezTo>
                  <a:pt x="4925330" y="941939"/>
                  <a:pt x="4835826" y="1020048"/>
                  <a:pt x="4750979" y="1031358"/>
                </a:cubicBezTo>
                <a:cubicBezTo>
                  <a:pt x="3242443" y="1061185"/>
                  <a:pt x="1831799" y="952052"/>
                  <a:pt x="171896" y="1031358"/>
                </a:cubicBezTo>
                <a:cubicBezTo>
                  <a:pt x="90487" y="1029829"/>
                  <a:pt x="-11888" y="956749"/>
                  <a:pt x="0" y="859462"/>
                </a:cubicBezTo>
                <a:cubicBezTo>
                  <a:pt x="32485" y="566231"/>
                  <a:pt x="23287" y="377518"/>
                  <a:pt x="0" y="171896"/>
                </a:cubicBezTo>
                <a:close/>
              </a:path>
              <a:path w="4922875" h="1031358" stroke="0" extrusionOk="0">
                <a:moveTo>
                  <a:pt x="0" y="171896"/>
                </a:moveTo>
                <a:cubicBezTo>
                  <a:pt x="6804" y="78815"/>
                  <a:pt x="78660" y="3541"/>
                  <a:pt x="171896" y="0"/>
                </a:cubicBezTo>
                <a:cubicBezTo>
                  <a:pt x="1560470" y="123000"/>
                  <a:pt x="3231224" y="-96860"/>
                  <a:pt x="4750979" y="0"/>
                </a:cubicBezTo>
                <a:cubicBezTo>
                  <a:pt x="4840834" y="-3873"/>
                  <a:pt x="4929322" y="63962"/>
                  <a:pt x="4922875" y="171896"/>
                </a:cubicBezTo>
                <a:cubicBezTo>
                  <a:pt x="4969949" y="423495"/>
                  <a:pt x="4959403" y="679571"/>
                  <a:pt x="4922875" y="859462"/>
                </a:cubicBezTo>
                <a:cubicBezTo>
                  <a:pt x="4906071" y="960486"/>
                  <a:pt x="4839612" y="1030326"/>
                  <a:pt x="4750979" y="1031358"/>
                </a:cubicBezTo>
                <a:cubicBezTo>
                  <a:pt x="2601535" y="870651"/>
                  <a:pt x="915384" y="1071025"/>
                  <a:pt x="171896" y="1031358"/>
                </a:cubicBezTo>
                <a:cubicBezTo>
                  <a:pt x="61593" y="1028254"/>
                  <a:pt x="-4942" y="952159"/>
                  <a:pt x="0" y="859462"/>
                </a:cubicBezTo>
                <a:cubicBezTo>
                  <a:pt x="15459" y="598363"/>
                  <a:pt x="49467" y="360005"/>
                  <a:pt x="0" y="1718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Cuộc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chạy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ngắn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21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50+ Kids Swimming Race Illustrations, Royalty-Free Vector Graphics &amp; Clip  Art - iStock">
            <a:extLst>
              <a:ext uri="{FF2B5EF4-FFF2-40B4-BE49-F238E27FC236}">
                <a16:creationId xmlns:a16="http://schemas.microsoft.com/office/drawing/2014/main" id="{B1292D38-1847-495D-905F-64E18F9C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9DAE43-DABC-442D-3B2D-46E3B7527975}"/>
              </a:ext>
            </a:extLst>
          </p:cNvPr>
          <p:cNvSpPr/>
          <p:nvPr/>
        </p:nvSpPr>
        <p:spPr>
          <a:xfrm>
            <a:off x="4614529" y="340241"/>
            <a:ext cx="4922875" cy="1031358"/>
          </a:xfrm>
          <a:custGeom>
            <a:avLst/>
            <a:gdLst>
              <a:gd name="connsiteX0" fmla="*/ 0 w 4922875"/>
              <a:gd name="connsiteY0" fmla="*/ 171896 h 1031358"/>
              <a:gd name="connsiteX1" fmla="*/ 171896 w 4922875"/>
              <a:gd name="connsiteY1" fmla="*/ 0 h 1031358"/>
              <a:gd name="connsiteX2" fmla="*/ 4750979 w 4922875"/>
              <a:gd name="connsiteY2" fmla="*/ 0 h 1031358"/>
              <a:gd name="connsiteX3" fmla="*/ 4922875 w 4922875"/>
              <a:gd name="connsiteY3" fmla="*/ 171896 h 1031358"/>
              <a:gd name="connsiteX4" fmla="*/ 4922875 w 4922875"/>
              <a:gd name="connsiteY4" fmla="*/ 859462 h 1031358"/>
              <a:gd name="connsiteX5" fmla="*/ 4750979 w 4922875"/>
              <a:gd name="connsiteY5" fmla="*/ 1031358 h 1031358"/>
              <a:gd name="connsiteX6" fmla="*/ 171896 w 4922875"/>
              <a:gd name="connsiteY6" fmla="*/ 1031358 h 1031358"/>
              <a:gd name="connsiteX7" fmla="*/ 0 w 4922875"/>
              <a:gd name="connsiteY7" fmla="*/ 859462 h 1031358"/>
              <a:gd name="connsiteX8" fmla="*/ 0 w 4922875"/>
              <a:gd name="connsiteY8" fmla="*/ 171896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2875" h="1031358" fill="none" extrusionOk="0">
                <a:moveTo>
                  <a:pt x="0" y="171896"/>
                </a:moveTo>
                <a:cubicBezTo>
                  <a:pt x="667" y="95003"/>
                  <a:pt x="79941" y="5004"/>
                  <a:pt x="171896" y="0"/>
                </a:cubicBezTo>
                <a:cubicBezTo>
                  <a:pt x="2326484" y="72427"/>
                  <a:pt x="3424189" y="61419"/>
                  <a:pt x="4750979" y="0"/>
                </a:cubicBezTo>
                <a:cubicBezTo>
                  <a:pt x="4844867" y="-7216"/>
                  <a:pt x="4905308" y="71647"/>
                  <a:pt x="4922875" y="171896"/>
                </a:cubicBezTo>
                <a:cubicBezTo>
                  <a:pt x="4892454" y="415321"/>
                  <a:pt x="4947945" y="703551"/>
                  <a:pt x="4922875" y="859462"/>
                </a:cubicBezTo>
                <a:cubicBezTo>
                  <a:pt x="4925330" y="941939"/>
                  <a:pt x="4835826" y="1020048"/>
                  <a:pt x="4750979" y="1031358"/>
                </a:cubicBezTo>
                <a:cubicBezTo>
                  <a:pt x="3242443" y="1061185"/>
                  <a:pt x="1831799" y="952052"/>
                  <a:pt x="171896" y="1031358"/>
                </a:cubicBezTo>
                <a:cubicBezTo>
                  <a:pt x="90487" y="1029829"/>
                  <a:pt x="-11888" y="956749"/>
                  <a:pt x="0" y="859462"/>
                </a:cubicBezTo>
                <a:cubicBezTo>
                  <a:pt x="32485" y="566231"/>
                  <a:pt x="23287" y="377518"/>
                  <a:pt x="0" y="171896"/>
                </a:cubicBezTo>
                <a:close/>
              </a:path>
              <a:path w="4922875" h="1031358" stroke="0" extrusionOk="0">
                <a:moveTo>
                  <a:pt x="0" y="171896"/>
                </a:moveTo>
                <a:cubicBezTo>
                  <a:pt x="6804" y="78815"/>
                  <a:pt x="78660" y="3541"/>
                  <a:pt x="171896" y="0"/>
                </a:cubicBezTo>
                <a:cubicBezTo>
                  <a:pt x="1560470" y="123000"/>
                  <a:pt x="3231224" y="-96860"/>
                  <a:pt x="4750979" y="0"/>
                </a:cubicBezTo>
                <a:cubicBezTo>
                  <a:pt x="4840834" y="-3873"/>
                  <a:pt x="4929322" y="63962"/>
                  <a:pt x="4922875" y="171896"/>
                </a:cubicBezTo>
                <a:cubicBezTo>
                  <a:pt x="4969949" y="423495"/>
                  <a:pt x="4959403" y="679571"/>
                  <a:pt x="4922875" y="859462"/>
                </a:cubicBezTo>
                <a:cubicBezTo>
                  <a:pt x="4906071" y="960486"/>
                  <a:pt x="4839612" y="1030326"/>
                  <a:pt x="4750979" y="1031358"/>
                </a:cubicBezTo>
                <a:cubicBezTo>
                  <a:pt x="2601535" y="870651"/>
                  <a:pt x="915384" y="1071025"/>
                  <a:pt x="171896" y="1031358"/>
                </a:cubicBezTo>
                <a:cubicBezTo>
                  <a:pt x="61593" y="1028254"/>
                  <a:pt x="-4942" y="952159"/>
                  <a:pt x="0" y="859462"/>
                </a:cubicBezTo>
                <a:cubicBezTo>
                  <a:pt x="15459" y="598363"/>
                  <a:pt x="49467" y="360005"/>
                  <a:pt x="0" y="1718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Cuộc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bơi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ngắn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988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1E0E5FC-4158-2A7C-E384-945A1DFF0344}"/>
              </a:ext>
            </a:extLst>
          </p:cNvPr>
          <p:cNvSpPr txBox="1">
            <a:spLocks/>
          </p:cNvSpPr>
          <p:nvPr/>
        </p:nvSpPr>
        <p:spPr>
          <a:xfrm>
            <a:off x="891850" y="1796527"/>
            <a:ext cx="10296456" cy="171052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vi-VN" altLang="zh-C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Làm quen với đơn vị đo thời gian: giây</a:t>
            </a:r>
          </a:p>
          <a:p>
            <a:pPr marL="571500" indent="-57150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vi-VN" altLang="zh-C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Biết mối quan hệ giữa giây và phút.</a:t>
            </a:r>
          </a:p>
          <a:p>
            <a:pPr marL="571500" indent="-57150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vi-VN" altLang="zh-C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Vận dụng </a:t>
            </a:r>
            <a:r>
              <a:rPr lang="vi-VN" altLang="zh-CN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 vào </a:t>
            </a:r>
            <a:r>
              <a:rPr lang="vi-VN" altLang="zh-C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 tế cuộc sống.</a:t>
            </a:r>
            <a:endParaRPr lang="en-US" altLang="zh-CN" sz="4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135172-A2E3-77F7-A9AF-4D4D6F480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787" y="562560"/>
            <a:ext cx="6389162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ạnh kiên nhẫn khi chờ đèn tín hiệu giao thông">
            <a:extLst>
              <a:ext uri="{FF2B5EF4-FFF2-40B4-BE49-F238E27FC236}">
                <a16:creationId xmlns:a16="http://schemas.microsoft.com/office/drawing/2014/main" id="{E3B1E90E-5968-B7F2-DABF-23B143BAC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074EB3-F31B-7B6E-4EBB-6D3CCDAFEDBE}"/>
              </a:ext>
            </a:extLst>
          </p:cNvPr>
          <p:cNvSpPr/>
          <p:nvPr/>
        </p:nvSpPr>
        <p:spPr>
          <a:xfrm>
            <a:off x="4752753" y="340241"/>
            <a:ext cx="5433237" cy="1031358"/>
          </a:xfrm>
          <a:custGeom>
            <a:avLst/>
            <a:gdLst>
              <a:gd name="connsiteX0" fmla="*/ 0 w 5433237"/>
              <a:gd name="connsiteY0" fmla="*/ 171896 h 1031358"/>
              <a:gd name="connsiteX1" fmla="*/ 171896 w 5433237"/>
              <a:gd name="connsiteY1" fmla="*/ 0 h 1031358"/>
              <a:gd name="connsiteX2" fmla="*/ 5261341 w 5433237"/>
              <a:gd name="connsiteY2" fmla="*/ 0 h 1031358"/>
              <a:gd name="connsiteX3" fmla="*/ 5433237 w 5433237"/>
              <a:gd name="connsiteY3" fmla="*/ 171896 h 1031358"/>
              <a:gd name="connsiteX4" fmla="*/ 5433237 w 5433237"/>
              <a:gd name="connsiteY4" fmla="*/ 859462 h 1031358"/>
              <a:gd name="connsiteX5" fmla="*/ 5261341 w 5433237"/>
              <a:gd name="connsiteY5" fmla="*/ 1031358 h 1031358"/>
              <a:gd name="connsiteX6" fmla="*/ 171896 w 5433237"/>
              <a:gd name="connsiteY6" fmla="*/ 1031358 h 1031358"/>
              <a:gd name="connsiteX7" fmla="*/ 0 w 5433237"/>
              <a:gd name="connsiteY7" fmla="*/ 859462 h 1031358"/>
              <a:gd name="connsiteX8" fmla="*/ 0 w 5433237"/>
              <a:gd name="connsiteY8" fmla="*/ 171896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3237" h="1031358" fill="none" extrusionOk="0">
                <a:moveTo>
                  <a:pt x="0" y="171896"/>
                </a:moveTo>
                <a:cubicBezTo>
                  <a:pt x="667" y="95003"/>
                  <a:pt x="79941" y="5004"/>
                  <a:pt x="171896" y="0"/>
                </a:cubicBezTo>
                <a:cubicBezTo>
                  <a:pt x="2247134" y="72427"/>
                  <a:pt x="2987692" y="61419"/>
                  <a:pt x="5261341" y="0"/>
                </a:cubicBezTo>
                <a:cubicBezTo>
                  <a:pt x="5355229" y="-7216"/>
                  <a:pt x="5415670" y="71647"/>
                  <a:pt x="5433237" y="171896"/>
                </a:cubicBezTo>
                <a:cubicBezTo>
                  <a:pt x="5402816" y="415321"/>
                  <a:pt x="5458307" y="703551"/>
                  <a:pt x="5433237" y="859462"/>
                </a:cubicBezTo>
                <a:cubicBezTo>
                  <a:pt x="5435692" y="941939"/>
                  <a:pt x="5346188" y="1020048"/>
                  <a:pt x="5261341" y="1031358"/>
                </a:cubicBezTo>
                <a:cubicBezTo>
                  <a:pt x="4693784" y="1061185"/>
                  <a:pt x="1939465" y="952052"/>
                  <a:pt x="171896" y="1031358"/>
                </a:cubicBezTo>
                <a:cubicBezTo>
                  <a:pt x="90487" y="1029829"/>
                  <a:pt x="-11888" y="956749"/>
                  <a:pt x="0" y="859462"/>
                </a:cubicBezTo>
                <a:cubicBezTo>
                  <a:pt x="32485" y="566231"/>
                  <a:pt x="23287" y="377518"/>
                  <a:pt x="0" y="171896"/>
                </a:cubicBezTo>
                <a:close/>
              </a:path>
              <a:path w="5433237" h="1031358" stroke="0" extrusionOk="0">
                <a:moveTo>
                  <a:pt x="0" y="171896"/>
                </a:moveTo>
                <a:cubicBezTo>
                  <a:pt x="6804" y="78815"/>
                  <a:pt x="78660" y="3541"/>
                  <a:pt x="171896" y="0"/>
                </a:cubicBezTo>
                <a:cubicBezTo>
                  <a:pt x="1804313" y="123000"/>
                  <a:pt x="4671895" y="-96860"/>
                  <a:pt x="5261341" y="0"/>
                </a:cubicBezTo>
                <a:cubicBezTo>
                  <a:pt x="5351196" y="-3873"/>
                  <a:pt x="5439684" y="63962"/>
                  <a:pt x="5433237" y="171896"/>
                </a:cubicBezTo>
                <a:cubicBezTo>
                  <a:pt x="5480311" y="423495"/>
                  <a:pt x="5469765" y="679571"/>
                  <a:pt x="5433237" y="859462"/>
                </a:cubicBezTo>
                <a:cubicBezTo>
                  <a:pt x="5416433" y="960486"/>
                  <a:pt x="5349974" y="1030326"/>
                  <a:pt x="5261341" y="1031358"/>
                </a:cubicBezTo>
                <a:cubicBezTo>
                  <a:pt x="2748823" y="870651"/>
                  <a:pt x="2616586" y="1071025"/>
                  <a:pt x="171896" y="1031358"/>
                </a:cubicBezTo>
                <a:cubicBezTo>
                  <a:pt x="61593" y="1028254"/>
                  <a:pt x="-4942" y="952159"/>
                  <a:pt x="0" y="859462"/>
                </a:cubicBezTo>
                <a:cubicBezTo>
                  <a:pt x="15459" y="598363"/>
                  <a:pt x="49467" y="360005"/>
                  <a:pt x="0" y="1718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Đèn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hiệu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giao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85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44D4EB2-E45E-4C7B-91D1-FC2B0A87E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7" y="4570309"/>
            <a:ext cx="2356031" cy="233014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075751"/>
            <a:ext cx="2864734" cy="286473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5262"/>
            <a:ext cx="1902033" cy="2365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C34C77-8BA7-4FEF-A70D-E891E0820B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8955" y="1959692"/>
            <a:ext cx="897409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11639-6F3C-E92F-5773-37A9CA6EC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9933" y="2625157"/>
            <a:ext cx="3657777" cy="3909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089FE9-3958-F24F-D969-E552C8A98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737" y="1214300"/>
            <a:ext cx="735241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1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49742" y="3114943"/>
            <a:ext cx="456169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</a:t>
            </a:r>
            <a:r>
              <a:rPr lang="en-US" sz="3600" b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xoay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3600" b="0" dirty="0">
                <a:solidFill>
                  <a:prstClr val="black"/>
                </a:solidFill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GV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B16397-BFA0-0D49-8B98-216903022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010" y="2838893"/>
            <a:ext cx="3522740" cy="3522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DF3A4-3935-27EA-BAE3-E60D548BD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508" y="561938"/>
            <a:ext cx="3993226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76CEB5-D538-7BCE-00AF-675C1C249B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058" y="2888883"/>
            <a:ext cx="3443020" cy="3399254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EE8EC26-6972-E9E0-AE53-585BB47045B3}"/>
              </a:ext>
            </a:extLst>
          </p:cNvPr>
          <p:cNvCxnSpPr>
            <a:cxnSpLocks/>
          </p:cNvCxnSpPr>
          <p:nvPr/>
        </p:nvCxnSpPr>
        <p:spPr>
          <a:xfrm flipH="1" flipV="1">
            <a:off x="6018028" y="3944679"/>
            <a:ext cx="173961" cy="63984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2063EEE-D505-0D89-6BBD-21855E8FB220}"/>
              </a:ext>
            </a:extLst>
          </p:cNvPr>
          <p:cNvCxnSpPr>
            <a:cxnSpLocks/>
          </p:cNvCxnSpPr>
          <p:nvPr/>
        </p:nvCxnSpPr>
        <p:spPr>
          <a:xfrm>
            <a:off x="6187547" y="4568114"/>
            <a:ext cx="4442" cy="10461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3A1458F4-D9B7-0813-A495-6419923924B9}"/>
              </a:ext>
            </a:extLst>
          </p:cNvPr>
          <p:cNvSpPr/>
          <p:nvPr/>
        </p:nvSpPr>
        <p:spPr>
          <a:xfrm>
            <a:off x="6134828" y="4507698"/>
            <a:ext cx="146819" cy="14561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times up">
            <a:extLst>
              <a:ext uri="{FF2B5EF4-FFF2-40B4-BE49-F238E27FC236}">
                <a16:creationId xmlns:a16="http://schemas.microsoft.com/office/drawing/2014/main" id="{59E092D4-E229-17DB-A0BA-43657C2C271E}"/>
              </a:ext>
            </a:extLst>
          </p:cNvPr>
          <p:cNvGrpSpPr/>
          <p:nvPr/>
        </p:nvGrpSpPr>
        <p:grpSpPr>
          <a:xfrm>
            <a:off x="421732" y="468982"/>
            <a:ext cx="2459691" cy="998311"/>
            <a:chOff x="4321176" y="185859"/>
            <a:chExt cx="2636838" cy="799962"/>
          </a:xfrm>
        </p:grpSpPr>
        <p:sp>
          <p:nvSpPr>
            <p:cNvPr id="12" name="Rounded Rectangle 123">
              <a:extLst>
                <a:ext uri="{FF2B5EF4-FFF2-40B4-BE49-F238E27FC236}">
                  <a16:creationId xmlns:a16="http://schemas.microsoft.com/office/drawing/2014/main" id="{BF374E7F-5A56-E25D-9A17-5FEF076FBFB2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4">
              <a:extLst>
                <a:ext uri="{FF2B5EF4-FFF2-40B4-BE49-F238E27FC236}">
                  <a16:creationId xmlns:a16="http://schemas.microsoft.com/office/drawing/2014/main" id="{C4E78133-57F6-2580-828A-735E84AB202F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Ví</a:t>
              </a:r>
              <a:r>
                <a:rPr kumimoji="0" lang="en-GB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dụ</a:t>
              </a:r>
              <a:endPara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11639-6F3C-E92F-5773-37A9CA6EC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9933" y="2625157"/>
            <a:ext cx="3657777" cy="3909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253388-FDB8-7C32-B670-B7852268F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896" y="1628970"/>
            <a:ext cx="7090263" cy="1835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D919DC-DC5F-8A9A-F9E0-863E631112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244" y="2576026"/>
            <a:ext cx="1579445" cy="1964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CB79E4-1E6A-68D0-06D6-7140FCDB08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828" y="377511"/>
            <a:ext cx="1699963" cy="21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DEDC06-6F39-0EBF-2457-9857CD9AB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123" y="490552"/>
            <a:ext cx="10089754" cy="4048095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E562B1B1-86EA-D219-BC45-8E6DA8903D48}"/>
              </a:ext>
            </a:extLst>
          </p:cNvPr>
          <p:cNvSpPr/>
          <p:nvPr/>
        </p:nvSpPr>
        <p:spPr>
          <a:xfrm>
            <a:off x="4423144" y="744278"/>
            <a:ext cx="2721935" cy="1307805"/>
          </a:xfrm>
          <a:prstGeom prst="wedgeEllipseCallout">
            <a:avLst>
              <a:gd name="adj1" fmla="val 28667"/>
              <a:gd name="adj2" fmla="val 5410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10DE38B4-44F1-2179-1357-8A4E0D66CF6D}"/>
              </a:ext>
            </a:extLst>
          </p:cNvPr>
          <p:cNvSpPr/>
          <p:nvPr/>
        </p:nvSpPr>
        <p:spPr>
          <a:xfrm>
            <a:off x="9069572" y="850604"/>
            <a:ext cx="2721935" cy="1307805"/>
          </a:xfrm>
          <a:prstGeom prst="wedgeEllipseCallout">
            <a:avLst>
              <a:gd name="adj1" fmla="val -38520"/>
              <a:gd name="adj2" fmla="val 484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60, 59, 58,…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7CE31ED-38F1-5E43-DD45-59FEF25B96C8}"/>
              </a:ext>
            </a:extLst>
          </p:cNvPr>
          <p:cNvSpPr/>
          <p:nvPr/>
        </p:nvSpPr>
        <p:spPr>
          <a:xfrm>
            <a:off x="4942105" y="4752754"/>
            <a:ext cx="3149272" cy="999460"/>
          </a:xfrm>
          <a:prstGeom prst="roundRect">
            <a:avLst>
              <a:gd name="adj" fmla="val 24327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3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0988-4B71-1043-5C03-F39BAD7B98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36" y="1865152"/>
            <a:ext cx="3443020" cy="339925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A7ACC5-34F0-BF51-133A-931891B9A27F}"/>
              </a:ext>
            </a:extLst>
          </p:cNvPr>
          <p:cNvCxnSpPr>
            <a:cxnSpLocks/>
          </p:cNvCxnSpPr>
          <p:nvPr/>
        </p:nvCxnSpPr>
        <p:spPr>
          <a:xfrm flipV="1">
            <a:off x="5230667" y="2941983"/>
            <a:ext cx="745525" cy="61880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1073E4-7ED8-84C6-8B46-3580E9028A52}"/>
              </a:ext>
            </a:extLst>
          </p:cNvPr>
          <p:cNvCxnSpPr>
            <a:cxnSpLocks/>
          </p:cNvCxnSpPr>
          <p:nvPr/>
        </p:nvCxnSpPr>
        <p:spPr>
          <a:xfrm>
            <a:off x="5226225" y="3544383"/>
            <a:ext cx="849357" cy="0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D0E55E-E59C-FE86-AB9C-261E81FB78FF}"/>
              </a:ext>
            </a:extLst>
          </p:cNvPr>
          <p:cNvCxnSpPr>
            <a:cxnSpLocks/>
          </p:cNvCxnSpPr>
          <p:nvPr/>
        </p:nvCxnSpPr>
        <p:spPr>
          <a:xfrm flipV="1">
            <a:off x="5229250" y="2435087"/>
            <a:ext cx="399071" cy="1123478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78BC74B0-16FA-F56D-77E1-1825E731AEC2}"/>
              </a:ext>
            </a:extLst>
          </p:cNvPr>
          <p:cNvSpPr/>
          <p:nvPr/>
        </p:nvSpPr>
        <p:spPr>
          <a:xfrm>
            <a:off x="5173506" y="3483967"/>
            <a:ext cx="146819" cy="14561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5088EE0-68B4-B062-EF19-CBA64DE52251}"/>
              </a:ext>
            </a:extLst>
          </p:cNvPr>
          <p:cNvCxnSpPr>
            <a:cxnSpLocks/>
          </p:cNvCxnSpPr>
          <p:nvPr/>
        </p:nvCxnSpPr>
        <p:spPr>
          <a:xfrm flipH="1">
            <a:off x="6007395" y="3136605"/>
            <a:ext cx="1435395" cy="340242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8B0CCD0-365A-5391-03B0-27E54F2FA742}"/>
              </a:ext>
            </a:extLst>
          </p:cNvPr>
          <p:cNvSpPr txBox="1"/>
          <p:nvPr/>
        </p:nvSpPr>
        <p:spPr>
          <a:xfrm>
            <a:off x="7559749" y="2785730"/>
            <a:ext cx="1977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Kim </a:t>
            </a:r>
            <a:r>
              <a:rPr lang="en-US" sz="4000" b="1" dirty="0" err="1">
                <a:solidFill>
                  <a:srgbClr val="002060"/>
                </a:solidFill>
              </a:rPr>
              <a:t>giờ</a:t>
            </a:r>
            <a:endParaRPr lang="en-US" sz="4000" b="1" dirty="0">
              <a:solidFill>
                <a:srgbClr val="002060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4EA7D62-255A-9B1A-9F01-BE0DAB0BAA93}"/>
              </a:ext>
            </a:extLst>
          </p:cNvPr>
          <p:cNvCxnSpPr>
            <a:cxnSpLocks/>
          </p:cNvCxnSpPr>
          <p:nvPr/>
        </p:nvCxnSpPr>
        <p:spPr>
          <a:xfrm flipH="1">
            <a:off x="5996762" y="2158409"/>
            <a:ext cx="967563" cy="808075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A4FE0C7-2464-9D74-E303-A0F5DB919EDD}"/>
              </a:ext>
            </a:extLst>
          </p:cNvPr>
          <p:cNvSpPr txBox="1"/>
          <p:nvPr/>
        </p:nvSpPr>
        <p:spPr>
          <a:xfrm>
            <a:off x="6996223" y="1775636"/>
            <a:ext cx="2498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Kim </a:t>
            </a:r>
            <a:r>
              <a:rPr lang="en-US" sz="4000" b="1" dirty="0" err="1">
                <a:solidFill>
                  <a:srgbClr val="002060"/>
                </a:solidFill>
              </a:rPr>
              <a:t>phút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9C4C9C5-BD4F-B591-F571-9FEA409CF065}"/>
              </a:ext>
            </a:extLst>
          </p:cNvPr>
          <p:cNvCxnSpPr>
            <a:cxnSpLocks/>
          </p:cNvCxnSpPr>
          <p:nvPr/>
        </p:nvCxnSpPr>
        <p:spPr>
          <a:xfrm flipH="1">
            <a:off x="5635256" y="1541721"/>
            <a:ext cx="723014" cy="871870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2543369-EDBC-B206-6122-7405ED28774C}"/>
              </a:ext>
            </a:extLst>
          </p:cNvPr>
          <p:cNvSpPr txBox="1"/>
          <p:nvPr/>
        </p:nvSpPr>
        <p:spPr>
          <a:xfrm>
            <a:off x="6326373" y="988826"/>
            <a:ext cx="2498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Kim </a:t>
            </a:r>
            <a:r>
              <a:rPr lang="en-US" sz="4000" b="1" dirty="0" err="1">
                <a:solidFill>
                  <a:srgbClr val="002060"/>
                </a:solidFill>
              </a:rPr>
              <a:t>giây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8BC74B0-16FA-F56D-77E1-1825E731AEC2}"/>
              </a:ext>
            </a:extLst>
          </p:cNvPr>
          <p:cNvSpPr/>
          <p:nvPr/>
        </p:nvSpPr>
        <p:spPr>
          <a:xfrm>
            <a:off x="2557898" y="2729056"/>
            <a:ext cx="146819" cy="14561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FB36E-EECC-2B71-24C9-0ACE7B130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805"/>
            <a:ext cx="5985980" cy="57557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0F7EC7E-C6A9-7B69-AF66-446366971FB3}"/>
              </a:ext>
            </a:extLst>
          </p:cNvPr>
          <p:cNvGrpSpPr/>
          <p:nvPr/>
        </p:nvGrpSpPr>
        <p:grpSpPr>
          <a:xfrm>
            <a:off x="2805555" y="880236"/>
            <a:ext cx="152400" cy="3697066"/>
            <a:chOff x="5562600" y="2246534"/>
            <a:chExt cx="152400" cy="36970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837E57-24BF-B98C-4FEB-5FECFC2C5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DFA5CE5-B5F6-4CBA-02F2-7219671D4694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A7C6AA7-35D8-9042-A40E-F39F622EBE5D}"/>
              </a:ext>
            </a:extLst>
          </p:cNvPr>
          <p:cNvSpPr/>
          <p:nvPr/>
        </p:nvSpPr>
        <p:spPr>
          <a:xfrm rot="19795885">
            <a:off x="3017905" y="2186658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CEA740B-0F43-F9D0-6A24-F5CE79B4B1C2}"/>
              </a:ext>
            </a:extLst>
          </p:cNvPr>
          <p:cNvSpPr/>
          <p:nvPr/>
        </p:nvSpPr>
        <p:spPr>
          <a:xfrm>
            <a:off x="5686385" y="946060"/>
            <a:ext cx="5892471" cy="2360665"/>
          </a:xfrm>
          <a:prstGeom prst="roundRect">
            <a:avLst>
              <a:gd name="adj" fmla="val 24327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kim giây chạy được một vòng trên mặt đồng hồ qua 60 vạch thì kim phút chạy được 1 phút.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B2CFDB99-7609-26C5-CE7F-A958E8DDF9C7}"/>
              </a:ext>
            </a:extLst>
          </p:cNvPr>
          <p:cNvSpPr/>
          <p:nvPr/>
        </p:nvSpPr>
        <p:spPr>
          <a:xfrm flipH="1">
            <a:off x="3179135" y="5220586"/>
            <a:ext cx="8835656" cy="141413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Giây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Ta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: 1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phút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= 60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giây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6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293</Words>
  <Application>Microsoft Office PowerPoint</Application>
  <PresentationFormat>Widescreen</PresentationFormat>
  <Paragraphs>57</Paragraphs>
  <Slides>21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UTM Cookies</vt:lpstr>
      <vt:lpstr>Wingdings</vt:lpstr>
      <vt:lpstr>庞门正道标题体</vt:lpstr>
      <vt:lpstr>千图网海量PPT模板www.58pic.com​​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Tuyết Anh</cp:lastModifiedBy>
  <cp:revision>48</cp:revision>
  <dcterms:created xsi:type="dcterms:W3CDTF">2023-07-24T08:45:32Z</dcterms:created>
  <dcterms:modified xsi:type="dcterms:W3CDTF">2023-09-15T22:20:06Z</dcterms:modified>
</cp:coreProperties>
</file>