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415" r:id="rId2"/>
    <p:sldId id="335" r:id="rId3"/>
    <p:sldId id="331" r:id="rId4"/>
    <p:sldId id="365" r:id="rId5"/>
    <p:sldId id="359" r:id="rId6"/>
    <p:sldId id="355" r:id="rId7"/>
    <p:sldId id="356" r:id="rId8"/>
    <p:sldId id="360" r:id="rId9"/>
    <p:sldId id="361" r:id="rId10"/>
    <p:sldId id="366" r:id="rId11"/>
    <p:sldId id="367" r:id="rId12"/>
    <p:sldId id="363" r:id="rId13"/>
    <p:sldId id="332" r:id="rId14"/>
    <p:sldId id="370" r:id="rId15"/>
    <p:sldId id="376" r:id="rId16"/>
    <p:sldId id="378" r:id="rId17"/>
    <p:sldId id="379" r:id="rId18"/>
    <p:sldId id="381" r:id="rId19"/>
    <p:sldId id="380" r:id="rId20"/>
    <p:sldId id="382" r:id="rId21"/>
    <p:sldId id="377" r:id="rId22"/>
    <p:sldId id="301" r:id="rId23"/>
    <p:sldId id="3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B2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937" autoAdjust="0"/>
  </p:normalViewPr>
  <p:slideViewPr>
    <p:cSldViewPr snapToGrid="0">
      <p:cViewPr varScale="1">
        <p:scale>
          <a:sx n="56" d="100"/>
          <a:sy n="56" d="100"/>
        </p:scale>
        <p:origin x="121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32A88-324C-4D95-88CF-88417D30C6AB}"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573CA-9B78-42E8-BEE7-C895F00BF827}" type="slidenum">
              <a:rPr lang="en-US" smtClean="0"/>
              <a:t>‹#›</a:t>
            </a:fld>
            <a:endParaRPr lang="en-US"/>
          </a:p>
        </p:txBody>
      </p:sp>
    </p:spTree>
    <p:extLst>
      <p:ext uri="{BB962C8B-B14F-4D97-AF65-F5344CB8AC3E}">
        <p14:creationId xmlns:p14="http://schemas.microsoft.com/office/powerpoint/2010/main" val="383490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B064D-374E-484A-B16A-ECEE9E597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96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53034354b_0_24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53034354b_0_24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38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B064D-374E-484A-B16A-ECEE9E597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39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E5A4A-D881-4898-A7CF-C42D2681C2C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00DC958-D787-40D9-B74F-DD7B0C341C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41CEB51-8A1E-4259-A451-F2477BA7E0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5" name="页脚占位符 4">
            <a:extLst>
              <a:ext uri="{FF2B5EF4-FFF2-40B4-BE49-F238E27FC236}">
                <a16:creationId xmlns:a16="http://schemas.microsoft.com/office/drawing/2014/main" id="{CA556A68-E8B5-46B1-98C9-70A06D2208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9AF0FB-A137-442C-AFA8-44C0E71B4832}"/>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9192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67720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58598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434195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400099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178643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883709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36401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1803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041606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32950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E997B0-3ED9-42B2-8789-C6C4639428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104788-0BFC-4BFD-BE80-53242845CEAB}"/>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349D157-90ED-481A-A8E4-D4B58778452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5" name="页脚占位符 4">
            <a:extLst>
              <a:ext uri="{FF2B5EF4-FFF2-40B4-BE49-F238E27FC236}">
                <a16:creationId xmlns:a16="http://schemas.microsoft.com/office/drawing/2014/main" id="{331A0C25-86D7-43D6-9C20-28170CE575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6F93813-BAF4-4AEA-8641-8D6F686AC5BB}"/>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3135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129192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99700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8003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534427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214956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936123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869353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565572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7031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1696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CE674-47AF-4924-BE64-4C9007F286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0E681DF-1E69-42FD-B6A6-DE02B13DE9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5A8C66F-2939-4BF7-B108-8EBDDBE8422C}"/>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5" name="页脚占位符 4">
            <a:extLst>
              <a:ext uri="{FF2B5EF4-FFF2-40B4-BE49-F238E27FC236}">
                <a16:creationId xmlns:a16="http://schemas.microsoft.com/office/drawing/2014/main" id="{0F65EE58-2644-4CB4-9C88-D9E7B6B5D9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BB2D614-4699-4871-958E-6FF000E4149D}"/>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545358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457041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04361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1662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32192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29220-ACA6-4A25-8A61-0673629C68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A96AB4-E79C-43AC-85A6-A9F328694A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6CD869F-A322-4930-8888-BF8F4F18E9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3AF42E-BEEE-4CC8-AC0D-9E8C4EB6889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6" name="页脚占位符 5">
            <a:extLst>
              <a:ext uri="{FF2B5EF4-FFF2-40B4-BE49-F238E27FC236}">
                <a16:creationId xmlns:a16="http://schemas.microsoft.com/office/drawing/2014/main" id="{A42B1BD2-1149-49F1-9725-A3F885E8DA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5B9A3EA-8632-4FB7-A971-088857AE7C49}"/>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8005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72D651-DB62-4BF8-9EF6-482B5ECB1A6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879C48-58AC-45A2-8129-22630926B4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B9F6C27-FC3C-456E-A7F3-92DC6AE391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194757-9B56-446D-9A1C-FDEAA44DD78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6" name="页脚占位符 5">
            <a:extLst>
              <a:ext uri="{FF2B5EF4-FFF2-40B4-BE49-F238E27FC236}">
                <a16:creationId xmlns:a16="http://schemas.microsoft.com/office/drawing/2014/main" id="{82733D25-D482-4DFA-B620-E802C078004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061C638-8AFE-402E-92C9-B8509358A1B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025735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B5198-BAD1-4C0D-97D8-F5FE3236B7E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2B686A0-2826-40BD-B159-3E4D6B5CA3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9699ED-3A2F-4910-A287-EFBCF14A5E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5" name="页脚占位符 4">
            <a:extLst>
              <a:ext uri="{FF2B5EF4-FFF2-40B4-BE49-F238E27FC236}">
                <a16:creationId xmlns:a16="http://schemas.microsoft.com/office/drawing/2014/main" id="{118D6460-478D-4F18-A9E6-9D4F0E820A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A5D4F3-AE25-4545-8F13-8F9CC962D72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98686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7E9B9F-C466-4AB6-94FE-8E4BD7845D7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3FFA90-B793-4C28-ABD5-99B5B1538A4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F7B2EC-C8AF-4B3D-AB81-E0F035BC80D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5" name="页脚占位符 4">
            <a:extLst>
              <a:ext uri="{FF2B5EF4-FFF2-40B4-BE49-F238E27FC236}">
                <a16:creationId xmlns:a16="http://schemas.microsoft.com/office/drawing/2014/main" id="{56061EA1-A871-439E-B0FF-55BCD1348A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FF41FA-49FB-4722-948D-27EF4D83D254}"/>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64684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1258718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 Credits">
  <p:cSld name="1_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267727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E30030-F400-4C28-82C9-3FE6C6BD57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F9A2F8F-0E97-45F4-97DC-DF91A9B7F5A5}"/>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477A0DC-6054-43F2-89B9-CDA5A8B32B4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8C2878F-0445-44DD-A51B-4C91065205FB}"/>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6" name="页脚占位符 5">
            <a:extLst>
              <a:ext uri="{FF2B5EF4-FFF2-40B4-BE49-F238E27FC236}">
                <a16:creationId xmlns:a16="http://schemas.microsoft.com/office/drawing/2014/main" id="{172EFF15-7E23-44A6-B263-B022E3AC2B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B62FFBE-1E4D-4310-9108-87D560638FB1}"/>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10031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1086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67965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0275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9A5E96-C0A8-478D-806A-FFE40328D03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5B34AFF-3EF1-4243-B5C6-388071D1B8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CCDEBA-3A27-475F-8077-D9E95C441EB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94C6F5A-2B19-4356-B444-03F49AF71F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650686C-6367-4E40-BF1A-234569F87BC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944959-7658-4E02-9CB1-7888AA5D84E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8" name="页脚占位符 7">
            <a:extLst>
              <a:ext uri="{FF2B5EF4-FFF2-40B4-BE49-F238E27FC236}">
                <a16:creationId xmlns:a16="http://schemas.microsoft.com/office/drawing/2014/main" id="{B1FF4738-6F75-4CD0-BE95-88D53DDF83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32F2A03-53B7-4F1A-B86A-CE80B7B87036}"/>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3769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38669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0265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6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3173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5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2023/9/27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7645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85DF751-2257-2EF3-8A6F-34E5B9C481B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235650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10.png"/><Relationship Id="rId12"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46.png"/><Relationship Id="rId5" Type="http://schemas.openxmlformats.org/officeDocument/2006/relationships/image" Target="../media/image42.pn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C64FF7E-9971-3305-6D35-00AB84B4566E}"/>
              </a:ext>
            </a:extLst>
          </p:cNvPr>
          <p:cNvPicPr>
            <a:picLocks noChangeAspect="1"/>
          </p:cNvPicPr>
          <p:nvPr/>
        </p:nvPicPr>
        <p:blipFill rotWithShape="1">
          <a:blip r:embed="rId3">
            <a:extLst>
              <a:ext uri="{28A0092B-C50C-407E-A947-70E740481C1C}">
                <a14:useLocalDpi xmlns:a14="http://schemas.microsoft.com/office/drawing/2010/main" val="0"/>
              </a:ext>
            </a:extLst>
          </a:blip>
          <a:srcRect l="6848" t="3672" r="9783" b="9565"/>
          <a:stretch/>
        </p:blipFill>
        <p:spPr>
          <a:xfrm>
            <a:off x="211504" y="96079"/>
            <a:ext cx="11768992" cy="5933660"/>
          </a:xfrm>
          <a:prstGeom prst="rect">
            <a:avLst/>
          </a:prstGeom>
        </p:spPr>
      </p:pic>
      <p:sp>
        <p:nvSpPr>
          <p:cNvPr id="6" name="TextBox 5">
            <a:extLst>
              <a:ext uri="{FF2B5EF4-FFF2-40B4-BE49-F238E27FC236}">
                <a16:creationId xmlns:a16="http://schemas.microsoft.com/office/drawing/2014/main" id="{2B695BE8-B84A-C319-7199-E4704DEEF312}"/>
              </a:ext>
            </a:extLst>
          </p:cNvPr>
          <p:cNvSpPr txBox="1"/>
          <p:nvPr/>
        </p:nvSpPr>
        <p:spPr>
          <a:xfrm>
            <a:off x="1742661" y="2381311"/>
            <a:ext cx="8706678" cy="2408801"/>
          </a:xfrm>
          <a:prstGeom prst="rect">
            <a:avLst/>
          </a:prstGeom>
          <a:noFill/>
        </p:spPr>
        <p:txBody>
          <a:bodyPr wrap="square" rtlCol="0">
            <a:spAutoFit/>
          </a:bodyPr>
          <a:lstStyle/>
          <a:p>
            <a:pPr algn="ctr">
              <a:lnSpc>
                <a:spcPct val="150000"/>
              </a:lnSpc>
            </a:pPr>
            <a:r>
              <a:rPr lang="en-US" sz="5400">
                <a:solidFill>
                  <a:srgbClr val="FF0000"/>
                </a:solidFill>
                <a:effectLst>
                  <a:outerShdw blurRad="38100" dist="38100" dir="2700000" algn="tl">
                    <a:srgbClr val="000000">
                      <a:alpha val="43137"/>
                    </a:srgbClr>
                  </a:outerShdw>
                </a:effectLst>
                <a:latin typeface="UTM Avo" panose="02040603050506020204" pitchFamily="18" charset="0"/>
              </a:rPr>
              <a:t>Tuần 5 - Bài 14</a:t>
            </a:r>
          </a:p>
          <a:p>
            <a:pPr algn="ctr">
              <a:lnSpc>
                <a:spcPct val="150000"/>
              </a:lnSpc>
            </a:pPr>
            <a:r>
              <a:rPr lang="en-US" sz="5400">
                <a:solidFill>
                  <a:srgbClr val="FF0000"/>
                </a:solidFill>
                <a:effectLst>
                  <a:outerShdw blurRad="38100" dist="38100" dir="2700000" algn="tl">
                    <a:srgbClr val="000000">
                      <a:alpha val="43137"/>
                    </a:srgbClr>
                  </a:outerShdw>
                </a:effectLst>
                <a:latin typeface="UTM Avo" panose="02040603050506020204" pitchFamily="18" charset="0"/>
              </a:rPr>
              <a:t>Tiết 2:</a:t>
            </a:r>
            <a:r>
              <a:rPr lang="en-US" sz="5400">
                <a:solidFill>
                  <a:srgbClr val="7030A0"/>
                </a:solidFill>
                <a:effectLst>
                  <a:outerShdw blurRad="38100" dist="38100" dir="2700000" algn="tl">
                    <a:srgbClr val="000000">
                      <a:alpha val="43137"/>
                    </a:srgbClr>
                  </a:outerShdw>
                </a:effectLst>
                <a:latin typeface="UTM Avo" panose="02040603050506020204" pitchFamily="18" charset="0"/>
              </a:rPr>
              <a:t> Yến, tạ, tấn</a:t>
            </a:r>
          </a:p>
        </p:txBody>
      </p:sp>
    </p:spTree>
    <p:extLst>
      <p:ext uri="{BB962C8B-B14F-4D97-AF65-F5344CB8AC3E}">
        <p14:creationId xmlns:p14="http://schemas.microsoft.com/office/powerpoint/2010/main" val="82001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9" name="Picture 8">
            <a:extLst>
              <a:ext uri="{FF2B5EF4-FFF2-40B4-BE49-F238E27FC236}">
                <a16:creationId xmlns:a16="http://schemas.microsoft.com/office/drawing/2014/main" id="{40FE2C07-1AF7-3643-BB2B-081F38A55C0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06258" y="1533244"/>
            <a:ext cx="1541146" cy="1520597"/>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4" name="Picture 3">
            <a:extLst>
              <a:ext uri="{FF2B5EF4-FFF2-40B4-BE49-F238E27FC236}">
                <a16:creationId xmlns:a16="http://schemas.microsoft.com/office/drawing/2014/main" id="{B94E23B8-B6EC-BA2B-8713-656322FDC776}"/>
              </a:ext>
            </a:extLst>
          </p:cNvPr>
          <p:cNvPicPr>
            <a:picLocks noChangeAspect="1"/>
          </p:cNvPicPr>
          <p:nvPr/>
        </p:nvPicPr>
        <p:blipFill>
          <a:blip r:embed="rId9"/>
          <a:stretch>
            <a:fillRect/>
          </a:stretch>
        </p:blipFill>
        <p:spPr>
          <a:xfrm>
            <a:off x="1426439" y="3222006"/>
            <a:ext cx="9358171" cy="2566638"/>
          </a:xfrm>
          <a:prstGeom prst="rect">
            <a:avLst/>
          </a:prstGeom>
        </p:spPr>
      </p:pic>
    </p:spTree>
    <p:extLst>
      <p:ext uri="{BB962C8B-B14F-4D97-AF65-F5344CB8AC3E}">
        <p14:creationId xmlns:p14="http://schemas.microsoft.com/office/powerpoint/2010/main" val="410277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02</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8" name="Picture 7">
            <a:extLst>
              <a:ext uri="{FF2B5EF4-FFF2-40B4-BE49-F238E27FC236}">
                <a16:creationId xmlns:a16="http://schemas.microsoft.com/office/drawing/2014/main" id="{A6A48C3D-08E5-33E2-7521-616AF658C566}"/>
              </a:ext>
            </a:extLst>
          </p:cNvPr>
          <p:cNvPicPr>
            <a:picLocks noChangeAspect="1"/>
          </p:cNvPicPr>
          <p:nvPr/>
        </p:nvPicPr>
        <p:blipFill>
          <a:blip r:embed="rId9"/>
          <a:stretch>
            <a:fillRect/>
          </a:stretch>
        </p:blipFill>
        <p:spPr>
          <a:xfrm>
            <a:off x="2493685" y="2002806"/>
            <a:ext cx="7852329" cy="2566638"/>
          </a:xfrm>
          <a:prstGeom prst="rect">
            <a:avLst/>
          </a:prstGeom>
        </p:spPr>
      </p:pic>
    </p:spTree>
    <p:extLst>
      <p:ext uri="{BB962C8B-B14F-4D97-AF65-F5344CB8AC3E}">
        <p14:creationId xmlns:p14="http://schemas.microsoft.com/office/powerpoint/2010/main" val="1318282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4" name="Picture 3">
            <a:extLst>
              <a:ext uri="{FF2B5EF4-FFF2-40B4-BE49-F238E27FC236}">
                <a16:creationId xmlns:a16="http://schemas.microsoft.com/office/drawing/2014/main" id="{7913987C-CDC8-865D-5A04-0FA213697414}"/>
              </a:ext>
            </a:extLst>
          </p:cNvPr>
          <p:cNvPicPr>
            <a:picLocks noChangeAspect="1"/>
          </p:cNvPicPr>
          <p:nvPr/>
        </p:nvPicPr>
        <p:blipFill>
          <a:blip r:embed="rId3"/>
          <a:stretch>
            <a:fillRect/>
          </a:stretch>
        </p:blipFill>
        <p:spPr>
          <a:xfrm>
            <a:off x="252412" y="319087"/>
            <a:ext cx="1704975" cy="885825"/>
          </a:xfrm>
          <a:prstGeom prst="rect">
            <a:avLst/>
          </a:prstGeom>
        </p:spPr>
      </p:pic>
      <p:pic>
        <p:nvPicPr>
          <p:cNvPr id="7" name="Picture 6">
            <a:extLst>
              <a:ext uri="{FF2B5EF4-FFF2-40B4-BE49-F238E27FC236}">
                <a16:creationId xmlns:a16="http://schemas.microsoft.com/office/drawing/2014/main" id="{B7A406B6-84EC-CF22-DE1F-769E5C40C1A1}"/>
              </a:ext>
            </a:extLst>
          </p:cNvPr>
          <p:cNvPicPr>
            <a:picLocks noChangeAspect="1"/>
          </p:cNvPicPr>
          <p:nvPr/>
        </p:nvPicPr>
        <p:blipFill>
          <a:blip r:embed="rId4"/>
          <a:stretch>
            <a:fillRect/>
          </a:stretch>
        </p:blipFill>
        <p:spPr>
          <a:xfrm>
            <a:off x="495299" y="1976437"/>
            <a:ext cx="11138263" cy="2443163"/>
          </a:xfrm>
          <a:prstGeom prst="rect">
            <a:avLst/>
          </a:prstGeom>
        </p:spPr>
      </p:pic>
      <p:sp>
        <p:nvSpPr>
          <p:cNvPr id="8" name="Rectangle: Rounded Corners 7">
            <a:extLst>
              <a:ext uri="{FF2B5EF4-FFF2-40B4-BE49-F238E27FC236}">
                <a16:creationId xmlns:a16="http://schemas.microsoft.com/office/drawing/2014/main" id="{15EE335F-95E3-0673-4DD7-2F1DCE5FC9D1}"/>
              </a:ext>
            </a:extLst>
          </p:cNvPr>
          <p:cNvSpPr/>
          <p:nvPr/>
        </p:nvSpPr>
        <p:spPr>
          <a:xfrm>
            <a:off x="2352675" y="2790825"/>
            <a:ext cx="704850" cy="6572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10</a:t>
            </a:r>
          </a:p>
        </p:txBody>
      </p:sp>
      <p:sp>
        <p:nvSpPr>
          <p:cNvPr id="11" name="Rectangle: Rounded Corners 10">
            <a:extLst>
              <a:ext uri="{FF2B5EF4-FFF2-40B4-BE49-F238E27FC236}">
                <a16:creationId xmlns:a16="http://schemas.microsoft.com/office/drawing/2014/main" id="{FEFDA0FC-89CF-E9DF-AE98-D116B5A4CF18}"/>
              </a:ext>
            </a:extLst>
          </p:cNvPr>
          <p:cNvSpPr/>
          <p:nvPr/>
        </p:nvSpPr>
        <p:spPr>
          <a:xfrm>
            <a:off x="4743450" y="2781300"/>
            <a:ext cx="704850" cy="6572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10</a:t>
            </a:r>
          </a:p>
        </p:txBody>
      </p:sp>
      <p:sp>
        <p:nvSpPr>
          <p:cNvPr id="12" name="Rectangle: Rounded Corners 11">
            <a:extLst>
              <a:ext uri="{FF2B5EF4-FFF2-40B4-BE49-F238E27FC236}">
                <a16:creationId xmlns:a16="http://schemas.microsoft.com/office/drawing/2014/main" id="{547BEA32-C18B-4D6C-77E3-6AFA5D2EFE35}"/>
              </a:ext>
            </a:extLst>
          </p:cNvPr>
          <p:cNvSpPr/>
          <p:nvPr/>
        </p:nvSpPr>
        <p:spPr>
          <a:xfrm>
            <a:off x="7600950" y="2800350"/>
            <a:ext cx="704850" cy="6572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10</a:t>
            </a:r>
          </a:p>
        </p:txBody>
      </p:sp>
      <p:sp>
        <p:nvSpPr>
          <p:cNvPr id="13" name="Rectangle: Rounded Corners 12">
            <a:extLst>
              <a:ext uri="{FF2B5EF4-FFF2-40B4-BE49-F238E27FC236}">
                <a16:creationId xmlns:a16="http://schemas.microsoft.com/office/drawing/2014/main" id="{49D6F62F-7057-0C36-9048-D6E7E177DEA4}"/>
              </a:ext>
            </a:extLst>
          </p:cNvPr>
          <p:cNvSpPr/>
          <p:nvPr/>
        </p:nvSpPr>
        <p:spPr>
          <a:xfrm>
            <a:off x="2314575" y="3514725"/>
            <a:ext cx="733425" cy="6953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rgbClr val="FF0000"/>
                </a:solidFill>
                <a:latin typeface="Cambria" panose="02040503050406030204" pitchFamily="18" charset="0"/>
                <a:ea typeface="Cambria" panose="02040503050406030204" pitchFamily="18" charset="0"/>
              </a:rPr>
              <a:t>1000</a:t>
            </a:r>
          </a:p>
        </p:txBody>
      </p:sp>
      <p:sp>
        <p:nvSpPr>
          <p:cNvPr id="14" name="Rectangle: Rounded Corners 13">
            <a:extLst>
              <a:ext uri="{FF2B5EF4-FFF2-40B4-BE49-F238E27FC236}">
                <a16:creationId xmlns:a16="http://schemas.microsoft.com/office/drawing/2014/main" id="{76255C99-4B3F-2EEF-CE65-C48C440F8A1E}"/>
              </a:ext>
            </a:extLst>
          </p:cNvPr>
          <p:cNvSpPr/>
          <p:nvPr/>
        </p:nvSpPr>
        <p:spPr>
          <a:xfrm>
            <a:off x="4714875" y="3514725"/>
            <a:ext cx="733425" cy="6953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100</a:t>
            </a:r>
          </a:p>
        </p:txBody>
      </p:sp>
      <p:pic>
        <p:nvPicPr>
          <p:cNvPr id="16" name="Picture 15">
            <a:extLst>
              <a:ext uri="{FF2B5EF4-FFF2-40B4-BE49-F238E27FC236}">
                <a16:creationId xmlns:a16="http://schemas.microsoft.com/office/drawing/2014/main" id="{4990F9AE-19CB-AA31-77B3-9EE11B52F40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68108" y="2638144"/>
            <a:ext cx="827517" cy="816483"/>
          </a:xfrm>
          <a:prstGeom prst="rect">
            <a:avLst/>
          </a:prstGeom>
        </p:spPr>
      </p:pic>
      <p:pic>
        <p:nvPicPr>
          <p:cNvPr id="18" name="Picture 17">
            <a:extLst>
              <a:ext uri="{FF2B5EF4-FFF2-40B4-BE49-F238E27FC236}">
                <a16:creationId xmlns:a16="http://schemas.microsoft.com/office/drawing/2014/main" id="{1D5822FA-2142-1935-D8E8-19F6B51A61B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35083" y="2666719"/>
            <a:ext cx="827517" cy="816483"/>
          </a:xfrm>
          <a:prstGeom prst="rect">
            <a:avLst/>
          </a:prstGeom>
        </p:spPr>
      </p:pic>
      <p:pic>
        <p:nvPicPr>
          <p:cNvPr id="19" name="Picture 18">
            <a:extLst>
              <a:ext uri="{FF2B5EF4-FFF2-40B4-BE49-F238E27FC236}">
                <a16:creationId xmlns:a16="http://schemas.microsoft.com/office/drawing/2014/main" id="{66F3FFD1-3E82-8C99-A2FD-4EC7BC1BD79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73533" y="2723869"/>
            <a:ext cx="827517" cy="816483"/>
          </a:xfrm>
          <a:prstGeom prst="rect">
            <a:avLst/>
          </a:prstGeom>
        </p:spPr>
      </p:pic>
      <p:pic>
        <p:nvPicPr>
          <p:cNvPr id="20" name="Picture 19">
            <a:extLst>
              <a:ext uri="{FF2B5EF4-FFF2-40B4-BE49-F238E27FC236}">
                <a16:creationId xmlns:a16="http://schemas.microsoft.com/office/drawing/2014/main" id="{4D614162-88F8-E5D7-285E-32F2AA907EF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87158" y="3476344"/>
            <a:ext cx="827517" cy="816483"/>
          </a:xfrm>
          <a:prstGeom prst="rect">
            <a:avLst/>
          </a:prstGeom>
        </p:spPr>
      </p:pic>
      <p:pic>
        <p:nvPicPr>
          <p:cNvPr id="21" name="Picture 20">
            <a:extLst>
              <a:ext uri="{FF2B5EF4-FFF2-40B4-BE49-F238E27FC236}">
                <a16:creationId xmlns:a16="http://schemas.microsoft.com/office/drawing/2014/main" id="{CE496D40-119F-A60E-2BE1-9C87C923832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58883" y="3447769"/>
            <a:ext cx="827517" cy="816483"/>
          </a:xfrm>
          <a:prstGeom prst="rect">
            <a:avLst/>
          </a:prstGeom>
        </p:spPr>
      </p:pic>
    </p:spTree>
    <p:extLst>
      <p:ext uri="{BB962C8B-B14F-4D97-AF65-F5344CB8AC3E}">
        <p14:creationId xmlns:p14="http://schemas.microsoft.com/office/powerpoint/2010/main" val="3188029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500"/>
                                        <p:tgtEl>
                                          <p:spTgt spid="20"/>
                                        </p:tgtEl>
                                        <p:attrNameLst>
                                          <p:attrName>ppt_w</p:attrName>
                                        </p:attrNameLst>
                                      </p:cBhvr>
                                      <p:tavLst>
                                        <p:tav tm="0">
                                          <p:val>
                                            <p:strVal val="ppt_w"/>
                                          </p:val>
                                        </p:tav>
                                        <p:tav tm="100000">
                                          <p:val>
                                            <p:fltVal val="0"/>
                                          </p:val>
                                        </p:tav>
                                      </p:tavLst>
                                    </p:anim>
                                    <p:anim calcmode="lin" valueType="num">
                                      <p:cBhvr>
                                        <p:cTn id="22" dur="500"/>
                                        <p:tgtEl>
                                          <p:spTgt spid="20"/>
                                        </p:tgtEl>
                                        <p:attrNameLst>
                                          <p:attrName>ppt_h</p:attrName>
                                        </p:attrNameLst>
                                      </p:cBhvr>
                                      <p:tavLst>
                                        <p:tav tm="0">
                                          <p:val>
                                            <p:strVal val="ppt_h"/>
                                          </p:val>
                                        </p:tav>
                                        <p:tav tm="100000">
                                          <p:val>
                                            <p:fltVal val="0"/>
                                          </p:val>
                                        </p:tav>
                                      </p:tavLst>
                                    </p:anim>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nodeType="clickEffect">
                                  <p:stCondLst>
                                    <p:cond delay="0"/>
                                  </p:stCondLst>
                                  <p:childTnLst>
                                    <p:animEffect transition="out" filter="wipe(down)">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7" name="Picture 6">
            <a:extLst>
              <a:ext uri="{FF2B5EF4-FFF2-40B4-BE49-F238E27FC236}">
                <a16:creationId xmlns:a16="http://schemas.microsoft.com/office/drawing/2014/main" id="{C268DC0A-CDC0-F5B5-3863-2CBE1DE4C979}"/>
              </a:ext>
            </a:extLst>
          </p:cNvPr>
          <p:cNvPicPr>
            <a:picLocks noChangeAspect="1"/>
          </p:cNvPicPr>
          <p:nvPr/>
        </p:nvPicPr>
        <p:blipFill>
          <a:blip r:embed="rId3"/>
          <a:stretch>
            <a:fillRect/>
          </a:stretch>
        </p:blipFill>
        <p:spPr>
          <a:xfrm>
            <a:off x="304800" y="333375"/>
            <a:ext cx="5054936" cy="4038600"/>
          </a:xfrm>
          <a:prstGeom prst="rect">
            <a:avLst/>
          </a:prstGeom>
        </p:spPr>
      </p:pic>
      <p:pic>
        <p:nvPicPr>
          <p:cNvPr id="10" name="Picture 9">
            <a:extLst>
              <a:ext uri="{FF2B5EF4-FFF2-40B4-BE49-F238E27FC236}">
                <a16:creationId xmlns:a16="http://schemas.microsoft.com/office/drawing/2014/main" id="{6E5561D6-65A6-ABB3-D879-49A9A713B5AB}"/>
              </a:ext>
            </a:extLst>
          </p:cNvPr>
          <p:cNvPicPr>
            <a:picLocks noChangeAspect="1"/>
          </p:cNvPicPr>
          <p:nvPr/>
        </p:nvPicPr>
        <p:blipFill>
          <a:blip r:embed="rId4"/>
          <a:stretch>
            <a:fillRect/>
          </a:stretch>
        </p:blipFill>
        <p:spPr>
          <a:xfrm>
            <a:off x="338137" y="4486274"/>
            <a:ext cx="5680159" cy="2047875"/>
          </a:xfrm>
          <a:prstGeom prst="rect">
            <a:avLst/>
          </a:prstGeom>
        </p:spPr>
      </p:pic>
      <p:sp>
        <p:nvSpPr>
          <p:cNvPr id="12" name="TextBox 11">
            <a:extLst>
              <a:ext uri="{FF2B5EF4-FFF2-40B4-BE49-F238E27FC236}">
                <a16:creationId xmlns:a16="http://schemas.microsoft.com/office/drawing/2014/main" id="{29F1CF7D-0EE5-282C-CD57-CDA766AC10CA}"/>
              </a:ext>
            </a:extLst>
          </p:cNvPr>
          <p:cNvSpPr txBox="1"/>
          <p:nvPr/>
        </p:nvSpPr>
        <p:spPr>
          <a:xfrm>
            <a:off x="5457825" y="638175"/>
            <a:ext cx="6181725" cy="584775"/>
          </a:xfrm>
          <a:prstGeom prst="rect">
            <a:avLst/>
          </a:prstGeom>
          <a:noFill/>
        </p:spPr>
        <p:txBody>
          <a:bodyPr wrap="square" rtlCol="0">
            <a:spAutoFit/>
          </a:bodyPr>
          <a:lstStyle/>
          <a:p>
            <a:r>
              <a:rPr lang="en-US" sz="3200" b="1" i="0" dirty="0">
                <a:solidFill>
                  <a:schemeClr val="bg1"/>
                </a:solidFill>
                <a:effectLst/>
                <a:latin typeface="Cambria" panose="02040503050406030204" pitchFamily="18" charset="0"/>
                <a:ea typeface="Cambria" panose="02040503050406030204" pitchFamily="18" charset="0"/>
              </a:rPr>
              <a:t>1 </a:t>
            </a:r>
            <a:r>
              <a:rPr lang="en-US" sz="3200" b="1" i="0" dirty="0" err="1">
                <a:solidFill>
                  <a:schemeClr val="bg1"/>
                </a:solidFill>
                <a:effectLst/>
                <a:latin typeface="Cambria" panose="02040503050406030204" pitchFamily="18" charset="0"/>
                <a:ea typeface="Cambria" panose="02040503050406030204" pitchFamily="18" charset="0"/>
              </a:rPr>
              <a:t>yến</a:t>
            </a:r>
            <a:r>
              <a:rPr lang="en-US" sz="3200" b="1" i="0" dirty="0">
                <a:solidFill>
                  <a:schemeClr val="bg1"/>
                </a:solidFill>
                <a:effectLst/>
                <a:latin typeface="Cambria" panose="02040503050406030204" pitchFamily="18" charset="0"/>
                <a:ea typeface="Cambria" panose="02040503050406030204" pitchFamily="18" charset="0"/>
              </a:rPr>
              <a:t> 8 kg = 10 kg + 8 kg = 18 kg</a:t>
            </a:r>
            <a:endParaRPr lang="en-US" sz="3200" b="1"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C7FFC9F9-0F70-894C-8879-0CF8AFD060A1}"/>
              </a:ext>
            </a:extLst>
          </p:cNvPr>
          <p:cNvSpPr/>
          <p:nvPr/>
        </p:nvSpPr>
        <p:spPr>
          <a:xfrm>
            <a:off x="3438525" y="419100"/>
            <a:ext cx="857250" cy="857250"/>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18</a:t>
            </a:r>
          </a:p>
        </p:txBody>
      </p:sp>
      <p:sp>
        <p:nvSpPr>
          <p:cNvPr id="14" name="TextBox 13">
            <a:extLst>
              <a:ext uri="{FF2B5EF4-FFF2-40B4-BE49-F238E27FC236}">
                <a16:creationId xmlns:a16="http://schemas.microsoft.com/office/drawing/2014/main" id="{8546AB77-4F4C-A46D-EADA-55A7FCA914D0}"/>
              </a:ext>
            </a:extLst>
          </p:cNvPr>
          <p:cNvSpPr txBox="1"/>
          <p:nvPr/>
        </p:nvSpPr>
        <p:spPr>
          <a:xfrm>
            <a:off x="5410200" y="1590675"/>
            <a:ext cx="6457950" cy="584775"/>
          </a:xfrm>
          <a:prstGeom prst="rect">
            <a:avLst/>
          </a:prstGeom>
          <a:noFill/>
        </p:spPr>
        <p:txBody>
          <a:bodyPr wrap="square" rtlCol="0">
            <a:spAutoFit/>
          </a:bodyPr>
          <a:lstStyle/>
          <a:p>
            <a:r>
              <a:rPr lang="en-US" sz="3200" b="1" dirty="0">
                <a:solidFill>
                  <a:schemeClr val="bg1"/>
                </a:solidFill>
                <a:latin typeface="Cambria" panose="02040503050406030204" pitchFamily="18" charset="0"/>
                <a:ea typeface="Cambria" panose="02040503050406030204" pitchFamily="18" charset="0"/>
              </a:rPr>
              <a:t> 4 </a:t>
            </a:r>
            <a:r>
              <a:rPr lang="en-US" sz="3200" b="1" dirty="0" err="1">
                <a:solidFill>
                  <a:schemeClr val="bg1"/>
                </a:solidFill>
                <a:latin typeface="Cambria" panose="02040503050406030204" pitchFamily="18" charset="0"/>
                <a:ea typeface="Cambria" panose="02040503050406030204" pitchFamily="18" charset="0"/>
              </a:rPr>
              <a:t>tạ</a:t>
            </a:r>
            <a:r>
              <a:rPr lang="en-US" sz="3200" b="1" dirty="0">
                <a:solidFill>
                  <a:schemeClr val="bg1"/>
                </a:solidFill>
                <a:latin typeface="Cambria" panose="02040503050406030204" pitchFamily="18" charset="0"/>
                <a:ea typeface="Cambria" panose="02040503050406030204" pitchFamily="18" charset="0"/>
              </a:rPr>
              <a:t> 2 kg = 400 kg + 2 kg = 402 kg</a:t>
            </a:r>
          </a:p>
        </p:txBody>
      </p:sp>
      <p:sp>
        <p:nvSpPr>
          <p:cNvPr id="15" name="Rectangle: Rounded Corners 14">
            <a:extLst>
              <a:ext uri="{FF2B5EF4-FFF2-40B4-BE49-F238E27FC236}">
                <a16:creationId xmlns:a16="http://schemas.microsoft.com/office/drawing/2014/main" id="{0DA17B28-EE5C-325D-261F-5095503DC994}"/>
              </a:ext>
            </a:extLst>
          </p:cNvPr>
          <p:cNvSpPr/>
          <p:nvPr/>
        </p:nvSpPr>
        <p:spPr>
          <a:xfrm>
            <a:off x="3067049" y="1400175"/>
            <a:ext cx="981075" cy="857250"/>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402</a:t>
            </a:r>
          </a:p>
        </p:txBody>
      </p:sp>
      <p:sp>
        <p:nvSpPr>
          <p:cNvPr id="16" name="TextBox 15">
            <a:extLst>
              <a:ext uri="{FF2B5EF4-FFF2-40B4-BE49-F238E27FC236}">
                <a16:creationId xmlns:a16="http://schemas.microsoft.com/office/drawing/2014/main" id="{9B6EDF36-D61F-7073-58D4-580D78988A8F}"/>
              </a:ext>
            </a:extLst>
          </p:cNvPr>
          <p:cNvSpPr txBox="1"/>
          <p:nvPr/>
        </p:nvSpPr>
        <p:spPr>
          <a:xfrm>
            <a:off x="5419725" y="2657475"/>
            <a:ext cx="6457950" cy="461665"/>
          </a:xfrm>
          <a:prstGeom prst="rect">
            <a:avLst/>
          </a:prstGeom>
          <a:noFill/>
        </p:spPr>
        <p:txBody>
          <a:bodyPr wrap="square" rtlCol="0">
            <a:spAutoFit/>
          </a:bodyPr>
          <a:lstStyle/>
          <a:p>
            <a:r>
              <a:rPr lang="en-US" sz="2400" b="1" dirty="0">
                <a:solidFill>
                  <a:schemeClr val="bg1"/>
                </a:solidFill>
                <a:latin typeface="Cambria" panose="02040503050406030204" pitchFamily="18" charset="0"/>
                <a:ea typeface="Cambria" panose="02040503050406030204" pitchFamily="18" charset="0"/>
              </a:rPr>
              <a:t> 1 </a:t>
            </a:r>
            <a:r>
              <a:rPr lang="en-US" sz="2400" b="1" dirty="0" err="1">
                <a:solidFill>
                  <a:schemeClr val="bg1"/>
                </a:solidFill>
                <a:latin typeface="Cambria" panose="02040503050406030204" pitchFamily="18" charset="0"/>
                <a:ea typeface="Cambria" panose="02040503050406030204" pitchFamily="18" charset="0"/>
              </a:rPr>
              <a:t>tấn</a:t>
            </a:r>
            <a:r>
              <a:rPr lang="en-US" sz="2400" b="1" dirty="0">
                <a:solidFill>
                  <a:schemeClr val="bg1"/>
                </a:solidFill>
                <a:latin typeface="Cambria" panose="02040503050406030204" pitchFamily="18" charset="0"/>
                <a:ea typeface="Cambria" panose="02040503050406030204" pitchFamily="18" charset="0"/>
              </a:rPr>
              <a:t> 25 kg = 1 000 kg + 25 kg = 1 025 kg</a:t>
            </a:r>
          </a:p>
        </p:txBody>
      </p:sp>
      <p:sp>
        <p:nvSpPr>
          <p:cNvPr id="17" name="Rectangle: Rounded Corners 16">
            <a:extLst>
              <a:ext uri="{FF2B5EF4-FFF2-40B4-BE49-F238E27FC236}">
                <a16:creationId xmlns:a16="http://schemas.microsoft.com/office/drawing/2014/main" id="{E2DEBCA7-C224-1328-5133-51C94277850F}"/>
              </a:ext>
            </a:extLst>
          </p:cNvPr>
          <p:cNvSpPr/>
          <p:nvPr/>
        </p:nvSpPr>
        <p:spPr>
          <a:xfrm>
            <a:off x="3514724" y="2400300"/>
            <a:ext cx="990601" cy="857250"/>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1025</a:t>
            </a:r>
          </a:p>
        </p:txBody>
      </p:sp>
      <p:sp>
        <p:nvSpPr>
          <p:cNvPr id="18" name="TextBox 17">
            <a:extLst>
              <a:ext uri="{FF2B5EF4-FFF2-40B4-BE49-F238E27FC236}">
                <a16:creationId xmlns:a16="http://schemas.microsoft.com/office/drawing/2014/main" id="{E6059F3D-495A-92C4-A961-F3BD45FDC095}"/>
              </a:ext>
            </a:extLst>
          </p:cNvPr>
          <p:cNvSpPr txBox="1"/>
          <p:nvPr/>
        </p:nvSpPr>
        <p:spPr>
          <a:xfrm>
            <a:off x="5438775" y="3609975"/>
            <a:ext cx="6457950" cy="461665"/>
          </a:xfrm>
          <a:prstGeom prst="rect">
            <a:avLst/>
          </a:prstGeom>
          <a:noFill/>
        </p:spPr>
        <p:txBody>
          <a:bodyPr wrap="square" rtlCol="0">
            <a:spAutoFit/>
          </a:bodyPr>
          <a:lstStyle/>
          <a:p>
            <a:r>
              <a:rPr lang="en-US" sz="2400" b="1" dirty="0">
                <a:solidFill>
                  <a:schemeClr val="bg1"/>
                </a:solidFill>
                <a:latin typeface="Cambria" panose="02040503050406030204" pitchFamily="18" charset="0"/>
                <a:ea typeface="Cambria" panose="02040503050406030204" pitchFamily="18" charset="0"/>
              </a:rPr>
              <a:t> 7 </a:t>
            </a:r>
            <a:r>
              <a:rPr lang="en-US" sz="2400" b="1" dirty="0" err="1">
                <a:solidFill>
                  <a:schemeClr val="bg1"/>
                </a:solidFill>
                <a:latin typeface="Cambria" panose="02040503050406030204" pitchFamily="18" charset="0"/>
                <a:ea typeface="Cambria" panose="02040503050406030204" pitchFamily="18" charset="0"/>
              </a:rPr>
              <a:t>tấn</a:t>
            </a:r>
            <a:r>
              <a:rPr lang="en-US" sz="2400" b="1" dirty="0">
                <a:solidFill>
                  <a:schemeClr val="bg1"/>
                </a:solidFill>
                <a:latin typeface="Cambria" panose="02040503050406030204" pitchFamily="18" charset="0"/>
                <a:ea typeface="Cambria" panose="02040503050406030204" pitchFamily="18" charset="0"/>
              </a:rPr>
              <a:t> 450 kg = 7 000 kg + 450 kg = 7 450 kg</a:t>
            </a:r>
          </a:p>
        </p:txBody>
      </p:sp>
      <p:sp>
        <p:nvSpPr>
          <p:cNvPr id="19" name="Rectangle: Rounded Corners 18">
            <a:extLst>
              <a:ext uri="{FF2B5EF4-FFF2-40B4-BE49-F238E27FC236}">
                <a16:creationId xmlns:a16="http://schemas.microsoft.com/office/drawing/2014/main" id="{4D5FBDFA-556C-B456-0B66-E0ADC53E607E}"/>
              </a:ext>
            </a:extLst>
          </p:cNvPr>
          <p:cNvSpPr/>
          <p:nvPr/>
        </p:nvSpPr>
        <p:spPr>
          <a:xfrm>
            <a:off x="3752849" y="3409950"/>
            <a:ext cx="990601" cy="857250"/>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7450</a:t>
            </a:r>
          </a:p>
        </p:txBody>
      </p:sp>
    </p:spTree>
    <p:extLst>
      <p:ext uri="{BB962C8B-B14F-4D97-AF65-F5344CB8AC3E}">
        <p14:creationId xmlns:p14="http://schemas.microsoft.com/office/powerpoint/2010/main" val="2656941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arn(inVertical)">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barn(inVertical)">
                                      <p:cBhvr>
                                        <p:cTn id="2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sp>
        <p:nvSpPr>
          <p:cNvPr id="3" name="TextBox 2">
            <a:extLst>
              <a:ext uri="{FF2B5EF4-FFF2-40B4-BE49-F238E27FC236}">
                <a16:creationId xmlns:a16="http://schemas.microsoft.com/office/drawing/2014/main" id="{91AB2DF9-38FB-076F-6919-071761BCC143}"/>
              </a:ext>
            </a:extLst>
          </p:cNvPr>
          <p:cNvSpPr txBox="1"/>
          <p:nvPr/>
        </p:nvSpPr>
        <p:spPr>
          <a:xfrm>
            <a:off x="514350" y="485775"/>
            <a:ext cx="11134725" cy="1569660"/>
          </a:xfrm>
          <a:prstGeom prst="rect">
            <a:avLst/>
          </a:prstGeom>
          <a:noFill/>
        </p:spPr>
        <p:txBody>
          <a:bodyPr wrap="square" rtlCol="0">
            <a:spAutoFit/>
          </a:bodyPr>
          <a:lstStyle/>
          <a:p>
            <a:pPr algn="just"/>
            <a:r>
              <a:rPr lang="en-US" sz="2400" b="1" i="0" dirty="0">
                <a:solidFill>
                  <a:schemeClr val="bg1"/>
                </a:solidFill>
                <a:effectLst/>
                <a:latin typeface="Cambria" panose="02040503050406030204" pitchFamily="18" charset="0"/>
                <a:ea typeface="Cambria" panose="02040503050406030204" pitchFamily="18" charset="0"/>
              </a:rPr>
              <a:t>4. </a:t>
            </a:r>
            <a:r>
              <a:rPr lang="vi-VN" sz="2400" b="1" i="0" dirty="0">
                <a:solidFill>
                  <a:schemeClr val="bg1"/>
                </a:solidFill>
                <a:effectLst/>
                <a:latin typeface="Cambria" panose="02040503050406030204" pitchFamily="18" charset="0"/>
                <a:ea typeface="Cambria" panose="02040503050406030204" pitchFamily="18" charset="0"/>
              </a:rPr>
              <a:t>Người ta dùng hai loại xe ô tô có trọng tải 3 tấn và 2 tấn để vận chuyển hết 13 tấn khoai. Em hãy liệt kê những cách vận chuyển có thể và lựa chọn cách vận chuyển có tổng số chuyến xe phải sử dụng là ít nhất. Biết rằng mỗi chuyến vận chuyển xe phải chở đủ hàng theo trọng tải quy định.</a:t>
            </a:r>
            <a:endParaRPr lang="en-US" sz="2400" b="1" dirty="0">
              <a:solidFill>
                <a:schemeClr val="bg1"/>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955738AC-E431-09BB-8FC2-E1D2A79F0965}"/>
              </a:ext>
            </a:extLst>
          </p:cNvPr>
          <p:cNvPicPr>
            <a:picLocks noChangeAspect="1"/>
          </p:cNvPicPr>
          <p:nvPr/>
        </p:nvPicPr>
        <p:blipFill>
          <a:blip r:embed="rId3"/>
          <a:stretch>
            <a:fillRect/>
          </a:stretch>
        </p:blipFill>
        <p:spPr>
          <a:xfrm>
            <a:off x="800100" y="2280302"/>
            <a:ext cx="11010900" cy="2744150"/>
          </a:xfrm>
          <a:prstGeom prst="rect">
            <a:avLst/>
          </a:prstGeom>
        </p:spPr>
      </p:pic>
    </p:spTree>
    <p:extLst>
      <p:ext uri="{BB962C8B-B14F-4D97-AF65-F5344CB8AC3E}">
        <p14:creationId xmlns:p14="http://schemas.microsoft.com/office/powerpoint/2010/main" val="180284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467100"/>
            <a:ext cx="10391775" cy="3046988"/>
          </a:xfrm>
          <a:prstGeom prst="rect">
            <a:avLst/>
          </a:prstGeom>
          <a:noFill/>
        </p:spPr>
        <p:txBody>
          <a:bodyPr wrap="square" rtlCol="0">
            <a:spAutoFit/>
          </a:bodyPr>
          <a:lstStyle/>
          <a:p>
            <a:pPr algn="ctr"/>
            <a:r>
              <a:rPr lang="en-US" sz="3200" b="1" dirty="0" err="1">
                <a:solidFill>
                  <a:schemeClr val="bg1"/>
                </a:solidFill>
                <a:latin typeface="Cambria" panose="02040503050406030204" pitchFamily="18" charset="0"/>
                <a:ea typeface="Cambria" panose="02040503050406030204" pitchFamily="18" charset="0"/>
              </a:rPr>
              <a:t>Nếu</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loại</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xe</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3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1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thì</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hàng</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a:t>
            </a:r>
          </a:p>
          <a:p>
            <a:pPr algn="ctr"/>
            <a:r>
              <a:rPr lang="en-US" sz="3200" b="1" dirty="0">
                <a:solidFill>
                  <a:schemeClr val="bg1"/>
                </a:solidFill>
                <a:latin typeface="Cambria" panose="02040503050406030204" pitchFamily="18" charset="0"/>
                <a:ea typeface="Cambria" panose="02040503050406030204" pitchFamily="18" charset="0"/>
              </a:rPr>
              <a:t> 1 x 3 = 3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a:t>
            </a:r>
          </a:p>
          <a:p>
            <a:pPr algn="ct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hàng</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còn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lại</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13 - 3 = 10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a:t>
            </a:r>
          </a:p>
          <a:p>
            <a:pPr algn="ct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loại</a:t>
            </a:r>
            <a:r>
              <a:rPr lang="en-US" sz="3200" b="1" dirty="0">
                <a:solidFill>
                  <a:schemeClr val="bg1"/>
                </a:solidFill>
                <a:latin typeface="Cambria" panose="02040503050406030204" pitchFamily="18" charset="0"/>
                <a:ea typeface="Cambria" panose="02040503050406030204" pitchFamily="18" charset="0"/>
              </a:rPr>
              <a:t> 2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10 : 2 = 5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a:t>
            </a:r>
          </a:p>
          <a:p>
            <a:pPr algn="ctr"/>
            <a:r>
              <a:rPr lang="en-US" sz="3200" b="1" dirty="0" err="1">
                <a:solidFill>
                  <a:schemeClr val="bg1"/>
                </a:solidFill>
                <a:latin typeface="Cambria" panose="02040503050406030204" pitchFamily="18" charset="0"/>
                <a:ea typeface="Cambria" panose="02040503050406030204" pitchFamily="18" charset="0"/>
              </a:rPr>
              <a:t>Tổng</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1 + 5 = 6</a:t>
            </a:r>
          </a:p>
          <a:p>
            <a:pPr algn="ctr"/>
            <a:r>
              <a:rPr lang="en-US" sz="3200" b="1" dirty="0">
                <a:solidFill>
                  <a:schemeClr val="bg1"/>
                </a:solidFill>
                <a:latin typeface="Cambria" panose="02040503050406030204" pitchFamily="18" charset="0"/>
                <a:ea typeface="Cambria" panose="02040503050406030204" pitchFamily="18" charset="0"/>
              </a:rPr>
              <a:t>=&gt; </a:t>
            </a:r>
            <a:r>
              <a:rPr lang="en-US" sz="3200" b="1" dirty="0" err="1">
                <a:solidFill>
                  <a:schemeClr val="bg1"/>
                </a:solidFill>
                <a:latin typeface="Cambria" panose="02040503050406030204" pitchFamily="18" charset="0"/>
                <a:ea typeface="Cambria" panose="02040503050406030204" pitchFamily="18" charset="0"/>
              </a:rPr>
              <a:t>Chọn</a:t>
            </a:r>
            <a:endParaRPr lang="en-US" sz="3200" b="1" dirty="0">
              <a:solidFill>
                <a:schemeClr val="bg1"/>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4136951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514725"/>
            <a:ext cx="10391775" cy="2554545"/>
          </a:xfrm>
          <a:prstGeom prst="rect">
            <a:avLst/>
          </a:prstGeom>
          <a:noFill/>
        </p:spPr>
        <p:txBody>
          <a:bodyPr wrap="square" rtlCol="0">
            <a:spAutoFit/>
          </a:bodyPr>
          <a:lstStyle/>
          <a:p>
            <a:pPr lvl="0" algn="ctr"/>
            <a:r>
              <a:rPr lang="vi-VN" sz="3200" b="1" dirty="0">
                <a:solidFill>
                  <a:prstClr val="white"/>
                </a:solidFill>
                <a:latin typeface="Cambria" panose="02040503050406030204" pitchFamily="18" charset="0"/>
                <a:ea typeface="Cambria" panose="02040503050406030204" pitchFamily="18" charset="0"/>
              </a:rPr>
              <a:t>Nếu loại xe 3 tấn là 2 chuyến thì số tấn hàng là: </a:t>
            </a:r>
            <a:endParaRPr lang="en-US" sz="3200" b="1" dirty="0">
              <a:solidFill>
                <a:prstClr val="white"/>
              </a:solidFill>
              <a:latin typeface="Cambria" panose="02040503050406030204" pitchFamily="18" charset="0"/>
              <a:ea typeface="Cambria" panose="02040503050406030204" pitchFamily="18" charset="0"/>
            </a:endParaRPr>
          </a:p>
          <a:p>
            <a:pPr lvl="0" algn="ctr"/>
            <a:r>
              <a:rPr lang="vi-VN" sz="3200" b="1" dirty="0">
                <a:solidFill>
                  <a:prstClr val="white"/>
                </a:solidFill>
                <a:latin typeface="Cambria" panose="02040503050406030204" pitchFamily="18" charset="0"/>
                <a:ea typeface="Cambria" panose="02040503050406030204" pitchFamily="18" charset="0"/>
              </a:rPr>
              <a:t>2 x 3 = 6 (tấn)</a:t>
            </a:r>
          </a:p>
          <a:p>
            <a:pPr lvl="0" algn="ctr"/>
            <a:r>
              <a:rPr lang="vi-VN" sz="3200" b="1" dirty="0">
                <a:solidFill>
                  <a:prstClr val="white"/>
                </a:solidFill>
                <a:latin typeface="Cambria" panose="02040503050406030204" pitchFamily="18" charset="0"/>
                <a:ea typeface="Cambria" panose="02040503050406030204" pitchFamily="18" charset="0"/>
              </a:rPr>
              <a:t>Số hàng còn lại là : 13 – 6 = 7(tấn)</a:t>
            </a:r>
          </a:p>
          <a:p>
            <a:pPr lvl="0" algn="ctr"/>
            <a:r>
              <a:rPr lang="vi-VN" sz="3200" b="1" dirty="0">
                <a:solidFill>
                  <a:prstClr val="white"/>
                </a:solidFill>
                <a:latin typeface="Cambria" panose="02040503050406030204" pitchFamily="18" charset="0"/>
                <a:ea typeface="Cambria" panose="02040503050406030204" pitchFamily="18" charset="0"/>
              </a:rPr>
              <a:t>Số chuyến loại 2 tấn là : 7 : 2 = 3 chuyến  (dư 1)</a:t>
            </a:r>
            <a:endParaRPr lang="en-US" sz="3200" b="1" dirty="0">
              <a:solidFill>
                <a:prstClr val="white"/>
              </a:solidFill>
              <a:latin typeface="Cambria" panose="02040503050406030204" pitchFamily="18" charset="0"/>
              <a:ea typeface="Cambria" panose="02040503050406030204" pitchFamily="18" charset="0"/>
            </a:endParaRPr>
          </a:p>
          <a:p>
            <a:pPr lvl="0" algn="ctr"/>
            <a:r>
              <a:rPr lang="en-US" sz="3200" b="1" dirty="0">
                <a:solidFill>
                  <a:prstClr val="white"/>
                </a:solidFill>
                <a:latin typeface="Cambria" panose="02040503050406030204" pitchFamily="18" charset="0"/>
                <a:ea typeface="Cambria" panose="02040503050406030204" pitchFamily="18" charset="0"/>
              </a:rPr>
              <a:t>=&gt; </a:t>
            </a:r>
            <a:r>
              <a:rPr lang="vi-VN" sz="3200" b="1" dirty="0">
                <a:solidFill>
                  <a:prstClr val="white"/>
                </a:solidFill>
                <a:latin typeface="Cambria" panose="02040503050406030204" pitchFamily="18" charset="0"/>
                <a:ea typeface="Cambria" panose="02040503050406030204" pitchFamily="18" charset="0"/>
              </a:rPr>
              <a:t>LOẠI</a:t>
            </a: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p>
        </p:txBody>
      </p:sp>
    </p:spTree>
    <p:extLst>
      <p:ext uri="{BB962C8B-B14F-4D97-AF65-F5344CB8AC3E}">
        <p14:creationId xmlns:p14="http://schemas.microsoft.com/office/powerpoint/2010/main" val="2814444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514725"/>
            <a:ext cx="10420350" cy="3046988"/>
          </a:xfrm>
          <a:prstGeom prst="rect">
            <a:avLst/>
          </a:prstGeom>
          <a:noFill/>
        </p:spPr>
        <p:txBody>
          <a:bodyPr wrap="square" rtlCol="0">
            <a:spAutoFit/>
          </a:bodyPr>
          <a:lstStyle/>
          <a:p>
            <a:pPr lvl="0" algn="ctr"/>
            <a:r>
              <a:rPr lang="vi-VN" sz="3200" b="1" dirty="0">
                <a:solidFill>
                  <a:prstClr val="white"/>
                </a:solidFill>
                <a:latin typeface="Cambria" panose="02040503050406030204" pitchFamily="18" charset="0"/>
                <a:ea typeface="Cambria" panose="02040503050406030204" pitchFamily="18" charset="0"/>
              </a:rPr>
              <a:t>Nếu loại xe 3 tấn là 3 chuyến thì số tấn hàng chở được là: 3 x 3 = 9 (tấn)</a:t>
            </a:r>
          </a:p>
          <a:p>
            <a:pPr lvl="0" algn="ctr"/>
            <a:r>
              <a:rPr lang="vi-VN" sz="3200" b="1" dirty="0">
                <a:solidFill>
                  <a:prstClr val="white"/>
                </a:solidFill>
                <a:latin typeface="Cambria" panose="02040503050406030204" pitchFamily="18" charset="0"/>
                <a:ea typeface="Cambria" panose="02040503050406030204" pitchFamily="18" charset="0"/>
              </a:rPr>
              <a:t>Số hàng còn lại là: 13 – 9 = 4 (tấn)</a:t>
            </a:r>
          </a:p>
          <a:p>
            <a:pPr lvl="0" algn="ctr"/>
            <a:r>
              <a:rPr lang="vi-VN" sz="3200" b="1" dirty="0">
                <a:solidFill>
                  <a:prstClr val="white"/>
                </a:solidFill>
                <a:latin typeface="Cambria" panose="02040503050406030204" pitchFamily="18" charset="0"/>
                <a:ea typeface="Cambria" panose="02040503050406030204" pitchFamily="18" charset="0"/>
              </a:rPr>
              <a:t>Số chuyến loại 2 tấn là: 4 : 2 = 2 chuyến</a:t>
            </a:r>
          </a:p>
          <a:p>
            <a:pPr lvl="0" algn="ctr"/>
            <a:r>
              <a:rPr lang="vi-VN" sz="3200" b="1" dirty="0">
                <a:solidFill>
                  <a:prstClr val="white"/>
                </a:solidFill>
                <a:latin typeface="Cambria" panose="02040503050406030204" pitchFamily="18" charset="0"/>
                <a:ea typeface="Cambria" panose="02040503050406030204" pitchFamily="18" charset="0"/>
              </a:rPr>
              <a:t>Tổng số chuyến:  3 + 2 = 5</a:t>
            </a:r>
            <a:endParaRPr lang="en-US" sz="3200" b="1" dirty="0">
              <a:solidFill>
                <a:prstClr val="white"/>
              </a:solidFill>
              <a:latin typeface="Cambria" panose="02040503050406030204" pitchFamily="18" charset="0"/>
              <a:ea typeface="Cambria" panose="02040503050406030204" pitchFamily="18" charset="0"/>
            </a:endParaRPr>
          </a:p>
          <a:p>
            <a:pPr lvl="0" algn="ctr"/>
            <a:r>
              <a:rPr lang="en-US" sz="3200" b="1" dirty="0">
                <a:solidFill>
                  <a:prstClr val="white"/>
                </a:solidFill>
                <a:latin typeface="Cambria" panose="02040503050406030204" pitchFamily="18" charset="0"/>
                <a:ea typeface="Cambria" panose="02040503050406030204" pitchFamily="18" charset="0"/>
              </a:rPr>
              <a:t>=&gt; </a:t>
            </a:r>
            <a:r>
              <a:rPr lang="vi-VN" sz="3200" b="1" dirty="0">
                <a:solidFill>
                  <a:prstClr val="white"/>
                </a:solidFill>
                <a:latin typeface="Cambria" panose="02040503050406030204" pitchFamily="18" charset="0"/>
                <a:ea typeface="Cambria" panose="02040503050406030204" pitchFamily="18" charset="0"/>
              </a:rPr>
              <a:t>CHỌN </a:t>
            </a: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p>
        </p:txBody>
      </p:sp>
      <p:sp>
        <p:nvSpPr>
          <p:cNvPr id="3" name="Rectangle: Rounded Corners 2">
            <a:extLst>
              <a:ext uri="{FF2B5EF4-FFF2-40B4-BE49-F238E27FC236}">
                <a16:creationId xmlns:a16="http://schemas.microsoft.com/office/drawing/2014/main" id="{B7D71DD7-1D01-0502-8759-3A67CC9B24BD}"/>
              </a:ext>
            </a:extLst>
          </p:cNvPr>
          <p:cNvSpPr/>
          <p:nvPr/>
        </p:nvSpPr>
        <p:spPr>
          <a:xfrm>
            <a:off x="10334625" y="92392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EBAEEDE0-E762-4C46-6B24-43AEDF521C59}"/>
              </a:ext>
            </a:extLst>
          </p:cNvPr>
          <p:cNvSpPr/>
          <p:nvPr/>
        </p:nvSpPr>
        <p:spPr>
          <a:xfrm>
            <a:off x="10344150" y="15049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7" name="Rectangle: Rounded Corners 6">
            <a:extLst>
              <a:ext uri="{FF2B5EF4-FFF2-40B4-BE49-F238E27FC236}">
                <a16:creationId xmlns:a16="http://schemas.microsoft.com/office/drawing/2014/main" id="{E240B220-28DF-7079-A3CF-E8098DA3FA91}"/>
              </a:ext>
            </a:extLst>
          </p:cNvPr>
          <p:cNvSpPr/>
          <p:nvPr/>
        </p:nvSpPr>
        <p:spPr>
          <a:xfrm>
            <a:off x="10372725" y="213360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Tree>
    <p:extLst>
      <p:ext uri="{BB962C8B-B14F-4D97-AF65-F5344CB8AC3E}">
        <p14:creationId xmlns:p14="http://schemas.microsoft.com/office/powerpoint/2010/main" val="2845827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514725"/>
            <a:ext cx="10420350" cy="2554545"/>
          </a:xfrm>
          <a:prstGeom prst="rect">
            <a:avLst/>
          </a:prstGeom>
          <a:noFill/>
        </p:spPr>
        <p:txBody>
          <a:bodyPr wrap="square" rtlCol="0">
            <a:spAutoFit/>
          </a:bodyPr>
          <a:lstStyle/>
          <a:p>
            <a:pPr lvl="0" algn="ctr"/>
            <a:r>
              <a:rPr lang="vi-VN" sz="4000" b="1" dirty="0">
                <a:solidFill>
                  <a:prstClr val="white"/>
                </a:solidFill>
                <a:latin typeface="Cambria" panose="02040503050406030204" pitchFamily="18" charset="0"/>
                <a:ea typeface="Cambria" panose="02040503050406030204" pitchFamily="18" charset="0"/>
              </a:rPr>
              <a:t>Trong 2 cách </a:t>
            </a:r>
            <a:r>
              <a:rPr lang="en-US" sz="4000" b="1" dirty="0" err="1">
                <a:solidFill>
                  <a:prstClr val="white"/>
                </a:solidFill>
                <a:latin typeface="Cambria" panose="02040503050406030204" pitchFamily="18" charset="0"/>
                <a:ea typeface="Cambria" panose="02040503050406030204" pitchFamily="18" charset="0"/>
              </a:rPr>
              <a:t>chọn</a:t>
            </a:r>
            <a:r>
              <a:rPr lang="vi-VN" sz="4000" b="1" dirty="0">
                <a:solidFill>
                  <a:prstClr val="white"/>
                </a:solidFill>
                <a:latin typeface="Cambria" panose="02040503050406030204" pitchFamily="18" charset="0"/>
                <a:ea typeface="Cambria" panose="02040503050406030204" pitchFamily="18" charset="0"/>
              </a:rPr>
              <a:t> trên chọn cách </a:t>
            </a:r>
            <a:r>
              <a:rPr lang="en-US" sz="4000" b="1" dirty="0">
                <a:solidFill>
                  <a:prstClr val="white"/>
                </a:solidFill>
                <a:latin typeface="Cambria" panose="02040503050406030204" pitchFamily="18" charset="0"/>
                <a:ea typeface="Cambria" panose="02040503050406030204" pitchFamily="18" charset="0"/>
              </a:rPr>
              <a:t>2</a:t>
            </a:r>
            <a:r>
              <a:rPr lang="vi-VN" sz="4000" b="1" dirty="0">
                <a:solidFill>
                  <a:prstClr val="white"/>
                </a:solidFill>
                <a:latin typeface="Cambria" panose="02040503050406030204" pitchFamily="18" charset="0"/>
                <a:ea typeface="Cambria" panose="02040503050406030204" pitchFamily="18" charset="0"/>
              </a:rPr>
              <a:t> </a:t>
            </a:r>
            <a:r>
              <a:rPr lang="en-US" sz="4000" b="1" dirty="0">
                <a:solidFill>
                  <a:prstClr val="white"/>
                </a:solidFill>
                <a:latin typeface="Cambria" panose="02040503050406030204" pitchFamily="18" charset="0"/>
                <a:ea typeface="Cambria" panose="02040503050406030204" pitchFamily="18" charset="0"/>
              </a:rPr>
              <a:t>(x</a:t>
            </a:r>
            <a:r>
              <a:rPr lang="vi-VN" sz="4000" b="1" dirty="0">
                <a:solidFill>
                  <a:prstClr val="white"/>
                </a:solidFill>
                <a:latin typeface="Cambria" panose="02040503050406030204" pitchFamily="18" charset="0"/>
                <a:ea typeface="Cambria" panose="02040503050406030204" pitchFamily="18" charset="0"/>
              </a:rPr>
              <a:t>e có trọng tải 3 tấn chở 3 chuyến và xe có trọng tải 2 tấn chở 2 chuyến</a:t>
            </a:r>
            <a:r>
              <a:rPr lang="en-US" sz="4000" b="1" dirty="0">
                <a:solidFill>
                  <a:prstClr val="white"/>
                </a:solidFill>
                <a:latin typeface="Cambria" panose="02040503050406030204" pitchFamily="18" charset="0"/>
                <a:ea typeface="Cambria" panose="02040503050406030204" pitchFamily="18" charset="0"/>
              </a:rPr>
              <a:t>) </a:t>
            </a:r>
            <a:r>
              <a:rPr lang="vi-VN" sz="4000" b="1" dirty="0">
                <a:solidFill>
                  <a:prstClr val="white"/>
                </a:solidFill>
                <a:latin typeface="Cambria" panose="02040503050406030204" pitchFamily="18" charset="0"/>
                <a:ea typeface="Cambria" panose="02040503050406030204" pitchFamily="18" charset="0"/>
              </a:rPr>
              <a:t>vì số chuyến xe ở cách này ít nhất.</a:t>
            </a:r>
            <a:endParaRPr kumimoji="0" lang="vi-VN"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p>
        </p:txBody>
      </p:sp>
      <p:sp>
        <p:nvSpPr>
          <p:cNvPr id="3" name="Rectangle: Rounded Corners 2">
            <a:extLst>
              <a:ext uri="{FF2B5EF4-FFF2-40B4-BE49-F238E27FC236}">
                <a16:creationId xmlns:a16="http://schemas.microsoft.com/office/drawing/2014/main" id="{B7D71DD7-1D01-0502-8759-3A67CC9B24BD}"/>
              </a:ext>
            </a:extLst>
          </p:cNvPr>
          <p:cNvSpPr/>
          <p:nvPr/>
        </p:nvSpPr>
        <p:spPr>
          <a:xfrm>
            <a:off x="10334625" y="92392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EBAEEDE0-E762-4C46-6B24-43AEDF521C59}"/>
              </a:ext>
            </a:extLst>
          </p:cNvPr>
          <p:cNvSpPr/>
          <p:nvPr/>
        </p:nvSpPr>
        <p:spPr>
          <a:xfrm>
            <a:off x="10344150" y="15049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7" name="Rectangle: Rounded Corners 6">
            <a:extLst>
              <a:ext uri="{FF2B5EF4-FFF2-40B4-BE49-F238E27FC236}">
                <a16:creationId xmlns:a16="http://schemas.microsoft.com/office/drawing/2014/main" id="{E240B220-28DF-7079-A3CF-E8098DA3FA91}"/>
              </a:ext>
            </a:extLst>
          </p:cNvPr>
          <p:cNvSpPr/>
          <p:nvPr/>
        </p:nvSpPr>
        <p:spPr>
          <a:xfrm>
            <a:off x="10372725" y="213360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Tree>
    <p:extLst>
      <p:ext uri="{BB962C8B-B14F-4D97-AF65-F5344CB8AC3E}">
        <p14:creationId xmlns:p14="http://schemas.microsoft.com/office/powerpoint/2010/main" val="4019143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sp>
        <p:nvSpPr>
          <p:cNvPr id="3" name="TextBox 2">
            <a:extLst>
              <a:ext uri="{FF2B5EF4-FFF2-40B4-BE49-F238E27FC236}">
                <a16:creationId xmlns:a16="http://schemas.microsoft.com/office/drawing/2014/main" id="{91AB2DF9-38FB-076F-6919-071761BCC143}"/>
              </a:ext>
            </a:extLst>
          </p:cNvPr>
          <p:cNvSpPr txBox="1"/>
          <p:nvPr/>
        </p:nvSpPr>
        <p:spPr>
          <a:xfrm>
            <a:off x="352426" y="695325"/>
            <a:ext cx="6696074" cy="2246769"/>
          </a:xfrm>
          <a:prstGeom prst="rect">
            <a:avLst/>
          </a:prstGeom>
          <a:noFill/>
        </p:spPr>
        <p:txBody>
          <a:bodyPr wrap="square" rtlCol="0">
            <a:spAutoFit/>
          </a:bodyPr>
          <a:lstStyle/>
          <a:p>
            <a:pPr lvl="0" algn="just"/>
            <a:r>
              <a:rPr lang="en-US" sz="2800" b="1" dirty="0">
                <a:solidFill>
                  <a:prstClr val="white"/>
                </a:solidFill>
                <a:latin typeface="Cambria" panose="02040503050406030204" pitchFamily="18" charset="0"/>
                <a:ea typeface="Cambria" panose="02040503050406030204" pitchFamily="18" charset="0"/>
              </a:rPr>
              <a:t>5. </a:t>
            </a:r>
            <a:r>
              <a:rPr lang="vi-VN" sz="2800" b="1" dirty="0">
                <a:solidFill>
                  <a:prstClr val="white"/>
                </a:solidFill>
                <a:latin typeface="Cambria" panose="02040503050406030204" pitchFamily="18" charset="0"/>
                <a:ea typeface="Cambria" panose="02040503050406030204" pitchFamily="18" charset="0"/>
              </a:rPr>
              <a:t>Một chiếc ô tô khi chưa chở hàng có khối lượng của xe là 5 tấn. Hiện nay, trên xe đang chở 4 tấn 2 tạ hàng. Theo em, ô tô đó có được phép đi qua chiếc cầu bên không? Tại sao?</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8021A352-9CB7-6303-445E-CB47181A8989}"/>
              </a:ext>
            </a:extLst>
          </p:cNvPr>
          <p:cNvPicPr>
            <a:picLocks noChangeAspect="1"/>
          </p:cNvPicPr>
          <p:nvPr/>
        </p:nvPicPr>
        <p:blipFill>
          <a:blip r:embed="rId3"/>
          <a:stretch>
            <a:fillRect/>
          </a:stretch>
        </p:blipFill>
        <p:spPr>
          <a:xfrm>
            <a:off x="7239000" y="541680"/>
            <a:ext cx="4695825" cy="2520608"/>
          </a:xfrm>
          <a:prstGeom prst="rect">
            <a:avLst/>
          </a:prstGeom>
        </p:spPr>
      </p:pic>
      <p:sp>
        <p:nvSpPr>
          <p:cNvPr id="6" name="Rectangle: Rounded Corners 5">
            <a:extLst>
              <a:ext uri="{FF2B5EF4-FFF2-40B4-BE49-F238E27FC236}">
                <a16:creationId xmlns:a16="http://schemas.microsoft.com/office/drawing/2014/main" id="{734CB0E0-3606-D41A-D15C-2471D832F936}"/>
              </a:ext>
            </a:extLst>
          </p:cNvPr>
          <p:cNvSpPr/>
          <p:nvPr/>
        </p:nvSpPr>
        <p:spPr>
          <a:xfrm>
            <a:off x="2305050" y="3295651"/>
            <a:ext cx="7867650" cy="7239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Em hiểu biển báo bên cầu như thế nào?</a:t>
            </a:r>
            <a:endParaRPr lang="en-US" sz="3200" b="1"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0A30880-540A-F60C-5B80-8F95489F8E3C}"/>
              </a:ext>
            </a:extLst>
          </p:cNvPr>
          <p:cNvSpPr/>
          <p:nvPr/>
        </p:nvSpPr>
        <p:spPr>
          <a:xfrm>
            <a:off x="10934700" y="542925"/>
            <a:ext cx="885825" cy="195262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497D3245-D291-936B-75D2-3C467C891753}"/>
              </a:ext>
            </a:extLst>
          </p:cNvPr>
          <p:cNvSpPr txBox="1"/>
          <p:nvPr/>
        </p:nvSpPr>
        <p:spPr>
          <a:xfrm>
            <a:off x="4143376" y="4182606"/>
            <a:ext cx="6696074" cy="523220"/>
          </a:xfrm>
          <a:prstGeom prst="rect">
            <a:avLst/>
          </a:prstGeom>
          <a:noFill/>
        </p:spPr>
        <p:txBody>
          <a:bodyPr wrap="square" rtlCol="0">
            <a:spAutoFit/>
          </a:bodyPr>
          <a:lstStyle/>
          <a:p>
            <a:pPr lvl="0" algn="just"/>
            <a:r>
              <a:rPr lang="en-US" sz="2800" b="1" dirty="0" err="1">
                <a:solidFill>
                  <a:prstClr val="white"/>
                </a:solidFill>
                <a:latin typeface="Cambria" panose="02040503050406030204" pitchFamily="18" charset="0"/>
                <a:ea typeface="Cambria" panose="02040503050406030204" pitchFamily="18" charset="0"/>
              </a:rPr>
              <a:t>Cấm</a:t>
            </a:r>
            <a:r>
              <a:rPr lang="en-US" sz="2800" b="1" dirty="0">
                <a:solidFill>
                  <a:prstClr val="white"/>
                </a:solidFill>
                <a:latin typeface="Cambria" panose="02040503050406030204" pitchFamily="18" charset="0"/>
                <a:ea typeface="Cambria" panose="02040503050406030204" pitchFamily="18" charset="0"/>
              </a:rPr>
              <a:t> </a:t>
            </a:r>
            <a:r>
              <a:rPr lang="en-US" sz="2800" b="1" dirty="0" err="1">
                <a:solidFill>
                  <a:prstClr val="white"/>
                </a:solidFill>
                <a:latin typeface="Cambria" panose="02040503050406030204" pitchFamily="18" charset="0"/>
                <a:ea typeface="Cambria" panose="02040503050406030204" pitchFamily="18" charset="0"/>
              </a:rPr>
              <a:t>xe</a:t>
            </a:r>
            <a:r>
              <a:rPr lang="en-US" sz="2800" b="1" dirty="0">
                <a:solidFill>
                  <a:prstClr val="white"/>
                </a:solidFill>
                <a:latin typeface="Cambria" panose="02040503050406030204" pitchFamily="18" charset="0"/>
                <a:ea typeface="Cambria" panose="02040503050406030204" pitchFamily="18" charset="0"/>
              </a:rPr>
              <a:t> 10 </a:t>
            </a:r>
            <a:r>
              <a:rPr lang="en-US" sz="2800" b="1" dirty="0" err="1">
                <a:solidFill>
                  <a:prstClr val="white"/>
                </a:solidFill>
                <a:latin typeface="Cambria" panose="02040503050406030204" pitchFamily="18" charset="0"/>
                <a:ea typeface="Cambria" panose="02040503050406030204" pitchFamily="18" charset="0"/>
              </a:rPr>
              <a:t>tấn</a:t>
            </a:r>
            <a:r>
              <a:rPr lang="en-US" sz="2800" b="1" dirty="0">
                <a:solidFill>
                  <a:prstClr val="white"/>
                </a:solidFill>
                <a:latin typeface="Cambria" panose="02040503050406030204" pitchFamily="18" charset="0"/>
                <a:ea typeface="Cambria" panose="02040503050406030204" pitchFamily="18" charset="0"/>
              </a:rPr>
              <a:t> </a:t>
            </a:r>
            <a:r>
              <a:rPr lang="en-US" sz="2800" b="1" dirty="0" err="1">
                <a:solidFill>
                  <a:prstClr val="white"/>
                </a:solidFill>
                <a:latin typeface="Cambria" panose="02040503050406030204" pitchFamily="18" charset="0"/>
                <a:ea typeface="Cambria" panose="02040503050406030204" pitchFamily="18" charset="0"/>
              </a:rPr>
              <a:t>đi</a:t>
            </a:r>
            <a:r>
              <a:rPr lang="en-US" sz="2800" b="1" dirty="0">
                <a:solidFill>
                  <a:prstClr val="white"/>
                </a:solidFill>
                <a:latin typeface="Cambria" panose="02040503050406030204" pitchFamily="18" charset="0"/>
                <a:ea typeface="Cambria" panose="02040503050406030204" pitchFamily="18" charset="0"/>
              </a:rPr>
              <a:t> qua </a:t>
            </a:r>
            <a:r>
              <a:rPr lang="en-US" sz="2800" b="1" dirty="0" err="1">
                <a:solidFill>
                  <a:prstClr val="white"/>
                </a:solidFill>
                <a:latin typeface="Cambria" panose="02040503050406030204" pitchFamily="18" charset="0"/>
                <a:ea typeface="Cambria" panose="02040503050406030204" pitchFamily="18" charset="0"/>
              </a:rPr>
              <a:t>cầu</a:t>
            </a:r>
            <a:r>
              <a:rPr lang="en-US" sz="2800" b="1" dirty="0">
                <a:solidFill>
                  <a:prstClr val="white"/>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DE1374A6-C2DA-3CD0-62D6-D87555072817}"/>
              </a:ext>
            </a:extLst>
          </p:cNvPr>
          <p:cNvSpPr/>
          <p:nvPr/>
        </p:nvSpPr>
        <p:spPr>
          <a:xfrm>
            <a:off x="2000250" y="4791075"/>
            <a:ext cx="8115300" cy="9620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Những xe có khối lượng như thế nào sẽ được đi qua cầu? </a:t>
            </a:r>
            <a:endParaRPr lang="en-US" sz="3200" b="1"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5138FA2F-4AFF-BBC3-3A8A-5BEDD2B6B074}"/>
              </a:ext>
            </a:extLst>
          </p:cNvPr>
          <p:cNvSpPr txBox="1"/>
          <p:nvPr/>
        </p:nvSpPr>
        <p:spPr>
          <a:xfrm>
            <a:off x="1619250" y="5897106"/>
            <a:ext cx="9439275" cy="523220"/>
          </a:xfrm>
          <a:prstGeom prst="rect">
            <a:avLst/>
          </a:prstGeom>
          <a:noFill/>
        </p:spPr>
        <p:txBody>
          <a:bodyPr wrap="square" rtlCol="0">
            <a:spAutoFit/>
          </a:bodyPr>
          <a:lstStyle/>
          <a:p>
            <a:pPr lvl="0" algn="just"/>
            <a:r>
              <a:rPr lang="vi-VN" sz="2800" b="1">
                <a:solidFill>
                  <a:prstClr val="white"/>
                </a:solidFill>
                <a:latin typeface="Cambria" panose="02040503050406030204" pitchFamily="18" charset="0"/>
                <a:ea typeface="Cambria" panose="02040503050406030204" pitchFamily="18" charset="0"/>
              </a:rPr>
              <a:t>Xe có khối lượng dưới 10 tấn được phép đi qua cầu. </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55445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9"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5057" y="116678"/>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01</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9" name="Picture 8">
            <a:extLst>
              <a:ext uri="{FF2B5EF4-FFF2-40B4-BE49-F238E27FC236}">
                <a16:creationId xmlns:a16="http://schemas.microsoft.com/office/drawing/2014/main" id="{477F50A3-FAD5-CA4E-9164-EF981D4B56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6328" y="1903107"/>
            <a:ext cx="5853406" cy="4554271"/>
          </a:xfrm>
          <a:prstGeom prst="rect">
            <a:avLst/>
          </a:prstGeom>
        </p:spPr>
      </p:pic>
    </p:spTree>
    <p:extLst>
      <p:ext uri="{BB962C8B-B14F-4D97-AF65-F5344CB8AC3E}">
        <p14:creationId xmlns:p14="http://schemas.microsoft.com/office/powerpoint/2010/main" val="1884683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sp>
        <p:nvSpPr>
          <p:cNvPr id="3" name="TextBox 2">
            <a:extLst>
              <a:ext uri="{FF2B5EF4-FFF2-40B4-BE49-F238E27FC236}">
                <a16:creationId xmlns:a16="http://schemas.microsoft.com/office/drawing/2014/main" id="{91AB2DF9-38FB-076F-6919-071761BCC143}"/>
              </a:ext>
            </a:extLst>
          </p:cNvPr>
          <p:cNvSpPr txBox="1"/>
          <p:nvPr/>
        </p:nvSpPr>
        <p:spPr>
          <a:xfrm>
            <a:off x="352426" y="695325"/>
            <a:ext cx="6696074"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 </a:t>
            </a:r>
            <a:r>
              <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Một chiếc ô tô khi chưa chở hàng có khối lượng của xe là 5 tấn. Hiện nay, trên xe đang chở 4 tấn 2 tạ hàng. Theo em, ô tô đó có được phép đi qua chiếc cầu bên không? Tại sao?</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8021A352-9CB7-6303-445E-CB47181A8989}"/>
              </a:ext>
            </a:extLst>
          </p:cNvPr>
          <p:cNvPicPr>
            <a:picLocks noChangeAspect="1"/>
          </p:cNvPicPr>
          <p:nvPr/>
        </p:nvPicPr>
        <p:blipFill>
          <a:blip r:embed="rId3"/>
          <a:stretch>
            <a:fillRect/>
          </a:stretch>
        </p:blipFill>
        <p:spPr>
          <a:xfrm>
            <a:off x="7239000" y="541680"/>
            <a:ext cx="4695825" cy="2520608"/>
          </a:xfrm>
          <a:prstGeom prst="rect">
            <a:avLst/>
          </a:prstGeom>
        </p:spPr>
      </p:pic>
      <p:sp>
        <p:nvSpPr>
          <p:cNvPr id="7" name="Rectangle: Rounded Corners 6">
            <a:extLst>
              <a:ext uri="{FF2B5EF4-FFF2-40B4-BE49-F238E27FC236}">
                <a16:creationId xmlns:a16="http://schemas.microsoft.com/office/drawing/2014/main" id="{00A30880-540A-F60C-5B80-8F95489F8E3C}"/>
              </a:ext>
            </a:extLst>
          </p:cNvPr>
          <p:cNvSpPr/>
          <p:nvPr/>
        </p:nvSpPr>
        <p:spPr>
          <a:xfrm>
            <a:off x="10934700" y="542925"/>
            <a:ext cx="885825" cy="195262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8240FFD3-410D-2EF4-4235-E81D0DF83EFB}"/>
              </a:ext>
            </a:extLst>
          </p:cNvPr>
          <p:cNvSpPr txBox="1"/>
          <p:nvPr/>
        </p:nvSpPr>
        <p:spPr>
          <a:xfrm>
            <a:off x="1428750" y="3305175"/>
            <a:ext cx="10020300" cy="3293209"/>
          </a:xfrm>
          <a:prstGeom prst="rect">
            <a:avLst/>
          </a:prstGeom>
          <a:noFill/>
        </p:spPr>
        <p:txBody>
          <a:bodyPr wrap="square" rtlCol="0">
            <a:spAutoFit/>
          </a:bodyPr>
          <a:lstStyle/>
          <a:p>
            <a:pPr marL="0" marR="0" algn="ctr">
              <a:lnSpc>
                <a:spcPct val="150000"/>
              </a:lnSpc>
              <a:spcBef>
                <a:spcPts val="0"/>
              </a:spcBef>
              <a:spcAft>
                <a:spcPts val="0"/>
              </a:spcAft>
            </a:pPr>
            <a:r>
              <a:rPr lang="en-US" sz="3200" u="sng" dirty="0" err="1">
                <a:solidFill>
                  <a:srgbClr val="FFFF00"/>
                </a:solidFill>
                <a:effectLst/>
                <a:latin typeface="Cambria" panose="02040503050406030204" pitchFamily="18" charset="0"/>
                <a:ea typeface="Cambria" panose="02040503050406030204" pitchFamily="18" charset="0"/>
              </a:rPr>
              <a:t>Bài</a:t>
            </a:r>
            <a:r>
              <a:rPr lang="en-US" sz="3200" u="sng" dirty="0">
                <a:solidFill>
                  <a:srgbClr val="FFFF00"/>
                </a:solidFill>
                <a:effectLst/>
                <a:latin typeface="Cambria" panose="02040503050406030204" pitchFamily="18" charset="0"/>
                <a:ea typeface="Cambria" panose="02040503050406030204" pitchFamily="18" charset="0"/>
              </a:rPr>
              <a:t> </a:t>
            </a:r>
            <a:r>
              <a:rPr lang="en-US" sz="3200" u="sng" dirty="0" err="1">
                <a:solidFill>
                  <a:srgbClr val="FFFF00"/>
                </a:solidFill>
                <a:effectLst/>
                <a:latin typeface="Cambria" panose="02040503050406030204" pitchFamily="18" charset="0"/>
                <a:ea typeface="Cambria" panose="02040503050406030204" pitchFamily="18" charset="0"/>
              </a:rPr>
              <a:t>giải</a:t>
            </a:r>
            <a:r>
              <a:rPr lang="en-US" sz="3200" u="sng" dirty="0">
                <a:solidFill>
                  <a:srgbClr val="FFFF00"/>
                </a:solidFill>
                <a:effectLst/>
                <a:latin typeface="Cambria" panose="02040503050406030204" pitchFamily="18" charset="0"/>
                <a:ea typeface="Cambria" panose="02040503050406030204" pitchFamily="18" charset="0"/>
              </a:rPr>
              <a:t>:</a:t>
            </a:r>
          </a:p>
          <a:p>
            <a:pPr marL="0" marR="0" algn="ctr">
              <a:lnSpc>
                <a:spcPct val="150000"/>
              </a:lnSpc>
              <a:spcBef>
                <a:spcPts val="0"/>
              </a:spcBef>
              <a:spcAft>
                <a:spcPts val="0"/>
              </a:spcAft>
            </a:pPr>
            <a:r>
              <a:rPr lang="en-US" sz="3200" dirty="0" err="1">
                <a:solidFill>
                  <a:srgbClr val="FFFF00"/>
                </a:solidFill>
                <a:effectLst/>
                <a:latin typeface="Cambria" panose="02040503050406030204" pitchFamily="18" charset="0"/>
                <a:ea typeface="Cambria" panose="02040503050406030204" pitchFamily="18" charset="0"/>
              </a:rPr>
              <a:t>Khối</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lượng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của</a:t>
            </a:r>
            <a:r>
              <a:rPr lang="en-US" sz="3200" dirty="0">
                <a:solidFill>
                  <a:srgbClr val="FFFF00"/>
                </a:solidFill>
                <a:effectLst/>
                <a:latin typeface="Cambria" panose="02040503050406030204" pitchFamily="18" charset="0"/>
                <a:ea typeface="Cambria" panose="02040503050406030204" pitchFamily="18" charset="0"/>
              </a:rPr>
              <a:t> ô </a:t>
            </a:r>
            <a:r>
              <a:rPr lang="en-US" sz="3200" dirty="0" err="1">
                <a:solidFill>
                  <a:srgbClr val="FFFF00"/>
                </a:solidFill>
                <a:effectLst/>
                <a:latin typeface="Cambria" panose="02040503050406030204" pitchFamily="18" charset="0"/>
                <a:ea typeface="Cambria" panose="02040503050406030204" pitchFamily="18" charset="0"/>
              </a:rPr>
              <a:t>tô</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khi</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đang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chở</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hàng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là</a:t>
            </a:r>
            <a:r>
              <a:rPr lang="en-US" sz="3200" dirty="0">
                <a:solidFill>
                  <a:srgbClr val="FFFF00"/>
                </a:solidFill>
                <a:effectLst/>
                <a:latin typeface="Cambria" panose="02040503050406030204" pitchFamily="18" charset="0"/>
                <a:ea typeface="Cambria" panose="02040503050406030204" pitchFamily="18" charset="0"/>
              </a:rPr>
              <a:t>:</a:t>
            </a:r>
          </a:p>
          <a:p>
            <a:pPr marL="0" marR="0" algn="ctr">
              <a:lnSpc>
                <a:spcPct val="150000"/>
              </a:lnSpc>
              <a:spcBef>
                <a:spcPts val="0"/>
              </a:spcBef>
              <a:spcAft>
                <a:spcPts val="0"/>
              </a:spcAft>
            </a:pPr>
            <a:r>
              <a:rPr lang="en-US" sz="3200" dirty="0">
                <a:solidFill>
                  <a:srgbClr val="FFFF00"/>
                </a:solidFill>
                <a:effectLst/>
                <a:latin typeface="Cambria" panose="02040503050406030204" pitchFamily="18" charset="0"/>
                <a:ea typeface="Cambria" panose="02040503050406030204" pitchFamily="18" charset="0"/>
              </a:rPr>
              <a:t>              5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 + 4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 2 </a:t>
            </a:r>
            <a:r>
              <a:rPr lang="en-US" sz="3200" dirty="0" err="1">
                <a:solidFill>
                  <a:srgbClr val="FFFF00"/>
                </a:solidFill>
                <a:effectLst/>
                <a:latin typeface="Cambria" panose="02040503050406030204" pitchFamily="18" charset="0"/>
                <a:ea typeface="Cambria" panose="02040503050406030204" pitchFamily="18" charset="0"/>
              </a:rPr>
              <a:t>tạ</a:t>
            </a:r>
            <a:r>
              <a:rPr lang="en-US" sz="3200" dirty="0">
                <a:solidFill>
                  <a:srgbClr val="FFFF00"/>
                </a:solidFill>
                <a:effectLst/>
                <a:latin typeface="Cambria" panose="02040503050406030204" pitchFamily="18" charset="0"/>
                <a:ea typeface="Cambria" panose="02040503050406030204" pitchFamily="18" charset="0"/>
              </a:rPr>
              <a:t> = 9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 2 </a:t>
            </a:r>
            <a:r>
              <a:rPr lang="en-US" sz="3200" dirty="0" err="1">
                <a:solidFill>
                  <a:srgbClr val="FFFF00"/>
                </a:solidFill>
                <a:effectLst/>
                <a:latin typeface="Cambria" panose="02040503050406030204" pitchFamily="18" charset="0"/>
                <a:ea typeface="Cambria" panose="02040503050406030204" pitchFamily="18" charset="0"/>
              </a:rPr>
              <a:t>tạ</a:t>
            </a:r>
            <a:endParaRPr lang="en-US" sz="3200" dirty="0">
              <a:solidFill>
                <a:srgbClr val="FFFF00"/>
              </a:solidFill>
              <a:effectLst/>
              <a:latin typeface="Cambria" panose="02040503050406030204" pitchFamily="18" charset="0"/>
              <a:ea typeface="Cambria" panose="02040503050406030204" pitchFamily="18" charset="0"/>
            </a:endParaRPr>
          </a:p>
          <a:p>
            <a:pPr algn="ctr"/>
            <a:r>
              <a:rPr lang="en-US" sz="3200" dirty="0" err="1">
                <a:solidFill>
                  <a:srgbClr val="FFFF00"/>
                </a:solidFill>
                <a:effectLst/>
                <a:latin typeface="Cambria" panose="02040503050406030204" pitchFamily="18" charset="0"/>
                <a:ea typeface="Cambria" panose="02040503050406030204" pitchFamily="18" charset="0"/>
              </a:rPr>
              <a:t>Vậy</a:t>
            </a:r>
            <a:r>
              <a:rPr lang="en-US" sz="3200" dirty="0">
                <a:solidFill>
                  <a:srgbClr val="FFFF00"/>
                </a:solidFill>
                <a:effectLst/>
                <a:latin typeface="Cambria" panose="02040503050406030204" pitchFamily="18" charset="0"/>
                <a:ea typeface="Cambria" panose="02040503050406030204" pitchFamily="18" charset="0"/>
              </a:rPr>
              <a:t> ô </a:t>
            </a:r>
            <a:r>
              <a:rPr lang="en-US" sz="3200" dirty="0" err="1">
                <a:solidFill>
                  <a:srgbClr val="FFFF00"/>
                </a:solidFill>
                <a:effectLst/>
                <a:latin typeface="Cambria" panose="02040503050406030204" pitchFamily="18" charset="0"/>
                <a:ea typeface="Cambria" panose="02040503050406030204" pitchFamily="18" charset="0"/>
              </a:rPr>
              <a:t>tô</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được</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phép</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đi</a:t>
            </a:r>
            <a:r>
              <a:rPr lang="en-US" sz="3200" dirty="0">
                <a:solidFill>
                  <a:srgbClr val="FFFF00"/>
                </a:solidFill>
                <a:effectLst/>
                <a:latin typeface="Cambria" panose="02040503050406030204" pitchFamily="18" charset="0"/>
                <a:ea typeface="Cambria" panose="02040503050406030204" pitchFamily="18" charset="0"/>
              </a:rPr>
              <a:t> qua </a:t>
            </a:r>
            <a:r>
              <a:rPr lang="en-US" sz="3200" dirty="0" err="1">
                <a:solidFill>
                  <a:srgbClr val="FFFF00"/>
                </a:solidFill>
                <a:effectLst/>
                <a:latin typeface="Cambria" panose="02040503050406030204" pitchFamily="18" charset="0"/>
                <a:ea typeface="Cambria" panose="02040503050406030204" pitchFamily="18" charset="0"/>
              </a:rPr>
              <a:t>cầu</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vì</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khối</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lượng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của</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xe</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không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vượt</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mức</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cấm</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của</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cầu</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là</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quá</a:t>
            </a:r>
            <a:r>
              <a:rPr lang="en-US" sz="3200" dirty="0">
                <a:solidFill>
                  <a:srgbClr val="FFFF00"/>
                </a:solidFill>
                <a:effectLst/>
                <a:latin typeface="Cambria" panose="02040503050406030204" pitchFamily="18" charset="0"/>
                <a:ea typeface="Cambria" panose="02040503050406030204" pitchFamily="18" charset="0"/>
              </a:rPr>
              <a:t> 10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a:t>
            </a:r>
            <a:endParaRPr lang="en-US" sz="3200"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723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03</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6" name="Picture 5">
            <a:extLst>
              <a:ext uri="{FF2B5EF4-FFF2-40B4-BE49-F238E27FC236}">
                <a16:creationId xmlns:a16="http://schemas.microsoft.com/office/drawing/2014/main" id="{AF0CC4C9-3377-59FE-20BF-093F9C3337DA}"/>
              </a:ext>
            </a:extLst>
          </p:cNvPr>
          <p:cNvPicPr>
            <a:picLocks noChangeAspect="1"/>
          </p:cNvPicPr>
          <p:nvPr/>
        </p:nvPicPr>
        <p:blipFill>
          <a:blip r:embed="rId9"/>
          <a:stretch>
            <a:fillRect/>
          </a:stretch>
        </p:blipFill>
        <p:spPr>
          <a:xfrm>
            <a:off x="3966344" y="1719271"/>
            <a:ext cx="5688061" cy="4200508"/>
          </a:xfrm>
          <a:prstGeom prst="rect">
            <a:avLst/>
          </a:prstGeom>
        </p:spPr>
      </p:pic>
    </p:spTree>
    <p:extLst>
      <p:ext uri="{BB962C8B-B14F-4D97-AF65-F5344CB8AC3E}">
        <p14:creationId xmlns:p14="http://schemas.microsoft.com/office/powerpoint/2010/main" val="685805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5" name="Google Shape;545;p52"/>
          <p:cNvPicPr preferRelativeResize="0"/>
          <p:nvPr/>
        </p:nvPicPr>
        <p:blipFill rotWithShape="1">
          <a:blip r:embed="rId3">
            <a:alphaModFix/>
          </a:blip>
          <a:srcRect t="16970" r="8892" b="21025"/>
          <a:stretch/>
        </p:blipFill>
        <p:spPr>
          <a:xfrm rot="-5400000">
            <a:off x="7986500" y="654531"/>
            <a:ext cx="2715800" cy="1080368"/>
          </a:xfrm>
          <a:prstGeom prst="rect">
            <a:avLst/>
          </a:prstGeom>
          <a:noFill/>
          <a:ln>
            <a:noFill/>
          </a:ln>
        </p:spPr>
      </p:pic>
      <p:pic>
        <p:nvPicPr>
          <p:cNvPr id="546" name="Google Shape;546;p52"/>
          <p:cNvPicPr preferRelativeResize="0"/>
          <p:nvPr/>
        </p:nvPicPr>
        <p:blipFill rotWithShape="1">
          <a:blip r:embed="rId3">
            <a:alphaModFix/>
          </a:blip>
          <a:srcRect t="16970" r="8892" b="21025"/>
          <a:stretch/>
        </p:blipFill>
        <p:spPr>
          <a:xfrm rot="-5400000">
            <a:off x="8723100" y="654531"/>
            <a:ext cx="2715800" cy="1080368"/>
          </a:xfrm>
          <a:prstGeom prst="rect">
            <a:avLst/>
          </a:prstGeom>
          <a:noFill/>
          <a:ln>
            <a:noFill/>
          </a:ln>
        </p:spPr>
      </p:pic>
      <p:pic>
        <p:nvPicPr>
          <p:cNvPr id="547" name="Google Shape;547;p52"/>
          <p:cNvPicPr preferRelativeResize="0"/>
          <p:nvPr/>
        </p:nvPicPr>
        <p:blipFill rotWithShape="1">
          <a:blip r:embed="rId3">
            <a:alphaModFix/>
          </a:blip>
          <a:srcRect t="16970" r="8892" b="21025"/>
          <a:stretch/>
        </p:blipFill>
        <p:spPr>
          <a:xfrm rot="-5400000">
            <a:off x="9447000" y="654531"/>
            <a:ext cx="2715800" cy="1080368"/>
          </a:xfrm>
          <a:prstGeom prst="rect">
            <a:avLst/>
          </a:prstGeom>
          <a:noFill/>
          <a:ln>
            <a:noFill/>
          </a:ln>
        </p:spPr>
      </p:pic>
      <p:grpSp>
        <p:nvGrpSpPr>
          <p:cNvPr id="548" name="Google Shape;548;p52"/>
          <p:cNvGrpSpPr/>
          <p:nvPr/>
        </p:nvGrpSpPr>
        <p:grpSpPr>
          <a:xfrm>
            <a:off x="9866879" y="388370"/>
            <a:ext cx="376091" cy="365973"/>
            <a:chOff x="7400159" y="291277"/>
            <a:chExt cx="282068" cy="274480"/>
          </a:xfrm>
        </p:grpSpPr>
        <p:sp>
          <p:nvSpPr>
            <p:cNvPr id="549" name="Google Shape;549;p52"/>
            <p:cNvSpPr/>
            <p:nvPr/>
          </p:nvSpPr>
          <p:spPr>
            <a:xfrm>
              <a:off x="7613904" y="322889"/>
              <a:ext cx="37563" cy="33951"/>
            </a:xfrm>
            <a:custGeom>
              <a:avLst/>
              <a:gdLst/>
              <a:ahLst/>
              <a:cxnLst/>
              <a:rect l="l" t="t" r="r" b="b"/>
              <a:pathLst>
                <a:path w="10118" h="9145" extrusionOk="0">
                  <a:moveTo>
                    <a:pt x="4732" y="2689"/>
                  </a:moveTo>
                  <a:cubicBezTo>
                    <a:pt x="5672" y="2689"/>
                    <a:pt x="6415" y="3023"/>
                    <a:pt x="6839" y="3655"/>
                  </a:cubicBezTo>
                  <a:cubicBezTo>
                    <a:pt x="7264" y="4290"/>
                    <a:pt x="7264" y="5087"/>
                    <a:pt x="6844" y="5689"/>
                  </a:cubicBezTo>
                  <a:cubicBezTo>
                    <a:pt x="6470" y="6224"/>
                    <a:pt x="5776" y="6456"/>
                    <a:pt x="5101" y="6456"/>
                  </a:cubicBezTo>
                  <a:cubicBezTo>
                    <a:pt x="4845" y="6456"/>
                    <a:pt x="4592" y="6422"/>
                    <a:pt x="4360" y="6360"/>
                  </a:cubicBezTo>
                  <a:cubicBezTo>
                    <a:pt x="3875" y="6230"/>
                    <a:pt x="3050" y="5864"/>
                    <a:pt x="2967" y="4881"/>
                  </a:cubicBezTo>
                  <a:cubicBezTo>
                    <a:pt x="2822" y="3159"/>
                    <a:pt x="3572" y="2847"/>
                    <a:pt x="3691" y="2811"/>
                  </a:cubicBezTo>
                  <a:cubicBezTo>
                    <a:pt x="4033" y="2733"/>
                    <a:pt x="4381" y="2692"/>
                    <a:pt x="4732" y="2689"/>
                  </a:cubicBezTo>
                  <a:close/>
                  <a:moveTo>
                    <a:pt x="4732" y="0"/>
                  </a:moveTo>
                  <a:cubicBezTo>
                    <a:pt x="4218" y="0"/>
                    <a:pt x="3682" y="59"/>
                    <a:pt x="3132" y="180"/>
                  </a:cubicBezTo>
                  <a:cubicBezTo>
                    <a:pt x="2023" y="407"/>
                    <a:pt x="1" y="1730"/>
                    <a:pt x="286" y="5108"/>
                  </a:cubicBezTo>
                  <a:cubicBezTo>
                    <a:pt x="445" y="6966"/>
                    <a:pt x="1737" y="8441"/>
                    <a:pt x="3662" y="8956"/>
                  </a:cubicBezTo>
                  <a:cubicBezTo>
                    <a:pt x="4126" y="9082"/>
                    <a:pt x="4604" y="9145"/>
                    <a:pt x="5085" y="9145"/>
                  </a:cubicBezTo>
                  <a:cubicBezTo>
                    <a:pt x="6686" y="9145"/>
                    <a:pt x="8199" y="8443"/>
                    <a:pt x="9050" y="7226"/>
                  </a:cubicBezTo>
                  <a:cubicBezTo>
                    <a:pt x="10107" y="5710"/>
                    <a:pt x="10118" y="3722"/>
                    <a:pt x="9076" y="2163"/>
                  </a:cubicBezTo>
                  <a:cubicBezTo>
                    <a:pt x="8138" y="758"/>
                    <a:pt x="6574" y="0"/>
                    <a:pt x="473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0" name="Google Shape;550;p52"/>
            <p:cNvSpPr/>
            <p:nvPr/>
          </p:nvSpPr>
          <p:spPr>
            <a:xfrm>
              <a:off x="7454520" y="344442"/>
              <a:ext cx="180320" cy="168978"/>
            </a:xfrm>
            <a:custGeom>
              <a:avLst/>
              <a:gdLst/>
              <a:ahLst/>
              <a:cxnLst/>
              <a:rect l="l" t="t" r="r" b="b"/>
              <a:pathLst>
                <a:path w="48571" h="45516" extrusionOk="0">
                  <a:moveTo>
                    <a:pt x="23895" y="2651"/>
                  </a:moveTo>
                  <a:cubicBezTo>
                    <a:pt x="25170" y="2651"/>
                    <a:pt x="26002" y="2785"/>
                    <a:pt x="26138" y="2811"/>
                  </a:cubicBezTo>
                  <a:cubicBezTo>
                    <a:pt x="26199" y="2822"/>
                    <a:pt x="26260" y="2829"/>
                    <a:pt x="26322" y="2831"/>
                  </a:cubicBezTo>
                  <a:cubicBezTo>
                    <a:pt x="31983" y="3067"/>
                    <a:pt x="36907" y="6166"/>
                    <a:pt x="41377" y="12305"/>
                  </a:cubicBezTo>
                  <a:cubicBezTo>
                    <a:pt x="44043" y="15967"/>
                    <a:pt x="45712" y="23481"/>
                    <a:pt x="43562" y="30198"/>
                  </a:cubicBezTo>
                  <a:cubicBezTo>
                    <a:pt x="42330" y="34042"/>
                    <a:pt x="39326" y="39138"/>
                    <a:pt x="32011" y="41576"/>
                  </a:cubicBezTo>
                  <a:cubicBezTo>
                    <a:pt x="29553" y="42395"/>
                    <a:pt x="26996" y="42791"/>
                    <a:pt x="24471" y="42791"/>
                  </a:cubicBezTo>
                  <a:cubicBezTo>
                    <a:pt x="18646" y="42791"/>
                    <a:pt x="12991" y="40683"/>
                    <a:pt x="9109" y="36799"/>
                  </a:cubicBezTo>
                  <a:cubicBezTo>
                    <a:pt x="4202" y="31892"/>
                    <a:pt x="2850" y="25142"/>
                    <a:pt x="5302" y="17790"/>
                  </a:cubicBezTo>
                  <a:cubicBezTo>
                    <a:pt x="9804" y="4277"/>
                    <a:pt x="19492" y="2651"/>
                    <a:pt x="23895" y="2651"/>
                  </a:cubicBezTo>
                  <a:close/>
                  <a:moveTo>
                    <a:pt x="24154" y="0"/>
                  </a:moveTo>
                  <a:cubicBezTo>
                    <a:pt x="19138" y="0"/>
                    <a:pt x="7804" y="1774"/>
                    <a:pt x="2751" y="16939"/>
                  </a:cubicBezTo>
                  <a:cubicBezTo>
                    <a:pt x="1" y="25187"/>
                    <a:pt x="1625" y="33120"/>
                    <a:pt x="7205" y="38700"/>
                  </a:cubicBezTo>
                  <a:cubicBezTo>
                    <a:pt x="11640" y="43135"/>
                    <a:pt x="17868" y="45515"/>
                    <a:pt x="24352" y="45515"/>
                  </a:cubicBezTo>
                  <a:cubicBezTo>
                    <a:pt x="27245" y="45511"/>
                    <a:pt x="30119" y="45043"/>
                    <a:pt x="32862" y="44127"/>
                  </a:cubicBezTo>
                  <a:cubicBezTo>
                    <a:pt x="41247" y="41331"/>
                    <a:pt x="44701" y="35456"/>
                    <a:pt x="46124" y="31017"/>
                  </a:cubicBezTo>
                  <a:cubicBezTo>
                    <a:pt x="48571" y="23377"/>
                    <a:pt x="46683" y="15025"/>
                    <a:pt x="43551" y="10724"/>
                  </a:cubicBezTo>
                  <a:cubicBezTo>
                    <a:pt x="38657" y="3998"/>
                    <a:pt x="32923" y="440"/>
                    <a:pt x="26509" y="148"/>
                  </a:cubicBezTo>
                  <a:cubicBezTo>
                    <a:pt x="26217" y="105"/>
                    <a:pt x="25371" y="0"/>
                    <a:pt x="241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1" name="Google Shape;551;p52"/>
            <p:cNvSpPr/>
            <p:nvPr/>
          </p:nvSpPr>
          <p:spPr>
            <a:xfrm>
              <a:off x="7400159" y="291277"/>
              <a:ext cx="282068" cy="274480"/>
            </a:xfrm>
            <a:custGeom>
              <a:avLst/>
              <a:gdLst/>
              <a:ahLst/>
              <a:cxnLst/>
              <a:rect l="l" t="t" r="r" b="b"/>
              <a:pathLst>
                <a:path w="75978" h="73934" extrusionOk="0">
                  <a:moveTo>
                    <a:pt x="51311" y="2690"/>
                  </a:moveTo>
                  <a:cubicBezTo>
                    <a:pt x="58159" y="2690"/>
                    <a:pt x="63248" y="2796"/>
                    <a:pt x="64173" y="3076"/>
                  </a:cubicBezTo>
                  <a:lnTo>
                    <a:pt x="64440" y="3172"/>
                  </a:lnTo>
                  <a:cubicBezTo>
                    <a:pt x="67188" y="4144"/>
                    <a:pt x="71341" y="5612"/>
                    <a:pt x="72270" y="15103"/>
                  </a:cubicBezTo>
                  <a:cubicBezTo>
                    <a:pt x="73297" y="25545"/>
                    <a:pt x="72277" y="55362"/>
                    <a:pt x="72266" y="55661"/>
                  </a:cubicBezTo>
                  <a:cubicBezTo>
                    <a:pt x="72266" y="55697"/>
                    <a:pt x="72266" y="55731"/>
                    <a:pt x="72266" y="55767"/>
                  </a:cubicBezTo>
                  <a:lnTo>
                    <a:pt x="72266" y="55767"/>
                  </a:lnTo>
                  <a:cubicBezTo>
                    <a:pt x="72272" y="55893"/>
                    <a:pt x="72716" y="68241"/>
                    <a:pt x="64340" y="70062"/>
                  </a:cubicBezTo>
                  <a:cubicBezTo>
                    <a:pt x="60094" y="70985"/>
                    <a:pt x="49624" y="71238"/>
                    <a:pt x="39431" y="71238"/>
                  </a:cubicBezTo>
                  <a:cubicBezTo>
                    <a:pt x="27873" y="71238"/>
                    <a:pt x="16671" y="70913"/>
                    <a:pt x="15296" y="70872"/>
                  </a:cubicBezTo>
                  <a:cubicBezTo>
                    <a:pt x="14232" y="70601"/>
                    <a:pt x="5741" y="68167"/>
                    <a:pt x="4325" y="59665"/>
                  </a:cubicBezTo>
                  <a:cubicBezTo>
                    <a:pt x="2701" y="49914"/>
                    <a:pt x="5564" y="12942"/>
                    <a:pt x="5592" y="12570"/>
                  </a:cubicBezTo>
                  <a:cubicBezTo>
                    <a:pt x="5594" y="12535"/>
                    <a:pt x="5596" y="12500"/>
                    <a:pt x="5596" y="12464"/>
                  </a:cubicBezTo>
                  <a:cubicBezTo>
                    <a:pt x="5596" y="12093"/>
                    <a:pt x="5733" y="3384"/>
                    <a:pt x="17444" y="3154"/>
                  </a:cubicBezTo>
                  <a:cubicBezTo>
                    <a:pt x="27462" y="2917"/>
                    <a:pt x="41275" y="2690"/>
                    <a:pt x="51311" y="2690"/>
                  </a:cubicBezTo>
                  <a:close/>
                  <a:moveTo>
                    <a:pt x="50310" y="1"/>
                  </a:moveTo>
                  <a:cubicBezTo>
                    <a:pt x="38047" y="1"/>
                    <a:pt x="21993" y="358"/>
                    <a:pt x="17388" y="467"/>
                  </a:cubicBezTo>
                  <a:cubicBezTo>
                    <a:pt x="3702" y="735"/>
                    <a:pt x="2950" y="11351"/>
                    <a:pt x="2909" y="12384"/>
                  </a:cubicBezTo>
                  <a:cubicBezTo>
                    <a:pt x="2764" y="14246"/>
                    <a:pt x="1" y="50083"/>
                    <a:pt x="1672" y="60107"/>
                  </a:cubicBezTo>
                  <a:cubicBezTo>
                    <a:pt x="3472" y="70906"/>
                    <a:pt x="14362" y="73423"/>
                    <a:pt x="14826" y="73524"/>
                  </a:cubicBezTo>
                  <a:cubicBezTo>
                    <a:pt x="14908" y="73542"/>
                    <a:pt x="14990" y="73552"/>
                    <a:pt x="15073" y="73555"/>
                  </a:cubicBezTo>
                  <a:cubicBezTo>
                    <a:pt x="15947" y="73583"/>
                    <a:pt x="27362" y="73934"/>
                    <a:pt x="39277" y="73934"/>
                  </a:cubicBezTo>
                  <a:cubicBezTo>
                    <a:pt x="49654" y="73934"/>
                    <a:pt x="60414" y="73667"/>
                    <a:pt x="64912" y="72691"/>
                  </a:cubicBezTo>
                  <a:cubicBezTo>
                    <a:pt x="75278" y="70436"/>
                    <a:pt x="74997" y="56852"/>
                    <a:pt x="74953" y="55704"/>
                  </a:cubicBezTo>
                  <a:cubicBezTo>
                    <a:pt x="75018" y="53883"/>
                    <a:pt x="75978" y="25344"/>
                    <a:pt x="74949" y="14839"/>
                  </a:cubicBezTo>
                  <a:cubicBezTo>
                    <a:pt x="73849" y="3648"/>
                    <a:pt x="68314" y="1688"/>
                    <a:pt x="65338" y="636"/>
                  </a:cubicBezTo>
                  <a:lnTo>
                    <a:pt x="65081" y="545"/>
                  </a:lnTo>
                  <a:cubicBezTo>
                    <a:pt x="63935" y="135"/>
                    <a:pt x="57837" y="1"/>
                    <a:pt x="503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552" name="Google Shape;552;p52"/>
          <p:cNvGrpSpPr/>
          <p:nvPr/>
        </p:nvGrpSpPr>
        <p:grpSpPr>
          <a:xfrm>
            <a:off x="10605066" y="378469"/>
            <a:ext cx="399669" cy="385761"/>
            <a:chOff x="4958324" y="-1574249"/>
            <a:chExt cx="299752" cy="289321"/>
          </a:xfrm>
        </p:grpSpPr>
        <p:sp>
          <p:nvSpPr>
            <p:cNvPr id="553" name="Google Shape;553;p52"/>
            <p:cNvSpPr/>
            <p:nvPr/>
          </p:nvSpPr>
          <p:spPr>
            <a:xfrm>
              <a:off x="4958324" y="-1485711"/>
              <a:ext cx="78260" cy="196774"/>
            </a:xfrm>
            <a:custGeom>
              <a:avLst/>
              <a:gdLst/>
              <a:ahLst/>
              <a:cxnLst/>
              <a:rect l="l" t="t" r="r" b="b"/>
              <a:pathLst>
                <a:path w="21080" h="53003" extrusionOk="0">
                  <a:moveTo>
                    <a:pt x="10803" y="2702"/>
                  </a:moveTo>
                  <a:cubicBezTo>
                    <a:pt x="13638" y="2702"/>
                    <a:pt x="16471" y="2813"/>
                    <a:pt x="17822" y="2968"/>
                  </a:cubicBezTo>
                  <a:cubicBezTo>
                    <a:pt x="18570" y="8401"/>
                    <a:pt x="17918" y="43933"/>
                    <a:pt x="17543" y="49230"/>
                  </a:cubicBezTo>
                  <a:cubicBezTo>
                    <a:pt x="16166" y="49949"/>
                    <a:pt x="10952" y="50301"/>
                    <a:pt x="7064" y="50301"/>
                  </a:cubicBezTo>
                  <a:cubicBezTo>
                    <a:pt x="5412" y="50301"/>
                    <a:pt x="3999" y="50237"/>
                    <a:pt x="3223" y="50111"/>
                  </a:cubicBezTo>
                  <a:cubicBezTo>
                    <a:pt x="2631" y="45726"/>
                    <a:pt x="3039" y="19747"/>
                    <a:pt x="3467" y="3176"/>
                  </a:cubicBezTo>
                  <a:cubicBezTo>
                    <a:pt x="4671" y="2832"/>
                    <a:pt x="7739" y="2702"/>
                    <a:pt x="10803" y="2702"/>
                  </a:cubicBezTo>
                  <a:close/>
                  <a:moveTo>
                    <a:pt x="10587" y="0"/>
                  </a:moveTo>
                  <a:cubicBezTo>
                    <a:pt x="6701" y="0"/>
                    <a:pt x="2739" y="267"/>
                    <a:pt x="1553" y="1121"/>
                  </a:cubicBezTo>
                  <a:cubicBezTo>
                    <a:pt x="910" y="1582"/>
                    <a:pt x="802" y="2174"/>
                    <a:pt x="793" y="2483"/>
                  </a:cubicBezTo>
                  <a:cubicBezTo>
                    <a:pt x="789" y="2676"/>
                    <a:pt x="477" y="14625"/>
                    <a:pt x="323" y="26522"/>
                  </a:cubicBezTo>
                  <a:cubicBezTo>
                    <a:pt x="0" y="51382"/>
                    <a:pt x="553" y="51751"/>
                    <a:pt x="1393" y="52311"/>
                  </a:cubicBezTo>
                  <a:cubicBezTo>
                    <a:pt x="2088" y="52775"/>
                    <a:pt x="4600" y="53002"/>
                    <a:pt x="7543" y="53002"/>
                  </a:cubicBezTo>
                  <a:cubicBezTo>
                    <a:pt x="11735" y="53002"/>
                    <a:pt x="16803" y="52539"/>
                    <a:pt x="18721" y="51631"/>
                  </a:cubicBezTo>
                  <a:cubicBezTo>
                    <a:pt x="19841" y="51101"/>
                    <a:pt x="20137" y="50378"/>
                    <a:pt x="20189" y="49862"/>
                  </a:cubicBezTo>
                  <a:cubicBezTo>
                    <a:pt x="20300" y="48745"/>
                    <a:pt x="20638" y="36863"/>
                    <a:pt x="20785" y="25147"/>
                  </a:cubicBezTo>
                  <a:cubicBezTo>
                    <a:pt x="21079" y="1065"/>
                    <a:pt x="20506" y="887"/>
                    <a:pt x="19245" y="500"/>
                  </a:cubicBezTo>
                  <a:cubicBezTo>
                    <a:pt x="18551" y="286"/>
                    <a:pt x="14610" y="0"/>
                    <a:pt x="105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4" name="Google Shape;554;p52"/>
            <p:cNvSpPr/>
            <p:nvPr/>
          </p:nvSpPr>
          <p:spPr>
            <a:xfrm>
              <a:off x="4958643" y="-1574249"/>
              <a:ext cx="75995" cy="74573"/>
            </a:xfrm>
            <a:custGeom>
              <a:avLst/>
              <a:gdLst/>
              <a:ahLst/>
              <a:cxnLst/>
              <a:rect l="l" t="t" r="r" b="b"/>
              <a:pathLst>
                <a:path w="20470" h="20087" extrusionOk="0">
                  <a:moveTo>
                    <a:pt x="10338" y="2694"/>
                  </a:moveTo>
                  <a:cubicBezTo>
                    <a:pt x="11722" y="2694"/>
                    <a:pt x="13985" y="2941"/>
                    <a:pt x="15612" y="4358"/>
                  </a:cubicBezTo>
                  <a:cubicBezTo>
                    <a:pt x="16844" y="5432"/>
                    <a:pt x="17516" y="7039"/>
                    <a:pt x="17609" y="9135"/>
                  </a:cubicBezTo>
                  <a:cubicBezTo>
                    <a:pt x="17739" y="12050"/>
                    <a:pt x="16316" y="14796"/>
                    <a:pt x="13895" y="16296"/>
                  </a:cubicBezTo>
                  <a:cubicBezTo>
                    <a:pt x="12720" y="17026"/>
                    <a:pt x="11421" y="17392"/>
                    <a:pt x="10126" y="17392"/>
                  </a:cubicBezTo>
                  <a:cubicBezTo>
                    <a:pt x="8969" y="17392"/>
                    <a:pt x="7815" y="17100"/>
                    <a:pt x="6755" y="16515"/>
                  </a:cubicBezTo>
                  <a:cubicBezTo>
                    <a:pt x="2054" y="13917"/>
                    <a:pt x="3416" y="8016"/>
                    <a:pt x="3617" y="7247"/>
                  </a:cubicBezTo>
                  <a:cubicBezTo>
                    <a:pt x="4258" y="5800"/>
                    <a:pt x="6601" y="2994"/>
                    <a:pt x="9362" y="2736"/>
                  </a:cubicBezTo>
                  <a:cubicBezTo>
                    <a:pt x="9579" y="2716"/>
                    <a:pt x="9918" y="2694"/>
                    <a:pt x="10338" y="2694"/>
                  </a:cubicBezTo>
                  <a:close/>
                  <a:moveTo>
                    <a:pt x="10378" y="1"/>
                  </a:moveTo>
                  <a:cubicBezTo>
                    <a:pt x="9872" y="1"/>
                    <a:pt x="9440" y="28"/>
                    <a:pt x="9113" y="59"/>
                  </a:cubicBezTo>
                  <a:cubicBezTo>
                    <a:pt x="5226" y="421"/>
                    <a:pt x="2088" y="3918"/>
                    <a:pt x="1101" y="6285"/>
                  </a:cubicBezTo>
                  <a:cubicBezTo>
                    <a:pt x="1082" y="6333"/>
                    <a:pt x="1064" y="6381"/>
                    <a:pt x="1051" y="6430"/>
                  </a:cubicBezTo>
                  <a:cubicBezTo>
                    <a:pt x="189" y="9417"/>
                    <a:pt x="1" y="15857"/>
                    <a:pt x="5454" y="18869"/>
                  </a:cubicBezTo>
                  <a:cubicBezTo>
                    <a:pt x="6926" y="19681"/>
                    <a:pt x="8524" y="20086"/>
                    <a:pt x="10125" y="20086"/>
                  </a:cubicBezTo>
                  <a:cubicBezTo>
                    <a:pt x="11909" y="20086"/>
                    <a:pt x="13698" y="19584"/>
                    <a:pt x="15311" y="18581"/>
                  </a:cubicBezTo>
                  <a:cubicBezTo>
                    <a:pt x="18559" y="16567"/>
                    <a:pt x="20469" y="12901"/>
                    <a:pt x="20296" y="9014"/>
                  </a:cubicBezTo>
                  <a:cubicBezTo>
                    <a:pt x="20168" y="6155"/>
                    <a:pt x="19185" y="3905"/>
                    <a:pt x="17379" y="2331"/>
                  </a:cubicBezTo>
                  <a:cubicBezTo>
                    <a:pt x="15138" y="378"/>
                    <a:pt x="12253" y="1"/>
                    <a:pt x="1037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5" name="Google Shape;555;p52"/>
            <p:cNvSpPr/>
            <p:nvPr/>
          </p:nvSpPr>
          <p:spPr>
            <a:xfrm>
              <a:off x="5065913" y="-1485244"/>
              <a:ext cx="192163" cy="200315"/>
            </a:xfrm>
            <a:custGeom>
              <a:avLst/>
              <a:gdLst/>
              <a:ahLst/>
              <a:cxnLst/>
              <a:rect l="l" t="t" r="r" b="b"/>
              <a:pathLst>
                <a:path w="51761" h="53957" extrusionOk="0">
                  <a:moveTo>
                    <a:pt x="31818" y="2691"/>
                  </a:moveTo>
                  <a:cubicBezTo>
                    <a:pt x="32135" y="2691"/>
                    <a:pt x="32436" y="2707"/>
                    <a:pt x="32723" y="2740"/>
                  </a:cubicBezTo>
                  <a:cubicBezTo>
                    <a:pt x="39473" y="3507"/>
                    <a:pt x="45937" y="6151"/>
                    <a:pt x="47520" y="20194"/>
                  </a:cubicBezTo>
                  <a:cubicBezTo>
                    <a:pt x="48960" y="32928"/>
                    <a:pt x="47715" y="48370"/>
                    <a:pt x="47548" y="50343"/>
                  </a:cubicBezTo>
                  <a:lnTo>
                    <a:pt x="47546" y="50343"/>
                  </a:lnTo>
                  <a:cubicBezTo>
                    <a:pt x="47281" y="50567"/>
                    <a:pt x="46160" y="51267"/>
                    <a:pt x="42466" y="51267"/>
                  </a:cubicBezTo>
                  <a:cubicBezTo>
                    <a:pt x="42138" y="51267"/>
                    <a:pt x="41791" y="51262"/>
                    <a:pt x="41422" y="51250"/>
                  </a:cubicBezTo>
                  <a:cubicBezTo>
                    <a:pt x="36855" y="51098"/>
                    <a:pt x="35584" y="50784"/>
                    <a:pt x="35339" y="50568"/>
                  </a:cubicBezTo>
                  <a:cubicBezTo>
                    <a:pt x="35302" y="50503"/>
                    <a:pt x="35257" y="50260"/>
                    <a:pt x="35226" y="50106"/>
                  </a:cubicBezTo>
                  <a:cubicBezTo>
                    <a:pt x="35203" y="49775"/>
                    <a:pt x="35326" y="48166"/>
                    <a:pt x="35458" y="46464"/>
                  </a:cubicBezTo>
                  <a:cubicBezTo>
                    <a:pt x="36595" y="31656"/>
                    <a:pt x="37011" y="17570"/>
                    <a:pt x="32407" y="14778"/>
                  </a:cubicBezTo>
                  <a:cubicBezTo>
                    <a:pt x="30085" y="13371"/>
                    <a:pt x="27937" y="12676"/>
                    <a:pt x="25893" y="12676"/>
                  </a:cubicBezTo>
                  <a:cubicBezTo>
                    <a:pt x="25178" y="12676"/>
                    <a:pt x="24468" y="12762"/>
                    <a:pt x="23775" y="12933"/>
                  </a:cubicBezTo>
                  <a:cubicBezTo>
                    <a:pt x="20772" y="13676"/>
                    <a:pt x="18147" y="15976"/>
                    <a:pt x="15748" y="19967"/>
                  </a:cubicBezTo>
                  <a:cubicBezTo>
                    <a:pt x="15620" y="20179"/>
                    <a:pt x="15553" y="20424"/>
                    <a:pt x="15557" y="20673"/>
                  </a:cubicBezTo>
                  <a:cubicBezTo>
                    <a:pt x="15702" y="34201"/>
                    <a:pt x="15345" y="48134"/>
                    <a:pt x="15035" y="50416"/>
                  </a:cubicBezTo>
                  <a:cubicBezTo>
                    <a:pt x="14700" y="50546"/>
                    <a:pt x="14059" y="50592"/>
                    <a:pt x="13296" y="50592"/>
                  </a:cubicBezTo>
                  <a:cubicBezTo>
                    <a:pt x="12073" y="50592"/>
                    <a:pt x="10534" y="50473"/>
                    <a:pt x="9429" y="50388"/>
                  </a:cubicBezTo>
                  <a:cubicBezTo>
                    <a:pt x="8068" y="50285"/>
                    <a:pt x="6653" y="50177"/>
                    <a:pt x="5454" y="50177"/>
                  </a:cubicBezTo>
                  <a:cubicBezTo>
                    <a:pt x="5397" y="50177"/>
                    <a:pt x="5341" y="50177"/>
                    <a:pt x="5286" y="50178"/>
                  </a:cubicBezTo>
                  <a:cubicBezTo>
                    <a:pt x="5246" y="50179"/>
                    <a:pt x="5206" y="50179"/>
                    <a:pt x="5166" y="50179"/>
                  </a:cubicBezTo>
                  <a:cubicBezTo>
                    <a:pt x="3507" y="50179"/>
                    <a:pt x="2899" y="49562"/>
                    <a:pt x="2884" y="48970"/>
                  </a:cubicBezTo>
                  <a:cubicBezTo>
                    <a:pt x="2811" y="31944"/>
                    <a:pt x="2746" y="6337"/>
                    <a:pt x="2863" y="3860"/>
                  </a:cubicBezTo>
                  <a:cubicBezTo>
                    <a:pt x="2919" y="3791"/>
                    <a:pt x="3090" y="3628"/>
                    <a:pt x="3538" y="3444"/>
                  </a:cubicBezTo>
                  <a:cubicBezTo>
                    <a:pt x="4779" y="2934"/>
                    <a:pt x="6793" y="2753"/>
                    <a:pt x="8805" y="2753"/>
                  </a:cubicBezTo>
                  <a:cubicBezTo>
                    <a:pt x="11218" y="2753"/>
                    <a:pt x="13627" y="3014"/>
                    <a:pt x="14689" y="3280"/>
                  </a:cubicBezTo>
                  <a:cubicBezTo>
                    <a:pt x="14795" y="3743"/>
                    <a:pt x="14972" y="4819"/>
                    <a:pt x="15137" y="7260"/>
                  </a:cubicBezTo>
                  <a:cubicBezTo>
                    <a:pt x="15188" y="8007"/>
                    <a:pt x="15813" y="8517"/>
                    <a:pt x="16483" y="8517"/>
                  </a:cubicBezTo>
                  <a:cubicBezTo>
                    <a:pt x="16719" y="8517"/>
                    <a:pt x="16959" y="8454"/>
                    <a:pt x="17183" y="8317"/>
                  </a:cubicBezTo>
                  <a:cubicBezTo>
                    <a:pt x="23064" y="4706"/>
                    <a:pt x="28319" y="2691"/>
                    <a:pt x="31818" y="2691"/>
                  </a:cubicBezTo>
                  <a:close/>
                  <a:moveTo>
                    <a:pt x="31791" y="0"/>
                  </a:moveTo>
                  <a:cubicBezTo>
                    <a:pt x="27361" y="0"/>
                    <a:pt x="21985" y="2431"/>
                    <a:pt x="17645" y="4917"/>
                  </a:cubicBezTo>
                  <a:cubicBezTo>
                    <a:pt x="17326" y="1814"/>
                    <a:pt x="16917" y="1274"/>
                    <a:pt x="16187" y="954"/>
                  </a:cubicBezTo>
                  <a:cubicBezTo>
                    <a:pt x="15128" y="482"/>
                    <a:pt x="12064" y="60"/>
                    <a:pt x="8934" y="60"/>
                  </a:cubicBezTo>
                  <a:cubicBezTo>
                    <a:pt x="6394" y="60"/>
                    <a:pt x="3810" y="338"/>
                    <a:pt x="2217" y="1090"/>
                  </a:cubicBezTo>
                  <a:cubicBezTo>
                    <a:pt x="1152" y="1593"/>
                    <a:pt x="487" y="2299"/>
                    <a:pt x="245" y="3182"/>
                  </a:cubicBezTo>
                  <a:cubicBezTo>
                    <a:pt x="184" y="3401"/>
                    <a:pt x="0" y="4064"/>
                    <a:pt x="197" y="48922"/>
                  </a:cubicBezTo>
                  <a:cubicBezTo>
                    <a:pt x="191" y="49067"/>
                    <a:pt x="169" y="50379"/>
                    <a:pt x="1239" y="51477"/>
                  </a:cubicBezTo>
                  <a:cubicBezTo>
                    <a:pt x="2128" y="52397"/>
                    <a:pt x="3468" y="52868"/>
                    <a:pt x="5187" y="52868"/>
                  </a:cubicBezTo>
                  <a:cubicBezTo>
                    <a:pt x="5229" y="52868"/>
                    <a:pt x="5271" y="52868"/>
                    <a:pt x="5314" y="52867"/>
                  </a:cubicBezTo>
                  <a:cubicBezTo>
                    <a:pt x="5391" y="52866"/>
                    <a:pt x="5469" y="52866"/>
                    <a:pt x="5549" y="52866"/>
                  </a:cubicBezTo>
                  <a:cubicBezTo>
                    <a:pt x="6636" y="52866"/>
                    <a:pt x="7947" y="52972"/>
                    <a:pt x="9221" y="53069"/>
                  </a:cubicBezTo>
                  <a:cubicBezTo>
                    <a:pt x="10665" y="53180"/>
                    <a:pt x="12004" y="53283"/>
                    <a:pt x="13171" y="53283"/>
                  </a:cubicBezTo>
                  <a:cubicBezTo>
                    <a:pt x="15342" y="53283"/>
                    <a:pt x="16922" y="52927"/>
                    <a:pt x="17500" y="51605"/>
                  </a:cubicBezTo>
                  <a:cubicBezTo>
                    <a:pt x="18173" y="50070"/>
                    <a:pt x="18346" y="30851"/>
                    <a:pt x="18249" y="21030"/>
                  </a:cubicBezTo>
                  <a:cubicBezTo>
                    <a:pt x="20178" y="17925"/>
                    <a:pt x="22253" y="16082"/>
                    <a:pt x="24420" y="15545"/>
                  </a:cubicBezTo>
                  <a:cubicBezTo>
                    <a:pt x="24893" y="15428"/>
                    <a:pt x="25378" y="15369"/>
                    <a:pt x="25877" y="15369"/>
                  </a:cubicBezTo>
                  <a:cubicBezTo>
                    <a:pt x="27431" y="15369"/>
                    <a:pt x="29127" y="15937"/>
                    <a:pt x="31014" y="17080"/>
                  </a:cubicBezTo>
                  <a:cubicBezTo>
                    <a:pt x="33552" y="18618"/>
                    <a:pt x="34146" y="28434"/>
                    <a:pt x="32777" y="46258"/>
                  </a:cubicBezTo>
                  <a:cubicBezTo>
                    <a:pt x="32539" y="49381"/>
                    <a:pt x="32494" y="50091"/>
                    <a:pt x="32582" y="50568"/>
                  </a:cubicBezTo>
                  <a:cubicBezTo>
                    <a:pt x="33067" y="53205"/>
                    <a:pt x="34375" y="53708"/>
                    <a:pt x="41333" y="53937"/>
                  </a:cubicBezTo>
                  <a:cubicBezTo>
                    <a:pt x="41721" y="53950"/>
                    <a:pt x="42093" y="53957"/>
                    <a:pt x="42448" y="53957"/>
                  </a:cubicBezTo>
                  <a:cubicBezTo>
                    <a:pt x="48999" y="53957"/>
                    <a:pt x="50049" y="51878"/>
                    <a:pt x="50199" y="50877"/>
                  </a:cubicBezTo>
                  <a:cubicBezTo>
                    <a:pt x="50214" y="50708"/>
                    <a:pt x="51760" y="33761"/>
                    <a:pt x="50194" y="19891"/>
                  </a:cubicBezTo>
                  <a:cubicBezTo>
                    <a:pt x="48763" y="7201"/>
                    <a:pt x="43629" y="1272"/>
                    <a:pt x="33028" y="68"/>
                  </a:cubicBezTo>
                  <a:cubicBezTo>
                    <a:pt x="32626" y="22"/>
                    <a:pt x="32212" y="0"/>
                    <a:pt x="3179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556" name="Google Shape;556;p52"/>
          <p:cNvSpPr/>
          <p:nvPr/>
        </p:nvSpPr>
        <p:spPr>
          <a:xfrm>
            <a:off x="9171831" y="352107"/>
            <a:ext cx="237308" cy="438516"/>
          </a:xfrm>
          <a:custGeom>
            <a:avLst/>
            <a:gdLst/>
            <a:ahLst/>
            <a:cxnLst/>
            <a:rect l="l" t="t" r="r" b="b"/>
            <a:pathLst>
              <a:path w="47941" h="88589" extrusionOk="0">
                <a:moveTo>
                  <a:pt x="38141" y="2691"/>
                </a:moveTo>
                <a:cubicBezTo>
                  <a:pt x="43569" y="2691"/>
                  <a:pt x="44491" y="4019"/>
                  <a:pt x="44606" y="4701"/>
                </a:cubicBezTo>
                <a:lnTo>
                  <a:pt x="44660" y="5022"/>
                </a:lnTo>
                <a:cubicBezTo>
                  <a:pt x="44844" y="6092"/>
                  <a:pt x="45229" y="8318"/>
                  <a:pt x="45056" y="10271"/>
                </a:cubicBezTo>
                <a:cubicBezTo>
                  <a:pt x="44798" y="13194"/>
                  <a:pt x="43521" y="13415"/>
                  <a:pt x="43038" y="13498"/>
                </a:cubicBezTo>
                <a:cubicBezTo>
                  <a:pt x="42397" y="13608"/>
                  <a:pt x="41671" y="13710"/>
                  <a:pt x="40898" y="13816"/>
                </a:cubicBezTo>
                <a:cubicBezTo>
                  <a:pt x="36035" y="14494"/>
                  <a:pt x="28681" y="15518"/>
                  <a:pt x="28722" y="21257"/>
                </a:cubicBezTo>
                <a:cubicBezTo>
                  <a:pt x="28732" y="22476"/>
                  <a:pt x="28810" y="26265"/>
                  <a:pt x="28921" y="31564"/>
                </a:cubicBezTo>
                <a:cubicBezTo>
                  <a:pt x="28936" y="32294"/>
                  <a:pt x="29534" y="32881"/>
                  <a:pt x="30266" y="32881"/>
                </a:cubicBezTo>
                <a:lnTo>
                  <a:pt x="30417" y="32881"/>
                </a:lnTo>
                <a:cubicBezTo>
                  <a:pt x="39181" y="32881"/>
                  <a:pt x="41522" y="33182"/>
                  <a:pt x="42139" y="33331"/>
                </a:cubicBezTo>
                <a:cubicBezTo>
                  <a:pt x="43239" y="35122"/>
                  <a:pt x="43363" y="44174"/>
                  <a:pt x="42297" y="45744"/>
                </a:cubicBezTo>
                <a:cubicBezTo>
                  <a:pt x="41373" y="45989"/>
                  <a:pt x="37330" y="46511"/>
                  <a:pt x="30504" y="47017"/>
                </a:cubicBezTo>
                <a:cubicBezTo>
                  <a:pt x="29791" y="47069"/>
                  <a:pt x="29246" y="47669"/>
                  <a:pt x="29259" y="48384"/>
                </a:cubicBezTo>
                <a:cubicBezTo>
                  <a:pt x="29778" y="75929"/>
                  <a:pt x="29655" y="83246"/>
                  <a:pt x="29460" y="84394"/>
                </a:cubicBezTo>
                <a:cubicBezTo>
                  <a:pt x="28902" y="85003"/>
                  <a:pt x="26053" y="85926"/>
                  <a:pt x="22979" y="85926"/>
                </a:cubicBezTo>
                <a:cubicBezTo>
                  <a:pt x="21770" y="85926"/>
                  <a:pt x="20526" y="85783"/>
                  <a:pt x="19373" y="85423"/>
                </a:cubicBezTo>
                <a:cubicBezTo>
                  <a:pt x="17132" y="84719"/>
                  <a:pt x="16008" y="83391"/>
                  <a:pt x="15936" y="81358"/>
                </a:cubicBezTo>
                <a:cubicBezTo>
                  <a:pt x="15930" y="81195"/>
                  <a:pt x="15308" y="65021"/>
                  <a:pt x="15101" y="49066"/>
                </a:cubicBezTo>
                <a:cubicBezTo>
                  <a:pt x="15090" y="48330"/>
                  <a:pt x="14490" y="47738"/>
                  <a:pt x="13756" y="47738"/>
                </a:cubicBezTo>
                <a:lnTo>
                  <a:pt x="13667" y="47738"/>
                </a:lnTo>
                <a:cubicBezTo>
                  <a:pt x="6436" y="47738"/>
                  <a:pt x="5230" y="47085"/>
                  <a:pt x="5146" y="47035"/>
                </a:cubicBezTo>
                <a:cubicBezTo>
                  <a:pt x="3043" y="45166"/>
                  <a:pt x="2508" y="35417"/>
                  <a:pt x="3476" y="33500"/>
                </a:cubicBezTo>
                <a:cubicBezTo>
                  <a:pt x="4680" y="33420"/>
                  <a:pt x="8379" y="33271"/>
                  <a:pt x="13786" y="33126"/>
                </a:cubicBezTo>
                <a:cubicBezTo>
                  <a:pt x="14505" y="33108"/>
                  <a:pt x="15083" y="32526"/>
                  <a:pt x="15096" y="31807"/>
                </a:cubicBezTo>
                <a:cubicBezTo>
                  <a:pt x="15211" y="25371"/>
                  <a:pt x="15488" y="21010"/>
                  <a:pt x="15915" y="18842"/>
                </a:cubicBezTo>
                <a:cubicBezTo>
                  <a:pt x="17875" y="8892"/>
                  <a:pt x="23115" y="4008"/>
                  <a:pt x="32908" y="2997"/>
                </a:cubicBezTo>
                <a:cubicBezTo>
                  <a:pt x="35003" y="2781"/>
                  <a:pt x="36725" y="2691"/>
                  <a:pt x="38141" y="2691"/>
                </a:cubicBezTo>
                <a:close/>
                <a:moveTo>
                  <a:pt x="38089" y="1"/>
                </a:moveTo>
                <a:cubicBezTo>
                  <a:pt x="36249" y="1"/>
                  <a:pt x="34354" y="148"/>
                  <a:pt x="32633" y="325"/>
                </a:cubicBezTo>
                <a:cubicBezTo>
                  <a:pt x="21621" y="1460"/>
                  <a:pt x="15471" y="7179"/>
                  <a:pt x="13275" y="18324"/>
                </a:cubicBezTo>
                <a:cubicBezTo>
                  <a:pt x="12842" y="20525"/>
                  <a:pt x="12565" y="24507"/>
                  <a:pt x="12433" y="30475"/>
                </a:cubicBezTo>
                <a:cubicBezTo>
                  <a:pt x="2742" y="30739"/>
                  <a:pt x="2493" y="30878"/>
                  <a:pt x="2207" y="31032"/>
                </a:cubicBezTo>
                <a:cubicBezTo>
                  <a:pt x="1250" y="31545"/>
                  <a:pt x="687" y="32781"/>
                  <a:pt x="438" y="34917"/>
                </a:cubicBezTo>
                <a:cubicBezTo>
                  <a:pt x="0" y="38663"/>
                  <a:pt x="600" y="46591"/>
                  <a:pt x="3361" y="49044"/>
                </a:cubicBezTo>
                <a:cubicBezTo>
                  <a:pt x="4089" y="49690"/>
                  <a:pt x="5759" y="50350"/>
                  <a:pt x="12433" y="50422"/>
                </a:cubicBezTo>
                <a:cubicBezTo>
                  <a:pt x="12656" y="65972"/>
                  <a:pt x="13245" y="81306"/>
                  <a:pt x="13251" y="81458"/>
                </a:cubicBezTo>
                <a:cubicBezTo>
                  <a:pt x="13383" y="85282"/>
                  <a:pt x="16103" y="87833"/>
                  <a:pt x="20716" y="88456"/>
                </a:cubicBezTo>
                <a:cubicBezTo>
                  <a:pt x="21393" y="88543"/>
                  <a:pt x="22074" y="88589"/>
                  <a:pt x="22758" y="88589"/>
                </a:cubicBezTo>
                <a:cubicBezTo>
                  <a:pt x="22789" y="88589"/>
                  <a:pt x="22820" y="88589"/>
                  <a:pt x="22851" y="88589"/>
                </a:cubicBezTo>
                <a:cubicBezTo>
                  <a:pt x="26682" y="88589"/>
                  <a:pt x="31331" y="87456"/>
                  <a:pt x="32018" y="85260"/>
                </a:cubicBezTo>
                <a:cubicBezTo>
                  <a:pt x="32206" y="84654"/>
                  <a:pt x="32598" y="83400"/>
                  <a:pt x="31972" y="49603"/>
                </a:cubicBezTo>
                <a:cubicBezTo>
                  <a:pt x="35448" y="49328"/>
                  <a:pt x="42291" y="48730"/>
                  <a:pt x="43516" y="48163"/>
                </a:cubicBezTo>
                <a:cubicBezTo>
                  <a:pt x="44573" y="47676"/>
                  <a:pt x="45186" y="46348"/>
                  <a:pt x="45502" y="43867"/>
                </a:cubicBezTo>
                <a:cubicBezTo>
                  <a:pt x="45873" y="40952"/>
                  <a:pt x="45914" y="32896"/>
                  <a:pt x="43807" y="31175"/>
                </a:cubicBezTo>
                <a:cubicBezTo>
                  <a:pt x="43289" y="30750"/>
                  <a:pt x="42650" y="30226"/>
                  <a:pt x="31582" y="30194"/>
                </a:cubicBezTo>
                <a:cubicBezTo>
                  <a:pt x="31487" y="25616"/>
                  <a:pt x="31420" y="22339"/>
                  <a:pt x="31411" y="21237"/>
                </a:cubicBezTo>
                <a:cubicBezTo>
                  <a:pt x="31390" y="18114"/>
                  <a:pt x="36063" y="17205"/>
                  <a:pt x="41269" y="16479"/>
                </a:cubicBezTo>
                <a:cubicBezTo>
                  <a:pt x="42074" y="16369"/>
                  <a:pt x="42828" y="16263"/>
                  <a:pt x="43497" y="16148"/>
                </a:cubicBezTo>
                <a:cubicBezTo>
                  <a:pt x="45229" y="15849"/>
                  <a:pt x="47371" y="14628"/>
                  <a:pt x="47737" y="10507"/>
                </a:cubicBezTo>
                <a:cubicBezTo>
                  <a:pt x="47941" y="8205"/>
                  <a:pt x="47514" y="5747"/>
                  <a:pt x="47310" y="4565"/>
                </a:cubicBezTo>
                <a:lnTo>
                  <a:pt x="47256" y="4260"/>
                </a:lnTo>
                <a:cubicBezTo>
                  <a:pt x="46692" y="865"/>
                  <a:pt x="42552" y="1"/>
                  <a:pt x="3808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7" name="Google Shape;557;p52"/>
          <p:cNvSpPr txBox="1"/>
          <p:nvPr/>
        </p:nvSpPr>
        <p:spPr>
          <a:xfrm rot="-417866">
            <a:off x="9405523" y="4887228"/>
            <a:ext cx="1451509" cy="1063429"/>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 sz="1600" b="0" i="0" u="none" strike="noStrike" kern="1200" cap="none" spc="0" normalizeH="0" baseline="0" noProof="0">
                <a:ln>
                  <a:noFill/>
                </a:ln>
                <a:solidFill>
                  <a:srgbClr val="ED7D31"/>
                </a:solidFill>
                <a:effectLst/>
                <a:uLnTx/>
                <a:uFillTx/>
                <a:latin typeface="Concert One"/>
                <a:ea typeface="Concert One"/>
                <a:cs typeface="Concert One"/>
                <a:sym typeface="Concert One"/>
              </a:rPr>
              <a:t>Please keep this slide for attribution.</a:t>
            </a:r>
            <a:endParaRPr kumimoji="0" sz="1600" b="0" i="0" u="none" strike="noStrike" kern="1200" cap="none" spc="0" normalizeH="0" baseline="0" noProof="0">
              <a:ln>
                <a:noFill/>
              </a:ln>
              <a:solidFill>
                <a:srgbClr val="ED7D31"/>
              </a:solidFill>
              <a:effectLst/>
              <a:uLnTx/>
              <a:uFillTx/>
              <a:latin typeface="Concert One"/>
              <a:ea typeface="Concert One"/>
              <a:cs typeface="Concert One"/>
              <a:sym typeface="Concert One"/>
            </a:endParaRPr>
          </a:p>
        </p:txBody>
      </p:sp>
      <p:pic>
        <p:nvPicPr>
          <p:cNvPr id="18" name="Google Shape;151;p22"/>
          <p:cNvPicPr preferRelativeResize="0"/>
          <p:nvPr/>
        </p:nvPicPr>
        <p:blipFill>
          <a:blip r:embed="rId4">
            <a:alphaModFix/>
          </a:blip>
          <a:stretch>
            <a:fillRect/>
          </a:stretch>
        </p:blipFill>
        <p:spPr>
          <a:xfrm>
            <a:off x="353749" y="268151"/>
            <a:ext cx="11513532" cy="6321700"/>
          </a:xfrm>
          <a:prstGeom prst="rect">
            <a:avLst/>
          </a:prstGeom>
          <a:noFill/>
          <a:ln>
            <a:noFill/>
          </a:ln>
        </p:spPr>
      </p:pic>
      <p:pic>
        <p:nvPicPr>
          <p:cNvPr id="19" name="Google Shape;154;p22"/>
          <p:cNvPicPr preferRelativeResize="0"/>
          <p:nvPr/>
        </p:nvPicPr>
        <p:blipFill>
          <a:blip r:embed="rId5">
            <a:alphaModFix/>
          </a:blip>
          <a:stretch>
            <a:fillRect/>
          </a:stretch>
        </p:blipFill>
        <p:spPr>
          <a:xfrm rot="-405240">
            <a:off x="6175908" y="-430956"/>
            <a:ext cx="5660273" cy="6283751"/>
          </a:xfrm>
          <a:prstGeom prst="rect">
            <a:avLst/>
          </a:prstGeom>
          <a:noFill/>
          <a:ln>
            <a:noFill/>
          </a:ln>
        </p:spPr>
      </p:pic>
      <p:pic>
        <p:nvPicPr>
          <p:cNvPr id="20" name="Google Shape;155;p22"/>
          <p:cNvPicPr preferRelativeResize="0"/>
          <p:nvPr/>
        </p:nvPicPr>
        <p:blipFill>
          <a:blip r:embed="rId5">
            <a:alphaModFix/>
          </a:blip>
          <a:stretch>
            <a:fillRect/>
          </a:stretch>
        </p:blipFill>
        <p:spPr>
          <a:xfrm rot="417625">
            <a:off x="616658" y="524465"/>
            <a:ext cx="4496127" cy="4372911"/>
          </a:xfrm>
          <a:prstGeom prst="rect">
            <a:avLst/>
          </a:prstGeom>
          <a:noFill/>
          <a:ln>
            <a:noFill/>
          </a:ln>
        </p:spPr>
      </p:pic>
      <p:sp>
        <p:nvSpPr>
          <p:cNvPr id="23" name="Google Shape;204;p31"/>
          <p:cNvSpPr txBox="1">
            <a:spLocks noGrp="1"/>
          </p:cNvSpPr>
          <p:nvPr>
            <p:ph type="subTitle" idx="4294967295"/>
          </p:nvPr>
        </p:nvSpPr>
        <p:spPr>
          <a:xfrm rot="21050280">
            <a:off x="6624425" y="1634318"/>
            <a:ext cx="4720815" cy="3233244"/>
          </a:xfrm>
          <a:prstGeom prst="rect">
            <a:avLst/>
          </a:prstGeom>
        </p:spPr>
        <p:txBody>
          <a:bodyPr spcFirstLastPara="1" vert="horz" wrap="square" lIns="121900" tIns="121900" rIns="121900" bIns="121900" rtlCol="0" anchor="t" anchorCtr="0">
            <a:noAutofit/>
          </a:bodyPr>
          <a:lstStyle/>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C</a:t>
            </a:r>
            <a:r>
              <a:rPr lang="vi-VN" b="1" dirty="0">
                <a:latin typeface="Cambria" panose="02040503050406030204" pitchFamily="18" charset="0"/>
                <a:ea typeface="Cambria" panose="02040503050406030204" pitchFamily="18" charset="0"/>
                <a:cs typeface="PostAntiqua" pitchFamily="18" charset="0"/>
              </a:rPr>
              <a:t>hia lớp thành 2 đội chơi,</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M</a:t>
            </a:r>
            <a:r>
              <a:rPr lang="vi-VN" b="1" dirty="0">
                <a:latin typeface="Cambria" panose="02040503050406030204" pitchFamily="18" charset="0"/>
                <a:ea typeface="Cambria" panose="02040503050406030204" pitchFamily="18" charset="0"/>
                <a:cs typeface="PostAntiqua" pitchFamily="18" charset="0"/>
              </a:rPr>
              <a:t>ột đội đưa ra các đồ vật và con vật cho đội kia ước lượng về khối lượng của đồ vật hoặc con vật đó.</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vi-VN" b="1" dirty="0">
                <a:latin typeface="Cambria" panose="02040503050406030204" pitchFamily="18" charset="0"/>
                <a:ea typeface="Cambria" panose="02040503050406030204" pitchFamily="18" charset="0"/>
                <a:cs typeface="PostAntiqua" pitchFamily="18" charset="0"/>
              </a:rPr>
              <a:t>Nhóm nào trả lời nhiều đáp án đúng sẽ được tuyên dương.</a:t>
            </a:r>
            <a:endParaRPr b="1" dirty="0">
              <a:latin typeface="Cambria" panose="02040503050406030204" pitchFamily="18" charset="0"/>
              <a:ea typeface="Cambria" panose="02040503050406030204" pitchFamily="18" charset="0"/>
              <a:cs typeface="PostAntiqua" pitchFamily="18" charset="0"/>
            </a:endParaRPr>
          </a:p>
        </p:txBody>
      </p:sp>
      <p:pic>
        <p:nvPicPr>
          <p:cNvPr id="2050" name="Picture 2" descr="C:\Users\HP\Downloads\21479290.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2315" l="0" r="97059"/>
                    </a14:imgEffect>
                  </a14:imgLayer>
                </a14:imgProps>
              </a:ext>
              <a:ext uri="{28A0092B-C50C-407E-A947-70E740481C1C}">
                <a14:useLocalDpi xmlns:a14="http://schemas.microsoft.com/office/drawing/2010/main" val="0"/>
              </a:ext>
            </a:extLst>
          </a:blip>
          <a:srcRect/>
          <a:stretch>
            <a:fillRect/>
          </a:stretch>
        </p:blipFill>
        <p:spPr bwMode="auto">
          <a:xfrm>
            <a:off x="3962400" y="3004505"/>
            <a:ext cx="3200400" cy="42358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0530522-33C7-B874-1E33-C4F3D5C07634}"/>
              </a:ext>
            </a:extLst>
          </p:cNvPr>
          <p:cNvPicPr>
            <a:picLocks noChangeAspect="1"/>
          </p:cNvPicPr>
          <p:nvPr/>
        </p:nvPicPr>
        <p:blipFill>
          <a:blip r:embed="rId8"/>
          <a:stretch>
            <a:fillRect/>
          </a:stretch>
        </p:blipFill>
        <p:spPr>
          <a:xfrm>
            <a:off x="581961" y="1451863"/>
            <a:ext cx="4779678" cy="2944623"/>
          </a:xfrm>
          <a:prstGeom prst="rect">
            <a:avLst/>
          </a:prstGeom>
        </p:spPr>
      </p:pic>
    </p:spTree>
    <p:extLst>
      <p:ext uri="{BB962C8B-B14F-4D97-AF65-F5344CB8AC3E}">
        <p14:creationId xmlns:p14="http://schemas.microsoft.com/office/powerpoint/2010/main" val="1843729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30" y="4444126"/>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HẸN GẶP LẠI</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3" name="Picture 2">
            <a:extLst>
              <a:ext uri="{FF2B5EF4-FFF2-40B4-BE49-F238E27FC236}">
                <a16:creationId xmlns:a16="http://schemas.microsoft.com/office/drawing/2014/main" id="{54BA8E88-2306-804D-922E-25808D1FF0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9049" y="1481795"/>
            <a:ext cx="9613900" cy="3683000"/>
          </a:xfrm>
          <a:prstGeom prst="rect">
            <a:avLst/>
          </a:prstGeom>
        </p:spPr>
      </p:pic>
    </p:spTree>
    <p:extLst>
      <p:ext uri="{BB962C8B-B14F-4D97-AF65-F5344CB8AC3E}">
        <p14:creationId xmlns:p14="http://schemas.microsoft.com/office/powerpoint/2010/main" val="3754188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strVal val="#ppt_w*0.70"/>
                                          </p:val>
                                        </p:tav>
                                        <p:tav tm="100000">
                                          <p:val>
                                            <p:strVal val="#ppt_w"/>
                                          </p:val>
                                        </p:tav>
                                      </p:tavLst>
                                    </p:anim>
                                    <p:anim calcmode="lin" valueType="num">
                                      <p:cBhvr>
                                        <p:cTn id="40" dur="1000" fill="hold"/>
                                        <p:tgtEl>
                                          <p:spTgt spid="3"/>
                                        </p:tgtEl>
                                        <p:attrNameLst>
                                          <p:attrName>ppt_h</p:attrName>
                                        </p:attrNameLst>
                                      </p:cBhvr>
                                      <p:tavLst>
                                        <p:tav tm="0">
                                          <p:val>
                                            <p:strVal val="#ppt_h"/>
                                          </p:val>
                                        </p:tav>
                                        <p:tav tm="100000">
                                          <p:val>
                                            <p:strVal val="#ppt_h"/>
                                          </p:val>
                                        </p:tav>
                                      </p:tavLst>
                                    </p:anim>
                                    <p:animEffect transition="in" filter="fade">
                                      <p:cBhvr>
                                        <p:cTn id="41" dur="1000"/>
                                        <p:tgtEl>
                                          <p:spTgt spid="3"/>
                                        </p:tgtEl>
                                      </p:cBhvr>
                                    </p:animEffect>
                                  </p:childTnLst>
                                </p:cTn>
                              </p:par>
                              <p:par>
                                <p:cTn id="42" presetID="55"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strVal val="#ppt_w*0.70"/>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6" name="图片 5">
            <a:extLst>
              <a:ext uri="{FF2B5EF4-FFF2-40B4-BE49-F238E27FC236}">
                <a16:creationId xmlns:a16="http://schemas.microsoft.com/office/drawing/2014/main" id="{BE9A4607-3274-4643-A49A-5C4A49B8D8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40545" y="3123029"/>
            <a:ext cx="4663901" cy="466390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5" name="Picture 4">
            <a:extLst>
              <a:ext uri="{FF2B5EF4-FFF2-40B4-BE49-F238E27FC236}">
                <a16:creationId xmlns:a16="http://schemas.microsoft.com/office/drawing/2014/main" id="{96AEA633-9DF6-0F6F-6DEA-ACC78AB601E4}"/>
              </a:ext>
            </a:extLst>
          </p:cNvPr>
          <p:cNvPicPr>
            <a:picLocks noChangeAspect="1"/>
          </p:cNvPicPr>
          <p:nvPr/>
        </p:nvPicPr>
        <p:blipFill>
          <a:blip r:embed="rId9"/>
          <a:stretch>
            <a:fillRect/>
          </a:stretch>
        </p:blipFill>
        <p:spPr>
          <a:xfrm>
            <a:off x="1454254" y="1539863"/>
            <a:ext cx="9321592" cy="3206774"/>
          </a:xfrm>
          <a:prstGeom prst="rect">
            <a:avLst/>
          </a:prstGeom>
        </p:spPr>
      </p:pic>
    </p:spTree>
    <p:extLst>
      <p:ext uri="{BB962C8B-B14F-4D97-AF65-F5344CB8AC3E}">
        <p14:creationId xmlns:p14="http://schemas.microsoft.com/office/powerpoint/2010/main" val="1958148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sp>
        <p:nvSpPr>
          <p:cNvPr id="5" name="TextBox 4">
            <a:extLst>
              <a:ext uri="{FF2B5EF4-FFF2-40B4-BE49-F238E27FC236}">
                <a16:creationId xmlns:a16="http://schemas.microsoft.com/office/drawing/2014/main" id="{638C8289-214B-5442-A5D6-173435DFA41C}"/>
              </a:ext>
            </a:extLst>
          </p:cNvPr>
          <p:cNvSpPr txBox="1"/>
          <p:nvPr/>
        </p:nvSpPr>
        <p:spPr>
          <a:xfrm>
            <a:off x="1950718" y="4397605"/>
            <a:ext cx="829056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Một bạn sẽ đứng lên trả lời câu hỏi là một phép tính cô đưa ra. Sau khi trả lời xong, bạn sẽ tiếp tục gọi một người bạn khác trả lời câu hỏi tiếp theo, là một phép tính bắt đầu từ kết quả của câu hỏi trước. Cứ tiếp tục như vậy cho đến hết câu hỏi.</a:t>
            </a:r>
          </a:p>
        </p:txBody>
      </p:sp>
      <p:pic>
        <p:nvPicPr>
          <p:cNvPr id="6" name="Picture 5">
            <a:extLst>
              <a:ext uri="{FF2B5EF4-FFF2-40B4-BE49-F238E27FC236}">
                <a16:creationId xmlns:a16="http://schemas.microsoft.com/office/drawing/2014/main" id="{5EE677F4-8BFF-0EA5-BD0C-AE900BACEA41}"/>
              </a:ext>
            </a:extLst>
          </p:cNvPr>
          <p:cNvPicPr>
            <a:picLocks noChangeAspect="1"/>
          </p:cNvPicPr>
          <p:nvPr/>
        </p:nvPicPr>
        <p:blipFill>
          <a:blip r:embed="rId7"/>
          <a:stretch>
            <a:fillRect/>
          </a:stretch>
        </p:blipFill>
        <p:spPr>
          <a:xfrm>
            <a:off x="1542267" y="1296782"/>
            <a:ext cx="9278916" cy="3273836"/>
          </a:xfrm>
          <a:prstGeom prst="rect">
            <a:avLst/>
          </a:prstGeom>
        </p:spPr>
      </p:pic>
    </p:spTree>
    <p:extLst>
      <p:ext uri="{BB962C8B-B14F-4D97-AF65-F5344CB8AC3E}">
        <p14:creationId xmlns:p14="http://schemas.microsoft.com/office/powerpoint/2010/main" val="3174238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10" name="Picture 9">
            <a:extLst>
              <a:ext uri="{FF2B5EF4-FFF2-40B4-BE49-F238E27FC236}">
                <a16:creationId xmlns:a16="http://schemas.microsoft.com/office/drawing/2014/main" id="{F870AAAE-A27D-8C43-A3A5-41A7DAF54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518" y="4752004"/>
            <a:ext cx="1676400" cy="1654048"/>
          </a:xfrm>
          <a:prstGeom prst="rect">
            <a:avLst/>
          </a:prstGeom>
        </p:spPr>
      </p:pic>
      <p:sp>
        <p:nvSpPr>
          <p:cNvPr id="6" name="PA-文本框 1">
            <a:extLst>
              <a:ext uri="{FF2B5EF4-FFF2-40B4-BE49-F238E27FC236}">
                <a16:creationId xmlns:a16="http://schemas.microsoft.com/office/drawing/2014/main" id="{BB204A1C-0AB5-4DB7-AB1D-A6FDC080C129}"/>
              </a:ext>
            </a:extLst>
          </p:cNvPr>
          <p:cNvSpPr txBox="1"/>
          <p:nvPr>
            <p:custDataLst>
              <p:tags r:id="rId1"/>
            </p:custDataLst>
          </p:nvPr>
        </p:nvSpPr>
        <p:spPr>
          <a:xfrm>
            <a:off x="1974718" y="1613022"/>
            <a:ext cx="2432919"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rPr>
              <a:t>CÂU 1</a:t>
            </a:r>
            <a:endParaRPr kumimoji="0" lang="zh-CN" altLang="en-US"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endParaRPr>
          </a:p>
        </p:txBody>
      </p:sp>
      <p:sp>
        <p:nvSpPr>
          <p:cNvPr id="7" name="PA-文本框 2">
            <a:extLst>
              <a:ext uri="{FF2B5EF4-FFF2-40B4-BE49-F238E27FC236}">
                <a16:creationId xmlns:a16="http://schemas.microsoft.com/office/drawing/2014/main" id="{905D8CD6-5A47-4EE6-8BEE-AA8716324DF6}"/>
              </a:ext>
            </a:extLst>
          </p:cNvPr>
          <p:cNvSpPr txBox="1"/>
          <p:nvPr>
            <p:custDataLst>
              <p:tags r:id="rId2"/>
            </p:custDataLst>
          </p:nvPr>
        </p:nvSpPr>
        <p:spPr>
          <a:xfrm>
            <a:off x="5610365" y="1613022"/>
            <a:ext cx="5350312"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1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yến</a:t>
            </a: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8" name="图片 7">
            <a:extLst>
              <a:ext uri="{FF2B5EF4-FFF2-40B4-BE49-F238E27FC236}">
                <a16:creationId xmlns:a16="http://schemas.microsoft.com/office/drawing/2014/main" id="{DC3888BC-56CB-466B-8499-B0862B036A0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120848" y="2472449"/>
            <a:ext cx="2714205" cy="3839287"/>
          </a:xfrm>
          <a:prstGeom prst="rect">
            <a:avLst/>
          </a:prstGeom>
        </p:spPr>
      </p:pic>
      <p:sp>
        <p:nvSpPr>
          <p:cNvPr id="9" name="Oval 8">
            <a:extLst>
              <a:ext uri="{FF2B5EF4-FFF2-40B4-BE49-F238E27FC236}">
                <a16:creationId xmlns:a16="http://schemas.microsoft.com/office/drawing/2014/main" id="{B33FD1EE-A6CB-BB42-B5AA-F712A4200478}"/>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000"/>
                </a:solidFill>
                <a:effectLst/>
                <a:uLnTx/>
                <a:uFillTx/>
                <a:latin typeface="#9SLIDE03 SFU FUTURA_05 EXTRABO" pitchFamily="2" charset="77"/>
                <a:ea typeface="+mn-ea"/>
                <a:cs typeface="+mn-cs"/>
              </a:rPr>
              <a:t>10</a:t>
            </a:r>
            <a:endParaRPr kumimoji="0" lang="en-VN" sz="8800" b="0" i="0" u="none" strike="noStrike" kern="1200" cap="none" spc="0" normalizeH="0" baseline="0" noProof="0" dirty="0">
              <a:ln>
                <a:noFill/>
              </a:ln>
              <a:solidFill>
                <a:srgbClr val="FFC000"/>
              </a:solidFill>
              <a:effectLst/>
              <a:uLnTx/>
              <a:uFillTx/>
              <a:latin typeface="#9SLIDE03 SFU FUTURA_05 EXTRABO" pitchFamily="2" charset="77"/>
              <a:ea typeface="+mn-ea"/>
              <a:cs typeface="+mn-cs"/>
            </a:endParaRPr>
          </a:p>
        </p:txBody>
      </p:sp>
    </p:spTree>
    <p:extLst>
      <p:ext uri="{BB962C8B-B14F-4D97-AF65-F5344CB8AC3E}">
        <p14:creationId xmlns:p14="http://schemas.microsoft.com/office/powerpoint/2010/main" val="4260973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0" y="0"/>
            <a:ext cx="12191999" cy="6858000"/>
          </a:xfrm>
          <a:prstGeom prst="rect">
            <a:avLst/>
          </a:prstGeom>
        </p:spPr>
      </p:pic>
      <p:pic>
        <p:nvPicPr>
          <p:cNvPr id="8" name="图片 7">
            <a:extLst>
              <a:ext uri="{FF2B5EF4-FFF2-40B4-BE49-F238E27FC236}">
                <a16:creationId xmlns:a16="http://schemas.microsoft.com/office/drawing/2014/main" id="{889904F3-6CFA-4284-9CC7-F4C7BCCF88C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268244" y="2411451"/>
            <a:ext cx="4109979" cy="4109979"/>
          </a:xfrm>
          <a:prstGeom prst="rect">
            <a:avLst/>
          </a:prstGeom>
        </p:spPr>
      </p:pic>
      <p:sp>
        <p:nvSpPr>
          <p:cNvPr id="9" name="PA-文本框 1">
            <a:extLst>
              <a:ext uri="{FF2B5EF4-FFF2-40B4-BE49-F238E27FC236}">
                <a16:creationId xmlns:a16="http://schemas.microsoft.com/office/drawing/2014/main" id="{110800FD-5528-1741-810C-7EB4CC877708}"/>
              </a:ext>
            </a:extLst>
          </p:cNvPr>
          <p:cNvSpPr txBox="1"/>
          <p:nvPr>
            <p:custDataLst>
              <p:tags r:id="rId1"/>
            </p:custDataLst>
          </p:nvPr>
        </p:nvSpPr>
        <p:spPr>
          <a:xfrm>
            <a:off x="1946113" y="1365845"/>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2</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D3D7B12-CA80-FA47-8AF3-3C6F03F16F29}"/>
              </a:ext>
            </a:extLst>
          </p:cNvPr>
          <p:cNvSpPr txBox="1"/>
          <p:nvPr>
            <p:custDataLst>
              <p:tags r:id="rId2"/>
            </p:custDataLst>
          </p:nvPr>
        </p:nvSpPr>
        <p:spPr>
          <a:xfrm>
            <a:off x="4970669" y="1613022"/>
            <a:ext cx="6629700"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10 kg x 3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B598D063-D0B1-E747-8778-05B15F83FF8C}"/>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30</a:t>
            </a:r>
            <a:endParaRPr kumimoji="0" lang="en-VN"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2" name="Picture 11">
            <a:extLst>
              <a:ext uri="{FF2B5EF4-FFF2-40B4-BE49-F238E27FC236}">
                <a16:creationId xmlns:a16="http://schemas.microsoft.com/office/drawing/2014/main" id="{35709372-AF4A-0E44-94AA-A8330ADC37E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81809" y="4738042"/>
            <a:ext cx="1528607" cy="1508226"/>
          </a:xfrm>
          <a:prstGeom prst="rect">
            <a:avLst/>
          </a:prstGeom>
        </p:spPr>
      </p:pic>
    </p:spTree>
    <p:extLst>
      <p:ext uri="{BB962C8B-B14F-4D97-AF65-F5344CB8AC3E}">
        <p14:creationId xmlns:p14="http://schemas.microsoft.com/office/powerpoint/2010/main" val="4205774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1" y="0"/>
            <a:ext cx="12191999" cy="6858000"/>
          </a:xfrm>
          <a:prstGeom prst="rect">
            <a:avLst/>
          </a:prstGeom>
        </p:spPr>
      </p:pic>
      <p:pic>
        <p:nvPicPr>
          <p:cNvPr id="8" name="图片 7">
            <a:extLst>
              <a:ext uri="{FF2B5EF4-FFF2-40B4-BE49-F238E27FC236}">
                <a16:creationId xmlns:a16="http://schemas.microsoft.com/office/drawing/2014/main" id="{48FAB207-3004-4C6F-8A7C-A031D70B82F8}"/>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6646431" y="1137721"/>
            <a:ext cx="4851401" cy="4851401"/>
          </a:xfrm>
          <a:prstGeom prst="rect">
            <a:avLst/>
          </a:prstGeom>
        </p:spPr>
      </p:pic>
      <p:sp>
        <p:nvSpPr>
          <p:cNvPr id="9" name="PA-文本框 1">
            <a:extLst>
              <a:ext uri="{FF2B5EF4-FFF2-40B4-BE49-F238E27FC236}">
                <a16:creationId xmlns:a16="http://schemas.microsoft.com/office/drawing/2014/main" id="{BE6516F3-39AB-CC4E-B810-6DDB19BF18CA}"/>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3</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E17D543C-D07E-7548-83DB-FCBF832352EB}"/>
              </a:ext>
            </a:extLst>
          </p:cNvPr>
          <p:cNvSpPr txBox="1"/>
          <p:nvPr>
            <p:custDataLst>
              <p:tags r:id="rId2"/>
            </p:custDataLst>
          </p:nvPr>
        </p:nvSpPr>
        <p:spPr>
          <a:xfrm>
            <a:off x="415691" y="2228835"/>
            <a:ext cx="714811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30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5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5E8F76DC-9A9D-E642-AB7A-733D85480C02}"/>
              </a:ext>
            </a:extLst>
          </p:cNvPr>
          <p:cNvSpPr/>
          <p:nvPr/>
        </p:nvSpPr>
        <p:spPr>
          <a:xfrm>
            <a:off x="2291973" y="392527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2" name="Picture 11">
            <a:extLst>
              <a:ext uri="{FF2B5EF4-FFF2-40B4-BE49-F238E27FC236}">
                <a16:creationId xmlns:a16="http://schemas.microsoft.com/office/drawing/2014/main" id="{F9E492FF-B159-224B-AD0C-95A7A296157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456262" y="3352625"/>
            <a:ext cx="1337085" cy="1319257"/>
          </a:xfrm>
          <a:prstGeom prst="rect">
            <a:avLst/>
          </a:prstGeom>
        </p:spPr>
      </p:pic>
    </p:spTree>
    <p:extLst>
      <p:ext uri="{BB962C8B-B14F-4D97-AF65-F5344CB8AC3E}">
        <p14:creationId xmlns:p14="http://schemas.microsoft.com/office/powerpoint/2010/main" val="638929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8" name="图片 7">
            <a:extLst>
              <a:ext uri="{FF2B5EF4-FFF2-40B4-BE49-F238E27FC236}">
                <a16:creationId xmlns:a16="http://schemas.microsoft.com/office/drawing/2014/main" id="{2D1598D8-7A06-403E-8ECA-E900701DA6D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75890" y="2573909"/>
            <a:ext cx="3789246" cy="3789246"/>
          </a:xfrm>
          <a:prstGeom prst="rect">
            <a:avLst/>
          </a:prstGeom>
        </p:spPr>
      </p:pic>
      <p:sp>
        <p:nvSpPr>
          <p:cNvPr id="9" name="PA-文本框 1">
            <a:extLst>
              <a:ext uri="{FF2B5EF4-FFF2-40B4-BE49-F238E27FC236}">
                <a16:creationId xmlns:a16="http://schemas.microsoft.com/office/drawing/2014/main" id="{9EAB194B-6FF0-D240-963E-E5F23D5FA151}"/>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4</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38F7359-6D03-B940-8ED7-BFDEB309A0BA}"/>
              </a:ext>
            </a:extLst>
          </p:cNvPr>
          <p:cNvSpPr txBox="1"/>
          <p:nvPr>
            <p:custDataLst>
              <p:tags r:id="rId2"/>
            </p:custDataLst>
          </p:nvPr>
        </p:nvSpPr>
        <p:spPr>
          <a:xfrm>
            <a:off x="5225503" y="1902132"/>
            <a:ext cx="522579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AF964511-8DAD-BF46-9C21-4F7B3D668C66}"/>
              </a:ext>
            </a:extLst>
          </p:cNvPr>
          <p:cNvSpPr/>
          <p:nvPr/>
        </p:nvSpPr>
        <p:spPr>
          <a:xfrm>
            <a:off x="5895975" y="3787095"/>
            <a:ext cx="4171949"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6 000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2" name="Picture 11">
            <a:extLst>
              <a:ext uri="{FF2B5EF4-FFF2-40B4-BE49-F238E27FC236}">
                <a16:creationId xmlns:a16="http://schemas.microsoft.com/office/drawing/2014/main" id="{65BE1FC2-1CA5-924A-B2A2-48B0E76397B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75890" y="4834291"/>
            <a:ext cx="1301882" cy="1284524"/>
          </a:xfrm>
          <a:prstGeom prst="rect">
            <a:avLst/>
          </a:prstGeom>
        </p:spPr>
      </p:pic>
    </p:spTree>
    <p:extLst>
      <p:ext uri="{BB962C8B-B14F-4D97-AF65-F5344CB8AC3E}">
        <p14:creationId xmlns:p14="http://schemas.microsoft.com/office/powerpoint/2010/main" val="2223216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9" name="PA-文本框 1">
            <a:extLst>
              <a:ext uri="{FF2B5EF4-FFF2-40B4-BE49-F238E27FC236}">
                <a16:creationId xmlns:a16="http://schemas.microsoft.com/office/drawing/2014/main" id="{95F71403-AD51-1940-8920-BC7EA7FD7DCA}"/>
              </a:ext>
            </a:extLst>
          </p:cNvPr>
          <p:cNvSpPr txBox="1"/>
          <p:nvPr>
            <p:custDataLst>
              <p:tags r:id="rId1"/>
            </p:custDataLst>
          </p:nvPr>
        </p:nvSpPr>
        <p:spPr>
          <a:xfrm>
            <a:off x="1919218" y="1437378"/>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5</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BD0579EF-38BD-814D-98A5-FABEFDD57A84}"/>
              </a:ext>
            </a:extLst>
          </p:cNvPr>
          <p:cNvSpPr txBox="1"/>
          <p:nvPr>
            <p:custDataLst>
              <p:tags r:id="rId2"/>
            </p:custDataLst>
          </p:nvPr>
        </p:nvSpPr>
        <p:spPr>
          <a:xfrm>
            <a:off x="4842433" y="1948156"/>
            <a:ext cx="6511399"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6 000 kg =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tạ</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60FF7A24-B1C2-F643-A38E-BC7AE75DEC9B}"/>
              </a:ext>
            </a:extLst>
          </p:cNvPr>
          <p:cNvSpPr/>
          <p:nvPr/>
        </p:nvSpPr>
        <p:spPr>
          <a:xfrm>
            <a:off x="6741024" y="3755238"/>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2" name="图片 7">
            <a:extLst>
              <a:ext uri="{FF2B5EF4-FFF2-40B4-BE49-F238E27FC236}">
                <a16:creationId xmlns:a16="http://schemas.microsoft.com/office/drawing/2014/main" id="{A68DC82F-9DFB-214E-AE06-5A4CB31EC23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37981" y="2208300"/>
            <a:ext cx="4397579" cy="4397579"/>
          </a:xfrm>
          <a:prstGeom prst="rect">
            <a:avLst/>
          </a:prstGeom>
        </p:spPr>
      </p:pic>
      <p:pic>
        <p:nvPicPr>
          <p:cNvPr id="13" name="Picture 12">
            <a:extLst>
              <a:ext uri="{FF2B5EF4-FFF2-40B4-BE49-F238E27FC236}">
                <a16:creationId xmlns:a16="http://schemas.microsoft.com/office/drawing/2014/main" id="{7EA028A1-0B77-8746-8701-D3DD4D16A1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53312" y="4667234"/>
            <a:ext cx="1301882" cy="1284524"/>
          </a:xfrm>
          <a:prstGeom prst="rect">
            <a:avLst/>
          </a:prstGeom>
        </p:spPr>
      </p:pic>
    </p:spTree>
    <p:extLst>
      <p:ext uri="{BB962C8B-B14F-4D97-AF65-F5344CB8AC3E}">
        <p14:creationId xmlns:p14="http://schemas.microsoft.com/office/powerpoint/2010/main" val="3722336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82</TotalTime>
  <Words>761</Words>
  <Application>Microsoft Office PowerPoint</Application>
  <PresentationFormat>Widescreen</PresentationFormat>
  <Paragraphs>87</Paragraphs>
  <Slides>23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等线</vt:lpstr>
      <vt:lpstr>等线 Light</vt:lpstr>
      <vt:lpstr>#9SLIDE03 SFU FUTURA_05 EXTRABO</vt:lpstr>
      <vt:lpstr>Arial</vt:lpstr>
      <vt:lpstr>Calibri</vt:lpstr>
      <vt:lpstr>Cambria</vt:lpstr>
      <vt:lpstr>Concert One</vt:lpstr>
      <vt:lpstr>Roboto Mono</vt:lpstr>
      <vt:lpstr>UTM Avo</vt:lpstr>
      <vt:lpstr>字魂131号-酷乐潮玩体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Vũ Trọng Đông</cp:lastModifiedBy>
  <cp:revision>28</cp:revision>
  <dcterms:created xsi:type="dcterms:W3CDTF">2023-09-07T02:54:41Z</dcterms:created>
  <dcterms:modified xsi:type="dcterms:W3CDTF">2023-09-27T09:11:48Z</dcterms:modified>
  <cp:category>9Slide.vn</cp:category>
</cp:coreProperties>
</file>