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notesMasterIdLst>
    <p:notesMasterId r:id="rId31"/>
  </p:notesMasterIdLst>
  <p:sldIdLst>
    <p:sldId id="370" r:id="rId3"/>
    <p:sldId id="347" r:id="rId4"/>
    <p:sldId id="407" r:id="rId5"/>
    <p:sldId id="354" r:id="rId6"/>
    <p:sldId id="371" r:id="rId7"/>
    <p:sldId id="265" r:id="rId8"/>
    <p:sldId id="359" r:id="rId9"/>
    <p:sldId id="372" r:id="rId10"/>
    <p:sldId id="373" r:id="rId11"/>
    <p:sldId id="374" r:id="rId12"/>
    <p:sldId id="375" r:id="rId13"/>
    <p:sldId id="376" r:id="rId14"/>
    <p:sldId id="408" r:id="rId15"/>
    <p:sldId id="362" r:id="rId16"/>
    <p:sldId id="271" r:id="rId17"/>
    <p:sldId id="396" r:id="rId18"/>
    <p:sldId id="409" r:id="rId19"/>
    <p:sldId id="410" r:id="rId20"/>
    <p:sldId id="411" r:id="rId21"/>
    <p:sldId id="412" r:id="rId22"/>
    <p:sldId id="365" r:id="rId23"/>
    <p:sldId id="363" r:id="rId24"/>
    <p:sldId id="364" r:id="rId25"/>
    <p:sldId id="281" r:id="rId26"/>
    <p:sldId id="401" r:id="rId27"/>
    <p:sldId id="379" r:id="rId28"/>
    <p:sldId id="282" r:id="rId29"/>
    <p:sldId id="28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8D6"/>
    <a:srgbClr val="E8A2C0"/>
    <a:srgbClr val="FF00FF"/>
    <a:srgbClr val="E11F69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89879" autoAdjust="0"/>
  </p:normalViewPr>
  <p:slideViewPr>
    <p:cSldViewPr snapToGrid="0">
      <p:cViewPr varScale="1">
        <p:scale>
          <a:sx n="102" d="100"/>
          <a:sy n="102" d="100"/>
        </p:scale>
        <p:origin x="1050" y="156"/>
      </p:cViewPr>
      <p:guideLst>
        <p:guide orient="horz" pos="2160"/>
        <p:guide pos="38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31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93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41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5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69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8" r:id="rId12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809" y="52825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=""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994" y="1663419"/>
            <a:ext cx="7414394" cy="213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-93"/>
                <a:ea typeface="Times" panose="020B0500000000000000" pitchFamily="34" charset="-93"/>
                <a:cs typeface="Times" panose="020B0500000000000000" pitchFamily="34" charset="-93"/>
              </a:rPr>
              <a:t>Tuần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-93"/>
                <a:ea typeface="Times" panose="020B0500000000000000" pitchFamily="34" charset="-93"/>
                <a:cs typeface="Times" panose="020B0500000000000000" pitchFamily="34" charset="-93"/>
              </a:rPr>
              <a:t> 5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Times New Roman" panose="02020603050405020304" pitchFamily="18" charset="0"/>
              </a:rPr>
              <a:t> 1: </a:t>
            </a:r>
            <a:r>
              <a:rPr lang="en-US" sz="6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Times New Roman" panose="02020603050405020304" pitchFamily="18" charset="0"/>
              </a:rPr>
              <a:t>Cau</a:t>
            </a:r>
            <a:r>
              <a:rPr lang="en-US" sz="6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5" descr="POINSET3">
            <a:extLst>
              <a:ext uri="{FF2B5EF4-FFF2-40B4-BE49-F238E27FC236}">
                <a16:creationId xmlns=""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=""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C8FC563-EA9D-9C59-DA7C-8806B8B0A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801" y="259475"/>
            <a:ext cx="4208780" cy="1571625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="" xmlns:a16="http://schemas.microsoft.com/office/drawing/2014/main" id="{65E589CD-217B-EE2A-4D39-2F7BBBA3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1" y="4697122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POINSET2">
            <a:extLst>
              <a:ext uri="{FF2B5EF4-FFF2-40B4-BE49-F238E27FC236}">
                <a16:creationId xmlns="" xmlns:a16="http://schemas.microsoft.com/office/drawing/2014/main" id="{D8E8E611-B093-6760-D24E-8F04932A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4BA2EB9-981B-DACD-686D-A2FB1C1F524F}"/>
              </a:ext>
            </a:extLst>
          </p:cNvPr>
          <p:cNvSpPr txBox="1"/>
          <p:nvPr/>
        </p:nvSpPr>
        <p:spPr>
          <a:xfrm>
            <a:off x="3243663" y="1195311"/>
            <a:ext cx="6814738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5000"/>
              </a:lnSpc>
            </a:pPr>
            <a:r>
              <a:rPr lang="vi-VN" sz="40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Muốn cao thì phải thẳng</a:t>
            </a:r>
          </a:p>
          <a:p>
            <a:pPr>
              <a:lnSpc>
                <a:spcPct val="145000"/>
              </a:lnSpc>
            </a:pPr>
            <a:r>
              <a:rPr lang="vi-VN" sz="4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 Bài học ở cây cau)</a:t>
            </a:r>
          </a:p>
          <a:p>
            <a:pPr>
              <a:lnSpc>
                <a:spcPct val="145000"/>
              </a:lnSpc>
            </a:pPr>
            <a:r>
              <a:rPr lang="vi-VN" sz="40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Thân bền khinh bão tố</a:t>
            </a:r>
          </a:p>
          <a:p>
            <a:pPr>
              <a:lnSpc>
                <a:spcPct val="145000"/>
              </a:lnSpc>
            </a:pPr>
            <a:r>
              <a:rPr lang="vi-VN" sz="40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Nhờ mưa nắng dãi dầu.</a:t>
            </a:r>
            <a:br>
              <a:rPr lang="vi-VN" sz="40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BBF90E1C-8783-958F-23EF-7A701C1909B2}"/>
              </a:ext>
            </a:extLst>
          </p:cNvPr>
          <p:cNvSpPr/>
          <p:nvPr/>
        </p:nvSpPr>
        <p:spPr>
          <a:xfrm>
            <a:off x="1859468" y="882766"/>
            <a:ext cx="564181" cy="47707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71549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DA341DA-78E8-3C08-B225-C68270C141ED}"/>
              </a:ext>
            </a:extLst>
          </p:cNvPr>
          <p:cNvSpPr txBox="1"/>
          <p:nvPr/>
        </p:nvSpPr>
        <p:spPr>
          <a:xfrm>
            <a:off x="3159843" y="902644"/>
            <a:ext cx="6618338" cy="4321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vi-VN" sz="40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Mà tấm lòng thơm thảo</a:t>
            </a:r>
          </a:p>
          <a:p>
            <a:pPr>
              <a:lnSpc>
                <a:spcPct val="140000"/>
              </a:lnSpc>
            </a:pPr>
            <a:r>
              <a:rPr lang="vi-VN" sz="40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Đỏ môi ngoại nhai trầu</a:t>
            </a:r>
          </a:p>
          <a:p>
            <a:pPr>
              <a:lnSpc>
                <a:spcPct val="140000"/>
              </a:lnSpc>
            </a:pPr>
            <a:r>
              <a:rPr lang="vi-VN" sz="4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Thương yêu đàn em lắm</a:t>
            </a:r>
          </a:p>
          <a:p>
            <a:pPr>
              <a:lnSpc>
                <a:spcPct val="140000"/>
              </a:lnSpc>
            </a:pPr>
            <a:r>
              <a:rPr lang="vi-VN" sz="40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Cho cưỡi ngựa tàu ca.</a:t>
            </a:r>
            <a:br>
              <a:rPr lang="vi-VN" sz="40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CEB35BDE-19AF-A688-F243-7F88193E7F37}"/>
              </a:ext>
            </a:extLst>
          </p:cNvPr>
          <p:cNvSpPr/>
          <p:nvPr/>
        </p:nvSpPr>
        <p:spPr>
          <a:xfrm>
            <a:off x="2131728" y="779527"/>
            <a:ext cx="564181" cy="47707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72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4D06AA-0255-927D-33FC-85F30A5C528B}"/>
              </a:ext>
            </a:extLst>
          </p:cNvPr>
          <p:cNvSpPr txBox="1"/>
          <p:nvPr/>
        </p:nvSpPr>
        <p:spPr>
          <a:xfrm>
            <a:off x="3263080" y="907171"/>
            <a:ext cx="6201696" cy="3921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Nơi cho mây dừng nghỉ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Để đi bốn phương trời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Nơi chim về ấp trứng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Nở những bài ca vui.</a:t>
            </a:r>
            <a:r>
              <a:rPr lang="vi-VN" sz="40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F0CEC52D-4BF9-9132-9AC3-E45CD0C0BD7D}"/>
              </a:ext>
            </a:extLst>
          </p:cNvPr>
          <p:cNvSpPr/>
          <p:nvPr/>
        </p:nvSpPr>
        <p:spPr>
          <a:xfrm>
            <a:off x="2175812" y="779526"/>
            <a:ext cx="564181" cy="5035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143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4D06AA-0255-927D-33FC-85F30A5C528B}"/>
              </a:ext>
            </a:extLst>
          </p:cNvPr>
          <p:cNvSpPr txBox="1"/>
          <p:nvPr/>
        </p:nvSpPr>
        <p:spPr>
          <a:xfrm>
            <a:off x="3263080" y="907171"/>
            <a:ext cx="620169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0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ai lắng tiếng ríu rang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Thoảng thơm trong hơi thở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Chắc chim mới ra ràng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Ồ! Hoa cau đã nở.</a:t>
            </a:r>
          </a:p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7030A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Đặng Hấn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F0CEC52D-4BF9-9132-9AC3-E45CD0C0BD7D}"/>
              </a:ext>
            </a:extLst>
          </p:cNvPr>
          <p:cNvSpPr/>
          <p:nvPr/>
        </p:nvSpPr>
        <p:spPr>
          <a:xfrm>
            <a:off x="2175812" y="779526"/>
            <a:ext cx="564181" cy="5035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36504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3808A34-6C64-1019-1485-DC402046EF14}"/>
              </a:ext>
            </a:extLst>
          </p:cNvPr>
          <p:cNvGrpSpPr/>
          <p:nvPr/>
        </p:nvGrpSpPr>
        <p:grpSpPr>
          <a:xfrm>
            <a:off x="5334705" y="1411600"/>
            <a:ext cx="6634712" cy="3169925"/>
            <a:chOff x="2975205" y="1255651"/>
            <a:chExt cx="5432196" cy="3036949"/>
          </a:xfrm>
        </p:grpSpPr>
        <p:sp>
          <p:nvSpPr>
            <p:cNvPr id="4" name="Rectangle: Rounded Corners 34">
              <a:extLst>
                <a:ext uri="{FF2B5EF4-FFF2-40B4-BE49-F238E27FC236}">
                  <a16:creationId xmlns="" xmlns:a16="http://schemas.microsoft.com/office/drawing/2014/main" id="{407E6334-25D8-89EF-A035-4225A83F7A67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518078 w 5432196"/>
                <a:gd name="connsiteY1" fmla="*/ 0 h 2568302"/>
                <a:gd name="connsiteX2" fmla="*/ 1146084 w 5432196"/>
                <a:gd name="connsiteY2" fmla="*/ 0 h 2568302"/>
                <a:gd name="connsiteX3" fmla="*/ 1686169 w 5432196"/>
                <a:gd name="connsiteY3" fmla="*/ 0 h 2568302"/>
                <a:gd name="connsiteX4" fmla="*/ 2226254 w 5432196"/>
                <a:gd name="connsiteY4" fmla="*/ 0 h 2568302"/>
                <a:gd name="connsiteX5" fmla="*/ 2898220 w 5432196"/>
                <a:gd name="connsiteY5" fmla="*/ 0 h 2568302"/>
                <a:gd name="connsiteX6" fmla="*/ 3394344 w 5432196"/>
                <a:gd name="connsiteY6" fmla="*/ 0 h 2568302"/>
                <a:gd name="connsiteX7" fmla="*/ 3934429 w 5432196"/>
                <a:gd name="connsiteY7" fmla="*/ 0 h 2568302"/>
                <a:gd name="connsiteX8" fmla="*/ 4914118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14118 w 5432196"/>
                <a:gd name="connsiteY13" fmla="*/ 2568302 h 2568302"/>
                <a:gd name="connsiteX14" fmla="*/ 4286112 w 5432196"/>
                <a:gd name="connsiteY14" fmla="*/ 2568302 h 2568302"/>
                <a:gd name="connsiteX15" fmla="*/ 3658107 w 5432196"/>
                <a:gd name="connsiteY15" fmla="*/ 2568302 h 2568302"/>
                <a:gd name="connsiteX16" fmla="*/ 2986140 w 5432196"/>
                <a:gd name="connsiteY16" fmla="*/ 2568302 h 2568302"/>
                <a:gd name="connsiteX17" fmla="*/ 2358135 w 5432196"/>
                <a:gd name="connsiteY17" fmla="*/ 2568302 h 2568302"/>
                <a:gd name="connsiteX18" fmla="*/ 1774089 w 5432196"/>
                <a:gd name="connsiteY18" fmla="*/ 2568302 h 2568302"/>
                <a:gd name="connsiteX19" fmla="*/ 1190044 w 5432196"/>
                <a:gd name="connsiteY19" fmla="*/ 2568302 h 2568302"/>
                <a:gd name="connsiteX20" fmla="*/ 518078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1387" y="197991"/>
                    <a:pt x="269436" y="54876"/>
                    <a:pt x="518078" y="0"/>
                  </a:cubicBezTo>
                  <a:cubicBezTo>
                    <a:pt x="659701" y="14275"/>
                    <a:pt x="912122" y="-30254"/>
                    <a:pt x="1146084" y="0"/>
                  </a:cubicBezTo>
                  <a:cubicBezTo>
                    <a:pt x="1380046" y="30254"/>
                    <a:pt x="1426534" y="17585"/>
                    <a:pt x="1686169" y="0"/>
                  </a:cubicBezTo>
                  <a:cubicBezTo>
                    <a:pt x="1945805" y="-17585"/>
                    <a:pt x="2042360" y="14011"/>
                    <a:pt x="2226254" y="0"/>
                  </a:cubicBezTo>
                  <a:cubicBezTo>
                    <a:pt x="2410148" y="-14011"/>
                    <a:pt x="2748289" y="16526"/>
                    <a:pt x="2898220" y="0"/>
                  </a:cubicBezTo>
                  <a:cubicBezTo>
                    <a:pt x="3048151" y="-16526"/>
                    <a:pt x="3252340" y="-19015"/>
                    <a:pt x="3394344" y="0"/>
                  </a:cubicBezTo>
                  <a:cubicBezTo>
                    <a:pt x="3536348" y="19015"/>
                    <a:pt x="3708195" y="12403"/>
                    <a:pt x="3934429" y="0"/>
                  </a:cubicBezTo>
                  <a:cubicBezTo>
                    <a:pt x="4160663" y="-12403"/>
                    <a:pt x="4623081" y="25647"/>
                    <a:pt x="4914118" y="0"/>
                  </a:cubicBezTo>
                  <a:cubicBezTo>
                    <a:pt x="5204129" y="-60694"/>
                    <a:pt x="5418482" y="180293"/>
                    <a:pt x="5432196" y="518078"/>
                  </a:cubicBezTo>
                  <a:cubicBezTo>
                    <a:pt x="5451096" y="766346"/>
                    <a:pt x="5447505" y="855452"/>
                    <a:pt x="5432196" y="1044115"/>
                  </a:cubicBezTo>
                  <a:cubicBezTo>
                    <a:pt x="5416887" y="1232778"/>
                    <a:pt x="5439258" y="1346447"/>
                    <a:pt x="5432196" y="1554830"/>
                  </a:cubicBezTo>
                  <a:cubicBezTo>
                    <a:pt x="5425134" y="1763214"/>
                    <a:pt x="5431820" y="1877753"/>
                    <a:pt x="5432196" y="2050224"/>
                  </a:cubicBezTo>
                  <a:cubicBezTo>
                    <a:pt x="5464332" y="2330653"/>
                    <a:pt x="5173894" y="2540642"/>
                    <a:pt x="4914118" y="2568302"/>
                  </a:cubicBezTo>
                  <a:cubicBezTo>
                    <a:pt x="4641375" y="2546006"/>
                    <a:pt x="4518488" y="2594932"/>
                    <a:pt x="4286112" y="2568302"/>
                  </a:cubicBezTo>
                  <a:cubicBezTo>
                    <a:pt x="4053736" y="2541672"/>
                    <a:pt x="3880308" y="2593613"/>
                    <a:pt x="3658107" y="2568302"/>
                  </a:cubicBezTo>
                  <a:cubicBezTo>
                    <a:pt x="3435906" y="2542991"/>
                    <a:pt x="3304211" y="2581026"/>
                    <a:pt x="2986140" y="2568302"/>
                  </a:cubicBezTo>
                  <a:cubicBezTo>
                    <a:pt x="2668069" y="2555578"/>
                    <a:pt x="2510383" y="2553157"/>
                    <a:pt x="2358135" y="2568302"/>
                  </a:cubicBezTo>
                  <a:cubicBezTo>
                    <a:pt x="2205888" y="2583447"/>
                    <a:pt x="1902480" y="2573740"/>
                    <a:pt x="1774089" y="2568302"/>
                  </a:cubicBezTo>
                  <a:cubicBezTo>
                    <a:pt x="1645698" y="2562864"/>
                    <a:pt x="1331445" y="2589614"/>
                    <a:pt x="1190044" y="2568302"/>
                  </a:cubicBezTo>
                  <a:cubicBezTo>
                    <a:pt x="1048644" y="2546990"/>
                    <a:pt x="845553" y="2555609"/>
                    <a:pt x="518078" y="2568302"/>
                  </a:cubicBezTo>
                  <a:cubicBezTo>
                    <a:pt x="247416" y="2585155"/>
                    <a:pt x="53384" y="2348248"/>
                    <a:pt x="0" y="2050224"/>
                  </a:cubicBezTo>
                  <a:cubicBezTo>
                    <a:pt x="21867" y="1849868"/>
                    <a:pt x="-6218" y="1676397"/>
                    <a:pt x="0" y="1539509"/>
                  </a:cubicBezTo>
                  <a:cubicBezTo>
                    <a:pt x="6218" y="1402622"/>
                    <a:pt x="16705" y="1199114"/>
                    <a:pt x="0" y="998150"/>
                  </a:cubicBezTo>
                  <a:cubicBezTo>
                    <a:pt x="-16705" y="797186"/>
                    <a:pt x="-23664" y="641939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1362" y="273604"/>
                    <a:pt x="246295" y="25631"/>
                    <a:pt x="518078" y="0"/>
                  </a:cubicBezTo>
                  <a:cubicBezTo>
                    <a:pt x="689230" y="3860"/>
                    <a:pt x="1041464" y="-25685"/>
                    <a:pt x="1190044" y="0"/>
                  </a:cubicBezTo>
                  <a:cubicBezTo>
                    <a:pt x="1338624" y="25685"/>
                    <a:pt x="1537326" y="-11304"/>
                    <a:pt x="1730129" y="0"/>
                  </a:cubicBezTo>
                  <a:cubicBezTo>
                    <a:pt x="1922933" y="11304"/>
                    <a:pt x="2127335" y="-7751"/>
                    <a:pt x="2270214" y="0"/>
                  </a:cubicBezTo>
                  <a:cubicBezTo>
                    <a:pt x="2413094" y="7751"/>
                    <a:pt x="2729505" y="27468"/>
                    <a:pt x="2942180" y="0"/>
                  </a:cubicBezTo>
                  <a:cubicBezTo>
                    <a:pt x="3154855" y="-27468"/>
                    <a:pt x="3368738" y="-4307"/>
                    <a:pt x="3526225" y="0"/>
                  </a:cubicBezTo>
                  <a:cubicBezTo>
                    <a:pt x="3683712" y="4307"/>
                    <a:pt x="4061522" y="-2753"/>
                    <a:pt x="4242152" y="0"/>
                  </a:cubicBezTo>
                  <a:cubicBezTo>
                    <a:pt x="4422782" y="2753"/>
                    <a:pt x="4689208" y="-23213"/>
                    <a:pt x="4914118" y="0"/>
                  </a:cubicBezTo>
                  <a:cubicBezTo>
                    <a:pt x="5158405" y="22023"/>
                    <a:pt x="5476422" y="182994"/>
                    <a:pt x="5432196" y="518078"/>
                  </a:cubicBezTo>
                  <a:cubicBezTo>
                    <a:pt x="5444994" y="644890"/>
                    <a:pt x="5409249" y="881699"/>
                    <a:pt x="5432196" y="998150"/>
                  </a:cubicBezTo>
                  <a:cubicBezTo>
                    <a:pt x="5455143" y="1114601"/>
                    <a:pt x="5418007" y="1336090"/>
                    <a:pt x="5432196" y="1539509"/>
                  </a:cubicBezTo>
                  <a:cubicBezTo>
                    <a:pt x="5446385" y="1742928"/>
                    <a:pt x="5433068" y="1827586"/>
                    <a:pt x="5432196" y="2050224"/>
                  </a:cubicBezTo>
                  <a:cubicBezTo>
                    <a:pt x="5436897" y="2275397"/>
                    <a:pt x="5168616" y="2508268"/>
                    <a:pt x="4914118" y="2568302"/>
                  </a:cubicBezTo>
                  <a:cubicBezTo>
                    <a:pt x="4814720" y="2548941"/>
                    <a:pt x="4549574" y="2574685"/>
                    <a:pt x="4417993" y="2568302"/>
                  </a:cubicBezTo>
                  <a:cubicBezTo>
                    <a:pt x="4286412" y="2561919"/>
                    <a:pt x="3970024" y="2572759"/>
                    <a:pt x="3702067" y="2568302"/>
                  </a:cubicBezTo>
                  <a:cubicBezTo>
                    <a:pt x="3434110" y="2563845"/>
                    <a:pt x="3325896" y="2554395"/>
                    <a:pt x="3118022" y="2568302"/>
                  </a:cubicBezTo>
                  <a:cubicBezTo>
                    <a:pt x="2910148" y="2582209"/>
                    <a:pt x="2699970" y="2589983"/>
                    <a:pt x="2533976" y="2568302"/>
                  </a:cubicBezTo>
                  <a:cubicBezTo>
                    <a:pt x="2367982" y="2546621"/>
                    <a:pt x="2169928" y="2568216"/>
                    <a:pt x="1818050" y="2568302"/>
                  </a:cubicBezTo>
                  <a:cubicBezTo>
                    <a:pt x="1466172" y="2568388"/>
                    <a:pt x="1480025" y="2592225"/>
                    <a:pt x="1146084" y="2568302"/>
                  </a:cubicBezTo>
                  <a:cubicBezTo>
                    <a:pt x="812143" y="2544379"/>
                    <a:pt x="649034" y="2597098"/>
                    <a:pt x="518078" y="2568302"/>
                  </a:cubicBezTo>
                  <a:cubicBezTo>
                    <a:pt x="219052" y="2543976"/>
                    <a:pt x="11028" y="2367066"/>
                    <a:pt x="0" y="2050224"/>
                  </a:cubicBezTo>
                  <a:cubicBezTo>
                    <a:pt x="9826" y="1898912"/>
                    <a:pt x="-13276" y="1790722"/>
                    <a:pt x="0" y="1539509"/>
                  </a:cubicBezTo>
                  <a:cubicBezTo>
                    <a:pt x="13276" y="1288296"/>
                    <a:pt x="4863" y="1291137"/>
                    <a:pt x="0" y="1044115"/>
                  </a:cubicBezTo>
                  <a:cubicBezTo>
                    <a:pt x="-4863" y="797093"/>
                    <a:pt x="-3027" y="647084"/>
                    <a:pt x="0" y="518078"/>
                  </a:cubicBezTo>
                  <a:close/>
                </a:path>
              </a:pathLst>
            </a:custGeom>
            <a:solidFill>
              <a:schemeClr val="accent1">
                <a:alpha val="94902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757748"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Phân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757748"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Tất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cả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viên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đều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757748"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Giải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nghĩa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. </a:t>
              </a:r>
              <a:endParaRPr lang="vi-VN" sz="3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" name="Rectangle: Rounded Corners 35">
              <a:extLst>
                <a:ext uri="{FF2B5EF4-FFF2-40B4-BE49-F238E27FC236}">
                  <a16:creationId xmlns="" xmlns:a16="http://schemas.microsoft.com/office/drawing/2014/main" id="{16C31472-2FEF-81AC-7F44-3AA9691EFC5E}"/>
                </a:ext>
              </a:extLst>
            </p:cNvPr>
            <p:cNvSpPr/>
            <p:nvPr/>
          </p:nvSpPr>
          <p:spPr>
            <a:xfrm>
              <a:off x="4589851" y="1255651"/>
              <a:ext cx="2453009" cy="796834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4000" b="1" kern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</a:t>
              </a:r>
              <a:r>
                <a:rPr lang="en-US" sz="4000" b="1" kern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ầu</a:t>
              </a:r>
              <a:endParaRPr lang="en-US" sz="40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7CDDD6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03CD098C-DF9E-6BC2-5E62-D2A998632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56233" y="2248596"/>
              <a:ext cx="539794" cy="53979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AF560462-F3F4-5CE7-DBE9-317FFFB32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25205" y="2853858"/>
              <a:ext cx="539793" cy="53979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1EF6F84-2236-E843-EB00-4F984D1B2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50160" y="3571452"/>
              <a:ext cx="545867" cy="545867"/>
            </a:xfrm>
            <a:prstGeom prst="rect">
              <a:avLst/>
            </a:prstGeom>
          </p:spPr>
        </p:pic>
      </p:grpSp>
      <p:pic>
        <p:nvPicPr>
          <p:cNvPr id="9" name="Picture 8" descr="A group of dolls&#10;&#10;Description automatically generated with low confidence">
            <a:extLst>
              <a:ext uri="{FF2B5EF4-FFF2-40B4-BE49-F238E27FC236}">
                <a16:creationId xmlns="" xmlns:a16="http://schemas.microsoft.com/office/drawing/2014/main" id="{DD54D07A-2FD4-A5D7-343B-AD51F0BE0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23" y="1905000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Google Shape;2351;p42">
            <a:extLst>
              <a:ext uri="{FF2B5EF4-FFF2-40B4-BE49-F238E27FC236}">
                <a16:creationId xmlns="" xmlns:a16="http://schemas.microsoft.com/office/drawing/2014/main" id="{143191EA-9FB7-0E8E-2346-7D75EB8CD0A6}"/>
              </a:ext>
            </a:extLst>
          </p:cNvPr>
          <p:cNvSpPr txBox="1">
            <a:spLocks/>
          </p:cNvSpPr>
          <p:nvPr/>
        </p:nvSpPr>
        <p:spPr>
          <a:xfrm>
            <a:off x="1438276" y="0"/>
            <a:ext cx="8963516" cy="141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>
                <a:srgbClr val="E6FFFD"/>
              </a:buClr>
            </a:pP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6000" b="1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9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iagram&#10;&#10;Description automatically generated">
            <a:extLst>
              <a:ext uri="{FF2B5EF4-FFF2-40B4-BE49-F238E27FC236}">
                <a16:creationId xmlns="" xmlns:a16="http://schemas.microsoft.com/office/drawing/2014/main" id="{F1C4A58F-C09C-408F-A333-4D4C362A6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0" b="7020"/>
          <a:stretch/>
        </p:blipFill>
        <p:spPr>
          <a:xfrm>
            <a:off x="0" y="0"/>
            <a:ext cx="12306773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245E8A8-641A-473F-8438-4F932B065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841" y="1033670"/>
            <a:ext cx="6949507" cy="26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9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6BD5F18A-305D-DE86-91FD-7493D0F1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39" y="-122879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="" xmlns:a16="http://schemas.microsoft.com/office/drawing/2014/main" id="{52D57391-E826-3000-8A27-367B9067B83B}"/>
              </a:ext>
            </a:extLst>
          </p:cNvPr>
          <p:cNvSpPr txBox="1"/>
          <p:nvPr/>
        </p:nvSpPr>
        <p:spPr>
          <a:xfrm>
            <a:off x="1340015" y="973830"/>
            <a:ext cx="11111949" cy="46474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GB" alt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 </a:t>
            </a:r>
            <a:r>
              <a:rPr lang="en-US" altLang="en-GB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 các khổ thơ ứng với mỗi ý sau</a:t>
            </a:r>
            <a:r>
              <a:rPr lang="en-US" alt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vi-VN" alt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vi-VN" alt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 hình dáng cây cau.</a:t>
            </a:r>
          </a:p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vi-VN" alt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 lợi ích của cây cau.</a:t>
            </a:r>
          </a:p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vi-VN" alt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tình cảm của tác giả với cây cau.</a:t>
            </a:r>
            <a:endParaRPr lang="vi-VN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26BB1FF-B8EF-4094-AD40-2A29CCED30FE}"/>
              </a:ext>
            </a:extLst>
          </p:cNvPr>
          <p:cNvSpPr txBox="1"/>
          <p:nvPr/>
        </p:nvSpPr>
        <p:spPr>
          <a:xfrm>
            <a:off x="6669793" y="2779638"/>
            <a:ext cx="4350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dirty="0"/>
              <a:t>        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Khổ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khổ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lang="vi-VN" sz="2500" dirty="0">
              <a:solidFill>
                <a:srgbClr val="FF0000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B2233D4A-DCB3-4008-9836-D1EB60A5EAE2}"/>
              </a:ext>
            </a:extLst>
          </p:cNvPr>
          <p:cNvSpPr/>
          <p:nvPr/>
        </p:nvSpPr>
        <p:spPr>
          <a:xfrm>
            <a:off x="6315939" y="3092044"/>
            <a:ext cx="663677" cy="38345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Arrow: Right 8">
            <a:extLst>
              <a:ext uri="{FF2B5EF4-FFF2-40B4-BE49-F238E27FC236}">
                <a16:creationId xmlns="" xmlns:a16="http://schemas.microsoft.com/office/drawing/2014/main" id="{A78FD562-5DA3-408F-833A-CF4FD77BFB6E}"/>
              </a:ext>
            </a:extLst>
          </p:cNvPr>
          <p:cNvSpPr/>
          <p:nvPr/>
        </p:nvSpPr>
        <p:spPr>
          <a:xfrm>
            <a:off x="6338352" y="4225950"/>
            <a:ext cx="663677" cy="38345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Arrow: Right 10">
            <a:extLst>
              <a:ext uri="{FF2B5EF4-FFF2-40B4-BE49-F238E27FC236}">
                <a16:creationId xmlns="" xmlns:a16="http://schemas.microsoft.com/office/drawing/2014/main" id="{7DF57840-B35F-4ECB-9D6C-45926A0A11E0}"/>
              </a:ext>
            </a:extLst>
          </p:cNvPr>
          <p:cNvSpPr/>
          <p:nvPr/>
        </p:nvSpPr>
        <p:spPr>
          <a:xfrm>
            <a:off x="10416774" y="5318519"/>
            <a:ext cx="477606" cy="383458"/>
          </a:xfrm>
          <a:prstGeom prst="rightArrow">
            <a:avLst>
              <a:gd name="adj1" fmla="val 50000"/>
              <a:gd name="adj2" fmla="val 42308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A9DF48B-A730-4C9B-9FD8-79C8A3F2D58D}"/>
              </a:ext>
            </a:extLst>
          </p:cNvPr>
          <p:cNvSpPr txBox="1"/>
          <p:nvPr/>
        </p:nvSpPr>
        <p:spPr>
          <a:xfrm>
            <a:off x="6724316" y="3970787"/>
            <a:ext cx="4350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dirty="0"/>
              <a:t>        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Khổ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3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khổ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4</a:t>
            </a:r>
            <a:endParaRPr lang="vi-VN" sz="25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230347E-554A-4D04-9D99-0428802963BD}"/>
              </a:ext>
            </a:extLst>
          </p:cNvPr>
          <p:cNvSpPr txBox="1"/>
          <p:nvPr/>
        </p:nvSpPr>
        <p:spPr>
          <a:xfrm>
            <a:off x="9958180" y="5111181"/>
            <a:ext cx="2233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dirty="0"/>
              <a:t>        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Khổ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5</a:t>
            </a:r>
            <a:endParaRPr lang="vi-VN" sz="2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1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9" grpId="0" animBg="1"/>
      <p:bldP spid="11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6BD5F18A-305D-DE86-91FD-7493D0F1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="" xmlns:a16="http://schemas.microsoft.com/office/drawing/2014/main" id="{52D57391-E826-3000-8A27-367B9067B83B}"/>
              </a:ext>
            </a:extLst>
          </p:cNvPr>
          <p:cNvSpPr txBox="1"/>
          <p:nvPr/>
        </p:nvSpPr>
        <p:spPr>
          <a:xfrm>
            <a:off x="540025" y="1644911"/>
            <a:ext cx="11111949" cy="31139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GB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GB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 từ ngữ nào tả hình dáng cây cau làm em liên tưởng đến con người?</a:t>
            </a:r>
          </a:p>
          <a:p>
            <a:pPr algn="just">
              <a:lnSpc>
                <a:spcPct val="150000"/>
              </a:lnSpc>
            </a:pP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alt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 khiêm nhường, mảnh khảnh. Da bạc thếch tháng ngày. Thân bền khinh bão tố</a:t>
            </a:r>
            <a:endParaRPr lang="vi-VN" alt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73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6BD5F18A-305D-DE86-91FD-7493D0F1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="" xmlns:a16="http://schemas.microsoft.com/office/drawing/2014/main" id="{52D57391-E826-3000-8A27-367B9067B83B}"/>
              </a:ext>
            </a:extLst>
          </p:cNvPr>
          <p:cNvSpPr txBox="1"/>
          <p:nvPr/>
        </p:nvSpPr>
        <p:spPr>
          <a:xfrm>
            <a:off x="540025" y="951736"/>
            <a:ext cx="11111949" cy="4435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GB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GB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 từ ngữ nào hình ảnh nào miêu tả cây cau như một con người giàu tình thương yêu, sẵn sàng giúp đỡ người khác?</a:t>
            </a:r>
          </a:p>
          <a:p>
            <a:pPr algn="just">
              <a:lnSpc>
                <a:spcPct val="150000"/>
              </a:lnSpc>
            </a:pP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“Mà tấm lòng thơm thảo/ Đỏ môi ngoại nhai trầu/ Thương yêu đàn em lắm/ Cho cưỡi ngựa tàu cau/ Nơi cho mây dừng nghỉ/ Để đi bốn phương trời/ Nơi chim về ấp trứng/ Nở những bài ca vui”.</a:t>
            </a:r>
          </a:p>
        </p:txBody>
      </p:sp>
    </p:spTree>
    <p:extLst>
      <p:ext uri="{BB962C8B-B14F-4D97-AF65-F5344CB8AC3E}">
        <p14:creationId xmlns:p14="http://schemas.microsoft.com/office/powerpoint/2010/main" val="12293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6BD5F18A-305D-DE86-91FD-7493D0F1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="" xmlns:a16="http://schemas.microsoft.com/office/drawing/2014/main" id="{52D57391-E826-3000-8A27-367B9067B83B}"/>
              </a:ext>
            </a:extLst>
          </p:cNvPr>
          <p:cNvSpPr txBox="1"/>
          <p:nvPr/>
        </p:nvSpPr>
        <p:spPr>
          <a:xfrm>
            <a:off x="540025" y="951736"/>
            <a:ext cx="11111949" cy="36971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r>
              <a:rPr lang="en-GB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GB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Qua hình ảnh cây cau, tác giả bài thơ muốn nói lên điều gì?</a:t>
            </a:r>
            <a:r>
              <a:rPr lang="vi-VN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algn="just">
              <a:lnSpc>
                <a:spcPct val="150000"/>
              </a:lnSpc>
            </a:pP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hình ảnh cây cau, tác giả ca ngợi những phẩm chất tốt đẹp của con người như: khiêm nhường, dũng cảm, thẳng thắn, giàu lòng thương yêu, sẵn sàng giúp đỡ người khác.</a:t>
            </a:r>
          </a:p>
        </p:txBody>
      </p:sp>
    </p:spTree>
    <p:extLst>
      <p:ext uri="{BB962C8B-B14F-4D97-AF65-F5344CB8AC3E}">
        <p14:creationId xmlns:p14="http://schemas.microsoft.com/office/powerpoint/2010/main" val="124106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1586784"/>
            <a:ext cx="6573079" cy="29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6BD5F18A-305D-DE86-91FD-7493D0F1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="" xmlns:a16="http://schemas.microsoft.com/office/drawing/2014/main" id="{52D57391-E826-3000-8A27-367B9067B83B}"/>
              </a:ext>
            </a:extLst>
          </p:cNvPr>
          <p:cNvSpPr txBox="1"/>
          <p:nvPr/>
        </p:nvSpPr>
        <p:spPr>
          <a:xfrm>
            <a:off x="549964" y="1536804"/>
            <a:ext cx="11111949" cy="22198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</a:t>
            </a:r>
            <a:r>
              <a:rPr lang="en-GB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GB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 học được điều gì ở bài thơ này về cách tả cây cối?</a:t>
            </a:r>
            <a:r>
              <a:rPr lang="vi-VN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>
              <a:lnSpc>
                <a:spcPct val="150000"/>
              </a:lnSpc>
            </a:pP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học được cách nhà thơ miêu tả hình dáng, phẩm chất và ích lợi của cây cau bằng các từ ngữ miêu tả con người.</a:t>
            </a:r>
          </a:p>
        </p:txBody>
      </p:sp>
    </p:spTree>
    <p:extLst>
      <p:ext uri="{BB962C8B-B14F-4D97-AF65-F5344CB8AC3E}">
        <p14:creationId xmlns:p14="http://schemas.microsoft.com/office/powerpoint/2010/main" val="413810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57DF8C3-03B5-4D57-D441-CDE43925A9EA}"/>
              </a:ext>
            </a:extLst>
          </p:cNvPr>
          <p:cNvGrpSpPr/>
          <p:nvPr/>
        </p:nvGrpSpPr>
        <p:grpSpPr>
          <a:xfrm>
            <a:off x="698080" y="226875"/>
            <a:ext cx="7823067" cy="1666372"/>
            <a:chOff x="108731" y="2335419"/>
            <a:chExt cx="5867300" cy="1249779"/>
          </a:xfrm>
        </p:grpSpPr>
        <p:sp>
          <p:nvSpPr>
            <p:cNvPr id="4" name="Speech Bubble: Rectangle with Corners Rounded 8">
              <a:extLst>
                <a:ext uri="{FF2B5EF4-FFF2-40B4-BE49-F238E27FC236}">
                  <a16:creationId xmlns="" xmlns:a16="http://schemas.microsoft.com/office/drawing/2014/main" id="{A8C9CD43-114A-A2AA-4FD8-A488E04424E4}"/>
                </a:ext>
              </a:extLst>
            </p:cNvPr>
            <p:cNvSpPr/>
            <p:nvPr/>
          </p:nvSpPr>
          <p:spPr>
            <a:xfrm>
              <a:off x="108731" y="2335419"/>
              <a:ext cx="5867300" cy="1249779"/>
            </a:xfrm>
            <a:custGeom>
              <a:avLst/>
              <a:gdLst>
                <a:gd name="connsiteX0" fmla="*/ 0 w 4838404"/>
                <a:gd name="connsiteY0" fmla="*/ 208301 h 1249779"/>
                <a:gd name="connsiteX1" fmla="*/ 208301 w 4838404"/>
                <a:gd name="connsiteY1" fmla="*/ 0 h 1249779"/>
                <a:gd name="connsiteX2" fmla="*/ 806401 w 4838404"/>
                <a:gd name="connsiteY2" fmla="*/ 0 h 1249779"/>
                <a:gd name="connsiteX3" fmla="*/ 806401 w 4838404"/>
                <a:gd name="connsiteY3" fmla="*/ 0 h 1249779"/>
                <a:gd name="connsiteX4" fmla="*/ 2016002 w 4838404"/>
                <a:gd name="connsiteY4" fmla="*/ 0 h 1249779"/>
                <a:gd name="connsiteX5" fmla="*/ 4630103 w 4838404"/>
                <a:gd name="connsiteY5" fmla="*/ 0 h 1249779"/>
                <a:gd name="connsiteX6" fmla="*/ 4838404 w 4838404"/>
                <a:gd name="connsiteY6" fmla="*/ 208301 h 1249779"/>
                <a:gd name="connsiteX7" fmla="*/ 4838404 w 4838404"/>
                <a:gd name="connsiteY7" fmla="*/ 729038 h 1249779"/>
                <a:gd name="connsiteX8" fmla="*/ 4838404 w 4838404"/>
                <a:gd name="connsiteY8" fmla="*/ 729038 h 1249779"/>
                <a:gd name="connsiteX9" fmla="*/ 4838404 w 4838404"/>
                <a:gd name="connsiteY9" fmla="*/ 1041483 h 1249779"/>
                <a:gd name="connsiteX10" fmla="*/ 4838404 w 4838404"/>
                <a:gd name="connsiteY10" fmla="*/ 1041478 h 1249779"/>
                <a:gd name="connsiteX11" fmla="*/ 4630103 w 4838404"/>
                <a:gd name="connsiteY11" fmla="*/ 1249779 h 1249779"/>
                <a:gd name="connsiteX12" fmla="*/ 2016002 w 4838404"/>
                <a:gd name="connsiteY12" fmla="*/ 1249779 h 1249779"/>
                <a:gd name="connsiteX13" fmla="*/ 806401 w 4838404"/>
                <a:gd name="connsiteY13" fmla="*/ 1249779 h 1249779"/>
                <a:gd name="connsiteX14" fmla="*/ 806401 w 4838404"/>
                <a:gd name="connsiteY14" fmla="*/ 1249779 h 1249779"/>
                <a:gd name="connsiteX15" fmla="*/ 208301 w 4838404"/>
                <a:gd name="connsiteY15" fmla="*/ 1249779 h 1249779"/>
                <a:gd name="connsiteX16" fmla="*/ 0 w 4838404"/>
                <a:gd name="connsiteY16" fmla="*/ 1041478 h 1249779"/>
                <a:gd name="connsiteX17" fmla="*/ 0 w 4838404"/>
                <a:gd name="connsiteY17" fmla="*/ 1041483 h 1249779"/>
                <a:gd name="connsiteX18" fmla="*/ -243468 w 4838404"/>
                <a:gd name="connsiteY18" fmla="*/ 838489 h 1249779"/>
                <a:gd name="connsiteX19" fmla="*/ 0 w 4838404"/>
                <a:gd name="connsiteY19" fmla="*/ 729038 h 1249779"/>
                <a:gd name="connsiteX20" fmla="*/ 0 w 4838404"/>
                <a:gd name="connsiteY20" fmla="*/ 208301 h 124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38404" h="1249779" fill="none" extrusionOk="0">
                  <a:moveTo>
                    <a:pt x="0" y="208301"/>
                  </a:moveTo>
                  <a:cubicBezTo>
                    <a:pt x="11337" y="99396"/>
                    <a:pt x="75824" y="7011"/>
                    <a:pt x="208301" y="0"/>
                  </a:cubicBezTo>
                  <a:cubicBezTo>
                    <a:pt x="343880" y="-28753"/>
                    <a:pt x="550927" y="28229"/>
                    <a:pt x="806401" y="0"/>
                  </a:cubicBezTo>
                  <a:lnTo>
                    <a:pt x="806401" y="0"/>
                  </a:lnTo>
                  <a:cubicBezTo>
                    <a:pt x="1033204" y="60725"/>
                    <a:pt x="1754184" y="54041"/>
                    <a:pt x="2016002" y="0"/>
                  </a:cubicBezTo>
                  <a:cubicBezTo>
                    <a:pt x="2288051" y="-117130"/>
                    <a:pt x="4118833" y="123459"/>
                    <a:pt x="4630103" y="0"/>
                  </a:cubicBezTo>
                  <a:cubicBezTo>
                    <a:pt x="4751275" y="9768"/>
                    <a:pt x="4836294" y="93555"/>
                    <a:pt x="4838404" y="208301"/>
                  </a:cubicBezTo>
                  <a:cubicBezTo>
                    <a:pt x="4825901" y="263061"/>
                    <a:pt x="4827746" y="641557"/>
                    <a:pt x="4838404" y="729038"/>
                  </a:cubicBezTo>
                  <a:lnTo>
                    <a:pt x="4838404" y="729038"/>
                  </a:lnTo>
                  <a:cubicBezTo>
                    <a:pt x="4843748" y="782461"/>
                    <a:pt x="4824969" y="988603"/>
                    <a:pt x="4838404" y="1041483"/>
                  </a:cubicBezTo>
                  <a:lnTo>
                    <a:pt x="4838404" y="1041478"/>
                  </a:lnTo>
                  <a:cubicBezTo>
                    <a:pt x="4826206" y="1141243"/>
                    <a:pt x="4741976" y="1260095"/>
                    <a:pt x="4630103" y="1249779"/>
                  </a:cubicBezTo>
                  <a:cubicBezTo>
                    <a:pt x="3603204" y="1383173"/>
                    <a:pt x="2774257" y="1119059"/>
                    <a:pt x="2016002" y="1249779"/>
                  </a:cubicBezTo>
                  <a:cubicBezTo>
                    <a:pt x="1597903" y="1200099"/>
                    <a:pt x="1085935" y="1145378"/>
                    <a:pt x="806401" y="1249779"/>
                  </a:cubicBezTo>
                  <a:lnTo>
                    <a:pt x="806401" y="1249779"/>
                  </a:lnTo>
                  <a:cubicBezTo>
                    <a:pt x="516202" y="1224606"/>
                    <a:pt x="408819" y="1239259"/>
                    <a:pt x="208301" y="1249779"/>
                  </a:cubicBezTo>
                  <a:cubicBezTo>
                    <a:pt x="73288" y="1249695"/>
                    <a:pt x="1724" y="1152982"/>
                    <a:pt x="0" y="1041478"/>
                  </a:cubicBezTo>
                  <a:lnTo>
                    <a:pt x="0" y="1041483"/>
                  </a:lnTo>
                  <a:cubicBezTo>
                    <a:pt x="-96100" y="983604"/>
                    <a:pt x="-205237" y="906647"/>
                    <a:pt x="-243468" y="838489"/>
                  </a:cubicBezTo>
                  <a:cubicBezTo>
                    <a:pt x="-188011" y="831647"/>
                    <a:pt x="-30915" y="742036"/>
                    <a:pt x="0" y="729038"/>
                  </a:cubicBezTo>
                  <a:cubicBezTo>
                    <a:pt x="-20507" y="528137"/>
                    <a:pt x="18486" y="357830"/>
                    <a:pt x="0" y="208301"/>
                  </a:cubicBezTo>
                  <a:close/>
                </a:path>
                <a:path w="4838404" h="1249779" stroke="0" extrusionOk="0">
                  <a:moveTo>
                    <a:pt x="0" y="208301"/>
                  </a:moveTo>
                  <a:cubicBezTo>
                    <a:pt x="-5071" y="101931"/>
                    <a:pt x="110378" y="-11577"/>
                    <a:pt x="208301" y="0"/>
                  </a:cubicBezTo>
                  <a:cubicBezTo>
                    <a:pt x="291371" y="43685"/>
                    <a:pt x="635056" y="-31363"/>
                    <a:pt x="806401" y="0"/>
                  </a:cubicBezTo>
                  <a:lnTo>
                    <a:pt x="806401" y="0"/>
                  </a:lnTo>
                  <a:cubicBezTo>
                    <a:pt x="1122541" y="-66706"/>
                    <a:pt x="1882786" y="38514"/>
                    <a:pt x="2016002" y="0"/>
                  </a:cubicBezTo>
                  <a:cubicBezTo>
                    <a:pt x="2745233" y="-134364"/>
                    <a:pt x="3975844" y="130381"/>
                    <a:pt x="4630103" y="0"/>
                  </a:cubicBezTo>
                  <a:cubicBezTo>
                    <a:pt x="4739852" y="-12472"/>
                    <a:pt x="4840827" y="91382"/>
                    <a:pt x="4838404" y="208301"/>
                  </a:cubicBezTo>
                  <a:cubicBezTo>
                    <a:pt x="4823244" y="265499"/>
                    <a:pt x="4831726" y="640122"/>
                    <a:pt x="4838404" y="729038"/>
                  </a:cubicBezTo>
                  <a:lnTo>
                    <a:pt x="4838404" y="729038"/>
                  </a:lnTo>
                  <a:cubicBezTo>
                    <a:pt x="4853475" y="818772"/>
                    <a:pt x="4811925" y="909010"/>
                    <a:pt x="4838404" y="1041483"/>
                  </a:cubicBezTo>
                  <a:lnTo>
                    <a:pt x="4838404" y="1041478"/>
                  </a:lnTo>
                  <a:cubicBezTo>
                    <a:pt x="4845468" y="1155748"/>
                    <a:pt x="4729254" y="1254383"/>
                    <a:pt x="4630103" y="1249779"/>
                  </a:cubicBezTo>
                  <a:cubicBezTo>
                    <a:pt x="3966767" y="1212020"/>
                    <a:pt x="2333652" y="1300277"/>
                    <a:pt x="2016002" y="1249779"/>
                  </a:cubicBezTo>
                  <a:cubicBezTo>
                    <a:pt x="1413743" y="1325436"/>
                    <a:pt x="1094119" y="1345543"/>
                    <a:pt x="806401" y="1249779"/>
                  </a:cubicBezTo>
                  <a:lnTo>
                    <a:pt x="806401" y="1249779"/>
                  </a:lnTo>
                  <a:cubicBezTo>
                    <a:pt x="605747" y="1296387"/>
                    <a:pt x="358270" y="1241190"/>
                    <a:pt x="208301" y="1249779"/>
                  </a:cubicBezTo>
                  <a:cubicBezTo>
                    <a:pt x="83053" y="1240471"/>
                    <a:pt x="5806" y="1155160"/>
                    <a:pt x="0" y="1041478"/>
                  </a:cubicBezTo>
                  <a:lnTo>
                    <a:pt x="0" y="1041483"/>
                  </a:lnTo>
                  <a:cubicBezTo>
                    <a:pt x="-60949" y="977313"/>
                    <a:pt x="-141750" y="950583"/>
                    <a:pt x="-243468" y="838489"/>
                  </a:cubicBezTo>
                  <a:cubicBezTo>
                    <a:pt x="-196881" y="811341"/>
                    <a:pt x="-101417" y="751063"/>
                    <a:pt x="0" y="729038"/>
                  </a:cubicBezTo>
                  <a:cubicBezTo>
                    <a:pt x="26936" y="554714"/>
                    <a:pt x="-15162" y="282617"/>
                    <a:pt x="0" y="20830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6">
                  <a:lumMod val="2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2842418190">
                    <a:custGeom>
                      <a:avLst/>
                      <a:gdLst>
                        <a:gd name="connsiteX0" fmla="*/ 0 w 7823067"/>
                        <a:gd name="connsiteY0" fmla="*/ 277734 h 1666372"/>
                        <a:gd name="connsiteX1" fmla="*/ 336795 w 7823067"/>
                        <a:gd name="connsiteY1" fmla="*/ 0 h 1666372"/>
                        <a:gd name="connsiteX2" fmla="*/ 1303845 w 7823067"/>
                        <a:gd name="connsiteY2" fmla="*/ 0 h 1666372"/>
                        <a:gd name="connsiteX3" fmla="*/ 1303845 w 7823067"/>
                        <a:gd name="connsiteY3" fmla="*/ 0 h 1666372"/>
                        <a:gd name="connsiteX4" fmla="*/ 3259611 w 7823067"/>
                        <a:gd name="connsiteY4" fmla="*/ 0 h 1666372"/>
                        <a:gd name="connsiteX5" fmla="*/ 7486271 w 7823067"/>
                        <a:gd name="connsiteY5" fmla="*/ 0 h 1666372"/>
                        <a:gd name="connsiteX6" fmla="*/ 7823067 w 7823067"/>
                        <a:gd name="connsiteY6" fmla="*/ 277734 h 1666372"/>
                        <a:gd name="connsiteX7" fmla="*/ 7823067 w 7823067"/>
                        <a:gd name="connsiteY7" fmla="*/ 972050 h 1666372"/>
                        <a:gd name="connsiteX8" fmla="*/ 7823067 w 7823067"/>
                        <a:gd name="connsiteY8" fmla="*/ 972050 h 1666372"/>
                        <a:gd name="connsiteX9" fmla="*/ 7823067 w 7823067"/>
                        <a:gd name="connsiteY9" fmla="*/ 1388644 h 1666372"/>
                        <a:gd name="connsiteX10" fmla="*/ 7823067 w 7823067"/>
                        <a:gd name="connsiteY10" fmla="*/ 1388637 h 1666372"/>
                        <a:gd name="connsiteX11" fmla="*/ 7486271 w 7823067"/>
                        <a:gd name="connsiteY11" fmla="*/ 1666372 h 1666372"/>
                        <a:gd name="connsiteX12" fmla="*/ 3259611 w 7823067"/>
                        <a:gd name="connsiteY12" fmla="*/ 1666372 h 1666372"/>
                        <a:gd name="connsiteX13" fmla="*/ 1303845 w 7823067"/>
                        <a:gd name="connsiteY13" fmla="*/ 1666372 h 1666372"/>
                        <a:gd name="connsiteX14" fmla="*/ 1303845 w 7823067"/>
                        <a:gd name="connsiteY14" fmla="*/ 1666372 h 1666372"/>
                        <a:gd name="connsiteX15" fmla="*/ 336795 w 7823067"/>
                        <a:gd name="connsiteY15" fmla="*/ 1666372 h 1666372"/>
                        <a:gd name="connsiteX16" fmla="*/ 0 w 7823067"/>
                        <a:gd name="connsiteY16" fmla="*/ 1388637 h 1666372"/>
                        <a:gd name="connsiteX17" fmla="*/ 0 w 7823067"/>
                        <a:gd name="connsiteY17" fmla="*/ 1388644 h 1666372"/>
                        <a:gd name="connsiteX18" fmla="*/ -393656 w 7823067"/>
                        <a:gd name="connsiteY18" fmla="*/ 1117985 h 1666372"/>
                        <a:gd name="connsiteX19" fmla="*/ 0 w 7823067"/>
                        <a:gd name="connsiteY19" fmla="*/ 972050 h 1666372"/>
                        <a:gd name="connsiteX20" fmla="*/ 0 w 7823067"/>
                        <a:gd name="connsiteY20" fmla="*/ 277734 h 1666372"/>
                        <a:gd name="connsiteX0" fmla="*/ 0 w 7823067"/>
                        <a:gd name="connsiteY0" fmla="*/ 277734 h 1666372"/>
                        <a:gd name="connsiteX1" fmla="*/ 336795 w 7823067"/>
                        <a:gd name="connsiteY1" fmla="*/ 0 h 1666372"/>
                        <a:gd name="connsiteX2" fmla="*/ 1303845 w 7823067"/>
                        <a:gd name="connsiteY2" fmla="*/ 0 h 1666372"/>
                        <a:gd name="connsiteX3" fmla="*/ 1303845 w 7823067"/>
                        <a:gd name="connsiteY3" fmla="*/ 0 h 1666372"/>
                        <a:gd name="connsiteX4" fmla="*/ 3259611 w 7823067"/>
                        <a:gd name="connsiteY4" fmla="*/ 0 h 1666372"/>
                        <a:gd name="connsiteX5" fmla="*/ 7486271 w 7823067"/>
                        <a:gd name="connsiteY5" fmla="*/ 0 h 1666372"/>
                        <a:gd name="connsiteX6" fmla="*/ 7823067 w 7823067"/>
                        <a:gd name="connsiteY6" fmla="*/ 277734 h 1666372"/>
                        <a:gd name="connsiteX7" fmla="*/ 7823067 w 7823067"/>
                        <a:gd name="connsiteY7" fmla="*/ 972050 h 1666372"/>
                        <a:gd name="connsiteX8" fmla="*/ 7823067 w 7823067"/>
                        <a:gd name="connsiteY8" fmla="*/ 972050 h 1666372"/>
                        <a:gd name="connsiteX9" fmla="*/ 7823067 w 7823067"/>
                        <a:gd name="connsiteY9" fmla="*/ 1388644 h 1666372"/>
                        <a:gd name="connsiteX10" fmla="*/ 7823067 w 7823067"/>
                        <a:gd name="connsiteY10" fmla="*/ 1388637 h 1666372"/>
                        <a:gd name="connsiteX11" fmla="*/ 7486271 w 7823067"/>
                        <a:gd name="connsiteY11" fmla="*/ 1666372 h 1666372"/>
                        <a:gd name="connsiteX12" fmla="*/ 3259611 w 7823067"/>
                        <a:gd name="connsiteY12" fmla="*/ 1666372 h 1666372"/>
                        <a:gd name="connsiteX13" fmla="*/ 1303845 w 7823067"/>
                        <a:gd name="connsiteY13" fmla="*/ 1666372 h 1666372"/>
                        <a:gd name="connsiteX14" fmla="*/ 1303845 w 7823067"/>
                        <a:gd name="connsiteY14" fmla="*/ 1666372 h 1666372"/>
                        <a:gd name="connsiteX15" fmla="*/ 336795 w 7823067"/>
                        <a:gd name="connsiteY15" fmla="*/ 1666372 h 1666372"/>
                        <a:gd name="connsiteX16" fmla="*/ 0 w 7823067"/>
                        <a:gd name="connsiteY16" fmla="*/ 1388637 h 1666372"/>
                        <a:gd name="connsiteX17" fmla="*/ 0 w 7823067"/>
                        <a:gd name="connsiteY17" fmla="*/ 1388644 h 1666372"/>
                        <a:gd name="connsiteX18" fmla="*/ -393656 w 7823067"/>
                        <a:gd name="connsiteY18" fmla="*/ 1117985 h 1666372"/>
                        <a:gd name="connsiteX19" fmla="*/ 0 w 7823067"/>
                        <a:gd name="connsiteY19" fmla="*/ 972050 h 1666372"/>
                        <a:gd name="connsiteX20" fmla="*/ 0 w 7823067"/>
                        <a:gd name="connsiteY20" fmla="*/ 277734 h 1666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7823067" h="1666372" fill="none" extrusionOk="0">
                          <a:moveTo>
                            <a:pt x="0" y="277734"/>
                          </a:moveTo>
                          <a:cubicBezTo>
                            <a:pt x="29036" y="138323"/>
                            <a:pt x="107640" y="15362"/>
                            <a:pt x="336795" y="0"/>
                          </a:cubicBezTo>
                          <a:cubicBezTo>
                            <a:pt x="550792" y="-34928"/>
                            <a:pt x="896457" y="32320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598047" y="36708"/>
                            <a:pt x="2860003" y="108665"/>
                            <a:pt x="3259611" y="0"/>
                          </a:cubicBezTo>
                          <a:cubicBezTo>
                            <a:pt x="3819974" y="-225977"/>
                            <a:pt x="6603977" y="225822"/>
                            <a:pt x="7486271" y="0"/>
                          </a:cubicBezTo>
                          <a:cubicBezTo>
                            <a:pt x="7684596" y="16857"/>
                            <a:pt x="7816748" y="125147"/>
                            <a:pt x="7823067" y="277734"/>
                          </a:cubicBezTo>
                          <a:cubicBezTo>
                            <a:pt x="7807221" y="350133"/>
                            <a:pt x="7818841" y="838050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41248" y="1040960"/>
                            <a:pt x="7801314" y="1321814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790061" y="1505022"/>
                            <a:pt x="7657533" y="1711458"/>
                            <a:pt x="7486271" y="1666372"/>
                          </a:cubicBezTo>
                          <a:cubicBezTo>
                            <a:pt x="5818942" y="1875661"/>
                            <a:pt x="4519381" y="1571518"/>
                            <a:pt x="3259611" y="1666372"/>
                          </a:cubicBezTo>
                          <a:cubicBezTo>
                            <a:pt x="2558571" y="1596233"/>
                            <a:pt x="1744051" y="1547366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832183" y="1626586"/>
                            <a:pt x="672465" y="1640099"/>
                            <a:pt x="336795" y="1666372"/>
                          </a:cubicBezTo>
                          <a:cubicBezTo>
                            <a:pt x="99793" y="1666181"/>
                            <a:pt x="11319" y="1519809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155727" y="1316314"/>
                            <a:pt x="-343854" y="1221790"/>
                            <a:pt x="-393656" y="1117985"/>
                          </a:cubicBezTo>
                          <a:cubicBezTo>
                            <a:pt x="-309783" y="1107819"/>
                            <a:pt x="-42941" y="991883"/>
                            <a:pt x="0" y="972050"/>
                          </a:cubicBezTo>
                          <a:cubicBezTo>
                            <a:pt x="-62356" y="685212"/>
                            <a:pt x="65238" y="461154"/>
                            <a:pt x="0" y="277734"/>
                          </a:cubicBezTo>
                          <a:close/>
                        </a:path>
                        <a:path w="7823067" h="1666372" stroke="0" extrusionOk="0">
                          <a:moveTo>
                            <a:pt x="0" y="277734"/>
                          </a:moveTo>
                          <a:cubicBezTo>
                            <a:pt x="-6061" y="127419"/>
                            <a:pt x="183160" y="-6431"/>
                            <a:pt x="336795" y="0"/>
                          </a:cubicBezTo>
                          <a:cubicBezTo>
                            <a:pt x="485057" y="44469"/>
                            <a:pt x="1079406" y="-24039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811173" y="-90175"/>
                            <a:pt x="3043949" y="70122"/>
                            <a:pt x="3259611" y="0"/>
                          </a:cubicBezTo>
                          <a:cubicBezTo>
                            <a:pt x="4285327" y="-240032"/>
                            <a:pt x="6530909" y="89385"/>
                            <a:pt x="7486271" y="0"/>
                          </a:cubicBezTo>
                          <a:cubicBezTo>
                            <a:pt x="7678921" y="-6768"/>
                            <a:pt x="7803040" y="117848"/>
                            <a:pt x="7823067" y="277734"/>
                          </a:cubicBezTo>
                          <a:cubicBezTo>
                            <a:pt x="7808748" y="362971"/>
                            <a:pt x="7816832" y="842920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31953" y="1075519"/>
                            <a:pt x="7788004" y="1218863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804889" y="1551386"/>
                            <a:pt x="7662450" y="1685268"/>
                            <a:pt x="7486271" y="1666372"/>
                          </a:cubicBezTo>
                          <a:cubicBezTo>
                            <a:pt x="6445419" y="1696417"/>
                            <a:pt x="3769466" y="1694010"/>
                            <a:pt x="3259611" y="1666372"/>
                          </a:cubicBezTo>
                          <a:cubicBezTo>
                            <a:pt x="2279171" y="1782886"/>
                            <a:pt x="1806541" y="1801164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986482" y="1775041"/>
                            <a:pt x="551364" y="1672909"/>
                            <a:pt x="336795" y="1666372"/>
                          </a:cubicBezTo>
                          <a:cubicBezTo>
                            <a:pt x="142670" y="1680622"/>
                            <a:pt x="16646" y="1538042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99783" y="1306199"/>
                            <a:pt x="-213226" y="1246669"/>
                            <a:pt x="-393656" y="1117985"/>
                          </a:cubicBezTo>
                          <a:cubicBezTo>
                            <a:pt x="-325419" y="1109517"/>
                            <a:pt x="-165369" y="1026121"/>
                            <a:pt x="0" y="972050"/>
                          </a:cubicBezTo>
                          <a:cubicBezTo>
                            <a:pt x="41726" y="746418"/>
                            <a:pt x="-16628" y="388868"/>
                            <a:pt x="0" y="277734"/>
                          </a:cubicBezTo>
                          <a:close/>
                        </a:path>
                        <a:path w="7823067" h="1666372" fill="none" stroke="0" extrusionOk="0">
                          <a:moveTo>
                            <a:pt x="0" y="277734"/>
                          </a:moveTo>
                          <a:cubicBezTo>
                            <a:pt x="10293" y="146271"/>
                            <a:pt x="136865" y="-302"/>
                            <a:pt x="336795" y="0"/>
                          </a:cubicBezTo>
                          <a:cubicBezTo>
                            <a:pt x="605939" y="-73831"/>
                            <a:pt x="884638" y="50529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680529" y="106237"/>
                            <a:pt x="2820070" y="35279"/>
                            <a:pt x="3259611" y="0"/>
                          </a:cubicBezTo>
                          <a:cubicBezTo>
                            <a:pt x="3712947" y="-170422"/>
                            <a:pt x="6629616" y="147486"/>
                            <a:pt x="7486271" y="0"/>
                          </a:cubicBezTo>
                          <a:cubicBezTo>
                            <a:pt x="7681042" y="10317"/>
                            <a:pt x="7826740" y="119248"/>
                            <a:pt x="7823067" y="277734"/>
                          </a:cubicBezTo>
                          <a:cubicBezTo>
                            <a:pt x="7803038" y="344389"/>
                            <a:pt x="7798395" y="877626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37158" y="1039445"/>
                            <a:pt x="7802389" y="1325943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815081" y="1520377"/>
                            <a:pt x="7656331" y="1683262"/>
                            <a:pt x="7486271" y="1666372"/>
                          </a:cubicBezTo>
                          <a:cubicBezTo>
                            <a:pt x="5839339" y="1733489"/>
                            <a:pt x="4570643" y="1489316"/>
                            <a:pt x="3259611" y="1666372"/>
                          </a:cubicBezTo>
                          <a:cubicBezTo>
                            <a:pt x="2547999" y="1560788"/>
                            <a:pt x="1692607" y="1549540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863586" y="1631308"/>
                            <a:pt x="645330" y="1647126"/>
                            <a:pt x="336795" y="1666372"/>
                          </a:cubicBezTo>
                          <a:cubicBezTo>
                            <a:pt x="102379" y="1651560"/>
                            <a:pt x="23161" y="1532539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160717" y="1312659"/>
                            <a:pt x="-327488" y="1205459"/>
                            <a:pt x="-393656" y="1117985"/>
                          </a:cubicBezTo>
                          <a:cubicBezTo>
                            <a:pt x="-305036" y="1108152"/>
                            <a:pt x="-49218" y="986468"/>
                            <a:pt x="0" y="972050"/>
                          </a:cubicBezTo>
                          <a:cubicBezTo>
                            <a:pt x="-58081" y="715316"/>
                            <a:pt x="24548" y="444687"/>
                            <a:pt x="0" y="27773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0B586E0-121D-AD8B-3AFE-51C34F921F7B}"/>
                </a:ext>
              </a:extLst>
            </p:cNvPr>
            <p:cNvSpPr txBox="1"/>
            <p:nvPr/>
          </p:nvSpPr>
          <p:spPr>
            <a:xfrm>
              <a:off x="392561" y="2433194"/>
              <a:ext cx="5299640" cy="9925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Theo </a:t>
              </a:r>
              <a:r>
                <a:rPr lang="en-US" sz="40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em</a:t>
              </a:r>
              <a:r>
                <a:rPr lang="en-US" sz="40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40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nội</a:t>
              </a:r>
              <a:r>
                <a:rPr lang="en-US" sz="40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dung </a:t>
              </a:r>
              <a:r>
                <a:rPr lang="en-US" sz="40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chính</a:t>
              </a:r>
              <a:r>
                <a:rPr lang="en-US" sz="40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40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0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thơ</a:t>
              </a:r>
              <a:r>
                <a:rPr lang="en-US" sz="40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lang="en-US" sz="40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40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  <a:endParaRPr lang="vi-VN" sz="40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9" name="Speech Bubble: Rectangle with Corners Rounded 6">
            <a:extLst>
              <a:ext uri="{FF2B5EF4-FFF2-40B4-BE49-F238E27FC236}">
                <a16:creationId xmlns="" xmlns:a16="http://schemas.microsoft.com/office/drawing/2014/main" id="{CFF73CC3-B68B-39D9-4853-6A6256E93FC6}"/>
              </a:ext>
            </a:extLst>
          </p:cNvPr>
          <p:cNvSpPr/>
          <p:nvPr/>
        </p:nvSpPr>
        <p:spPr>
          <a:xfrm>
            <a:off x="1194619" y="1999569"/>
            <a:ext cx="10745589" cy="2487211"/>
          </a:xfrm>
          <a:custGeom>
            <a:avLst/>
            <a:gdLst>
              <a:gd name="connsiteX0" fmla="*/ 0 w 5550126"/>
              <a:gd name="connsiteY0" fmla="*/ 208301 h 1249779"/>
              <a:gd name="connsiteX1" fmla="*/ 208301 w 5550126"/>
              <a:gd name="connsiteY1" fmla="*/ 0 h 1249779"/>
              <a:gd name="connsiteX2" fmla="*/ 3237574 w 5550126"/>
              <a:gd name="connsiteY2" fmla="*/ 0 h 1249779"/>
              <a:gd name="connsiteX3" fmla="*/ 3237574 w 5550126"/>
              <a:gd name="connsiteY3" fmla="*/ 0 h 1249779"/>
              <a:gd name="connsiteX4" fmla="*/ 4625105 w 5550126"/>
              <a:gd name="connsiteY4" fmla="*/ 0 h 1249779"/>
              <a:gd name="connsiteX5" fmla="*/ 5341825 w 5550126"/>
              <a:gd name="connsiteY5" fmla="*/ 0 h 1249779"/>
              <a:gd name="connsiteX6" fmla="*/ 5550126 w 5550126"/>
              <a:gd name="connsiteY6" fmla="*/ 208301 h 1249779"/>
              <a:gd name="connsiteX7" fmla="*/ 5550126 w 5550126"/>
              <a:gd name="connsiteY7" fmla="*/ 729038 h 1249779"/>
              <a:gd name="connsiteX8" fmla="*/ 5550126 w 5550126"/>
              <a:gd name="connsiteY8" fmla="*/ 729038 h 1249779"/>
              <a:gd name="connsiteX9" fmla="*/ 5550126 w 5550126"/>
              <a:gd name="connsiteY9" fmla="*/ 1041483 h 1249779"/>
              <a:gd name="connsiteX10" fmla="*/ 5550126 w 5550126"/>
              <a:gd name="connsiteY10" fmla="*/ 1041478 h 1249779"/>
              <a:gd name="connsiteX11" fmla="*/ 5341825 w 5550126"/>
              <a:gd name="connsiteY11" fmla="*/ 1249779 h 1249779"/>
              <a:gd name="connsiteX12" fmla="*/ 4625105 w 5550126"/>
              <a:gd name="connsiteY12" fmla="*/ 1249779 h 1249779"/>
              <a:gd name="connsiteX13" fmla="*/ 3633667 w 5550126"/>
              <a:gd name="connsiteY13" fmla="*/ 1649458 h 1249779"/>
              <a:gd name="connsiteX14" fmla="*/ 3237574 w 5550126"/>
              <a:gd name="connsiteY14" fmla="*/ 1249779 h 1249779"/>
              <a:gd name="connsiteX15" fmla="*/ 208301 w 5550126"/>
              <a:gd name="connsiteY15" fmla="*/ 1249779 h 1249779"/>
              <a:gd name="connsiteX16" fmla="*/ 0 w 5550126"/>
              <a:gd name="connsiteY16" fmla="*/ 1041478 h 1249779"/>
              <a:gd name="connsiteX17" fmla="*/ 0 w 5550126"/>
              <a:gd name="connsiteY17" fmla="*/ 1041483 h 1249779"/>
              <a:gd name="connsiteX18" fmla="*/ 0 w 5550126"/>
              <a:gd name="connsiteY18" fmla="*/ 729038 h 1249779"/>
              <a:gd name="connsiteX19" fmla="*/ 0 w 5550126"/>
              <a:gd name="connsiteY19" fmla="*/ 729038 h 1249779"/>
              <a:gd name="connsiteX20" fmla="*/ 0 w 5550126"/>
              <a:gd name="connsiteY20" fmla="*/ 208301 h 12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50126" h="1249779" fill="none" extrusionOk="0">
                <a:moveTo>
                  <a:pt x="0" y="208301"/>
                </a:moveTo>
                <a:cubicBezTo>
                  <a:pt x="11337" y="99396"/>
                  <a:pt x="75824" y="7011"/>
                  <a:pt x="208301" y="0"/>
                </a:cubicBezTo>
                <a:cubicBezTo>
                  <a:pt x="1562774" y="160942"/>
                  <a:pt x="2106906" y="155406"/>
                  <a:pt x="3237574" y="0"/>
                </a:cubicBezTo>
                <a:lnTo>
                  <a:pt x="3237574" y="0"/>
                </a:lnTo>
                <a:cubicBezTo>
                  <a:pt x="3691741" y="-107322"/>
                  <a:pt x="4033404" y="-7921"/>
                  <a:pt x="4625105" y="0"/>
                </a:cubicBezTo>
                <a:cubicBezTo>
                  <a:pt x="4733128" y="-20312"/>
                  <a:pt x="5088909" y="24111"/>
                  <a:pt x="5341825" y="0"/>
                </a:cubicBezTo>
                <a:cubicBezTo>
                  <a:pt x="5462997" y="9768"/>
                  <a:pt x="5548016" y="93555"/>
                  <a:pt x="5550126" y="208301"/>
                </a:cubicBezTo>
                <a:cubicBezTo>
                  <a:pt x="5537623" y="263061"/>
                  <a:pt x="5539468" y="641557"/>
                  <a:pt x="5550126" y="729038"/>
                </a:cubicBezTo>
                <a:lnTo>
                  <a:pt x="5550126" y="729038"/>
                </a:lnTo>
                <a:cubicBezTo>
                  <a:pt x="5555470" y="782461"/>
                  <a:pt x="5536691" y="988603"/>
                  <a:pt x="5550126" y="1041483"/>
                </a:cubicBezTo>
                <a:lnTo>
                  <a:pt x="5550126" y="1041478"/>
                </a:lnTo>
                <a:cubicBezTo>
                  <a:pt x="5537928" y="1141243"/>
                  <a:pt x="5453698" y="1260095"/>
                  <a:pt x="5341825" y="1249779"/>
                </a:cubicBezTo>
                <a:cubicBezTo>
                  <a:pt x="5150048" y="1273788"/>
                  <a:pt x="4955169" y="1207826"/>
                  <a:pt x="4625105" y="1249779"/>
                </a:cubicBezTo>
                <a:cubicBezTo>
                  <a:pt x="4433304" y="1317099"/>
                  <a:pt x="3931315" y="1632135"/>
                  <a:pt x="3633667" y="1649458"/>
                </a:cubicBezTo>
                <a:cubicBezTo>
                  <a:pt x="3585855" y="1562978"/>
                  <a:pt x="3376976" y="1443417"/>
                  <a:pt x="3237574" y="1249779"/>
                </a:cubicBezTo>
                <a:cubicBezTo>
                  <a:pt x="2651043" y="1250648"/>
                  <a:pt x="956228" y="1352339"/>
                  <a:pt x="208301" y="1249779"/>
                </a:cubicBezTo>
                <a:cubicBezTo>
                  <a:pt x="93093" y="1252126"/>
                  <a:pt x="-12631" y="1170113"/>
                  <a:pt x="0" y="1041478"/>
                </a:cubicBezTo>
                <a:lnTo>
                  <a:pt x="0" y="1041483"/>
                </a:lnTo>
                <a:cubicBezTo>
                  <a:pt x="-27541" y="887097"/>
                  <a:pt x="-18029" y="806639"/>
                  <a:pt x="0" y="729038"/>
                </a:cubicBezTo>
                <a:lnTo>
                  <a:pt x="0" y="729038"/>
                </a:lnTo>
                <a:cubicBezTo>
                  <a:pt x="-20507" y="528137"/>
                  <a:pt x="18486" y="357830"/>
                  <a:pt x="0" y="208301"/>
                </a:cubicBezTo>
                <a:close/>
              </a:path>
              <a:path w="5550126" h="1249779" stroke="0" extrusionOk="0">
                <a:moveTo>
                  <a:pt x="0" y="208301"/>
                </a:moveTo>
                <a:cubicBezTo>
                  <a:pt x="-5071" y="101931"/>
                  <a:pt x="110378" y="-11577"/>
                  <a:pt x="208301" y="0"/>
                </a:cubicBezTo>
                <a:cubicBezTo>
                  <a:pt x="1353488" y="157056"/>
                  <a:pt x="1827048" y="-26874"/>
                  <a:pt x="3237574" y="0"/>
                </a:cubicBezTo>
                <a:lnTo>
                  <a:pt x="3237574" y="0"/>
                </a:lnTo>
                <a:cubicBezTo>
                  <a:pt x="3563815" y="-54851"/>
                  <a:pt x="4361020" y="-43729"/>
                  <a:pt x="4625105" y="0"/>
                </a:cubicBezTo>
                <a:cubicBezTo>
                  <a:pt x="4838188" y="-31208"/>
                  <a:pt x="5030701" y="38812"/>
                  <a:pt x="5341825" y="0"/>
                </a:cubicBezTo>
                <a:cubicBezTo>
                  <a:pt x="5451574" y="-12472"/>
                  <a:pt x="5552549" y="91382"/>
                  <a:pt x="5550126" y="208301"/>
                </a:cubicBezTo>
                <a:cubicBezTo>
                  <a:pt x="5534966" y="265499"/>
                  <a:pt x="5543448" y="640122"/>
                  <a:pt x="5550126" y="729038"/>
                </a:cubicBezTo>
                <a:lnTo>
                  <a:pt x="5550126" y="729038"/>
                </a:lnTo>
                <a:cubicBezTo>
                  <a:pt x="5565197" y="818772"/>
                  <a:pt x="5523647" y="909010"/>
                  <a:pt x="5550126" y="1041483"/>
                </a:cubicBezTo>
                <a:lnTo>
                  <a:pt x="5550126" y="1041478"/>
                </a:lnTo>
                <a:cubicBezTo>
                  <a:pt x="5557190" y="1155748"/>
                  <a:pt x="5440976" y="1254383"/>
                  <a:pt x="5341825" y="1249779"/>
                </a:cubicBezTo>
                <a:cubicBezTo>
                  <a:pt x="5013377" y="1288574"/>
                  <a:pt x="4784062" y="1224919"/>
                  <a:pt x="4625105" y="1249779"/>
                </a:cubicBezTo>
                <a:cubicBezTo>
                  <a:pt x="4242951" y="1437814"/>
                  <a:pt x="4093726" y="1524151"/>
                  <a:pt x="3633667" y="1649458"/>
                </a:cubicBezTo>
                <a:cubicBezTo>
                  <a:pt x="3463714" y="1506661"/>
                  <a:pt x="3402478" y="1377008"/>
                  <a:pt x="3237574" y="1249779"/>
                </a:cubicBezTo>
                <a:cubicBezTo>
                  <a:pt x="2411834" y="1226172"/>
                  <a:pt x="934395" y="1389134"/>
                  <a:pt x="208301" y="1249779"/>
                </a:cubicBezTo>
                <a:cubicBezTo>
                  <a:pt x="79188" y="1252909"/>
                  <a:pt x="16402" y="1143699"/>
                  <a:pt x="0" y="1041478"/>
                </a:cubicBezTo>
                <a:lnTo>
                  <a:pt x="0" y="1041483"/>
                </a:lnTo>
                <a:cubicBezTo>
                  <a:pt x="11997" y="922969"/>
                  <a:pt x="-6336" y="796043"/>
                  <a:pt x="0" y="729038"/>
                </a:cubicBezTo>
                <a:lnTo>
                  <a:pt x="0" y="729038"/>
                </a:lnTo>
                <a:cubicBezTo>
                  <a:pt x="26936" y="554714"/>
                  <a:pt x="-15162" y="282617"/>
                  <a:pt x="0" y="20830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6">
                <a:lumMod val="2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2842418190">
                  <a:custGeom>
                    <a:avLst/>
                    <a:gdLst>
                      <a:gd name="connsiteX0" fmla="*/ 0 w 10429463"/>
                      <a:gd name="connsiteY0" fmla="*/ 414544 h 2487211"/>
                      <a:gd name="connsiteX1" fmla="*/ 391426 w 10429463"/>
                      <a:gd name="connsiteY1" fmla="*/ 0 h 2487211"/>
                      <a:gd name="connsiteX2" fmla="*/ 6083854 w 10429463"/>
                      <a:gd name="connsiteY2" fmla="*/ 0 h 2487211"/>
                      <a:gd name="connsiteX3" fmla="*/ 6083854 w 10429463"/>
                      <a:gd name="connsiteY3" fmla="*/ 0 h 2487211"/>
                      <a:gd name="connsiteX4" fmla="*/ 8691219 w 10429463"/>
                      <a:gd name="connsiteY4" fmla="*/ 0 h 2487211"/>
                      <a:gd name="connsiteX5" fmla="*/ 10038036 w 10429463"/>
                      <a:gd name="connsiteY5" fmla="*/ 0 h 2487211"/>
                      <a:gd name="connsiteX6" fmla="*/ 10429463 w 10429463"/>
                      <a:gd name="connsiteY6" fmla="*/ 414544 h 2487211"/>
                      <a:gd name="connsiteX7" fmla="*/ 10429463 w 10429463"/>
                      <a:gd name="connsiteY7" fmla="*/ 1450873 h 2487211"/>
                      <a:gd name="connsiteX8" fmla="*/ 10429463 w 10429463"/>
                      <a:gd name="connsiteY8" fmla="*/ 1450873 h 2487211"/>
                      <a:gd name="connsiteX9" fmla="*/ 10429463 w 10429463"/>
                      <a:gd name="connsiteY9" fmla="*/ 2072676 h 2487211"/>
                      <a:gd name="connsiteX10" fmla="*/ 10429463 w 10429463"/>
                      <a:gd name="connsiteY10" fmla="*/ 2072666 h 2487211"/>
                      <a:gd name="connsiteX11" fmla="*/ 10038036 w 10429463"/>
                      <a:gd name="connsiteY11" fmla="*/ 2487211 h 2487211"/>
                      <a:gd name="connsiteX12" fmla="*/ 8691219 w 10429463"/>
                      <a:gd name="connsiteY12" fmla="*/ 2487211 h 2487211"/>
                      <a:gd name="connsiteX13" fmla="*/ 6828168 w 10429463"/>
                      <a:gd name="connsiteY13" fmla="*/ 3282620 h 2487211"/>
                      <a:gd name="connsiteX14" fmla="*/ 6083854 w 10429463"/>
                      <a:gd name="connsiteY14" fmla="*/ 2487211 h 2487211"/>
                      <a:gd name="connsiteX15" fmla="*/ 391426 w 10429463"/>
                      <a:gd name="connsiteY15" fmla="*/ 2487211 h 2487211"/>
                      <a:gd name="connsiteX16" fmla="*/ 0 w 10429463"/>
                      <a:gd name="connsiteY16" fmla="*/ 2072666 h 2487211"/>
                      <a:gd name="connsiteX17" fmla="*/ 0 w 10429463"/>
                      <a:gd name="connsiteY17" fmla="*/ 2072676 h 2487211"/>
                      <a:gd name="connsiteX18" fmla="*/ 0 w 10429463"/>
                      <a:gd name="connsiteY18" fmla="*/ 1450873 h 2487211"/>
                      <a:gd name="connsiteX19" fmla="*/ 0 w 10429463"/>
                      <a:gd name="connsiteY19" fmla="*/ 1450873 h 2487211"/>
                      <a:gd name="connsiteX20" fmla="*/ 0 w 10429463"/>
                      <a:gd name="connsiteY20" fmla="*/ 414544 h 2487211"/>
                      <a:gd name="connsiteX0" fmla="*/ 0 w 10429463"/>
                      <a:gd name="connsiteY0" fmla="*/ 414544 h 2487211"/>
                      <a:gd name="connsiteX1" fmla="*/ 391426 w 10429463"/>
                      <a:gd name="connsiteY1" fmla="*/ 0 h 2487211"/>
                      <a:gd name="connsiteX2" fmla="*/ 6083854 w 10429463"/>
                      <a:gd name="connsiteY2" fmla="*/ 0 h 2487211"/>
                      <a:gd name="connsiteX3" fmla="*/ 6083854 w 10429463"/>
                      <a:gd name="connsiteY3" fmla="*/ 0 h 2487211"/>
                      <a:gd name="connsiteX4" fmla="*/ 8691219 w 10429463"/>
                      <a:gd name="connsiteY4" fmla="*/ 0 h 2487211"/>
                      <a:gd name="connsiteX5" fmla="*/ 10038036 w 10429463"/>
                      <a:gd name="connsiteY5" fmla="*/ 0 h 2487211"/>
                      <a:gd name="connsiteX6" fmla="*/ 10429463 w 10429463"/>
                      <a:gd name="connsiteY6" fmla="*/ 414544 h 2487211"/>
                      <a:gd name="connsiteX7" fmla="*/ 10429463 w 10429463"/>
                      <a:gd name="connsiteY7" fmla="*/ 1450873 h 2487211"/>
                      <a:gd name="connsiteX8" fmla="*/ 10429463 w 10429463"/>
                      <a:gd name="connsiteY8" fmla="*/ 1450873 h 2487211"/>
                      <a:gd name="connsiteX9" fmla="*/ 10429463 w 10429463"/>
                      <a:gd name="connsiteY9" fmla="*/ 2072676 h 2487211"/>
                      <a:gd name="connsiteX10" fmla="*/ 10429463 w 10429463"/>
                      <a:gd name="connsiteY10" fmla="*/ 2072666 h 2487211"/>
                      <a:gd name="connsiteX11" fmla="*/ 10038036 w 10429463"/>
                      <a:gd name="connsiteY11" fmla="*/ 2487211 h 2487211"/>
                      <a:gd name="connsiteX12" fmla="*/ 8691219 w 10429463"/>
                      <a:gd name="connsiteY12" fmla="*/ 2487211 h 2487211"/>
                      <a:gd name="connsiteX13" fmla="*/ 6828168 w 10429463"/>
                      <a:gd name="connsiteY13" fmla="*/ 3282620 h 2487211"/>
                      <a:gd name="connsiteX14" fmla="*/ 6083854 w 10429463"/>
                      <a:gd name="connsiteY14" fmla="*/ 2487211 h 2487211"/>
                      <a:gd name="connsiteX15" fmla="*/ 391426 w 10429463"/>
                      <a:gd name="connsiteY15" fmla="*/ 2487211 h 2487211"/>
                      <a:gd name="connsiteX16" fmla="*/ 0 w 10429463"/>
                      <a:gd name="connsiteY16" fmla="*/ 2072666 h 2487211"/>
                      <a:gd name="connsiteX17" fmla="*/ 0 w 10429463"/>
                      <a:gd name="connsiteY17" fmla="*/ 2072676 h 2487211"/>
                      <a:gd name="connsiteX18" fmla="*/ 0 w 10429463"/>
                      <a:gd name="connsiteY18" fmla="*/ 1450873 h 2487211"/>
                      <a:gd name="connsiteX19" fmla="*/ 0 w 10429463"/>
                      <a:gd name="connsiteY19" fmla="*/ 1450873 h 2487211"/>
                      <a:gd name="connsiteX20" fmla="*/ 0 w 10429463"/>
                      <a:gd name="connsiteY20" fmla="*/ 414544 h 2487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29463" h="2487211" fill="none" extrusionOk="0">
                        <a:moveTo>
                          <a:pt x="0" y="414544"/>
                        </a:moveTo>
                        <a:cubicBezTo>
                          <a:pt x="-1354" y="183980"/>
                          <a:pt x="156439" y="35495"/>
                          <a:pt x="391426" y="0"/>
                        </a:cubicBezTo>
                        <a:cubicBezTo>
                          <a:pt x="2983232" y="293319"/>
                          <a:pt x="3916286" y="356457"/>
                          <a:pt x="6083854" y="0"/>
                        </a:cubicBezTo>
                        <a:lnTo>
                          <a:pt x="6083854" y="0"/>
                        </a:lnTo>
                        <a:cubicBezTo>
                          <a:pt x="6981416" y="-143291"/>
                          <a:pt x="7470603" y="-558"/>
                          <a:pt x="8691219" y="0"/>
                        </a:cubicBezTo>
                        <a:cubicBezTo>
                          <a:pt x="8982108" y="-52798"/>
                          <a:pt x="9590591" y="10854"/>
                          <a:pt x="10038036" y="0"/>
                        </a:cubicBezTo>
                        <a:cubicBezTo>
                          <a:pt x="10286228" y="14453"/>
                          <a:pt x="10425385" y="199967"/>
                          <a:pt x="10429463" y="414544"/>
                        </a:cubicBezTo>
                        <a:cubicBezTo>
                          <a:pt x="10392549" y="506717"/>
                          <a:pt x="10405534" y="1289479"/>
                          <a:pt x="10429463" y="1450873"/>
                        </a:cubicBezTo>
                        <a:lnTo>
                          <a:pt x="10429463" y="1450873"/>
                        </a:lnTo>
                        <a:cubicBezTo>
                          <a:pt x="10435792" y="1573939"/>
                          <a:pt x="10408087" y="1976545"/>
                          <a:pt x="10429463" y="2072676"/>
                        </a:cubicBezTo>
                        <a:cubicBezTo>
                          <a:pt x="10429462" y="2072672"/>
                          <a:pt x="10429463" y="2072667"/>
                          <a:pt x="10429463" y="2072666"/>
                        </a:cubicBezTo>
                        <a:cubicBezTo>
                          <a:pt x="10399223" y="2252609"/>
                          <a:pt x="10252690" y="2503008"/>
                          <a:pt x="10038036" y="2487211"/>
                        </a:cubicBezTo>
                        <a:cubicBezTo>
                          <a:pt x="9630811" y="2534794"/>
                          <a:pt x="9339321" y="2346562"/>
                          <a:pt x="8691219" y="2487211"/>
                        </a:cubicBezTo>
                        <a:cubicBezTo>
                          <a:pt x="8324100" y="2715127"/>
                          <a:pt x="7328561" y="3311568"/>
                          <a:pt x="6828168" y="3282620"/>
                        </a:cubicBezTo>
                        <a:cubicBezTo>
                          <a:pt x="6723671" y="3107875"/>
                          <a:pt x="6414218" y="2896874"/>
                          <a:pt x="6083854" y="2487211"/>
                        </a:cubicBezTo>
                        <a:cubicBezTo>
                          <a:pt x="4918486" y="2447883"/>
                          <a:pt x="2036885" y="2583012"/>
                          <a:pt x="391426" y="2487211"/>
                        </a:cubicBezTo>
                        <a:cubicBezTo>
                          <a:pt x="185307" y="2450718"/>
                          <a:pt x="-12766" y="2349712"/>
                          <a:pt x="0" y="2072666"/>
                        </a:cubicBezTo>
                        <a:cubicBezTo>
                          <a:pt x="1" y="2072668"/>
                          <a:pt x="-1" y="2072671"/>
                          <a:pt x="0" y="2072676"/>
                        </a:cubicBezTo>
                        <a:cubicBezTo>
                          <a:pt x="-67462" y="1760372"/>
                          <a:pt x="-34185" y="1626572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-91576" y="1030000"/>
                          <a:pt x="80164" y="674690"/>
                          <a:pt x="0" y="414544"/>
                        </a:cubicBezTo>
                        <a:close/>
                      </a:path>
                      <a:path w="10429463" h="2487211" stroke="0" extrusionOk="0">
                        <a:moveTo>
                          <a:pt x="0" y="414544"/>
                        </a:moveTo>
                        <a:cubicBezTo>
                          <a:pt x="21394" y="222918"/>
                          <a:pt x="182279" y="-27233"/>
                          <a:pt x="391426" y="0"/>
                        </a:cubicBezTo>
                        <a:cubicBezTo>
                          <a:pt x="2636476" y="394495"/>
                          <a:pt x="3483812" y="-170620"/>
                          <a:pt x="6083854" y="0"/>
                        </a:cubicBezTo>
                        <a:lnTo>
                          <a:pt x="6083854" y="0"/>
                        </a:lnTo>
                        <a:cubicBezTo>
                          <a:pt x="6664179" y="-143359"/>
                          <a:pt x="8218016" y="-66654"/>
                          <a:pt x="8691219" y="0"/>
                        </a:cubicBezTo>
                        <a:cubicBezTo>
                          <a:pt x="9042669" y="-44923"/>
                          <a:pt x="9498450" y="113474"/>
                          <a:pt x="10038036" y="0"/>
                        </a:cubicBezTo>
                        <a:cubicBezTo>
                          <a:pt x="10253358" y="-1757"/>
                          <a:pt x="10429647" y="135545"/>
                          <a:pt x="10429463" y="414544"/>
                        </a:cubicBezTo>
                        <a:cubicBezTo>
                          <a:pt x="10399912" y="530868"/>
                          <a:pt x="10448838" y="1279971"/>
                          <a:pt x="10429463" y="1450873"/>
                        </a:cubicBezTo>
                        <a:lnTo>
                          <a:pt x="10429463" y="1450873"/>
                        </a:lnTo>
                        <a:cubicBezTo>
                          <a:pt x="10459247" y="1639093"/>
                          <a:pt x="10363669" y="1819375"/>
                          <a:pt x="10429463" y="2072676"/>
                        </a:cubicBezTo>
                        <a:cubicBezTo>
                          <a:pt x="10429463" y="2072674"/>
                          <a:pt x="10429462" y="2072668"/>
                          <a:pt x="10429463" y="2072666"/>
                        </a:cubicBezTo>
                        <a:cubicBezTo>
                          <a:pt x="10437920" y="2312218"/>
                          <a:pt x="10244649" y="2469965"/>
                          <a:pt x="10038036" y="2487211"/>
                        </a:cubicBezTo>
                        <a:cubicBezTo>
                          <a:pt x="9419151" y="2571008"/>
                          <a:pt x="8988455" y="2463796"/>
                          <a:pt x="8691219" y="2487211"/>
                        </a:cubicBezTo>
                        <a:cubicBezTo>
                          <a:pt x="7971461" y="2867525"/>
                          <a:pt x="7725861" y="3083917"/>
                          <a:pt x="6828168" y="3282620"/>
                        </a:cubicBezTo>
                        <a:cubicBezTo>
                          <a:pt x="6503367" y="3013956"/>
                          <a:pt x="6375774" y="2791870"/>
                          <a:pt x="6083854" y="2487211"/>
                        </a:cubicBezTo>
                        <a:cubicBezTo>
                          <a:pt x="4491490" y="2400347"/>
                          <a:pt x="1741989" y="2654302"/>
                          <a:pt x="391426" y="2487211"/>
                        </a:cubicBezTo>
                        <a:cubicBezTo>
                          <a:pt x="142698" y="2495500"/>
                          <a:pt x="-374" y="2282483"/>
                          <a:pt x="0" y="2072666"/>
                        </a:cubicBezTo>
                        <a:cubicBezTo>
                          <a:pt x="0" y="2072671"/>
                          <a:pt x="0" y="2072671"/>
                          <a:pt x="0" y="2072676"/>
                        </a:cubicBezTo>
                        <a:cubicBezTo>
                          <a:pt x="47297" y="1828086"/>
                          <a:pt x="-3619" y="1591490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50120" y="1095774"/>
                          <a:pt x="-37554" y="563036"/>
                          <a:pt x="0" y="414544"/>
                        </a:cubicBezTo>
                        <a:close/>
                      </a:path>
                      <a:path w="10429463" h="2487211" fill="none" stroke="0" extrusionOk="0">
                        <a:moveTo>
                          <a:pt x="0" y="414544"/>
                        </a:moveTo>
                        <a:cubicBezTo>
                          <a:pt x="13755" y="210718"/>
                          <a:pt x="171634" y="-5762"/>
                          <a:pt x="391426" y="0"/>
                        </a:cubicBezTo>
                        <a:cubicBezTo>
                          <a:pt x="3000245" y="275100"/>
                          <a:pt x="3948852" y="330946"/>
                          <a:pt x="6083854" y="0"/>
                        </a:cubicBezTo>
                        <a:lnTo>
                          <a:pt x="6083854" y="0"/>
                        </a:lnTo>
                        <a:cubicBezTo>
                          <a:pt x="6957124" y="-163350"/>
                          <a:pt x="7556415" y="-67731"/>
                          <a:pt x="8691219" y="0"/>
                        </a:cubicBezTo>
                        <a:cubicBezTo>
                          <a:pt x="8901707" y="-48356"/>
                          <a:pt x="9546517" y="38703"/>
                          <a:pt x="10038036" y="0"/>
                        </a:cubicBezTo>
                        <a:cubicBezTo>
                          <a:pt x="10257569" y="191"/>
                          <a:pt x="10451062" y="166368"/>
                          <a:pt x="10429463" y="414544"/>
                        </a:cubicBezTo>
                        <a:cubicBezTo>
                          <a:pt x="10406473" y="506295"/>
                          <a:pt x="10399674" y="1305927"/>
                          <a:pt x="10429463" y="1450873"/>
                        </a:cubicBezTo>
                        <a:lnTo>
                          <a:pt x="10429463" y="1450873"/>
                        </a:lnTo>
                        <a:cubicBezTo>
                          <a:pt x="10441064" y="1556094"/>
                          <a:pt x="10405991" y="1980703"/>
                          <a:pt x="10429463" y="2072676"/>
                        </a:cubicBezTo>
                        <a:cubicBezTo>
                          <a:pt x="10429464" y="2072674"/>
                          <a:pt x="10429463" y="2072670"/>
                          <a:pt x="10429463" y="2072666"/>
                        </a:cubicBezTo>
                        <a:cubicBezTo>
                          <a:pt x="10409603" y="2245960"/>
                          <a:pt x="10267595" y="2507113"/>
                          <a:pt x="10038036" y="2487211"/>
                        </a:cubicBezTo>
                        <a:cubicBezTo>
                          <a:pt x="9629510" y="2481779"/>
                          <a:pt x="9268861" y="2418794"/>
                          <a:pt x="8691219" y="2487211"/>
                        </a:cubicBezTo>
                        <a:cubicBezTo>
                          <a:pt x="8417936" y="2616672"/>
                          <a:pt x="7297984" y="3218344"/>
                          <a:pt x="6828168" y="3282620"/>
                        </a:cubicBezTo>
                        <a:cubicBezTo>
                          <a:pt x="6716094" y="3090242"/>
                          <a:pt x="6422332" y="2854659"/>
                          <a:pt x="6083854" y="2487211"/>
                        </a:cubicBezTo>
                        <a:cubicBezTo>
                          <a:pt x="4923946" y="2501781"/>
                          <a:pt x="1920514" y="2594686"/>
                          <a:pt x="391426" y="2487211"/>
                        </a:cubicBezTo>
                        <a:cubicBezTo>
                          <a:pt x="155187" y="2478487"/>
                          <a:pt x="-21749" y="2321132"/>
                          <a:pt x="0" y="2072666"/>
                        </a:cubicBezTo>
                        <a:cubicBezTo>
                          <a:pt x="-1" y="2072670"/>
                          <a:pt x="0" y="2072672"/>
                          <a:pt x="0" y="2072676"/>
                        </a:cubicBezTo>
                        <a:cubicBezTo>
                          <a:pt x="-30570" y="1776896"/>
                          <a:pt x="-45486" y="1609975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-61549" y="1066100"/>
                          <a:pt x="57300" y="691006"/>
                          <a:pt x="0" y="41454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7C3B9BC-BC6A-BA06-1213-D65AEBB27DC9}"/>
              </a:ext>
            </a:extLst>
          </p:cNvPr>
          <p:cNvSpPr txBox="1"/>
          <p:nvPr/>
        </p:nvSpPr>
        <p:spPr>
          <a:xfrm>
            <a:off x="1344713" y="2366011"/>
            <a:ext cx="1044540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Miêu tả hình dáng, ích lợi của cây cau. Thông qua đó, mượn hình ảnh cây ca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u </a:t>
            </a:r>
            <a:r>
              <a:rPr lang="vi-VN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ca ngợi những phẩm chất tốt đẹp của con người.</a:t>
            </a:r>
            <a:endParaRPr lang="en-US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254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1562637-3FAB-656B-1957-7AFC432A5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028" y="1248604"/>
            <a:ext cx="7150380" cy="33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0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DC318F4-1A5A-930F-C17A-50B964BB4629}"/>
              </a:ext>
            </a:extLst>
          </p:cNvPr>
          <p:cNvGrpSpPr/>
          <p:nvPr/>
        </p:nvGrpSpPr>
        <p:grpSpPr>
          <a:xfrm>
            <a:off x="3886200" y="556591"/>
            <a:ext cx="7086600" cy="1494094"/>
            <a:chOff x="-684085" y="1790606"/>
            <a:chExt cx="5550126" cy="124977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Speech Bubble: Rectangle with Corners Rounded 6">
              <a:extLst>
                <a:ext uri="{FF2B5EF4-FFF2-40B4-BE49-F238E27FC236}">
                  <a16:creationId xmlns="" xmlns:a16="http://schemas.microsoft.com/office/drawing/2014/main" id="{BA9D6364-A88F-FBE3-F479-2DED73CA77FF}"/>
                </a:ext>
              </a:extLst>
            </p:cNvPr>
            <p:cNvSpPr/>
            <p:nvPr/>
          </p:nvSpPr>
          <p:spPr>
            <a:xfrm>
              <a:off x="-684085" y="1790606"/>
              <a:ext cx="5550126" cy="1249779"/>
            </a:xfrm>
            <a:custGeom>
              <a:avLst/>
              <a:gdLst>
                <a:gd name="connsiteX0" fmla="*/ 0 w 5550126"/>
                <a:gd name="connsiteY0" fmla="*/ 208301 h 1249779"/>
                <a:gd name="connsiteX1" fmla="*/ 208301 w 5550126"/>
                <a:gd name="connsiteY1" fmla="*/ 0 h 1249779"/>
                <a:gd name="connsiteX2" fmla="*/ 3237574 w 5550126"/>
                <a:gd name="connsiteY2" fmla="*/ 0 h 1249779"/>
                <a:gd name="connsiteX3" fmla="*/ 3237574 w 5550126"/>
                <a:gd name="connsiteY3" fmla="*/ 0 h 1249779"/>
                <a:gd name="connsiteX4" fmla="*/ 4625105 w 5550126"/>
                <a:gd name="connsiteY4" fmla="*/ 0 h 1249779"/>
                <a:gd name="connsiteX5" fmla="*/ 5341825 w 5550126"/>
                <a:gd name="connsiteY5" fmla="*/ 0 h 1249779"/>
                <a:gd name="connsiteX6" fmla="*/ 5550126 w 5550126"/>
                <a:gd name="connsiteY6" fmla="*/ 208301 h 1249779"/>
                <a:gd name="connsiteX7" fmla="*/ 5550126 w 5550126"/>
                <a:gd name="connsiteY7" fmla="*/ 729038 h 1249779"/>
                <a:gd name="connsiteX8" fmla="*/ 5550126 w 5550126"/>
                <a:gd name="connsiteY8" fmla="*/ 729038 h 1249779"/>
                <a:gd name="connsiteX9" fmla="*/ 5550126 w 5550126"/>
                <a:gd name="connsiteY9" fmla="*/ 1041483 h 1249779"/>
                <a:gd name="connsiteX10" fmla="*/ 5550126 w 5550126"/>
                <a:gd name="connsiteY10" fmla="*/ 1041478 h 1249779"/>
                <a:gd name="connsiteX11" fmla="*/ 5341825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7 w 5550126"/>
                <a:gd name="connsiteY13" fmla="*/ 1649458 h 1249779"/>
                <a:gd name="connsiteX14" fmla="*/ 3237574 w 5550126"/>
                <a:gd name="connsiteY14" fmla="*/ 1249779 h 1249779"/>
                <a:gd name="connsiteX15" fmla="*/ 208301 w 5550126"/>
                <a:gd name="connsiteY15" fmla="*/ 1249779 h 1249779"/>
                <a:gd name="connsiteX16" fmla="*/ 0 w 5550126"/>
                <a:gd name="connsiteY16" fmla="*/ 1041478 h 1249779"/>
                <a:gd name="connsiteX17" fmla="*/ 0 w 5550126"/>
                <a:gd name="connsiteY17" fmla="*/ 1041483 h 1249779"/>
                <a:gd name="connsiteX18" fmla="*/ 0 w 5550126"/>
                <a:gd name="connsiteY18" fmla="*/ 729038 h 1249779"/>
                <a:gd name="connsiteX19" fmla="*/ 0 w 5550126"/>
                <a:gd name="connsiteY19" fmla="*/ 729038 h 1249779"/>
                <a:gd name="connsiteX20" fmla="*/ 0 w 5550126"/>
                <a:gd name="connsiteY20" fmla="*/ 208301 h 124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50126" h="1249779" fill="none" extrusionOk="0">
                  <a:moveTo>
                    <a:pt x="0" y="208301"/>
                  </a:moveTo>
                  <a:cubicBezTo>
                    <a:pt x="11337" y="99396"/>
                    <a:pt x="75824" y="7011"/>
                    <a:pt x="208301" y="0"/>
                  </a:cubicBezTo>
                  <a:cubicBezTo>
                    <a:pt x="1562774" y="160942"/>
                    <a:pt x="2106906" y="155406"/>
                    <a:pt x="3237574" y="0"/>
                  </a:cubicBezTo>
                  <a:lnTo>
                    <a:pt x="3237574" y="0"/>
                  </a:lnTo>
                  <a:cubicBezTo>
                    <a:pt x="3691741" y="-107322"/>
                    <a:pt x="4033404" y="-7921"/>
                    <a:pt x="4625105" y="0"/>
                  </a:cubicBezTo>
                  <a:cubicBezTo>
                    <a:pt x="4733128" y="-20312"/>
                    <a:pt x="5088909" y="24111"/>
                    <a:pt x="5341825" y="0"/>
                  </a:cubicBezTo>
                  <a:cubicBezTo>
                    <a:pt x="5462997" y="9768"/>
                    <a:pt x="5548016" y="93555"/>
                    <a:pt x="5550126" y="208301"/>
                  </a:cubicBezTo>
                  <a:cubicBezTo>
                    <a:pt x="5537623" y="263061"/>
                    <a:pt x="5539468" y="641557"/>
                    <a:pt x="5550126" y="729038"/>
                  </a:cubicBezTo>
                  <a:lnTo>
                    <a:pt x="5550126" y="729038"/>
                  </a:lnTo>
                  <a:cubicBezTo>
                    <a:pt x="5555470" y="782461"/>
                    <a:pt x="5536691" y="988603"/>
                    <a:pt x="5550126" y="1041483"/>
                  </a:cubicBezTo>
                  <a:lnTo>
                    <a:pt x="5550126" y="1041478"/>
                  </a:lnTo>
                  <a:cubicBezTo>
                    <a:pt x="5537928" y="1141243"/>
                    <a:pt x="5453698" y="1260095"/>
                    <a:pt x="5341825" y="1249779"/>
                  </a:cubicBezTo>
                  <a:cubicBezTo>
                    <a:pt x="5150048" y="1273788"/>
                    <a:pt x="4955169" y="1207826"/>
                    <a:pt x="4625105" y="1249779"/>
                  </a:cubicBezTo>
                  <a:cubicBezTo>
                    <a:pt x="4433304" y="1317099"/>
                    <a:pt x="3931315" y="1632135"/>
                    <a:pt x="3633667" y="1649458"/>
                  </a:cubicBezTo>
                  <a:cubicBezTo>
                    <a:pt x="3585855" y="1562978"/>
                    <a:pt x="3376976" y="1443417"/>
                    <a:pt x="3237574" y="1249779"/>
                  </a:cubicBezTo>
                  <a:cubicBezTo>
                    <a:pt x="2651043" y="1250648"/>
                    <a:pt x="956228" y="1352339"/>
                    <a:pt x="208301" y="1249779"/>
                  </a:cubicBezTo>
                  <a:cubicBezTo>
                    <a:pt x="93093" y="1252126"/>
                    <a:pt x="-12631" y="1170113"/>
                    <a:pt x="0" y="1041478"/>
                  </a:cubicBezTo>
                  <a:lnTo>
                    <a:pt x="0" y="1041483"/>
                  </a:lnTo>
                  <a:cubicBezTo>
                    <a:pt x="-27541" y="887097"/>
                    <a:pt x="-18029" y="806639"/>
                    <a:pt x="0" y="729038"/>
                  </a:cubicBezTo>
                  <a:lnTo>
                    <a:pt x="0" y="729038"/>
                  </a:lnTo>
                  <a:cubicBezTo>
                    <a:pt x="-20507" y="528137"/>
                    <a:pt x="18486" y="357830"/>
                    <a:pt x="0" y="208301"/>
                  </a:cubicBezTo>
                  <a:close/>
                </a:path>
                <a:path w="5550126" h="1249779" stroke="0" extrusionOk="0">
                  <a:moveTo>
                    <a:pt x="0" y="208301"/>
                  </a:moveTo>
                  <a:cubicBezTo>
                    <a:pt x="-5071" y="101931"/>
                    <a:pt x="110378" y="-11577"/>
                    <a:pt x="208301" y="0"/>
                  </a:cubicBezTo>
                  <a:cubicBezTo>
                    <a:pt x="1353488" y="157056"/>
                    <a:pt x="1827048" y="-26874"/>
                    <a:pt x="3237574" y="0"/>
                  </a:cubicBezTo>
                  <a:lnTo>
                    <a:pt x="3237574" y="0"/>
                  </a:lnTo>
                  <a:cubicBezTo>
                    <a:pt x="3563815" y="-54851"/>
                    <a:pt x="4361020" y="-43729"/>
                    <a:pt x="4625105" y="0"/>
                  </a:cubicBezTo>
                  <a:cubicBezTo>
                    <a:pt x="4838188" y="-31208"/>
                    <a:pt x="5030701" y="38812"/>
                    <a:pt x="5341825" y="0"/>
                  </a:cubicBezTo>
                  <a:cubicBezTo>
                    <a:pt x="5451574" y="-12472"/>
                    <a:pt x="5552549" y="91382"/>
                    <a:pt x="5550126" y="208301"/>
                  </a:cubicBezTo>
                  <a:cubicBezTo>
                    <a:pt x="5534966" y="265499"/>
                    <a:pt x="5543448" y="640122"/>
                    <a:pt x="5550126" y="729038"/>
                  </a:cubicBezTo>
                  <a:lnTo>
                    <a:pt x="5550126" y="729038"/>
                  </a:lnTo>
                  <a:cubicBezTo>
                    <a:pt x="5565197" y="818772"/>
                    <a:pt x="5523647" y="909010"/>
                    <a:pt x="5550126" y="1041483"/>
                  </a:cubicBezTo>
                  <a:lnTo>
                    <a:pt x="5550126" y="1041478"/>
                  </a:lnTo>
                  <a:cubicBezTo>
                    <a:pt x="5557190" y="1155748"/>
                    <a:pt x="5440976" y="1254383"/>
                    <a:pt x="5341825" y="1249779"/>
                  </a:cubicBezTo>
                  <a:cubicBezTo>
                    <a:pt x="5013377" y="1288574"/>
                    <a:pt x="4784062" y="1224919"/>
                    <a:pt x="4625105" y="1249779"/>
                  </a:cubicBezTo>
                  <a:cubicBezTo>
                    <a:pt x="4242951" y="1437814"/>
                    <a:pt x="4093726" y="1524151"/>
                    <a:pt x="3633667" y="1649458"/>
                  </a:cubicBezTo>
                  <a:cubicBezTo>
                    <a:pt x="3463714" y="1506661"/>
                    <a:pt x="3402478" y="1377008"/>
                    <a:pt x="3237574" y="1249779"/>
                  </a:cubicBezTo>
                  <a:cubicBezTo>
                    <a:pt x="2411834" y="1226172"/>
                    <a:pt x="934395" y="1389134"/>
                    <a:pt x="208301" y="1249779"/>
                  </a:cubicBezTo>
                  <a:cubicBezTo>
                    <a:pt x="79188" y="1252909"/>
                    <a:pt x="16402" y="1143699"/>
                    <a:pt x="0" y="1041478"/>
                  </a:cubicBezTo>
                  <a:lnTo>
                    <a:pt x="0" y="1041483"/>
                  </a:lnTo>
                  <a:cubicBezTo>
                    <a:pt x="11997" y="922969"/>
                    <a:pt x="-6336" y="796043"/>
                    <a:pt x="0" y="729038"/>
                  </a:cubicBezTo>
                  <a:lnTo>
                    <a:pt x="0" y="729038"/>
                  </a:lnTo>
                  <a:cubicBezTo>
                    <a:pt x="26936" y="554714"/>
                    <a:pt x="-15162" y="282617"/>
                    <a:pt x="0" y="208301"/>
                  </a:cubicBezTo>
                  <a:close/>
                </a:path>
              </a:pathLst>
            </a:custGeom>
            <a:grpFill/>
            <a:ln w="38100">
              <a:solidFill>
                <a:schemeClr val="accent6">
                  <a:lumMod val="2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2842418190">
                    <a:custGeom>
                      <a:avLst/>
                      <a:gdLst>
                        <a:gd name="connsiteX0" fmla="*/ 0 w 7086600"/>
                        <a:gd name="connsiteY0" fmla="*/ 249021 h 1494094"/>
                        <a:gd name="connsiteX1" fmla="*/ 265966 w 7086600"/>
                        <a:gd name="connsiteY1" fmla="*/ 0 h 1494094"/>
                        <a:gd name="connsiteX2" fmla="*/ 4133850 w 7086600"/>
                        <a:gd name="connsiteY2" fmla="*/ 0 h 1494094"/>
                        <a:gd name="connsiteX3" fmla="*/ 4133850 w 7086600"/>
                        <a:gd name="connsiteY3" fmla="*/ 0 h 1494094"/>
                        <a:gd name="connsiteX4" fmla="*/ 5905500 w 7086600"/>
                        <a:gd name="connsiteY4" fmla="*/ 0 h 1494094"/>
                        <a:gd name="connsiteX5" fmla="*/ 6820633 w 7086600"/>
                        <a:gd name="connsiteY5" fmla="*/ 0 h 1494094"/>
                        <a:gd name="connsiteX6" fmla="*/ 7086600 w 7086600"/>
                        <a:gd name="connsiteY6" fmla="*/ 249021 h 1494094"/>
                        <a:gd name="connsiteX7" fmla="*/ 7086600 w 7086600"/>
                        <a:gd name="connsiteY7" fmla="*/ 871555 h 1494094"/>
                        <a:gd name="connsiteX8" fmla="*/ 7086600 w 7086600"/>
                        <a:gd name="connsiteY8" fmla="*/ 871555 h 1494094"/>
                        <a:gd name="connsiteX9" fmla="*/ 7086600 w 7086600"/>
                        <a:gd name="connsiteY9" fmla="*/ 1245078 h 1494094"/>
                        <a:gd name="connsiteX10" fmla="*/ 7086600 w 7086600"/>
                        <a:gd name="connsiteY10" fmla="*/ 1245072 h 1494094"/>
                        <a:gd name="connsiteX11" fmla="*/ 6820633 w 7086600"/>
                        <a:gd name="connsiteY11" fmla="*/ 1494094 h 1494094"/>
                        <a:gd name="connsiteX12" fmla="*/ 5905500 w 7086600"/>
                        <a:gd name="connsiteY12" fmla="*/ 1494094 h 1494094"/>
                        <a:gd name="connsiteX13" fmla="*/ 4639596 w 7086600"/>
                        <a:gd name="connsiteY13" fmla="*/ 1971904 h 1494094"/>
                        <a:gd name="connsiteX14" fmla="*/ 4133850 w 7086600"/>
                        <a:gd name="connsiteY14" fmla="*/ 1494094 h 1494094"/>
                        <a:gd name="connsiteX15" fmla="*/ 265966 w 7086600"/>
                        <a:gd name="connsiteY15" fmla="*/ 1494094 h 1494094"/>
                        <a:gd name="connsiteX16" fmla="*/ 0 w 7086600"/>
                        <a:gd name="connsiteY16" fmla="*/ 1245072 h 1494094"/>
                        <a:gd name="connsiteX17" fmla="*/ 0 w 7086600"/>
                        <a:gd name="connsiteY17" fmla="*/ 1245078 h 1494094"/>
                        <a:gd name="connsiteX18" fmla="*/ 0 w 7086600"/>
                        <a:gd name="connsiteY18" fmla="*/ 871555 h 1494094"/>
                        <a:gd name="connsiteX19" fmla="*/ 0 w 7086600"/>
                        <a:gd name="connsiteY19" fmla="*/ 871555 h 1494094"/>
                        <a:gd name="connsiteX20" fmla="*/ 0 w 7086600"/>
                        <a:gd name="connsiteY20" fmla="*/ 249021 h 1494094"/>
                        <a:gd name="connsiteX0" fmla="*/ 0 w 7086600"/>
                        <a:gd name="connsiteY0" fmla="*/ 249021 h 1494094"/>
                        <a:gd name="connsiteX1" fmla="*/ 265966 w 7086600"/>
                        <a:gd name="connsiteY1" fmla="*/ 0 h 1494094"/>
                        <a:gd name="connsiteX2" fmla="*/ 4133850 w 7086600"/>
                        <a:gd name="connsiteY2" fmla="*/ 0 h 1494094"/>
                        <a:gd name="connsiteX3" fmla="*/ 4133850 w 7086600"/>
                        <a:gd name="connsiteY3" fmla="*/ 0 h 1494094"/>
                        <a:gd name="connsiteX4" fmla="*/ 5905500 w 7086600"/>
                        <a:gd name="connsiteY4" fmla="*/ 0 h 1494094"/>
                        <a:gd name="connsiteX5" fmla="*/ 6820633 w 7086600"/>
                        <a:gd name="connsiteY5" fmla="*/ 0 h 1494094"/>
                        <a:gd name="connsiteX6" fmla="*/ 7086600 w 7086600"/>
                        <a:gd name="connsiteY6" fmla="*/ 249021 h 1494094"/>
                        <a:gd name="connsiteX7" fmla="*/ 7086600 w 7086600"/>
                        <a:gd name="connsiteY7" fmla="*/ 871555 h 1494094"/>
                        <a:gd name="connsiteX8" fmla="*/ 7086600 w 7086600"/>
                        <a:gd name="connsiteY8" fmla="*/ 871555 h 1494094"/>
                        <a:gd name="connsiteX9" fmla="*/ 7086600 w 7086600"/>
                        <a:gd name="connsiteY9" fmla="*/ 1245078 h 1494094"/>
                        <a:gd name="connsiteX10" fmla="*/ 7086600 w 7086600"/>
                        <a:gd name="connsiteY10" fmla="*/ 1245072 h 1494094"/>
                        <a:gd name="connsiteX11" fmla="*/ 6820633 w 7086600"/>
                        <a:gd name="connsiteY11" fmla="*/ 1494094 h 1494094"/>
                        <a:gd name="connsiteX12" fmla="*/ 5905500 w 7086600"/>
                        <a:gd name="connsiteY12" fmla="*/ 1494094 h 1494094"/>
                        <a:gd name="connsiteX13" fmla="*/ 4639596 w 7086600"/>
                        <a:gd name="connsiteY13" fmla="*/ 1971904 h 1494094"/>
                        <a:gd name="connsiteX14" fmla="*/ 4133850 w 7086600"/>
                        <a:gd name="connsiteY14" fmla="*/ 1494094 h 1494094"/>
                        <a:gd name="connsiteX15" fmla="*/ 265966 w 7086600"/>
                        <a:gd name="connsiteY15" fmla="*/ 1494094 h 1494094"/>
                        <a:gd name="connsiteX16" fmla="*/ 0 w 7086600"/>
                        <a:gd name="connsiteY16" fmla="*/ 1245072 h 1494094"/>
                        <a:gd name="connsiteX17" fmla="*/ 0 w 7086600"/>
                        <a:gd name="connsiteY17" fmla="*/ 1245078 h 1494094"/>
                        <a:gd name="connsiteX18" fmla="*/ 0 w 7086600"/>
                        <a:gd name="connsiteY18" fmla="*/ 871555 h 1494094"/>
                        <a:gd name="connsiteX19" fmla="*/ 0 w 7086600"/>
                        <a:gd name="connsiteY19" fmla="*/ 871555 h 1494094"/>
                        <a:gd name="connsiteX20" fmla="*/ 0 w 7086600"/>
                        <a:gd name="connsiteY20" fmla="*/ 249021 h 14940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7086600" h="1494094" fill="none" extrusionOk="0">
                          <a:moveTo>
                            <a:pt x="0" y="249021"/>
                          </a:moveTo>
                          <a:cubicBezTo>
                            <a:pt x="28803" y="126582"/>
                            <a:pt x="84898" y="13173"/>
                            <a:pt x="265966" y="0"/>
                          </a:cubicBezTo>
                          <a:cubicBezTo>
                            <a:pt x="1896324" y="257172"/>
                            <a:pt x="2753469" y="126542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674027" y="-152547"/>
                            <a:pt x="5161705" y="8607"/>
                            <a:pt x="5905500" y="0"/>
                          </a:cubicBezTo>
                          <a:cubicBezTo>
                            <a:pt x="6051207" y="-28790"/>
                            <a:pt x="6481015" y="47182"/>
                            <a:pt x="6820633" y="0"/>
                          </a:cubicBezTo>
                          <a:cubicBezTo>
                            <a:pt x="6988317" y="32337"/>
                            <a:pt x="7076664" y="112856"/>
                            <a:pt x="7086600" y="249021"/>
                          </a:cubicBezTo>
                          <a:cubicBezTo>
                            <a:pt x="7083256" y="312708"/>
                            <a:pt x="7081069" y="756190"/>
                            <a:pt x="7086600" y="871555"/>
                          </a:cubicBezTo>
                          <a:lnTo>
                            <a:pt x="7086600" y="871555"/>
                          </a:lnTo>
                          <a:cubicBezTo>
                            <a:pt x="7102537" y="933204"/>
                            <a:pt x="7069406" y="1186675"/>
                            <a:pt x="7086600" y="1245078"/>
                          </a:cubicBezTo>
                          <a:lnTo>
                            <a:pt x="7086600" y="1245072"/>
                          </a:lnTo>
                          <a:cubicBezTo>
                            <a:pt x="7056006" y="1345531"/>
                            <a:pt x="6962410" y="1509899"/>
                            <a:pt x="6820633" y="1494094"/>
                          </a:cubicBezTo>
                          <a:cubicBezTo>
                            <a:pt x="6566193" y="1565979"/>
                            <a:pt x="6338965" y="1472233"/>
                            <a:pt x="5905500" y="1494094"/>
                          </a:cubicBezTo>
                          <a:cubicBezTo>
                            <a:pt x="5612155" y="1567028"/>
                            <a:pt x="4999444" y="1985875"/>
                            <a:pt x="4639596" y="1971904"/>
                          </a:cubicBezTo>
                          <a:cubicBezTo>
                            <a:pt x="4560166" y="1821795"/>
                            <a:pt x="4331067" y="1705042"/>
                            <a:pt x="4133850" y="1494094"/>
                          </a:cubicBezTo>
                          <a:cubicBezTo>
                            <a:pt x="3310183" y="1494817"/>
                            <a:pt x="1285283" y="1484739"/>
                            <a:pt x="265966" y="1494094"/>
                          </a:cubicBezTo>
                          <a:cubicBezTo>
                            <a:pt x="117029" y="1522642"/>
                            <a:pt x="-25383" y="1408815"/>
                            <a:pt x="0" y="1245072"/>
                          </a:cubicBezTo>
                          <a:lnTo>
                            <a:pt x="0" y="1245078"/>
                          </a:lnTo>
                          <a:cubicBezTo>
                            <a:pt x="-44567" y="1058819"/>
                            <a:pt x="-19455" y="965593"/>
                            <a:pt x="0" y="871555"/>
                          </a:cubicBezTo>
                          <a:lnTo>
                            <a:pt x="0" y="871555"/>
                          </a:lnTo>
                          <a:cubicBezTo>
                            <a:pt x="-32872" y="627035"/>
                            <a:pt x="43997" y="418577"/>
                            <a:pt x="0" y="249021"/>
                          </a:cubicBezTo>
                          <a:close/>
                        </a:path>
                        <a:path w="7086600" h="1494094" stroke="0" extrusionOk="0">
                          <a:moveTo>
                            <a:pt x="0" y="249021"/>
                          </a:moveTo>
                          <a:cubicBezTo>
                            <a:pt x="-2403" y="105699"/>
                            <a:pt x="144325" y="-7336"/>
                            <a:pt x="265966" y="0"/>
                          </a:cubicBezTo>
                          <a:cubicBezTo>
                            <a:pt x="1753933" y="162324"/>
                            <a:pt x="2447299" y="6557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489657" y="-85136"/>
                            <a:pt x="5568110" y="-38573"/>
                            <a:pt x="5905500" y="0"/>
                          </a:cubicBezTo>
                          <a:cubicBezTo>
                            <a:pt x="6138383" y="-52866"/>
                            <a:pt x="6457050" y="18653"/>
                            <a:pt x="6820633" y="0"/>
                          </a:cubicBezTo>
                          <a:cubicBezTo>
                            <a:pt x="6977155" y="-4277"/>
                            <a:pt x="7068639" y="105733"/>
                            <a:pt x="7086600" y="249021"/>
                          </a:cubicBezTo>
                          <a:cubicBezTo>
                            <a:pt x="7075141" y="324352"/>
                            <a:pt x="7085189" y="748762"/>
                            <a:pt x="7086600" y="871555"/>
                          </a:cubicBezTo>
                          <a:lnTo>
                            <a:pt x="7086600" y="871555"/>
                          </a:lnTo>
                          <a:cubicBezTo>
                            <a:pt x="7101061" y="973833"/>
                            <a:pt x="7060318" y="1093362"/>
                            <a:pt x="7086600" y="1245078"/>
                          </a:cubicBezTo>
                          <a:lnTo>
                            <a:pt x="7086600" y="1245072"/>
                          </a:lnTo>
                          <a:cubicBezTo>
                            <a:pt x="7086853" y="1384758"/>
                            <a:pt x="6956851" y="1507332"/>
                            <a:pt x="6820633" y="1494094"/>
                          </a:cubicBezTo>
                          <a:cubicBezTo>
                            <a:pt x="6403394" y="1545889"/>
                            <a:pt x="6108190" y="1461495"/>
                            <a:pt x="5905500" y="1494094"/>
                          </a:cubicBezTo>
                          <a:cubicBezTo>
                            <a:pt x="5403148" y="1752680"/>
                            <a:pt x="5233957" y="1823418"/>
                            <a:pt x="4639596" y="1971904"/>
                          </a:cubicBezTo>
                          <a:cubicBezTo>
                            <a:pt x="4425038" y="1817280"/>
                            <a:pt x="4315240" y="1664992"/>
                            <a:pt x="4133850" y="1494094"/>
                          </a:cubicBezTo>
                          <a:cubicBezTo>
                            <a:pt x="3128447" y="1621454"/>
                            <a:pt x="1257794" y="1641331"/>
                            <a:pt x="265966" y="1494094"/>
                          </a:cubicBezTo>
                          <a:cubicBezTo>
                            <a:pt x="99643" y="1501532"/>
                            <a:pt x="22460" y="1365300"/>
                            <a:pt x="0" y="1245072"/>
                          </a:cubicBezTo>
                          <a:lnTo>
                            <a:pt x="0" y="1245078"/>
                          </a:lnTo>
                          <a:cubicBezTo>
                            <a:pt x="14500" y="1106596"/>
                            <a:pt x="-8790" y="964079"/>
                            <a:pt x="0" y="871555"/>
                          </a:cubicBezTo>
                          <a:lnTo>
                            <a:pt x="0" y="871555"/>
                          </a:lnTo>
                          <a:cubicBezTo>
                            <a:pt x="29760" y="680417"/>
                            <a:pt x="-12378" y="348527"/>
                            <a:pt x="0" y="249021"/>
                          </a:cubicBezTo>
                          <a:close/>
                        </a:path>
                        <a:path w="7086600" h="1494094" fill="none" stroke="0" extrusionOk="0">
                          <a:moveTo>
                            <a:pt x="0" y="249021"/>
                          </a:moveTo>
                          <a:cubicBezTo>
                            <a:pt x="943" y="141966"/>
                            <a:pt x="115137" y="-4010"/>
                            <a:pt x="265966" y="0"/>
                          </a:cubicBezTo>
                          <a:cubicBezTo>
                            <a:pt x="2104070" y="115158"/>
                            <a:pt x="2653670" y="262442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720539" y="-111095"/>
                            <a:pt x="5128419" y="-58399"/>
                            <a:pt x="5905500" y="0"/>
                          </a:cubicBezTo>
                          <a:cubicBezTo>
                            <a:pt x="6049093" y="-30278"/>
                            <a:pt x="6464693" y="9979"/>
                            <a:pt x="6820633" y="0"/>
                          </a:cubicBezTo>
                          <a:cubicBezTo>
                            <a:pt x="6970614" y="515"/>
                            <a:pt x="7094081" y="103955"/>
                            <a:pt x="7086600" y="249021"/>
                          </a:cubicBezTo>
                          <a:cubicBezTo>
                            <a:pt x="7071145" y="297084"/>
                            <a:pt x="7070864" y="773325"/>
                            <a:pt x="7086600" y="871555"/>
                          </a:cubicBezTo>
                          <a:lnTo>
                            <a:pt x="7086600" y="871555"/>
                          </a:lnTo>
                          <a:cubicBezTo>
                            <a:pt x="7098049" y="932166"/>
                            <a:pt x="7070205" y="1187536"/>
                            <a:pt x="7086600" y="1245078"/>
                          </a:cubicBezTo>
                          <a:lnTo>
                            <a:pt x="7086600" y="1245072"/>
                          </a:lnTo>
                          <a:cubicBezTo>
                            <a:pt x="7095800" y="1361638"/>
                            <a:pt x="6961606" y="1506968"/>
                            <a:pt x="6820633" y="1494094"/>
                          </a:cubicBezTo>
                          <a:cubicBezTo>
                            <a:pt x="6578556" y="1499790"/>
                            <a:pt x="6349687" y="1443200"/>
                            <a:pt x="5905500" y="1494094"/>
                          </a:cubicBezTo>
                          <a:cubicBezTo>
                            <a:pt x="5610607" y="1519324"/>
                            <a:pt x="4968503" y="1969294"/>
                            <a:pt x="4639596" y="1971904"/>
                          </a:cubicBezTo>
                          <a:cubicBezTo>
                            <a:pt x="4630301" y="1865838"/>
                            <a:pt x="4289012" y="1717983"/>
                            <a:pt x="4133850" y="1494094"/>
                          </a:cubicBezTo>
                          <a:cubicBezTo>
                            <a:pt x="3374066" y="1485209"/>
                            <a:pt x="1267661" y="1605767"/>
                            <a:pt x="265966" y="1494094"/>
                          </a:cubicBezTo>
                          <a:cubicBezTo>
                            <a:pt x="116428" y="1497441"/>
                            <a:pt x="-10296" y="1394296"/>
                            <a:pt x="0" y="1245072"/>
                          </a:cubicBezTo>
                          <a:lnTo>
                            <a:pt x="0" y="1245078"/>
                          </a:lnTo>
                          <a:cubicBezTo>
                            <a:pt x="-49470" y="1050810"/>
                            <a:pt x="-20862" y="956141"/>
                            <a:pt x="0" y="871555"/>
                          </a:cubicBezTo>
                          <a:lnTo>
                            <a:pt x="0" y="871555"/>
                          </a:lnTo>
                          <a:cubicBezTo>
                            <a:pt x="-52293" y="643043"/>
                            <a:pt x="22564" y="421472"/>
                            <a:pt x="0" y="24902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D4E816D-0AF6-6CD5-AA94-AFD7E854EE8C}"/>
                </a:ext>
              </a:extLst>
            </p:cNvPr>
            <p:cNvSpPr txBox="1"/>
            <p:nvPr/>
          </p:nvSpPr>
          <p:spPr>
            <a:xfrm>
              <a:off x="-555497" y="1848047"/>
              <a:ext cx="5318022" cy="90107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Theo </a:t>
              </a:r>
              <a:r>
                <a:rPr lang="en-US" sz="32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em</a:t>
              </a:r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giọng</a:t>
              </a:r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thơ</a:t>
              </a:r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như</a:t>
              </a:r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thế</a:t>
              </a:r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  <a:endParaRPr lang="vi-VN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6ABC29F-395A-CA53-2B08-B1A49F2A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886" y="2220793"/>
            <a:ext cx="3220280" cy="4011946"/>
          </a:xfrm>
          <a:prstGeom prst="rect">
            <a:avLst/>
          </a:prstGeom>
        </p:spPr>
      </p:pic>
      <p:sp>
        <p:nvSpPr>
          <p:cNvPr id="8" name="Speech Bubble: Rectangle with Corners Rounded 6">
            <a:extLst>
              <a:ext uri="{FF2B5EF4-FFF2-40B4-BE49-F238E27FC236}">
                <a16:creationId xmlns="" xmlns:a16="http://schemas.microsoft.com/office/drawing/2014/main" id="{CD45923D-D2AD-13C2-8B75-C48F7F92AB06}"/>
              </a:ext>
            </a:extLst>
          </p:cNvPr>
          <p:cNvSpPr/>
          <p:nvPr/>
        </p:nvSpPr>
        <p:spPr>
          <a:xfrm>
            <a:off x="230196" y="2328037"/>
            <a:ext cx="8021626" cy="2201922"/>
          </a:xfrm>
          <a:custGeom>
            <a:avLst/>
            <a:gdLst>
              <a:gd name="connsiteX0" fmla="*/ 0 w 5550126"/>
              <a:gd name="connsiteY0" fmla="*/ 208301 h 1249779"/>
              <a:gd name="connsiteX1" fmla="*/ 208301 w 5550126"/>
              <a:gd name="connsiteY1" fmla="*/ 0 h 1249779"/>
              <a:gd name="connsiteX2" fmla="*/ 3237574 w 5550126"/>
              <a:gd name="connsiteY2" fmla="*/ 0 h 1249779"/>
              <a:gd name="connsiteX3" fmla="*/ 3237574 w 5550126"/>
              <a:gd name="connsiteY3" fmla="*/ 0 h 1249779"/>
              <a:gd name="connsiteX4" fmla="*/ 4625105 w 5550126"/>
              <a:gd name="connsiteY4" fmla="*/ 0 h 1249779"/>
              <a:gd name="connsiteX5" fmla="*/ 5341825 w 5550126"/>
              <a:gd name="connsiteY5" fmla="*/ 0 h 1249779"/>
              <a:gd name="connsiteX6" fmla="*/ 5550126 w 5550126"/>
              <a:gd name="connsiteY6" fmla="*/ 208301 h 1249779"/>
              <a:gd name="connsiteX7" fmla="*/ 5550126 w 5550126"/>
              <a:gd name="connsiteY7" fmla="*/ 729038 h 1249779"/>
              <a:gd name="connsiteX8" fmla="*/ 5550126 w 5550126"/>
              <a:gd name="connsiteY8" fmla="*/ 729038 h 1249779"/>
              <a:gd name="connsiteX9" fmla="*/ 5550126 w 5550126"/>
              <a:gd name="connsiteY9" fmla="*/ 1041483 h 1249779"/>
              <a:gd name="connsiteX10" fmla="*/ 5550126 w 5550126"/>
              <a:gd name="connsiteY10" fmla="*/ 1041478 h 1249779"/>
              <a:gd name="connsiteX11" fmla="*/ 5341825 w 5550126"/>
              <a:gd name="connsiteY11" fmla="*/ 1249779 h 1249779"/>
              <a:gd name="connsiteX12" fmla="*/ 4625105 w 5550126"/>
              <a:gd name="connsiteY12" fmla="*/ 1249779 h 1249779"/>
              <a:gd name="connsiteX13" fmla="*/ 3633667 w 5550126"/>
              <a:gd name="connsiteY13" fmla="*/ 1649458 h 1249779"/>
              <a:gd name="connsiteX14" fmla="*/ 3237574 w 5550126"/>
              <a:gd name="connsiteY14" fmla="*/ 1249779 h 1249779"/>
              <a:gd name="connsiteX15" fmla="*/ 208301 w 5550126"/>
              <a:gd name="connsiteY15" fmla="*/ 1249779 h 1249779"/>
              <a:gd name="connsiteX16" fmla="*/ 0 w 5550126"/>
              <a:gd name="connsiteY16" fmla="*/ 1041478 h 1249779"/>
              <a:gd name="connsiteX17" fmla="*/ 0 w 5550126"/>
              <a:gd name="connsiteY17" fmla="*/ 1041483 h 1249779"/>
              <a:gd name="connsiteX18" fmla="*/ 0 w 5550126"/>
              <a:gd name="connsiteY18" fmla="*/ 729038 h 1249779"/>
              <a:gd name="connsiteX19" fmla="*/ 0 w 5550126"/>
              <a:gd name="connsiteY19" fmla="*/ 729038 h 1249779"/>
              <a:gd name="connsiteX20" fmla="*/ 0 w 5550126"/>
              <a:gd name="connsiteY20" fmla="*/ 208301 h 12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50126" h="1249779" fill="none" extrusionOk="0">
                <a:moveTo>
                  <a:pt x="0" y="208301"/>
                </a:moveTo>
                <a:cubicBezTo>
                  <a:pt x="11337" y="99396"/>
                  <a:pt x="75824" y="7011"/>
                  <a:pt x="208301" y="0"/>
                </a:cubicBezTo>
                <a:cubicBezTo>
                  <a:pt x="1562774" y="160942"/>
                  <a:pt x="2106906" y="155406"/>
                  <a:pt x="3237574" y="0"/>
                </a:cubicBezTo>
                <a:lnTo>
                  <a:pt x="3237574" y="0"/>
                </a:lnTo>
                <a:cubicBezTo>
                  <a:pt x="3691741" y="-107322"/>
                  <a:pt x="4033404" y="-7921"/>
                  <a:pt x="4625105" y="0"/>
                </a:cubicBezTo>
                <a:cubicBezTo>
                  <a:pt x="4733128" y="-20312"/>
                  <a:pt x="5088909" y="24111"/>
                  <a:pt x="5341825" y="0"/>
                </a:cubicBezTo>
                <a:cubicBezTo>
                  <a:pt x="5462997" y="9768"/>
                  <a:pt x="5548016" y="93555"/>
                  <a:pt x="5550126" y="208301"/>
                </a:cubicBezTo>
                <a:cubicBezTo>
                  <a:pt x="5537623" y="263061"/>
                  <a:pt x="5539468" y="641557"/>
                  <a:pt x="5550126" y="729038"/>
                </a:cubicBezTo>
                <a:lnTo>
                  <a:pt x="5550126" y="729038"/>
                </a:lnTo>
                <a:cubicBezTo>
                  <a:pt x="5555470" y="782461"/>
                  <a:pt x="5536691" y="988603"/>
                  <a:pt x="5550126" y="1041483"/>
                </a:cubicBezTo>
                <a:lnTo>
                  <a:pt x="5550126" y="1041478"/>
                </a:lnTo>
                <a:cubicBezTo>
                  <a:pt x="5537928" y="1141243"/>
                  <a:pt x="5453698" y="1260095"/>
                  <a:pt x="5341825" y="1249779"/>
                </a:cubicBezTo>
                <a:cubicBezTo>
                  <a:pt x="5150048" y="1273788"/>
                  <a:pt x="4955169" y="1207826"/>
                  <a:pt x="4625105" y="1249779"/>
                </a:cubicBezTo>
                <a:cubicBezTo>
                  <a:pt x="4433304" y="1317099"/>
                  <a:pt x="3931315" y="1632135"/>
                  <a:pt x="3633667" y="1649458"/>
                </a:cubicBezTo>
                <a:cubicBezTo>
                  <a:pt x="3585855" y="1562978"/>
                  <a:pt x="3376976" y="1443417"/>
                  <a:pt x="3237574" y="1249779"/>
                </a:cubicBezTo>
                <a:cubicBezTo>
                  <a:pt x="2651043" y="1250648"/>
                  <a:pt x="956228" y="1352339"/>
                  <a:pt x="208301" y="1249779"/>
                </a:cubicBezTo>
                <a:cubicBezTo>
                  <a:pt x="93093" y="1252126"/>
                  <a:pt x="-12631" y="1170113"/>
                  <a:pt x="0" y="1041478"/>
                </a:cubicBezTo>
                <a:lnTo>
                  <a:pt x="0" y="1041483"/>
                </a:lnTo>
                <a:cubicBezTo>
                  <a:pt x="-27541" y="887097"/>
                  <a:pt x="-18029" y="806639"/>
                  <a:pt x="0" y="729038"/>
                </a:cubicBezTo>
                <a:lnTo>
                  <a:pt x="0" y="729038"/>
                </a:lnTo>
                <a:cubicBezTo>
                  <a:pt x="-20507" y="528137"/>
                  <a:pt x="18486" y="357830"/>
                  <a:pt x="0" y="208301"/>
                </a:cubicBezTo>
                <a:close/>
              </a:path>
              <a:path w="5550126" h="1249779" stroke="0" extrusionOk="0">
                <a:moveTo>
                  <a:pt x="0" y="208301"/>
                </a:moveTo>
                <a:cubicBezTo>
                  <a:pt x="-5071" y="101931"/>
                  <a:pt x="110378" y="-11577"/>
                  <a:pt x="208301" y="0"/>
                </a:cubicBezTo>
                <a:cubicBezTo>
                  <a:pt x="1353488" y="157056"/>
                  <a:pt x="1827048" y="-26874"/>
                  <a:pt x="3237574" y="0"/>
                </a:cubicBezTo>
                <a:lnTo>
                  <a:pt x="3237574" y="0"/>
                </a:lnTo>
                <a:cubicBezTo>
                  <a:pt x="3563815" y="-54851"/>
                  <a:pt x="4361020" y="-43729"/>
                  <a:pt x="4625105" y="0"/>
                </a:cubicBezTo>
                <a:cubicBezTo>
                  <a:pt x="4838188" y="-31208"/>
                  <a:pt x="5030701" y="38812"/>
                  <a:pt x="5341825" y="0"/>
                </a:cubicBezTo>
                <a:cubicBezTo>
                  <a:pt x="5451574" y="-12472"/>
                  <a:pt x="5552549" y="91382"/>
                  <a:pt x="5550126" y="208301"/>
                </a:cubicBezTo>
                <a:cubicBezTo>
                  <a:pt x="5534966" y="265499"/>
                  <a:pt x="5543448" y="640122"/>
                  <a:pt x="5550126" y="729038"/>
                </a:cubicBezTo>
                <a:lnTo>
                  <a:pt x="5550126" y="729038"/>
                </a:lnTo>
                <a:cubicBezTo>
                  <a:pt x="5565197" y="818772"/>
                  <a:pt x="5523647" y="909010"/>
                  <a:pt x="5550126" y="1041483"/>
                </a:cubicBezTo>
                <a:lnTo>
                  <a:pt x="5550126" y="1041478"/>
                </a:lnTo>
                <a:cubicBezTo>
                  <a:pt x="5557190" y="1155748"/>
                  <a:pt x="5440976" y="1254383"/>
                  <a:pt x="5341825" y="1249779"/>
                </a:cubicBezTo>
                <a:cubicBezTo>
                  <a:pt x="5013377" y="1288574"/>
                  <a:pt x="4784062" y="1224919"/>
                  <a:pt x="4625105" y="1249779"/>
                </a:cubicBezTo>
                <a:cubicBezTo>
                  <a:pt x="4242951" y="1437814"/>
                  <a:pt x="4093726" y="1524151"/>
                  <a:pt x="3633667" y="1649458"/>
                </a:cubicBezTo>
                <a:cubicBezTo>
                  <a:pt x="3463714" y="1506661"/>
                  <a:pt x="3402478" y="1377008"/>
                  <a:pt x="3237574" y="1249779"/>
                </a:cubicBezTo>
                <a:cubicBezTo>
                  <a:pt x="2411834" y="1226172"/>
                  <a:pt x="934395" y="1389134"/>
                  <a:pt x="208301" y="1249779"/>
                </a:cubicBezTo>
                <a:cubicBezTo>
                  <a:pt x="79188" y="1252909"/>
                  <a:pt x="16402" y="1143699"/>
                  <a:pt x="0" y="1041478"/>
                </a:cubicBezTo>
                <a:lnTo>
                  <a:pt x="0" y="1041483"/>
                </a:lnTo>
                <a:cubicBezTo>
                  <a:pt x="11997" y="922969"/>
                  <a:pt x="-6336" y="796043"/>
                  <a:pt x="0" y="729038"/>
                </a:cubicBezTo>
                <a:lnTo>
                  <a:pt x="0" y="729038"/>
                </a:lnTo>
                <a:cubicBezTo>
                  <a:pt x="26936" y="554714"/>
                  <a:pt x="-15162" y="282617"/>
                  <a:pt x="0" y="20830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6">
                <a:lumMod val="2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2842418190">
                  <a:custGeom>
                    <a:avLst/>
                    <a:gdLst>
                      <a:gd name="connsiteX0" fmla="*/ 0 w 8021626"/>
                      <a:gd name="connsiteY0" fmla="*/ 366994 h 2201922"/>
                      <a:gd name="connsiteX1" fmla="*/ 301058 w 8021626"/>
                      <a:gd name="connsiteY1" fmla="*/ 0 h 2201922"/>
                      <a:gd name="connsiteX2" fmla="*/ 4679282 w 8021626"/>
                      <a:gd name="connsiteY2" fmla="*/ 0 h 2201922"/>
                      <a:gd name="connsiteX3" fmla="*/ 4679282 w 8021626"/>
                      <a:gd name="connsiteY3" fmla="*/ 0 h 2201922"/>
                      <a:gd name="connsiteX4" fmla="*/ 6684688 w 8021626"/>
                      <a:gd name="connsiteY4" fmla="*/ 0 h 2201922"/>
                      <a:gd name="connsiteX5" fmla="*/ 7720567 w 8021626"/>
                      <a:gd name="connsiteY5" fmla="*/ 0 h 2201922"/>
                      <a:gd name="connsiteX6" fmla="*/ 8021626 w 8021626"/>
                      <a:gd name="connsiteY6" fmla="*/ 366994 h 2201922"/>
                      <a:gd name="connsiteX7" fmla="*/ 8021626 w 8021626"/>
                      <a:gd name="connsiteY7" fmla="*/ 1284454 h 2201922"/>
                      <a:gd name="connsiteX8" fmla="*/ 8021626 w 8021626"/>
                      <a:gd name="connsiteY8" fmla="*/ 1284454 h 2201922"/>
                      <a:gd name="connsiteX9" fmla="*/ 8021626 w 8021626"/>
                      <a:gd name="connsiteY9" fmla="*/ 1834935 h 2201922"/>
                      <a:gd name="connsiteX10" fmla="*/ 8021626 w 8021626"/>
                      <a:gd name="connsiteY10" fmla="*/ 1834927 h 2201922"/>
                      <a:gd name="connsiteX11" fmla="*/ 7720567 w 8021626"/>
                      <a:gd name="connsiteY11" fmla="*/ 2201922 h 2201922"/>
                      <a:gd name="connsiteX12" fmla="*/ 6684688 w 8021626"/>
                      <a:gd name="connsiteY12" fmla="*/ 2201922 h 2201922"/>
                      <a:gd name="connsiteX13" fmla="*/ 5251757 w 8021626"/>
                      <a:gd name="connsiteY13" fmla="*/ 2906096 h 2201922"/>
                      <a:gd name="connsiteX14" fmla="*/ 4679282 w 8021626"/>
                      <a:gd name="connsiteY14" fmla="*/ 2201922 h 2201922"/>
                      <a:gd name="connsiteX15" fmla="*/ 301058 w 8021626"/>
                      <a:gd name="connsiteY15" fmla="*/ 2201922 h 2201922"/>
                      <a:gd name="connsiteX16" fmla="*/ 0 w 8021626"/>
                      <a:gd name="connsiteY16" fmla="*/ 1834927 h 2201922"/>
                      <a:gd name="connsiteX17" fmla="*/ 0 w 8021626"/>
                      <a:gd name="connsiteY17" fmla="*/ 1834935 h 2201922"/>
                      <a:gd name="connsiteX18" fmla="*/ 0 w 8021626"/>
                      <a:gd name="connsiteY18" fmla="*/ 1284454 h 2201922"/>
                      <a:gd name="connsiteX19" fmla="*/ 0 w 8021626"/>
                      <a:gd name="connsiteY19" fmla="*/ 1284454 h 2201922"/>
                      <a:gd name="connsiteX20" fmla="*/ 0 w 8021626"/>
                      <a:gd name="connsiteY20" fmla="*/ 366994 h 2201922"/>
                      <a:gd name="connsiteX0" fmla="*/ 0 w 8021626"/>
                      <a:gd name="connsiteY0" fmla="*/ 366994 h 2201922"/>
                      <a:gd name="connsiteX1" fmla="*/ 301058 w 8021626"/>
                      <a:gd name="connsiteY1" fmla="*/ 0 h 2201922"/>
                      <a:gd name="connsiteX2" fmla="*/ 4679282 w 8021626"/>
                      <a:gd name="connsiteY2" fmla="*/ 0 h 2201922"/>
                      <a:gd name="connsiteX3" fmla="*/ 4679282 w 8021626"/>
                      <a:gd name="connsiteY3" fmla="*/ 0 h 2201922"/>
                      <a:gd name="connsiteX4" fmla="*/ 6684688 w 8021626"/>
                      <a:gd name="connsiteY4" fmla="*/ 0 h 2201922"/>
                      <a:gd name="connsiteX5" fmla="*/ 7720567 w 8021626"/>
                      <a:gd name="connsiteY5" fmla="*/ 0 h 2201922"/>
                      <a:gd name="connsiteX6" fmla="*/ 8021626 w 8021626"/>
                      <a:gd name="connsiteY6" fmla="*/ 366994 h 2201922"/>
                      <a:gd name="connsiteX7" fmla="*/ 8021626 w 8021626"/>
                      <a:gd name="connsiteY7" fmla="*/ 1284454 h 2201922"/>
                      <a:gd name="connsiteX8" fmla="*/ 8021626 w 8021626"/>
                      <a:gd name="connsiteY8" fmla="*/ 1284454 h 2201922"/>
                      <a:gd name="connsiteX9" fmla="*/ 8021626 w 8021626"/>
                      <a:gd name="connsiteY9" fmla="*/ 1834935 h 2201922"/>
                      <a:gd name="connsiteX10" fmla="*/ 8021626 w 8021626"/>
                      <a:gd name="connsiteY10" fmla="*/ 1834927 h 2201922"/>
                      <a:gd name="connsiteX11" fmla="*/ 7720567 w 8021626"/>
                      <a:gd name="connsiteY11" fmla="*/ 2201922 h 2201922"/>
                      <a:gd name="connsiteX12" fmla="*/ 6684688 w 8021626"/>
                      <a:gd name="connsiteY12" fmla="*/ 2201922 h 2201922"/>
                      <a:gd name="connsiteX13" fmla="*/ 5251757 w 8021626"/>
                      <a:gd name="connsiteY13" fmla="*/ 2906096 h 2201922"/>
                      <a:gd name="connsiteX14" fmla="*/ 4679282 w 8021626"/>
                      <a:gd name="connsiteY14" fmla="*/ 2201922 h 2201922"/>
                      <a:gd name="connsiteX15" fmla="*/ 301058 w 8021626"/>
                      <a:gd name="connsiteY15" fmla="*/ 2201922 h 2201922"/>
                      <a:gd name="connsiteX16" fmla="*/ 0 w 8021626"/>
                      <a:gd name="connsiteY16" fmla="*/ 1834927 h 2201922"/>
                      <a:gd name="connsiteX17" fmla="*/ 0 w 8021626"/>
                      <a:gd name="connsiteY17" fmla="*/ 1834935 h 2201922"/>
                      <a:gd name="connsiteX18" fmla="*/ 0 w 8021626"/>
                      <a:gd name="connsiteY18" fmla="*/ 1284454 h 2201922"/>
                      <a:gd name="connsiteX19" fmla="*/ 0 w 8021626"/>
                      <a:gd name="connsiteY19" fmla="*/ 1284454 h 2201922"/>
                      <a:gd name="connsiteX20" fmla="*/ 0 w 8021626"/>
                      <a:gd name="connsiteY20" fmla="*/ 366994 h 2201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8021626" h="2201922" fill="none" extrusionOk="0">
                        <a:moveTo>
                          <a:pt x="0" y="366994"/>
                        </a:moveTo>
                        <a:cubicBezTo>
                          <a:pt x="43860" y="189991"/>
                          <a:pt x="92092" y="19388"/>
                          <a:pt x="301058" y="0"/>
                        </a:cubicBezTo>
                        <a:cubicBezTo>
                          <a:pt x="2217714" y="310338"/>
                          <a:pt x="3122117" y="201736"/>
                          <a:pt x="4679282" y="0"/>
                        </a:cubicBezTo>
                        <a:lnTo>
                          <a:pt x="4679282" y="0"/>
                        </a:lnTo>
                        <a:cubicBezTo>
                          <a:pt x="5265129" y="-232157"/>
                          <a:pt x="5878090" y="61053"/>
                          <a:pt x="6684688" y="0"/>
                        </a:cubicBezTo>
                        <a:cubicBezTo>
                          <a:pt x="6870934" y="-53236"/>
                          <a:pt x="7321332" y="79548"/>
                          <a:pt x="7720567" y="0"/>
                        </a:cubicBezTo>
                        <a:cubicBezTo>
                          <a:pt x="7904024" y="30474"/>
                          <a:pt x="8011299" y="165847"/>
                          <a:pt x="8021626" y="366994"/>
                        </a:cubicBezTo>
                        <a:cubicBezTo>
                          <a:pt x="8028142" y="460012"/>
                          <a:pt x="8017562" y="1115190"/>
                          <a:pt x="8021626" y="1284454"/>
                        </a:cubicBezTo>
                        <a:lnTo>
                          <a:pt x="8021626" y="1284454"/>
                        </a:lnTo>
                        <a:cubicBezTo>
                          <a:pt x="8042707" y="1375328"/>
                          <a:pt x="8002093" y="1755777"/>
                          <a:pt x="8021626" y="1834935"/>
                        </a:cubicBezTo>
                        <a:lnTo>
                          <a:pt x="8021626" y="1834927"/>
                        </a:lnTo>
                        <a:cubicBezTo>
                          <a:pt x="8002000" y="2008198"/>
                          <a:pt x="7879087" y="2230423"/>
                          <a:pt x="7720567" y="2201922"/>
                        </a:cubicBezTo>
                        <a:cubicBezTo>
                          <a:pt x="7439447" y="2262014"/>
                          <a:pt x="7170956" y="2149709"/>
                          <a:pt x="6684688" y="2201922"/>
                        </a:cubicBezTo>
                        <a:cubicBezTo>
                          <a:pt x="6339042" y="2309869"/>
                          <a:pt x="5665309" y="2904145"/>
                          <a:pt x="5251757" y="2906096"/>
                        </a:cubicBezTo>
                        <a:cubicBezTo>
                          <a:pt x="5174631" y="2733339"/>
                          <a:pt x="4927769" y="2492845"/>
                          <a:pt x="4679282" y="2201922"/>
                        </a:cubicBezTo>
                        <a:cubicBezTo>
                          <a:pt x="3718499" y="2202976"/>
                          <a:pt x="1395255" y="2355513"/>
                          <a:pt x="301058" y="2201922"/>
                        </a:cubicBezTo>
                        <a:cubicBezTo>
                          <a:pt x="132581" y="2233630"/>
                          <a:pt x="-44399" y="2089698"/>
                          <a:pt x="0" y="1834927"/>
                        </a:cubicBezTo>
                        <a:lnTo>
                          <a:pt x="0" y="1834935"/>
                        </a:lnTo>
                        <a:cubicBezTo>
                          <a:pt x="-62793" y="1558791"/>
                          <a:pt x="-7733" y="1427686"/>
                          <a:pt x="0" y="1284454"/>
                        </a:cubicBezTo>
                        <a:lnTo>
                          <a:pt x="0" y="1284454"/>
                        </a:lnTo>
                        <a:cubicBezTo>
                          <a:pt x="-58093" y="912010"/>
                          <a:pt x="73481" y="609339"/>
                          <a:pt x="0" y="366994"/>
                        </a:cubicBezTo>
                        <a:close/>
                      </a:path>
                      <a:path w="8021626" h="2201922" stroke="0" extrusionOk="0">
                        <a:moveTo>
                          <a:pt x="0" y="366994"/>
                        </a:moveTo>
                        <a:cubicBezTo>
                          <a:pt x="-1868" y="157913"/>
                          <a:pt x="167082" y="-5907"/>
                          <a:pt x="301058" y="0"/>
                        </a:cubicBezTo>
                        <a:cubicBezTo>
                          <a:pt x="1994021" y="239355"/>
                          <a:pt x="2649431" y="-44377"/>
                          <a:pt x="4679282" y="0"/>
                        </a:cubicBezTo>
                        <a:lnTo>
                          <a:pt x="4679282" y="0"/>
                        </a:lnTo>
                        <a:cubicBezTo>
                          <a:pt x="5106646" y="-110858"/>
                          <a:pt x="6302656" y="-52786"/>
                          <a:pt x="6684688" y="0"/>
                        </a:cubicBezTo>
                        <a:cubicBezTo>
                          <a:pt x="6956245" y="-69440"/>
                          <a:pt x="7279577" y="61228"/>
                          <a:pt x="7720567" y="0"/>
                        </a:cubicBezTo>
                        <a:cubicBezTo>
                          <a:pt x="7885357" y="-17971"/>
                          <a:pt x="7993705" y="155759"/>
                          <a:pt x="8021626" y="366994"/>
                        </a:cubicBezTo>
                        <a:cubicBezTo>
                          <a:pt x="8004979" y="472402"/>
                          <a:pt x="8019019" y="1111468"/>
                          <a:pt x="8021626" y="1284454"/>
                        </a:cubicBezTo>
                        <a:lnTo>
                          <a:pt x="8021626" y="1284454"/>
                        </a:lnTo>
                        <a:cubicBezTo>
                          <a:pt x="8026422" y="1424802"/>
                          <a:pt x="7990572" y="1607916"/>
                          <a:pt x="8021626" y="1834935"/>
                        </a:cubicBezTo>
                        <a:lnTo>
                          <a:pt x="8021626" y="1834927"/>
                        </a:lnTo>
                        <a:cubicBezTo>
                          <a:pt x="8013906" y="2042546"/>
                          <a:pt x="7870853" y="2215649"/>
                          <a:pt x="7720567" y="2201922"/>
                        </a:cubicBezTo>
                        <a:cubicBezTo>
                          <a:pt x="7256204" y="2296527"/>
                          <a:pt x="6911832" y="2130590"/>
                          <a:pt x="6684688" y="2201922"/>
                        </a:cubicBezTo>
                        <a:cubicBezTo>
                          <a:pt x="6121090" y="2559649"/>
                          <a:pt x="5954919" y="2692572"/>
                          <a:pt x="5251757" y="2906096"/>
                        </a:cubicBezTo>
                        <a:cubicBezTo>
                          <a:pt x="5007689" y="2664812"/>
                          <a:pt x="4879077" y="2450921"/>
                          <a:pt x="4679282" y="2201922"/>
                        </a:cubicBezTo>
                        <a:cubicBezTo>
                          <a:pt x="3530416" y="2302078"/>
                          <a:pt x="1386560" y="2436654"/>
                          <a:pt x="301058" y="2201922"/>
                        </a:cubicBezTo>
                        <a:cubicBezTo>
                          <a:pt x="104361" y="2232865"/>
                          <a:pt x="41939" y="1991299"/>
                          <a:pt x="0" y="1834927"/>
                        </a:cubicBezTo>
                        <a:lnTo>
                          <a:pt x="0" y="1834935"/>
                        </a:lnTo>
                        <a:cubicBezTo>
                          <a:pt x="11709" y="1648156"/>
                          <a:pt x="-9534" y="1409191"/>
                          <a:pt x="0" y="1284454"/>
                        </a:cubicBezTo>
                        <a:lnTo>
                          <a:pt x="0" y="1284454"/>
                        </a:lnTo>
                        <a:cubicBezTo>
                          <a:pt x="34914" y="992290"/>
                          <a:pt x="-12717" y="511974"/>
                          <a:pt x="0" y="366994"/>
                        </a:cubicBezTo>
                        <a:close/>
                      </a:path>
                      <a:path w="8021626" h="2201922" fill="none" stroke="0" extrusionOk="0">
                        <a:moveTo>
                          <a:pt x="0" y="366994"/>
                        </a:moveTo>
                        <a:cubicBezTo>
                          <a:pt x="8051" y="189372"/>
                          <a:pt x="131962" y="-2779"/>
                          <a:pt x="301058" y="0"/>
                        </a:cubicBezTo>
                        <a:cubicBezTo>
                          <a:pt x="2361856" y="210216"/>
                          <a:pt x="3023461" y="319291"/>
                          <a:pt x="4679282" y="0"/>
                        </a:cubicBezTo>
                        <a:lnTo>
                          <a:pt x="4679282" y="0"/>
                        </a:lnTo>
                        <a:cubicBezTo>
                          <a:pt x="5366638" y="-110681"/>
                          <a:pt x="5804235" y="-71251"/>
                          <a:pt x="6684688" y="0"/>
                        </a:cubicBezTo>
                        <a:cubicBezTo>
                          <a:pt x="6860196" y="-56292"/>
                          <a:pt x="7324406" y="24997"/>
                          <a:pt x="7720567" y="0"/>
                        </a:cubicBezTo>
                        <a:cubicBezTo>
                          <a:pt x="7886697" y="-4007"/>
                          <a:pt x="8044014" y="145110"/>
                          <a:pt x="8021626" y="366994"/>
                        </a:cubicBezTo>
                        <a:cubicBezTo>
                          <a:pt x="8003760" y="456476"/>
                          <a:pt x="8002594" y="1141158"/>
                          <a:pt x="8021626" y="1284454"/>
                        </a:cubicBezTo>
                        <a:lnTo>
                          <a:pt x="8021626" y="1284454"/>
                        </a:lnTo>
                        <a:cubicBezTo>
                          <a:pt x="8044489" y="1367924"/>
                          <a:pt x="8002843" y="1746509"/>
                          <a:pt x="8021626" y="1834935"/>
                        </a:cubicBezTo>
                        <a:lnTo>
                          <a:pt x="8021626" y="1834927"/>
                        </a:lnTo>
                        <a:cubicBezTo>
                          <a:pt x="8017011" y="2009277"/>
                          <a:pt x="7873677" y="2222583"/>
                          <a:pt x="7720567" y="2201922"/>
                        </a:cubicBezTo>
                        <a:cubicBezTo>
                          <a:pt x="7444736" y="2233127"/>
                          <a:pt x="7195320" y="2126916"/>
                          <a:pt x="6684688" y="2201922"/>
                        </a:cubicBezTo>
                        <a:cubicBezTo>
                          <a:pt x="6349655" y="2256629"/>
                          <a:pt x="5610932" y="2900709"/>
                          <a:pt x="5251757" y="2906096"/>
                        </a:cubicBezTo>
                        <a:cubicBezTo>
                          <a:pt x="5233775" y="2751083"/>
                          <a:pt x="4846202" y="2531576"/>
                          <a:pt x="4679282" y="2201922"/>
                        </a:cubicBezTo>
                        <a:cubicBezTo>
                          <a:pt x="3751534" y="2130465"/>
                          <a:pt x="1464663" y="2363275"/>
                          <a:pt x="301058" y="2201922"/>
                        </a:cubicBezTo>
                        <a:cubicBezTo>
                          <a:pt x="113496" y="2210739"/>
                          <a:pt x="12316" y="2037666"/>
                          <a:pt x="0" y="1834927"/>
                        </a:cubicBezTo>
                        <a:lnTo>
                          <a:pt x="0" y="1834935"/>
                        </a:lnTo>
                        <a:cubicBezTo>
                          <a:pt x="-58085" y="1550532"/>
                          <a:pt x="-21859" y="1405256"/>
                          <a:pt x="0" y="1284454"/>
                        </a:cubicBezTo>
                        <a:lnTo>
                          <a:pt x="0" y="1284454"/>
                        </a:lnTo>
                        <a:cubicBezTo>
                          <a:pt x="-73777" y="950215"/>
                          <a:pt x="23568" y="611330"/>
                          <a:pt x="0" y="36699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A5C2E58-6449-A8CA-93EC-753C88F34143}"/>
              </a:ext>
            </a:extLst>
          </p:cNvPr>
          <p:cNvSpPr txBox="1"/>
          <p:nvPr/>
        </p:nvSpPr>
        <p:spPr>
          <a:xfrm>
            <a:off x="230196" y="2696458"/>
            <a:ext cx="770785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2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kern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tươi, nhẹ nhàng.</a:t>
            </a:r>
            <a:endParaRPr lang="en-US" sz="3200" kern="1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38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&#10;&#10;Description automatically generated">
            <a:extLst>
              <a:ext uri="{FF2B5EF4-FFF2-40B4-BE49-F238E27FC236}">
                <a16:creationId xmlns="" xmlns:a16="http://schemas.microsoft.com/office/drawing/2014/main" id="{F127079F-D3CB-4BBA-94DC-1AD9D865F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344009" cy="6858000"/>
          </a:xfrm>
          <a:prstGeom prst="rect">
            <a:avLst/>
          </a:prstGeom>
        </p:spPr>
      </p:pic>
      <p:pic>
        <p:nvPicPr>
          <p:cNvPr id="3" name="Picture 2" descr="A picture containing stationary&#10;&#10;Description automatically generated">
            <a:extLst>
              <a:ext uri="{FF2B5EF4-FFF2-40B4-BE49-F238E27FC236}">
                <a16:creationId xmlns="" xmlns:a16="http://schemas.microsoft.com/office/drawing/2014/main" id="{C39DCF26-0DDF-4576-AEBA-5104A9FBC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7622" y="995358"/>
            <a:ext cx="4742273" cy="5438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AFE3F78-C8A8-404E-B64E-57387EFD0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027" y="2002160"/>
            <a:ext cx="7620660" cy="3938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802081E-3689-15AC-50E1-DA255EC9138D}"/>
              </a:ext>
            </a:extLst>
          </p:cNvPr>
          <p:cNvSpPr txBox="1"/>
          <p:nvPr/>
        </p:nvSpPr>
        <p:spPr>
          <a:xfrm>
            <a:off x="4439266" y="16818"/>
            <a:ext cx="7904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Thi đọc diễn cảm</a:t>
            </a:r>
            <a:endParaRPr lang="en-US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2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46F0342-1084-0325-4E5E-1D3A018817A0}"/>
              </a:ext>
            </a:extLst>
          </p:cNvPr>
          <p:cNvSpPr txBox="1"/>
          <p:nvPr/>
        </p:nvSpPr>
        <p:spPr>
          <a:xfrm>
            <a:off x="5598242" y="2685110"/>
            <a:ext cx="6270523" cy="3213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 algn="just">
              <a:lnSpc>
                <a:spcPct val="130000"/>
              </a:lnSpc>
              <a:tabLst>
                <a:tab pos="346075" algn="l"/>
              </a:tabLst>
            </a:pPr>
            <a:endParaRPr lang="vi-VN" sz="3200" dirty="0">
              <a:solidFill>
                <a:srgbClr val="7030A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70510" algn="just">
              <a:lnSpc>
                <a:spcPct val="130000"/>
              </a:lnSpc>
              <a:tabLst>
                <a:tab pos="346075" algn="l"/>
              </a:tabLst>
            </a:pPr>
            <a:r>
              <a:rPr lang="vi-VN" sz="32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</a:rPr>
              <a:t>Tai/ lắng tiếng ríu ran//</a:t>
            </a:r>
          </a:p>
          <a:p>
            <a:pPr indent="270510" algn="just">
              <a:lnSpc>
                <a:spcPct val="130000"/>
              </a:lnSpc>
              <a:tabLst>
                <a:tab pos="346075" algn="l"/>
              </a:tabLst>
            </a:pPr>
            <a:r>
              <a:rPr lang="vi-VN" sz="32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</a:rPr>
              <a:t>Thoảng thơm/ trong hơi thở//</a:t>
            </a:r>
          </a:p>
          <a:p>
            <a:pPr indent="270510" algn="just">
              <a:lnSpc>
                <a:spcPct val="130000"/>
              </a:lnSpc>
              <a:tabLst>
                <a:tab pos="346075" algn="l"/>
              </a:tabLst>
            </a:pPr>
            <a:r>
              <a:rPr lang="vi-VN" sz="32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</a:rPr>
              <a:t>Chắc/ chim mới ra ràng//</a:t>
            </a:r>
          </a:p>
          <a:p>
            <a:pPr indent="270510" algn="just">
              <a:lnSpc>
                <a:spcPct val="130000"/>
              </a:lnSpc>
              <a:tabLst>
                <a:tab pos="346075" algn="l"/>
              </a:tabLst>
            </a:pPr>
            <a:r>
              <a:rPr lang="vi-VN" sz="32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</a:rPr>
              <a:t>Ôi/ Hoa cau đang nở!//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C3D8C07-883A-4DA7-B19B-E7DD0D63DD65}"/>
              </a:ext>
            </a:extLst>
          </p:cNvPr>
          <p:cNvSpPr/>
          <p:nvPr/>
        </p:nvSpPr>
        <p:spPr>
          <a:xfrm>
            <a:off x="471948" y="959638"/>
            <a:ext cx="6096000" cy="257307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70510" algn="just">
              <a:lnSpc>
                <a:spcPct val="130000"/>
              </a:lnSpc>
              <a:tabLst>
                <a:tab pos="346075" algn="l"/>
              </a:tabLst>
            </a:pPr>
            <a:r>
              <a:rPr lang="vi-VN" sz="32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</a:rPr>
              <a:t>Nơi/ cho mây dừng nghỉ//</a:t>
            </a:r>
          </a:p>
          <a:p>
            <a:pPr indent="270510" algn="just">
              <a:lnSpc>
                <a:spcPct val="130000"/>
              </a:lnSpc>
              <a:tabLst>
                <a:tab pos="346075" algn="l"/>
              </a:tabLst>
            </a:pPr>
            <a:r>
              <a:rPr lang="vi-VN" sz="32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</a:rPr>
              <a:t>Để đi/ bốn phương trời//</a:t>
            </a:r>
          </a:p>
          <a:p>
            <a:pPr indent="270510" algn="just">
              <a:lnSpc>
                <a:spcPct val="130000"/>
              </a:lnSpc>
              <a:tabLst>
                <a:tab pos="346075" algn="l"/>
              </a:tabLst>
            </a:pPr>
            <a:r>
              <a:rPr lang="vi-VN" sz="32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</a:rPr>
              <a:t>Nơi/ chim về ấp trứng//</a:t>
            </a:r>
          </a:p>
          <a:p>
            <a:pPr indent="270510" algn="just">
              <a:lnSpc>
                <a:spcPct val="130000"/>
              </a:lnSpc>
              <a:tabLst>
                <a:tab pos="346075" algn="l"/>
              </a:tabLst>
            </a:pPr>
            <a:r>
              <a:rPr lang="vi-VN" sz="32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</a:rPr>
              <a:t>Nở/những bài ca vui.//</a:t>
            </a:r>
          </a:p>
        </p:txBody>
      </p:sp>
    </p:spTree>
    <p:extLst>
      <p:ext uri="{BB962C8B-B14F-4D97-AF65-F5344CB8AC3E}">
        <p14:creationId xmlns:p14="http://schemas.microsoft.com/office/powerpoint/2010/main" val="836427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F07F2E-6C48-0459-A26D-EE036F399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561" y="1804801"/>
            <a:ext cx="8878529" cy="23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05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="" xmlns:a16="http://schemas.microsoft.com/office/drawing/2014/main" id="{4850284A-FEA6-41AF-8DE3-412221E59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0" b="7020"/>
          <a:stretch/>
        </p:blipFill>
        <p:spPr>
          <a:xfrm>
            <a:off x="-114773" y="-160508"/>
            <a:ext cx="123067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F7AB981-34C3-46EA-8410-43DD6C45035C}"/>
              </a:ext>
            </a:extLst>
          </p:cNvPr>
          <p:cNvSpPr txBox="1"/>
          <p:nvPr/>
        </p:nvSpPr>
        <p:spPr>
          <a:xfrm>
            <a:off x="5512040" y="412299"/>
            <a:ext cx="33441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5AD3C74-A4D9-1139-2B7D-85023DFC2A3C}"/>
              </a:ext>
            </a:extLst>
          </p:cNvPr>
          <p:cNvSpPr txBox="1"/>
          <p:nvPr/>
        </p:nvSpPr>
        <p:spPr>
          <a:xfrm>
            <a:off x="1739063" y="1057952"/>
            <a:ext cx="9962606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học tập được điều gì qua bài đọc?</a:t>
            </a:r>
            <a:endParaRPr lang="en-US" sz="3600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9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093304" y="2637182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135B896-F66D-469C-A720-42CBF5372C7A}"/>
              </a:ext>
            </a:extLst>
          </p:cNvPr>
          <p:cNvSpPr/>
          <p:nvPr/>
        </p:nvSpPr>
        <p:spPr>
          <a:xfrm>
            <a:off x="3072576" y="65656"/>
            <a:ext cx="6046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GIẢI Ô CHỮ</a:t>
            </a:r>
            <a:endParaRPr lang="vi-VN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3205A424-61FC-45F7-8D9C-56D21DF16B63}"/>
              </a:ext>
            </a:extLst>
          </p:cNvPr>
          <p:cNvSpPr/>
          <p:nvPr/>
        </p:nvSpPr>
        <p:spPr>
          <a:xfrm>
            <a:off x="3603512" y="1460901"/>
            <a:ext cx="511280" cy="413667"/>
          </a:xfrm>
          <a:prstGeom prst="ellipse">
            <a:avLst/>
          </a:prstGeom>
          <a:solidFill>
            <a:srgbClr val="F298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34E2F266-52BC-4583-B665-0FC5CE6BD3C5}"/>
              </a:ext>
            </a:extLst>
          </p:cNvPr>
          <p:cNvSpPr/>
          <p:nvPr/>
        </p:nvSpPr>
        <p:spPr>
          <a:xfrm>
            <a:off x="3578941" y="1939559"/>
            <a:ext cx="511280" cy="413667"/>
          </a:xfrm>
          <a:prstGeom prst="ellipse">
            <a:avLst/>
          </a:prstGeom>
          <a:solidFill>
            <a:srgbClr val="F298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393BFA48-DC49-4A2A-8E7D-EC6E3C4BBAC0}"/>
              </a:ext>
            </a:extLst>
          </p:cNvPr>
          <p:cNvSpPr/>
          <p:nvPr/>
        </p:nvSpPr>
        <p:spPr>
          <a:xfrm>
            <a:off x="2561296" y="2405781"/>
            <a:ext cx="511280" cy="413667"/>
          </a:xfrm>
          <a:prstGeom prst="ellipse">
            <a:avLst/>
          </a:prstGeom>
          <a:solidFill>
            <a:srgbClr val="F298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4651D8C5-66CC-4F23-8BEC-4718B541FE7B}"/>
              </a:ext>
            </a:extLst>
          </p:cNvPr>
          <p:cNvSpPr/>
          <p:nvPr/>
        </p:nvSpPr>
        <p:spPr>
          <a:xfrm>
            <a:off x="1515392" y="2878221"/>
            <a:ext cx="511280" cy="413667"/>
          </a:xfrm>
          <a:prstGeom prst="ellipse">
            <a:avLst/>
          </a:prstGeom>
          <a:solidFill>
            <a:srgbClr val="F298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FE768947-D9FA-4051-85A8-B6F2CF868DFB}"/>
              </a:ext>
            </a:extLst>
          </p:cNvPr>
          <p:cNvSpPr/>
          <p:nvPr/>
        </p:nvSpPr>
        <p:spPr>
          <a:xfrm>
            <a:off x="3834581" y="3350661"/>
            <a:ext cx="511280" cy="413667"/>
          </a:xfrm>
          <a:prstGeom prst="ellipse">
            <a:avLst/>
          </a:prstGeom>
          <a:solidFill>
            <a:srgbClr val="F298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391C237B-A069-4A84-9563-2D7CE9F79DDE}"/>
              </a:ext>
            </a:extLst>
          </p:cNvPr>
          <p:cNvSpPr/>
          <p:nvPr/>
        </p:nvSpPr>
        <p:spPr>
          <a:xfrm>
            <a:off x="3834581" y="3870599"/>
            <a:ext cx="511280" cy="413667"/>
          </a:xfrm>
          <a:prstGeom prst="ellipse">
            <a:avLst/>
          </a:prstGeom>
          <a:solidFill>
            <a:srgbClr val="F298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2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2926B769-A0B1-455F-8544-4E1A91B8386C}"/>
              </a:ext>
            </a:extLst>
          </p:cNvPr>
          <p:cNvSpPr/>
          <p:nvPr/>
        </p:nvSpPr>
        <p:spPr>
          <a:xfrm>
            <a:off x="2561296" y="4282088"/>
            <a:ext cx="511280" cy="413667"/>
          </a:xfrm>
          <a:prstGeom prst="ellipse">
            <a:avLst/>
          </a:prstGeom>
          <a:solidFill>
            <a:srgbClr val="F298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2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FCF5E58E-C831-419B-8184-2037449E6E47}"/>
              </a:ext>
            </a:extLst>
          </p:cNvPr>
          <p:cNvSpPr/>
          <p:nvPr/>
        </p:nvSpPr>
        <p:spPr>
          <a:xfrm>
            <a:off x="2561296" y="4788649"/>
            <a:ext cx="511280" cy="413667"/>
          </a:xfrm>
          <a:prstGeom prst="ellipse">
            <a:avLst/>
          </a:prstGeom>
          <a:solidFill>
            <a:srgbClr val="F298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2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9958769-0E96-41C1-AACD-8C10736B6991}"/>
              </a:ext>
            </a:extLst>
          </p:cNvPr>
          <p:cNvSpPr/>
          <p:nvPr/>
        </p:nvSpPr>
        <p:spPr>
          <a:xfrm>
            <a:off x="3770671" y="5321769"/>
            <a:ext cx="511280" cy="413667"/>
          </a:xfrm>
          <a:prstGeom prst="ellipse">
            <a:avLst/>
          </a:prstGeom>
          <a:solidFill>
            <a:srgbClr val="F298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vi-VN" sz="2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AC73FC61-2AE9-41EE-B188-593D2BB79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653649"/>
              </p:ext>
            </p:extLst>
          </p:nvPr>
        </p:nvGraphicFramePr>
        <p:xfrm>
          <a:off x="4407310" y="1460901"/>
          <a:ext cx="4572000" cy="472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76441753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05152665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428669778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391223801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Ậ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8265651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="" xmlns:a16="http://schemas.microsoft.com/office/drawing/2014/main" id="{CB4406B4-9077-496E-8B49-C17483C324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877144"/>
              </p:ext>
            </p:extLst>
          </p:nvPr>
        </p:nvGraphicFramePr>
        <p:xfrm>
          <a:off x="4407310" y="1933341"/>
          <a:ext cx="4572000" cy="472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76441753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05152665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428669778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391223801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Á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826565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="" xmlns:a16="http://schemas.microsoft.com/office/drawing/2014/main" id="{752E6CEB-6B6F-403F-80B4-11E3D1EFE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67596"/>
              </p:ext>
            </p:extLst>
          </p:nvPr>
        </p:nvGraphicFramePr>
        <p:xfrm>
          <a:off x="3261852" y="2405781"/>
          <a:ext cx="4572000" cy="472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76441753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05152665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428669778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391223801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Ộ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8265651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="" xmlns:a16="http://schemas.microsoft.com/office/drawing/2014/main" id="{BF22F9D4-851D-4A86-BBC7-D6A9FB0A3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281119"/>
              </p:ext>
            </p:extLst>
          </p:nvPr>
        </p:nvGraphicFramePr>
        <p:xfrm>
          <a:off x="2121310" y="2878221"/>
          <a:ext cx="4572000" cy="472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76441753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05152665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428669778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391223801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Ă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8265651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="" xmlns:a16="http://schemas.microsoft.com/office/drawing/2014/main" id="{2B8301A8-C96A-4A62-94E8-D6D6AD4370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333711"/>
              </p:ext>
            </p:extLst>
          </p:nvPr>
        </p:nvGraphicFramePr>
        <p:xfrm>
          <a:off x="4407310" y="3357299"/>
          <a:ext cx="3429000" cy="472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76441753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05152665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42866977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Ữ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8265651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="" xmlns:a16="http://schemas.microsoft.com/office/drawing/2014/main" id="{69D785CC-59BF-49E1-B042-0B8523635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341720"/>
              </p:ext>
            </p:extLst>
          </p:nvPr>
        </p:nvGraphicFramePr>
        <p:xfrm>
          <a:off x="4407310" y="3811826"/>
          <a:ext cx="4572000" cy="472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76441753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05152665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428669778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391223801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5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Ậ</a:t>
                      </a:r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8265651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="" xmlns:a16="http://schemas.microsoft.com/office/drawing/2014/main" id="{F30A7C5B-1795-426D-843B-8CF4B50B2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024419"/>
              </p:ext>
            </p:extLst>
          </p:nvPr>
        </p:nvGraphicFramePr>
        <p:xfrm>
          <a:off x="3261852" y="4290904"/>
          <a:ext cx="5717460" cy="472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492">
                  <a:extLst>
                    <a:ext uri="{9D8B030D-6E8A-4147-A177-3AD203B41FA5}">
                      <a16:colId xmlns="" xmlns:a16="http://schemas.microsoft.com/office/drawing/2014/main" val="2764417533"/>
                    </a:ext>
                  </a:extLst>
                </a:gridCol>
                <a:gridCol w="1143492">
                  <a:extLst>
                    <a:ext uri="{9D8B030D-6E8A-4147-A177-3AD203B41FA5}">
                      <a16:colId xmlns="" xmlns:a16="http://schemas.microsoft.com/office/drawing/2014/main" val="1051526650"/>
                    </a:ext>
                  </a:extLst>
                </a:gridCol>
                <a:gridCol w="1143492">
                  <a:extLst>
                    <a:ext uri="{9D8B030D-6E8A-4147-A177-3AD203B41FA5}">
                      <a16:colId xmlns="" xmlns:a16="http://schemas.microsoft.com/office/drawing/2014/main" val="2428669778"/>
                    </a:ext>
                  </a:extLst>
                </a:gridCol>
                <a:gridCol w="1143492">
                  <a:extLst>
                    <a:ext uri="{9D8B030D-6E8A-4147-A177-3AD203B41FA5}">
                      <a16:colId xmlns="" xmlns:a16="http://schemas.microsoft.com/office/drawing/2014/main" val="3912238013"/>
                    </a:ext>
                  </a:extLst>
                </a:gridCol>
                <a:gridCol w="1143492">
                  <a:extLst>
                    <a:ext uri="{9D8B030D-6E8A-4147-A177-3AD203B41FA5}">
                      <a16:colId xmlns="" xmlns:a16="http://schemas.microsoft.com/office/drawing/2014/main" val="3771184297"/>
                    </a:ext>
                  </a:extLst>
                </a:gridCol>
              </a:tblGrid>
              <a:tr h="45630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Ẳ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8265651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="" xmlns:a16="http://schemas.microsoft.com/office/drawing/2014/main" id="{96C15084-F21D-44FA-AD62-8DFC2025B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974385"/>
              </p:ext>
            </p:extLst>
          </p:nvPr>
        </p:nvGraphicFramePr>
        <p:xfrm>
          <a:off x="3264310" y="4780201"/>
          <a:ext cx="2286000" cy="472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76441753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05152665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Ự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8265651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="" xmlns:a16="http://schemas.microsoft.com/office/drawing/2014/main" id="{AA7F4F35-BAA9-4B9D-B22E-453CF03C8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779412"/>
              </p:ext>
            </p:extLst>
          </p:nvPr>
        </p:nvGraphicFramePr>
        <p:xfrm>
          <a:off x="4404852" y="5262996"/>
          <a:ext cx="3429000" cy="472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76441753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05152665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42866977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Â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8265651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="" xmlns:a16="http://schemas.microsoft.com/office/drawing/2014/main" id="{DA1FD81F-1C2C-45C5-842F-FD25FC134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439749"/>
              </p:ext>
            </p:extLst>
          </p:nvPr>
        </p:nvGraphicFramePr>
        <p:xfrm>
          <a:off x="4418283" y="1449562"/>
          <a:ext cx="4572000" cy="472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76441753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05152665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428669778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391223801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826565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="" xmlns:a16="http://schemas.microsoft.com/office/drawing/2014/main" id="{FFC85235-BE36-405B-933D-9ECC907863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079181"/>
              </p:ext>
            </p:extLst>
          </p:nvPr>
        </p:nvGraphicFramePr>
        <p:xfrm>
          <a:off x="4420741" y="1948279"/>
          <a:ext cx="4572000" cy="472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76441753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05152665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428669778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391223801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826565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="" xmlns:a16="http://schemas.microsoft.com/office/drawing/2014/main" id="{EE22D4DD-5475-4BA7-A736-0E6E5A0CF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301242"/>
              </p:ext>
            </p:extLst>
          </p:nvPr>
        </p:nvGraphicFramePr>
        <p:xfrm>
          <a:off x="3275283" y="2420719"/>
          <a:ext cx="4572000" cy="472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76441753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05152665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428669778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391223801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826565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="" xmlns:a16="http://schemas.microsoft.com/office/drawing/2014/main" id="{2BBA3A19-34D4-4E54-9566-297FEF32D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349200"/>
              </p:ext>
            </p:extLst>
          </p:nvPr>
        </p:nvGraphicFramePr>
        <p:xfrm>
          <a:off x="2134741" y="2893159"/>
          <a:ext cx="4572000" cy="472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76441753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05152665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428669778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391223801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8265651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="" xmlns:a16="http://schemas.microsoft.com/office/drawing/2014/main" id="{19238B40-BB61-4B01-9043-D10379079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46438"/>
              </p:ext>
            </p:extLst>
          </p:nvPr>
        </p:nvGraphicFramePr>
        <p:xfrm>
          <a:off x="4420741" y="3393409"/>
          <a:ext cx="3429000" cy="472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76441753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05152665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42866977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826565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="" xmlns:a16="http://schemas.microsoft.com/office/drawing/2014/main" id="{8798692C-40DD-41F8-9AD7-F65512DEB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496595"/>
              </p:ext>
            </p:extLst>
          </p:nvPr>
        </p:nvGraphicFramePr>
        <p:xfrm>
          <a:off x="4420741" y="3826764"/>
          <a:ext cx="4572000" cy="472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76441753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05152665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428669778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391223801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826565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="" xmlns:a16="http://schemas.microsoft.com/office/drawing/2014/main" id="{139592D7-6706-4942-831C-C421D6E91D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494386"/>
              </p:ext>
            </p:extLst>
          </p:nvPr>
        </p:nvGraphicFramePr>
        <p:xfrm>
          <a:off x="3275283" y="4305842"/>
          <a:ext cx="5717460" cy="472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492">
                  <a:extLst>
                    <a:ext uri="{9D8B030D-6E8A-4147-A177-3AD203B41FA5}">
                      <a16:colId xmlns="" xmlns:a16="http://schemas.microsoft.com/office/drawing/2014/main" val="2764417533"/>
                    </a:ext>
                  </a:extLst>
                </a:gridCol>
                <a:gridCol w="1143492">
                  <a:extLst>
                    <a:ext uri="{9D8B030D-6E8A-4147-A177-3AD203B41FA5}">
                      <a16:colId xmlns="" xmlns:a16="http://schemas.microsoft.com/office/drawing/2014/main" val="1051526650"/>
                    </a:ext>
                  </a:extLst>
                </a:gridCol>
                <a:gridCol w="1143492">
                  <a:extLst>
                    <a:ext uri="{9D8B030D-6E8A-4147-A177-3AD203B41FA5}">
                      <a16:colId xmlns="" xmlns:a16="http://schemas.microsoft.com/office/drawing/2014/main" val="2428669778"/>
                    </a:ext>
                  </a:extLst>
                </a:gridCol>
                <a:gridCol w="1143492">
                  <a:extLst>
                    <a:ext uri="{9D8B030D-6E8A-4147-A177-3AD203B41FA5}">
                      <a16:colId xmlns="" xmlns:a16="http://schemas.microsoft.com/office/drawing/2014/main" val="3912238013"/>
                    </a:ext>
                  </a:extLst>
                </a:gridCol>
                <a:gridCol w="1143492">
                  <a:extLst>
                    <a:ext uri="{9D8B030D-6E8A-4147-A177-3AD203B41FA5}">
                      <a16:colId xmlns="" xmlns:a16="http://schemas.microsoft.com/office/drawing/2014/main" val="3771184297"/>
                    </a:ext>
                  </a:extLst>
                </a:gridCol>
              </a:tblGrid>
              <a:tr h="456308"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8265651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="" xmlns:a16="http://schemas.microsoft.com/office/drawing/2014/main" id="{54B2B6EF-DEAA-4FF7-9092-AEC591F6E5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402395"/>
              </p:ext>
            </p:extLst>
          </p:nvPr>
        </p:nvGraphicFramePr>
        <p:xfrm>
          <a:off x="3275283" y="4778282"/>
          <a:ext cx="2286000" cy="472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76441753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05152665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8265651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="" xmlns:a16="http://schemas.microsoft.com/office/drawing/2014/main" id="{A8C4CEDB-9D63-4D6D-A066-736A1A674E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695804"/>
              </p:ext>
            </p:extLst>
          </p:nvPr>
        </p:nvGraphicFramePr>
        <p:xfrm>
          <a:off x="4418283" y="5277934"/>
          <a:ext cx="3429000" cy="472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76441753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05152665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42866977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8265651"/>
                  </a:ext>
                </a:extLst>
              </a:tr>
            </a:tbl>
          </a:graphicData>
        </a:graphic>
      </p:graphicFrame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5BF0EEC3-D53D-40E0-9D47-5994230996A0}"/>
              </a:ext>
            </a:extLst>
          </p:cNvPr>
          <p:cNvSpPr/>
          <p:nvPr/>
        </p:nvSpPr>
        <p:spPr>
          <a:xfrm>
            <a:off x="1569469" y="6041639"/>
            <a:ext cx="9248470" cy="707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1.Nói........không sợ mất lòng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A4616FF4-C769-4410-B195-261B3F793D28}"/>
              </a:ext>
            </a:extLst>
          </p:cNvPr>
          <p:cNvSpPr/>
          <p:nvPr/>
        </p:nvSpPr>
        <p:spPr>
          <a:xfrm>
            <a:off x="1569469" y="6031002"/>
            <a:ext cx="9248470" cy="707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Đói cho sạch, ......... cho thơm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E927171A-B435-4499-B2F1-655962788E97}"/>
              </a:ext>
            </a:extLst>
          </p:cNvPr>
          <p:cNvSpPr/>
          <p:nvPr/>
        </p:nvSpPr>
        <p:spPr>
          <a:xfrm>
            <a:off x="1515392" y="6014145"/>
            <a:ext cx="9248470" cy="707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vi-VN" sz="3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vi-VN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 như .... ngựa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A9CE4A7B-CF6E-4B22-A36D-19D12C29CB30}"/>
              </a:ext>
            </a:extLst>
          </p:cNvPr>
          <p:cNvSpPr/>
          <p:nvPr/>
        </p:nvSpPr>
        <p:spPr>
          <a:xfrm>
            <a:off x="1569469" y="5957291"/>
            <a:ext cx="9248470" cy="707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Tre già ...... mọc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2920BE8C-9990-4193-9E4C-6CE96E2BCCD6}"/>
              </a:ext>
            </a:extLst>
          </p:cNvPr>
          <p:cNvSpPr/>
          <p:nvPr/>
        </p:nvSpPr>
        <p:spPr>
          <a:xfrm>
            <a:off x="1413391" y="5903751"/>
            <a:ext cx="9248470" cy="707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Giấy rách phải ..... lấy lề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629D47B9-4C39-42FA-83D7-9CCDCE9A8590}"/>
              </a:ext>
            </a:extLst>
          </p:cNvPr>
          <p:cNvSpPr/>
          <p:nvPr/>
        </p:nvSpPr>
        <p:spPr>
          <a:xfrm>
            <a:off x="1505554" y="5937569"/>
            <a:ext cx="9248470" cy="707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Ăn ngay nói ...., mọi tật mọi lành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4C80D15C-93EC-418B-887E-2F2FFE132104}"/>
              </a:ext>
            </a:extLst>
          </p:cNvPr>
          <p:cNvSpPr/>
          <p:nvPr/>
        </p:nvSpPr>
        <p:spPr>
          <a:xfrm>
            <a:off x="1549793" y="5821939"/>
            <a:ext cx="9248470" cy="707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Ngang bằng sổ .....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DDB5A842-06DF-4EB5-9F23-38DA69C6EC3E}"/>
              </a:ext>
            </a:extLst>
          </p:cNvPr>
          <p:cNvSpPr/>
          <p:nvPr/>
        </p:nvSpPr>
        <p:spPr>
          <a:xfrm>
            <a:off x="1569469" y="5895650"/>
            <a:ext cx="9248470" cy="707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 Danh .... Là điều quý nhất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2CBBCDD7-5A03-4CD3-8526-8672C0B53EA5}"/>
              </a:ext>
            </a:extLst>
          </p:cNvPr>
          <p:cNvSpPr/>
          <p:nvPr/>
        </p:nvSpPr>
        <p:spPr>
          <a:xfrm>
            <a:off x="1594032" y="5937569"/>
            <a:ext cx="9248470" cy="707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 ....... ngay không sợ chết đứng</a:t>
            </a:r>
          </a:p>
        </p:txBody>
      </p:sp>
    </p:spTree>
    <p:extLst>
      <p:ext uri="{BB962C8B-B14F-4D97-AF65-F5344CB8AC3E}">
        <p14:creationId xmlns:p14="http://schemas.microsoft.com/office/powerpoint/2010/main" val="256343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F50AB4F-5DFF-5A84-FB00-B0904676D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332" y="1110332"/>
            <a:ext cx="7663336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4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ED84DE-F13B-443C-918F-1A4D686ECC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6" t="7042" b="18495"/>
          <a:stretch/>
        </p:blipFill>
        <p:spPr>
          <a:xfrm>
            <a:off x="-191729" y="0"/>
            <a:ext cx="12383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42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ản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995" y="8665"/>
            <a:ext cx="12278995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5884606" y="1049961"/>
            <a:ext cx="4011562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altLang="vi-VN" sz="4800" dirty="0">
                <a:solidFill>
                  <a:srgbClr val="0070C0"/>
                </a:solidFill>
                <a:latin typeface="UTM Avo" panose="02040603050506020204" pitchFamily="18" charset="0"/>
              </a:rPr>
              <a:t>Mảnh khảnh</a:t>
            </a:r>
            <a:endParaRPr lang="en-US" altLang="vi-VN" sz="4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861" y="-55142"/>
            <a:ext cx="7571888" cy="1018120"/>
          </a:xfrm>
          <a:prstGeom prst="rect">
            <a:avLst/>
          </a:prstGeom>
        </p:spPr>
      </p:pic>
      <p:pic>
        <p:nvPicPr>
          <p:cNvPr id="10" name="Graphic 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51535" y="1925955"/>
            <a:ext cx="4581525" cy="3769995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="" xmlns:a16="http://schemas.microsoft.com/office/drawing/2014/main" id="{98B8AC5B-297D-606A-1592-7AB2DA50CA57}"/>
              </a:ext>
            </a:extLst>
          </p:cNvPr>
          <p:cNvSpPr/>
          <p:nvPr/>
        </p:nvSpPr>
        <p:spPr>
          <a:xfrm>
            <a:off x="6961240" y="2569233"/>
            <a:ext cx="3749733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altLang="vi-VN" sz="4800" dirty="0">
                <a:solidFill>
                  <a:srgbClr val="0070C0"/>
                </a:solidFill>
                <a:latin typeface="UTM Avo" panose="02040603050506020204" pitchFamily="18" charset="0"/>
              </a:rPr>
              <a:t>Bạc thếch</a:t>
            </a:r>
            <a:endParaRPr lang="en-US" altLang="vi-VN" sz="4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: Rounded Corners 8">
            <a:extLst>
              <a:ext uri="{FF2B5EF4-FFF2-40B4-BE49-F238E27FC236}">
                <a16:creationId xmlns="" xmlns:a16="http://schemas.microsoft.com/office/drawing/2014/main" id="{60FC0FCA-E744-8BCE-E266-82ABBCB0F8F7}"/>
              </a:ext>
            </a:extLst>
          </p:cNvPr>
          <p:cNvSpPr/>
          <p:nvPr/>
        </p:nvSpPr>
        <p:spPr>
          <a:xfrm>
            <a:off x="8012988" y="4288767"/>
            <a:ext cx="3749733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vi-VN" altLang="vi-VN" sz="4800" dirty="0">
                <a:solidFill>
                  <a:srgbClr val="0070C0"/>
                </a:solidFill>
                <a:latin typeface="UTM Avo" panose="02040603050506020204" pitchFamily="18" charset="0"/>
              </a:rPr>
              <a:t>nở</a:t>
            </a:r>
            <a:endParaRPr lang="en-US" altLang="vi-VN" sz="4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="" xmlns:a16="http://schemas.microsoft.com/office/drawing/2014/main" id="{250F0613-D45B-D73C-6E5E-66CD28D958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29" y="265472"/>
            <a:ext cx="11305571" cy="6592528"/>
          </a:xfrm>
          <a:prstGeom prst="rect">
            <a:avLst/>
          </a:prstGeom>
          <a:noFill/>
        </p:spPr>
      </p:pic>
      <p:pic>
        <p:nvPicPr>
          <p:cNvPr id="3" name="图片 9">
            <a:extLst>
              <a:ext uri="{FF2B5EF4-FFF2-40B4-BE49-F238E27FC236}">
                <a16:creationId xmlns="" xmlns:a16="http://schemas.microsoft.com/office/drawing/2014/main" id="{F86EAC27-7984-6D65-3507-4E62E3644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045" y="-379736"/>
            <a:ext cx="1803639" cy="1803639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0351979C-CB02-59F5-BF5B-EBBA43D3C1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/>
        </p:blipFill>
        <p:spPr>
          <a:xfrm>
            <a:off x="0" y="-248847"/>
            <a:ext cx="2247235" cy="154186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="" xmlns:a16="http://schemas.microsoft.com/office/drawing/2014/main" id="{AE011527-5139-1649-B1EE-87717122C37D}"/>
              </a:ext>
            </a:extLst>
          </p:cNvPr>
          <p:cNvSpPr txBox="1"/>
          <p:nvPr/>
        </p:nvSpPr>
        <p:spPr>
          <a:xfrm rot="21049605">
            <a:off x="42600" y="512219"/>
            <a:ext cx="2162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947">
              <a:defRPr/>
            </a:pPr>
            <a:r>
              <a:rPr lang="en-US" altLang="zh-C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TỪ KHÓ</a:t>
            </a:r>
            <a:endParaRPr lang="zh-CN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8529B7B-CD8F-D036-54D1-F0A8FE4F253B}"/>
              </a:ext>
            </a:extLst>
          </p:cNvPr>
          <p:cNvSpPr txBox="1"/>
          <p:nvPr/>
        </p:nvSpPr>
        <p:spPr>
          <a:xfrm>
            <a:off x="1912655" y="629337"/>
            <a:ext cx="9438967" cy="4419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FF00"/>
                </a:solidFill>
                <a:latin typeface="UTM Avo" panose="02040603050506020204" pitchFamily="18" charset="0"/>
              </a:rPr>
              <a:t>- </a:t>
            </a:r>
            <a:r>
              <a:rPr lang="vi-VN" sz="3200" dirty="0">
                <a:solidFill>
                  <a:srgbClr val="FFFF00"/>
                </a:solidFill>
                <a:latin typeface="UTM Avo" panose="02040603050506020204" pitchFamily="18" charset="0"/>
              </a:rPr>
              <a:t>Khiêm nhường:</a:t>
            </a:r>
            <a:r>
              <a:rPr lang="vi-VN" sz="3200" dirty="0">
                <a:latin typeface="UTM Avo" panose="02040603050506020204" pitchFamily="18" charset="0"/>
              </a:rPr>
              <a:t> khiêm tốn trong quan hệ đối xử, sẵn sàng nhường cái hay cho người khác.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FF00"/>
                </a:solidFill>
                <a:latin typeface="UTM Avo" panose="02040603050506020204" pitchFamily="18" charset="0"/>
              </a:rPr>
              <a:t>- B</a:t>
            </a:r>
            <a:r>
              <a:rPr lang="vi-VN" sz="3200" dirty="0">
                <a:solidFill>
                  <a:srgbClr val="FFFF00"/>
                </a:solidFill>
                <a:latin typeface="UTM Avo" panose="02040603050506020204" pitchFamily="18" charset="0"/>
              </a:rPr>
              <a:t>ạc thếch:</a:t>
            </a:r>
            <a:r>
              <a:rPr lang="vi-VN" sz="3200" dirty="0">
                <a:latin typeface="UTM Avo" panose="02040603050506020204" pitchFamily="18" charset="0"/>
              </a:rPr>
              <a:t> bạc phếch, phai màu đến mức ngả sang màu trắng đục, giống như bị mốc.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FF00"/>
                </a:solidFill>
                <a:latin typeface="UTM Avo" panose="02040603050506020204" pitchFamily="18" charset="0"/>
              </a:rPr>
              <a:t>- </a:t>
            </a:r>
            <a:r>
              <a:rPr lang="vi-VN" sz="3200" dirty="0">
                <a:solidFill>
                  <a:srgbClr val="FFFF00"/>
                </a:solidFill>
                <a:latin typeface="UTM Avo" panose="02040603050506020204" pitchFamily="18" charset="0"/>
              </a:rPr>
              <a:t>Ra ràng: </a:t>
            </a:r>
            <a:r>
              <a:rPr lang="vi-VN" sz="3200" dirty="0">
                <a:latin typeface="UTM Avo" panose="02040603050506020204" pitchFamily="18" charset="0"/>
              </a:rPr>
              <a:t>(chim non) vừa mới đủ lông đủ cánh, có thể bay ra khỏi tổ được. </a:t>
            </a:r>
            <a:endParaRPr lang="en-US" sz="3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60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268"/>
            <a:ext cx="12412003" cy="718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2696DB74-C2F4-D4C2-D44E-9642AB11C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0268"/>
            <a:ext cx="6316003" cy="10555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D718426B-83E4-4594-90BE-D343879A14A7}"/>
              </a:ext>
            </a:extLst>
          </p:cNvPr>
          <p:cNvGrpSpPr/>
          <p:nvPr/>
        </p:nvGrpSpPr>
        <p:grpSpPr>
          <a:xfrm>
            <a:off x="140402" y="1350137"/>
            <a:ext cx="11911196" cy="756685"/>
            <a:chOff x="2623815" y="1562048"/>
            <a:chExt cx="9005128" cy="911023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DD7BE840-9D3C-4622-AA88-6A8DBB59FD02}"/>
                </a:ext>
              </a:extLst>
            </p:cNvPr>
            <p:cNvGrpSpPr/>
            <p:nvPr/>
          </p:nvGrpSpPr>
          <p:grpSpPr>
            <a:xfrm>
              <a:off x="2623815" y="1562048"/>
              <a:ext cx="9005128" cy="911023"/>
              <a:chOff x="5684061" y="1834874"/>
              <a:chExt cx="5207578" cy="476153"/>
            </a:xfrm>
            <a:grpFill/>
          </p:grpSpPr>
          <p:sp>
            <p:nvSpPr>
              <p:cNvPr id="51" name="Hexagon 50">
                <a:extLst>
                  <a:ext uri="{FF2B5EF4-FFF2-40B4-BE49-F238E27FC236}">
                    <a16:creationId xmlns="" xmlns:a16="http://schemas.microsoft.com/office/drawing/2014/main" id="{D26AC6B0-CED6-40BF-8399-3EE4D38B7327}"/>
                  </a:ext>
                </a:extLst>
              </p:cNvPr>
              <p:cNvSpPr/>
              <p:nvPr/>
            </p:nvSpPr>
            <p:spPr>
              <a:xfrm>
                <a:off x="5684061" y="1853826"/>
                <a:ext cx="1073748" cy="457201"/>
              </a:xfrm>
              <a:prstGeom prst="hexagon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002060"/>
                  </a:solidFill>
                  <a:latin typeface="UVF Salome" panose="02000503040000020003" pitchFamily="50" charset="0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="" xmlns:a16="http://schemas.microsoft.com/office/drawing/2014/main" id="{1D6C678B-1E5F-4020-BA45-08F5E7FE891C}"/>
                  </a:ext>
                </a:extLst>
              </p:cNvPr>
              <p:cNvSpPr/>
              <p:nvPr/>
            </p:nvSpPr>
            <p:spPr>
              <a:xfrm>
                <a:off x="6826850" y="1834874"/>
                <a:ext cx="4064789" cy="457200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“ Đứng đâu là cao đấy....tháng ngày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”</a:t>
                </a:r>
              </a:p>
            </p:txBody>
          </p:sp>
        </p:grpSp>
        <p:sp>
          <p:nvSpPr>
            <p:cNvPr id="50" name="Hexagon 49">
              <a:extLst>
                <a:ext uri="{FF2B5EF4-FFF2-40B4-BE49-F238E27FC236}">
                  <a16:creationId xmlns="" xmlns:a16="http://schemas.microsoft.com/office/drawing/2014/main" id="{E678656D-3C44-4FC4-99C6-E70D872388E9}"/>
                </a:ext>
              </a:extLst>
            </p:cNvPr>
            <p:cNvSpPr/>
            <p:nvPr/>
          </p:nvSpPr>
          <p:spPr>
            <a:xfrm>
              <a:off x="2677312" y="1662362"/>
              <a:ext cx="1712087" cy="674132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Khổ 1</a:t>
              </a:r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D08B3BE5-DD1B-4D63-AEC7-95A99476A557}"/>
              </a:ext>
            </a:extLst>
          </p:cNvPr>
          <p:cNvGrpSpPr/>
          <p:nvPr/>
        </p:nvGrpSpPr>
        <p:grpSpPr>
          <a:xfrm>
            <a:off x="140402" y="2184964"/>
            <a:ext cx="11911196" cy="756685"/>
            <a:chOff x="2623815" y="1562048"/>
            <a:chExt cx="9005128" cy="911023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74CCB34A-AE30-4C59-B821-83ACFF008655}"/>
                </a:ext>
              </a:extLst>
            </p:cNvPr>
            <p:cNvGrpSpPr/>
            <p:nvPr/>
          </p:nvGrpSpPr>
          <p:grpSpPr>
            <a:xfrm>
              <a:off x="2623815" y="1562048"/>
              <a:ext cx="9005128" cy="911023"/>
              <a:chOff x="5684061" y="1834874"/>
              <a:chExt cx="5207578" cy="476153"/>
            </a:xfrm>
            <a:grpFill/>
          </p:grpSpPr>
          <p:sp>
            <p:nvSpPr>
              <p:cNvPr id="61" name="Hexagon 60">
                <a:extLst>
                  <a:ext uri="{FF2B5EF4-FFF2-40B4-BE49-F238E27FC236}">
                    <a16:creationId xmlns="" xmlns:a16="http://schemas.microsoft.com/office/drawing/2014/main" id="{11067E92-6BC5-4104-BC16-C9698DA30C91}"/>
                  </a:ext>
                </a:extLst>
              </p:cNvPr>
              <p:cNvSpPr/>
              <p:nvPr/>
            </p:nvSpPr>
            <p:spPr>
              <a:xfrm>
                <a:off x="5684061" y="1853826"/>
                <a:ext cx="1073748" cy="457201"/>
              </a:xfrm>
              <a:prstGeom prst="hexagon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002060"/>
                  </a:solidFill>
                  <a:latin typeface="UVF Salome" panose="02000503040000020003" pitchFamily="50" charset="0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="" xmlns:a16="http://schemas.microsoft.com/office/drawing/2014/main" id="{91547936-589A-46BE-9A84-09EED944E9AC}"/>
                  </a:ext>
                </a:extLst>
              </p:cNvPr>
              <p:cNvSpPr/>
              <p:nvPr/>
            </p:nvSpPr>
            <p:spPr>
              <a:xfrm>
                <a:off x="6826850" y="1834874"/>
                <a:ext cx="4064789" cy="457200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“ Muốn cao thì ....dãi dầu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”</a:t>
                </a:r>
              </a:p>
            </p:txBody>
          </p:sp>
        </p:grpSp>
        <p:sp>
          <p:nvSpPr>
            <p:cNvPr id="60" name="Hexagon 59">
              <a:extLst>
                <a:ext uri="{FF2B5EF4-FFF2-40B4-BE49-F238E27FC236}">
                  <a16:creationId xmlns="" xmlns:a16="http://schemas.microsoft.com/office/drawing/2014/main" id="{A28643F2-0633-4B1E-9780-4FB277465C22}"/>
                </a:ext>
              </a:extLst>
            </p:cNvPr>
            <p:cNvSpPr/>
            <p:nvPr/>
          </p:nvSpPr>
          <p:spPr>
            <a:xfrm>
              <a:off x="2677312" y="1662362"/>
              <a:ext cx="1712087" cy="674132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Khổ 2</a:t>
              </a:r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74CFD8F1-5861-4209-95F5-A835D9016C84}"/>
              </a:ext>
            </a:extLst>
          </p:cNvPr>
          <p:cNvGrpSpPr/>
          <p:nvPr/>
        </p:nvGrpSpPr>
        <p:grpSpPr>
          <a:xfrm>
            <a:off x="142248" y="3024887"/>
            <a:ext cx="11911196" cy="756685"/>
            <a:chOff x="2623815" y="1562048"/>
            <a:chExt cx="9005128" cy="911023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grpSp>
          <p:nvGrpSpPr>
            <p:cNvPr id="64" name="Group 63">
              <a:extLst>
                <a:ext uri="{FF2B5EF4-FFF2-40B4-BE49-F238E27FC236}">
                  <a16:creationId xmlns="" xmlns:a16="http://schemas.microsoft.com/office/drawing/2014/main" id="{47D6AEF4-21EB-4672-906B-72CBAEFA868F}"/>
                </a:ext>
              </a:extLst>
            </p:cNvPr>
            <p:cNvGrpSpPr/>
            <p:nvPr/>
          </p:nvGrpSpPr>
          <p:grpSpPr>
            <a:xfrm>
              <a:off x="2623815" y="1562048"/>
              <a:ext cx="9005128" cy="911023"/>
              <a:chOff x="5684061" y="1834874"/>
              <a:chExt cx="5207578" cy="476153"/>
            </a:xfrm>
            <a:grpFill/>
          </p:grpSpPr>
          <p:sp>
            <p:nvSpPr>
              <p:cNvPr id="66" name="Hexagon 65">
                <a:extLst>
                  <a:ext uri="{FF2B5EF4-FFF2-40B4-BE49-F238E27FC236}">
                    <a16:creationId xmlns="" xmlns:a16="http://schemas.microsoft.com/office/drawing/2014/main" id="{BD8613D6-7158-4EEF-937D-B4E1D7CBE037}"/>
                  </a:ext>
                </a:extLst>
              </p:cNvPr>
              <p:cNvSpPr/>
              <p:nvPr/>
            </p:nvSpPr>
            <p:spPr>
              <a:xfrm>
                <a:off x="5684061" y="1853826"/>
                <a:ext cx="1073748" cy="457201"/>
              </a:xfrm>
              <a:prstGeom prst="hexagon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002060"/>
                  </a:solidFill>
                  <a:latin typeface="UVF Salome" panose="02000503040000020003" pitchFamily="50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="" xmlns:a16="http://schemas.microsoft.com/office/drawing/2014/main" id="{772E2045-03D5-4697-A9D2-DAA76F5C46C8}"/>
                  </a:ext>
                </a:extLst>
              </p:cNvPr>
              <p:cNvSpPr/>
              <p:nvPr/>
            </p:nvSpPr>
            <p:spPr>
              <a:xfrm>
                <a:off x="6826850" y="1834874"/>
                <a:ext cx="4064789" cy="457200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“ Mà tấm lòng....tàu cau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”</a:t>
                </a:r>
              </a:p>
            </p:txBody>
          </p:sp>
        </p:grpSp>
        <p:sp>
          <p:nvSpPr>
            <p:cNvPr id="65" name="Hexagon 64">
              <a:extLst>
                <a:ext uri="{FF2B5EF4-FFF2-40B4-BE49-F238E27FC236}">
                  <a16:creationId xmlns="" xmlns:a16="http://schemas.microsoft.com/office/drawing/2014/main" id="{2ECDF243-BB5B-4100-A344-17EC923B5477}"/>
                </a:ext>
              </a:extLst>
            </p:cNvPr>
            <p:cNvSpPr/>
            <p:nvPr/>
          </p:nvSpPr>
          <p:spPr>
            <a:xfrm>
              <a:off x="2677312" y="1662362"/>
              <a:ext cx="1712087" cy="674132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Khổ 3</a:t>
              </a:r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F54F1657-9127-4C71-9356-CA5EB1F0A0A2}"/>
              </a:ext>
            </a:extLst>
          </p:cNvPr>
          <p:cNvGrpSpPr/>
          <p:nvPr/>
        </p:nvGrpSpPr>
        <p:grpSpPr>
          <a:xfrm>
            <a:off x="140402" y="3912055"/>
            <a:ext cx="11911196" cy="756685"/>
            <a:chOff x="2623815" y="1562048"/>
            <a:chExt cx="9005128" cy="911023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76564162-E13B-4688-8559-64F4C3A111F2}"/>
                </a:ext>
              </a:extLst>
            </p:cNvPr>
            <p:cNvGrpSpPr/>
            <p:nvPr/>
          </p:nvGrpSpPr>
          <p:grpSpPr>
            <a:xfrm>
              <a:off x="2623815" y="1562048"/>
              <a:ext cx="9005128" cy="911023"/>
              <a:chOff x="5684061" y="1834874"/>
              <a:chExt cx="5207578" cy="476153"/>
            </a:xfrm>
            <a:grpFill/>
          </p:grpSpPr>
          <p:sp>
            <p:nvSpPr>
              <p:cNvPr id="77" name="Hexagon 76">
                <a:extLst>
                  <a:ext uri="{FF2B5EF4-FFF2-40B4-BE49-F238E27FC236}">
                    <a16:creationId xmlns="" xmlns:a16="http://schemas.microsoft.com/office/drawing/2014/main" id="{80461FE7-2C9C-4A76-A624-D2C061E21FA4}"/>
                  </a:ext>
                </a:extLst>
              </p:cNvPr>
              <p:cNvSpPr/>
              <p:nvPr/>
            </p:nvSpPr>
            <p:spPr>
              <a:xfrm>
                <a:off x="5684061" y="1853826"/>
                <a:ext cx="1073748" cy="457201"/>
              </a:xfrm>
              <a:prstGeom prst="hexagon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002060"/>
                  </a:solidFill>
                  <a:latin typeface="UVF Salome" panose="02000503040000020003" pitchFamily="50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="" xmlns:a16="http://schemas.microsoft.com/office/drawing/2014/main" id="{C3540D35-C527-42BB-99DB-80B83EA02505}"/>
                  </a:ext>
                </a:extLst>
              </p:cNvPr>
              <p:cNvSpPr/>
              <p:nvPr/>
            </p:nvSpPr>
            <p:spPr>
              <a:xfrm>
                <a:off x="6826850" y="1834874"/>
                <a:ext cx="4064789" cy="457200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“ Nơi cho mây....bài ca vui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”</a:t>
                </a:r>
              </a:p>
            </p:txBody>
          </p:sp>
        </p:grpSp>
        <p:sp>
          <p:nvSpPr>
            <p:cNvPr id="76" name="Hexagon 75">
              <a:extLst>
                <a:ext uri="{FF2B5EF4-FFF2-40B4-BE49-F238E27FC236}">
                  <a16:creationId xmlns="" xmlns:a16="http://schemas.microsoft.com/office/drawing/2014/main" id="{4BCCF434-9E7F-4BED-BD54-855185DE9FE1}"/>
                </a:ext>
              </a:extLst>
            </p:cNvPr>
            <p:cNvSpPr/>
            <p:nvPr/>
          </p:nvSpPr>
          <p:spPr>
            <a:xfrm>
              <a:off x="2677312" y="1662362"/>
              <a:ext cx="1712087" cy="674132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Khổ 4</a:t>
              </a:r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E2A65A34-3AFC-468B-BC03-4DD880F88C22}"/>
              </a:ext>
            </a:extLst>
          </p:cNvPr>
          <p:cNvGrpSpPr/>
          <p:nvPr/>
        </p:nvGrpSpPr>
        <p:grpSpPr>
          <a:xfrm>
            <a:off x="191467" y="4818538"/>
            <a:ext cx="11911196" cy="756685"/>
            <a:chOff x="2623815" y="1562048"/>
            <a:chExt cx="9005128" cy="911023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grpSp>
          <p:nvGrpSpPr>
            <p:cNvPr id="82" name="Group 81">
              <a:extLst>
                <a:ext uri="{FF2B5EF4-FFF2-40B4-BE49-F238E27FC236}">
                  <a16:creationId xmlns="" xmlns:a16="http://schemas.microsoft.com/office/drawing/2014/main" id="{A8BB2D57-54A6-4428-8A7F-AB305F4208C5}"/>
                </a:ext>
              </a:extLst>
            </p:cNvPr>
            <p:cNvGrpSpPr/>
            <p:nvPr/>
          </p:nvGrpSpPr>
          <p:grpSpPr>
            <a:xfrm>
              <a:off x="2623815" y="1562048"/>
              <a:ext cx="9005128" cy="911023"/>
              <a:chOff x="5684061" y="1834874"/>
              <a:chExt cx="5207578" cy="476153"/>
            </a:xfrm>
            <a:grpFill/>
          </p:grpSpPr>
          <p:sp>
            <p:nvSpPr>
              <p:cNvPr id="84" name="Hexagon 83">
                <a:extLst>
                  <a:ext uri="{FF2B5EF4-FFF2-40B4-BE49-F238E27FC236}">
                    <a16:creationId xmlns="" xmlns:a16="http://schemas.microsoft.com/office/drawing/2014/main" id="{816ABAE0-055C-481B-8A41-A0E35D5083C0}"/>
                  </a:ext>
                </a:extLst>
              </p:cNvPr>
              <p:cNvSpPr/>
              <p:nvPr/>
            </p:nvSpPr>
            <p:spPr>
              <a:xfrm>
                <a:off x="5684061" y="1853826"/>
                <a:ext cx="1073748" cy="457201"/>
              </a:xfrm>
              <a:prstGeom prst="hexagon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002060"/>
                  </a:solidFill>
                  <a:latin typeface="UVF Salome" panose="02000503040000020003" pitchFamily="50" charset="0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="" xmlns:a16="http://schemas.microsoft.com/office/drawing/2014/main" id="{8B876EB6-5DBA-40AE-ADB8-0865CF0E8BE5}"/>
                  </a:ext>
                </a:extLst>
              </p:cNvPr>
              <p:cNvSpPr/>
              <p:nvPr/>
            </p:nvSpPr>
            <p:spPr>
              <a:xfrm>
                <a:off x="6826850" y="1834874"/>
                <a:ext cx="4064789" cy="457200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“ Tai lắng tiếng....đang nở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”</a:t>
                </a:r>
              </a:p>
            </p:txBody>
          </p:sp>
        </p:grpSp>
        <p:sp>
          <p:nvSpPr>
            <p:cNvPr id="83" name="Hexagon 82">
              <a:extLst>
                <a:ext uri="{FF2B5EF4-FFF2-40B4-BE49-F238E27FC236}">
                  <a16:creationId xmlns="" xmlns:a16="http://schemas.microsoft.com/office/drawing/2014/main" id="{114C12B1-E7C9-4787-9331-EFAD98D114C3}"/>
                </a:ext>
              </a:extLst>
            </p:cNvPr>
            <p:cNvSpPr/>
            <p:nvPr/>
          </p:nvSpPr>
          <p:spPr>
            <a:xfrm>
              <a:off x="2677312" y="1662362"/>
              <a:ext cx="1712087" cy="674132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Khổ 5</a:t>
              </a:r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03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30AD571-B330-E050-4AAB-6E2F4084F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661" y="0"/>
            <a:ext cx="10400677" cy="80838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31D1027-A286-E3D9-DA26-F7CCD4FA9B03}"/>
              </a:ext>
            </a:extLst>
          </p:cNvPr>
          <p:cNvSpPr txBox="1"/>
          <p:nvPr/>
        </p:nvSpPr>
        <p:spPr>
          <a:xfrm>
            <a:off x="4468146" y="891996"/>
            <a:ext cx="32557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Cau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2EB99A4-C94C-88D6-A3CD-616D767A106E}"/>
              </a:ext>
            </a:extLst>
          </p:cNvPr>
          <p:cNvSpPr txBox="1"/>
          <p:nvPr/>
        </p:nvSpPr>
        <p:spPr>
          <a:xfrm>
            <a:off x="2504342" y="1745050"/>
            <a:ext cx="9014147" cy="3998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Đứng đâu là cao đấy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Mà chẳng che lấp ai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Dáng khiêm nhường, mảnh khảnh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 bạc thếch tháng ngày.</a:t>
            </a:r>
            <a:endParaRPr lang="en-US" sz="4000" dirty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12174DB1-8230-9D58-AAD2-E36378DDFE9A}"/>
              </a:ext>
            </a:extLst>
          </p:cNvPr>
          <p:cNvSpPr/>
          <p:nvPr/>
        </p:nvSpPr>
        <p:spPr>
          <a:xfrm>
            <a:off x="1774534" y="1745050"/>
            <a:ext cx="564181" cy="47707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200360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336</TotalTime>
  <Words>822</Words>
  <Application>Microsoft Office PowerPoint</Application>
  <PresentationFormat>Widescreen</PresentationFormat>
  <Paragraphs>138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Arial-Rounded</vt:lpstr>
      <vt:lpstr>Calibri</vt:lpstr>
      <vt:lpstr>Calibri Light</vt:lpstr>
      <vt:lpstr>Pacifico</vt:lpstr>
      <vt:lpstr>Tahoma</vt:lpstr>
      <vt:lpstr>Times</vt:lpstr>
      <vt:lpstr>Times New Roman</vt:lpstr>
      <vt:lpstr>UTM Alexander</vt:lpstr>
      <vt:lpstr>UTM Avo</vt:lpstr>
      <vt:lpstr>UVF Salome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227</cp:revision>
  <dcterms:created xsi:type="dcterms:W3CDTF">2023-03-05T01:12:00Z</dcterms:created>
  <dcterms:modified xsi:type="dcterms:W3CDTF">2024-10-06T14:54:01Z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1B3303256F1E49819B0FE25C76496E6A_13</vt:lpwstr>
  </property>
  <property fmtid="{D5CDD505-2E9C-101B-9397-08002B2CF9AE}" pid="3" name="KSOProductBuildVer">
    <vt:lpwstr>2057-12.2.0.13190</vt:lpwstr>
  </property>
</Properties>
</file>