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7"/>
  </p:notesMasterIdLst>
  <p:sldIdLst>
    <p:sldId id="330" r:id="rId2"/>
    <p:sldId id="258" r:id="rId3"/>
    <p:sldId id="338" r:id="rId4"/>
    <p:sldId id="292" r:id="rId5"/>
    <p:sldId id="341" r:id="rId6"/>
    <p:sldId id="339" r:id="rId7"/>
    <p:sldId id="340" r:id="rId8"/>
    <p:sldId id="342" r:id="rId9"/>
    <p:sldId id="344" r:id="rId10"/>
    <p:sldId id="343" r:id="rId11"/>
    <p:sldId id="295" r:id="rId12"/>
    <p:sldId id="296" r:id="rId13"/>
    <p:sldId id="345" r:id="rId14"/>
    <p:sldId id="346" r:id="rId15"/>
    <p:sldId id="347" r:id="rId16"/>
    <p:sldId id="348" r:id="rId17"/>
    <p:sldId id="300" r:id="rId18"/>
    <p:sldId id="331" r:id="rId19"/>
    <p:sldId id="301" r:id="rId20"/>
    <p:sldId id="349" r:id="rId21"/>
    <p:sldId id="350" r:id="rId22"/>
    <p:sldId id="351" r:id="rId23"/>
    <p:sldId id="294" r:id="rId24"/>
    <p:sldId id="266" r:id="rId25"/>
    <p:sldId id="269" r:id="rId26"/>
  </p:sldIdLst>
  <p:sldSz cx="18288000" cy="10287000"/>
  <p:notesSz cx="6858000" cy="9144000"/>
  <p:embeddedFontLst>
    <p:embeddedFont>
      <p:font typeface="Atma Bold" panose="020B0604020202020204" charset="0"/>
      <p:regular r:id="rId28"/>
    </p:embeddedFont>
    <p:embeddedFont>
      <p:font typeface="Calibri" panose="020F0502020204030204" pitchFamily="34" charset="0"/>
      <p:regular r:id="rId29"/>
      <p:bold r:id="rId30"/>
      <p:italic r:id="rId31"/>
      <p:boldItalic r:id="rId32"/>
    </p:embeddedFont>
    <p:embeddedFont>
      <p:font typeface="Tahoma" panose="020B0604030504040204" pitchFamily="34" charset="0"/>
      <p:regular r:id="rId33"/>
      <p:bold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A9F71FA-D67C-46DF-A038-426266A113DA}">
          <p14:sldIdLst>
            <p14:sldId id="330"/>
            <p14:sldId id="258"/>
            <p14:sldId id="338"/>
            <p14:sldId id="292"/>
            <p14:sldId id="341"/>
            <p14:sldId id="339"/>
            <p14:sldId id="340"/>
            <p14:sldId id="342"/>
            <p14:sldId id="344"/>
            <p14:sldId id="343"/>
            <p14:sldId id="295"/>
            <p14:sldId id="296"/>
            <p14:sldId id="345"/>
            <p14:sldId id="346"/>
            <p14:sldId id="347"/>
            <p14:sldId id="348"/>
            <p14:sldId id="300"/>
            <p14:sldId id="331"/>
            <p14:sldId id="301"/>
            <p14:sldId id="349"/>
            <p14:sldId id="350"/>
            <p14:sldId id="351"/>
            <p14:sldId id="294"/>
            <p14:sldId id="266"/>
            <p14:sldId id="26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5D97AF"/>
    <a:srgbClr val="FFBFA1"/>
    <a:srgbClr val="E2895F"/>
    <a:srgbClr val="AFEBE1"/>
    <a:srgbClr val="FFCC66"/>
    <a:srgbClr val="F5AF4D"/>
    <a:srgbClr val="6E1F05"/>
    <a:srgbClr val="FFFFFF"/>
    <a:srgbClr val="348F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4" d="100"/>
          <a:sy n="44" d="100"/>
        </p:scale>
        <p:origin x="171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5DE4D8-2059-4BEA-8D96-CD545EBBC396}" type="datetimeFigureOut">
              <a:rPr lang="en-US" smtClean="0"/>
              <a:t>9/5/2023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8A8F8E-F7D5-41B7-BFBA-F90DBFE83E59}" type="slidenum">
              <a:rPr lang="en-US" smtClean="0"/>
              <a:t>‹#›</a:t>
            </a:fld>
            <a:endParaRPr lang="en-US"/>
          </a:p>
        </p:txBody>
      </p:sp>
    </p:spTree>
    <p:extLst>
      <p:ext uri="{BB962C8B-B14F-4D97-AF65-F5344CB8AC3E}">
        <p14:creationId xmlns:p14="http://schemas.microsoft.com/office/powerpoint/2010/main" val="3188769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8A8F8E-F7D5-41B7-BFBA-F90DBFE83E59}" type="slidenum">
              <a:rPr lang="en-US" smtClean="0"/>
              <a:t>6</a:t>
            </a:fld>
            <a:endParaRPr lang="en-US"/>
          </a:p>
        </p:txBody>
      </p:sp>
    </p:spTree>
    <p:extLst>
      <p:ext uri="{BB962C8B-B14F-4D97-AF65-F5344CB8AC3E}">
        <p14:creationId xmlns:p14="http://schemas.microsoft.com/office/powerpoint/2010/main" val="2136375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9/5/2023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microsoft.com/office/2007/relationships/hdphoto" Target="../media/hdphoto5.wdp"/><Relationship Id="rId3" Type="http://schemas.openxmlformats.org/officeDocument/2006/relationships/image" Target="../media/image2.png"/><Relationship Id="rId7" Type="http://schemas.microsoft.com/office/2007/relationships/hdphoto" Target="../media/hdphoto2.wdp"/><Relationship Id="rId12"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Layout" Target="../slideLayouts/slideLayout7.xml"/><Relationship Id="rId6" Type="http://schemas.openxmlformats.org/officeDocument/2006/relationships/image" Target="../media/image4.png"/><Relationship Id="rId11" Type="http://schemas.microsoft.com/office/2007/relationships/hdphoto" Target="../media/hdphoto4.wdp"/><Relationship Id="rId5" Type="http://schemas.openxmlformats.org/officeDocument/2006/relationships/image" Target="../media/image3.gif"/><Relationship Id="rId15" Type="http://schemas.microsoft.com/office/2007/relationships/hdphoto" Target="../media/hdphoto6.wdp"/><Relationship Id="rId10" Type="http://schemas.openxmlformats.org/officeDocument/2006/relationships/image" Target="../media/image6.png"/><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8.png"/><Relationship Id="rId4" Type="http://schemas.openxmlformats.org/officeDocument/2006/relationships/image" Target="../media/image27.gif"/></Relationships>
</file>

<file path=ppt/slides/_rels/slide11.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30.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6.sv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14.sv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5.png"/><Relationship Id="rId5" Type="http://schemas.openxmlformats.org/officeDocument/2006/relationships/image" Target="../media/image26.svg"/><Relationship Id="rId10" Type="http://schemas.openxmlformats.org/officeDocument/2006/relationships/image" Target="../media/image34.svg"/><Relationship Id="rId4" Type="http://schemas.openxmlformats.org/officeDocument/2006/relationships/image" Target="../media/image25.png"/><Relationship Id="rId9" Type="http://schemas.openxmlformats.org/officeDocument/2006/relationships/image" Target="../media/image33.png"/></Relationships>
</file>

<file path=ppt/slides/_rels/slide13.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14.sv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5.png"/><Relationship Id="rId5" Type="http://schemas.openxmlformats.org/officeDocument/2006/relationships/image" Target="../media/image26.svg"/><Relationship Id="rId10" Type="http://schemas.openxmlformats.org/officeDocument/2006/relationships/image" Target="../media/image34.svg"/><Relationship Id="rId4" Type="http://schemas.openxmlformats.org/officeDocument/2006/relationships/image" Target="../media/image25.png"/><Relationship Id="rId9" Type="http://schemas.openxmlformats.org/officeDocument/2006/relationships/image" Target="../media/image33.png"/></Relationships>
</file>

<file path=ppt/slides/_rels/slide14.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14.sv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5.png"/><Relationship Id="rId5" Type="http://schemas.openxmlformats.org/officeDocument/2006/relationships/image" Target="../media/image26.svg"/><Relationship Id="rId10" Type="http://schemas.openxmlformats.org/officeDocument/2006/relationships/image" Target="../media/image34.svg"/><Relationship Id="rId4" Type="http://schemas.openxmlformats.org/officeDocument/2006/relationships/image" Target="../media/image25.png"/><Relationship Id="rId9" Type="http://schemas.openxmlformats.org/officeDocument/2006/relationships/image" Target="../media/image33.png"/></Relationships>
</file>

<file path=ppt/slides/_rels/slide15.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14.sv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5.png"/><Relationship Id="rId5" Type="http://schemas.openxmlformats.org/officeDocument/2006/relationships/image" Target="../media/image26.svg"/><Relationship Id="rId10" Type="http://schemas.openxmlformats.org/officeDocument/2006/relationships/image" Target="../media/image34.svg"/><Relationship Id="rId4" Type="http://schemas.openxmlformats.org/officeDocument/2006/relationships/image" Target="../media/image25.png"/><Relationship Id="rId9"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6.sv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5.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37.png"/></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4.svg"/><Relationship Id="rId7" Type="http://schemas.openxmlformats.org/officeDocument/2006/relationships/image" Target="../media/image32.svg"/><Relationship Id="rId12" Type="http://schemas.openxmlformats.org/officeDocument/2006/relationships/image" Target="../media/image29.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26.svg"/><Relationship Id="rId10" Type="http://schemas.openxmlformats.org/officeDocument/2006/relationships/image" Target="../media/image35.png"/><Relationship Id="rId4" Type="http://schemas.openxmlformats.org/officeDocument/2006/relationships/image" Target="../media/image25.png"/><Relationship Id="rId9" Type="http://schemas.openxmlformats.org/officeDocument/2006/relationships/image" Target="../media/image34.svg"/></Relationships>
</file>

<file path=ppt/slides/_rels/slide1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14.svg"/><Relationship Id="rId7" Type="http://schemas.openxmlformats.org/officeDocument/2006/relationships/image" Target="../media/image32.svg"/><Relationship Id="rId12" Type="http://schemas.openxmlformats.org/officeDocument/2006/relationships/image" Target="../media/image29.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26.svg"/><Relationship Id="rId10" Type="http://schemas.openxmlformats.org/officeDocument/2006/relationships/image" Target="../media/image35.png"/><Relationship Id="rId4" Type="http://schemas.openxmlformats.org/officeDocument/2006/relationships/image" Target="../media/image25.png"/><Relationship Id="rId9" Type="http://schemas.openxmlformats.org/officeDocument/2006/relationships/image" Target="../media/image34.sv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14.sv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5.png"/><Relationship Id="rId5" Type="http://schemas.openxmlformats.org/officeDocument/2006/relationships/image" Target="../media/image26.svg"/><Relationship Id="rId10" Type="http://schemas.openxmlformats.org/officeDocument/2006/relationships/image" Target="../media/image34.svg"/><Relationship Id="rId4" Type="http://schemas.openxmlformats.org/officeDocument/2006/relationships/image" Target="../media/image25.png"/><Relationship Id="rId9" Type="http://schemas.openxmlformats.org/officeDocument/2006/relationships/image" Target="../media/image33.png"/></Relationships>
</file>

<file path=ppt/slides/_rels/slide21.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14.sv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5.png"/><Relationship Id="rId5" Type="http://schemas.openxmlformats.org/officeDocument/2006/relationships/image" Target="../media/image26.svg"/><Relationship Id="rId10" Type="http://schemas.openxmlformats.org/officeDocument/2006/relationships/image" Target="../media/image34.svg"/><Relationship Id="rId4" Type="http://schemas.openxmlformats.org/officeDocument/2006/relationships/image" Target="../media/image25.png"/><Relationship Id="rId9" Type="http://schemas.openxmlformats.org/officeDocument/2006/relationships/image" Target="../media/image33.png"/></Relationships>
</file>

<file path=ppt/slides/_rels/slide22.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14.svg"/><Relationship Id="rId7" Type="http://schemas.openxmlformats.org/officeDocument/2006/relationships/image" Target="../media/image31.png"/><Relationship Id="rId12" Type="http://schemas.openxmlformats.org/officeDocument/2006/relationships/image" Target="../media/image36.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5.png"/><Relationship Id="rId5" Type="http://schemas.openxmlformats.org/officeDocument/2006/relationships/image" Target="../media/image26.svg"/><Relationship Id="rId10" Type="http://schemas.openxmlformats.org/officeDocument/2006/relationships/image" Target="../media/image34.svg"/><Relationship Id="rId4" Type="http://schemas.openxmlformats.org/officeDocument/2006/relationships/image" Target="../media/image25.png"/><Relationship Id="rId9" Type="http://schemas.openxmlformats.org/officeDocument/2006/relationships/image" Target="../media/image33.png"/></Relationships>
</file>

<file path=ppt/slides/_rels/slide23.xml.rels><?xml version="1.0" encoding="UTF-8" standalone="yes"?>
<Relationships xmlns="http://schemas.openxmlformats.org/package/2006/relationships"><Relationship Id="rId8" Type="http://schemas.openxmlformats.org/officeDocument/2006/relationships/image" Target="../media/image32.svg"/><Relationship Id="rId13" Type="http://schemas.openxmlformats.org/officeDocument/2006/relationships/image" Target="../media/image36.svg"/><Relationship Id="rId3" Type="http://schemas.openxmlformats.org/officeDocument/2006/relationships/image" Target="../media/image14.svg"/><Relationship Id="rId7" Type="http://schemas.openxmlformats.org/officeDocument/2006/relationships/image" Target="../media/image31.png"/><Relationship Id="rId12" Type="http://schemas.openxmlformats.org/officeDocument/2006/relationships/image" Target="../media/image35.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9.png"/><Relationship Id="rId11" Type="http://schemas.openxmlformats.org/officeDocument/2006/relationships/image" Target="../media/image39.png"/><Relationship Id="rId5" Type="http://schemas.openxmlformats.org/officeDocument/2006/relationships/image" Target="../media/image26.svg"/><Relationship Id="rId10" Type="http://schemas.openxmlformats.org/officeDocument/2006/relationships/image" Target="../media/image34.svg"/><Relationship Id="rId4" Type="http://schemas.openxmlformats.org/officeDocument/2006/relationships/image" Target="../media/image25.png"/><Relationship Id="rId9" Type="http://schemas.openxmlformats.org/officeDocument/2006/relationships/image" Target="../media/image33.png"/><Relationship Id="rId14" Type="http://schemas.openxmlformats.org/officeDocument/2006/relationships/image" Target="../media/image40.png"/></Relationships>
</file>

<file path=ppt/slides/_rels/slide2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2.svg"/><Relationship Id="rId7" Type="http://schemas.openxmlformats.org/officeDocument/2006/relationships/image" Target="../media/image44.svg"/><Relationship Id="rId12" Type="http://schemas.openxmlformats.org/officeDocument/2006/relationships/image" Target="../media/image49.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48.svg"/><Relationship Id="rId5" Type="http://schemas.openxmlformats.org/officeDocument/2006/relationships/image" Target="../media/image18.svg"/><Relationship Id="rId10" Type="http://schemas.openxmlformats.org/officeDocument/2006/relationships/image" Target="../media/image47.png"/><Relationship Id="rId4" Type="http://schemas.openxmlformats.org/officeDocument/2006/relationships/image" Target="../media/image17.png"/><Relationship Id="rId9" Type="http://schemas.openxmlformats.org/officeDocument/2006/relationships/image" Target="../media/image46.svg"/></Relationships>
</file>

<file path=ppt/slides/_rels/slide25.xml.rels><?xml version="1.0" encoding="UTF-8" standalone="yes"?>
<Relationships xmlns="http://schemas.openxmlformats.org/package/2006/relationships"><Relationship Id="rId3" Type="http://schemas.openxmlformats.org/officeDocument/2006/relationships/image" Target="../media/image14.svg"/><Relationship Id="rId7" Type="http://schemas.openxmlformats.org/officeDocument/2006/relationships/image" Target="../media/image53.sv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2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25.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2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2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2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25.png"/></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svg"/><Relationship Id="rId3" Type="http://schemas.openxmlformats.org/officeDocument/2006/relationships/image" Target="../media/image14.svg"/><Relationship Id="rId7" Type="http://schemas.openxmlformats.org/officeDocument/2006/relationships/image" Target="../media/image18.sv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5" Type="http://schemas.openxmlformats.org/officeDocument/2006/relationships/image" Target="../media/image2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 Id="rId1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5147BEF-1F50-4C0B-86DF-FD1D099EBE98}"/>
              </a:ext>
            </a:extLst>
          </p:cNvPr>
          <p:cNvPicPr>
            <a:picLocks noChangeAspect="1"/>
          </p:cNvPicPr>
          <p:nvPr/>
        </p:nvPicPr>
        <p:blipFill>
          <a:blip r:embed="rId3">
            <a:duotone>
              <a:schemeClr val="accent4">
                <a:shade val="45000"/>
                <a:satMod val="135000"/>
              </a:schemeClr>
              <a:prstClr val="white"/>
            </a:duotone>
            <a:extLst>
              <a:ext uri="{BEBA8EAE-BF5A-486C-A8C5-ECC9F3942E4B}">
                <a14:imgProps xmlns:a14="http://schemas.microsoft.com/office/drawing/2010/main">
                  <a14:imgLayer r:embed="rId4">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2909681" y="1103087"/>
            <a:ext cx="2966054" cy="1250242"/>
          </a:xfrm>
          <a:prstGeom prst="rect">
            <a:avLst/>
          </a:prstGeom>
        </p:spPr>
      </p:pic>
      <p:pic>
        <p:nvPicPr>
          <p:cNvPr id="4" name="Picture 3">
            <a:extLst>
              <a:ext uri="{FF2B5EF4-FFF2-40B4-BE49-F238E27FC236}">
                <a16:creationId xmlns:a16="http://schemas.microsoft.com/office/drawing/2014/main" id="{9B47766E-0B7A-47B5-BA97-47183DE254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85166" y="871634"/>
            <a:ext cx="1891888" cy="1891888"/>
          </a:xfrm>
          <a:prstGeom prst="rect">
            <a:avLst/>
          </a:prstGeom>
        </p:spPr>
      </p:pic>
      <p:pic>
        <p:nvPicPr>
          <p:cNvPr id="5" name="Picture 4">
            <a:extLst>
              <a:ext uri="{FF2B5EF4-FFF2-40B4-BE49-F238E27FC236}">
                <a16:creationId xmlns:a16="http://schemas.microsoft.com/office/drawing/2014/main" id="{EB8B141B-4E47-4165-96DE-45E641C50570}"/>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400000"/>
                    </a14:imgEffect>
                  </a14:imgLayer>
                </a14:imgProps>
              </a:ext>
              <a:ext uri="{28A0092B-C50C-407E-A947-70E740481C1C}">
                <a14:useLocalDpi xmlns:a14="http://schemas.microsoft.com/office/drawing/2010/main" val="0"/>
              </a:ext>
            </a:extLst>
          </a:blip>
          <a:stretch>
            <a:fillRect/>
          </a:stretch>
        </p:blipFill>
        <p:spPr>
          <a:xfrm rot="1592100" flipH="1">
            <a:off x="15544978" y="805103"/>
            <a:ext cx="2075744" cy="1650698"/>
          </a:xfrm>
          <a:prstGeom prst="rect">
            <a:avLst/>
          </a:prstGeom>
        </p:spPr>
      </p:pic>
      <p:grpSp>
        <p:nvGrpSpPr>
          <p:cNvPr id="6" name="Group 5">
            <a:extLst>
              <a:ext uri="{FF2B5EF4-FFF2-40B4-BE49-F238E27FC236}">
                <a16:creationId xmlns:a16="http://schemas.microsoft.com/office/drawing/2014/main" id="{88FD873C-E745-4C18-826F-41AAD7ECCD8C}"/>
              </a:ext>
            </a:extLst>
          </p:cNvPr>
          <p:cNvGrpSpPr/>
          <p:nvPr/>
        </p:nvGrpSpPr>
        <p:grpSpPr>
          <a:xfrm>
            <a:off x="4434416" y="2289514"/>
            <a:ext cx="8456728" cy="5766198"/>
            <a:chOff x="4750789" y="1763569"/>
            <a:chExt cx="4228364" cy="2883099"/>
          </a:xfrm>
        </p:grpSpPr>
        <p:pic>
          <p:nvPicPr>
            <p:cNvPr id="7" name="Picture 6">
              <a:extLst>
                <a:ext uri="{FF2B5EF4-FFF2-40B4-BE49-F238E27FC236}">
                  <a16:creationId xmlns:a16="http://schemas.microsoft.com/office/drawing/2014/main" id="{122C2D04-B731-42F8-A3AC-E44D522B6D67}"/>
                </a:ext>
              </a:extLst>
            </p:cNvPr>
            <p:cNvPicPr>
              <a:picLocks noChangeAspect="1"/>
            </p:cNvPicPr>
            <p:nvPr/>
          </p:nvPicPr>
          <p:blipFill>
            <a:blip r:embed="rId8">
              <a:duotone>
                <a:schemeClr val="accent4">
                  <a:shade val="45000"/>
                  <a:satMod val="135000"/>
                </a:schemeClr>
                <a:prstClr val="white"/>
              </a:duotone>
              <a:extLst>
                <a:ext uri="{BEBA8EAE-BF5A-486C-A8C5-ECC9F3942E4B}">
                  <a14:imgProps xmlns:a14="http://schemas.microsoft.com/office/drawing/2010/main">
                    <a14:imgLayer r:embed="rId9">
                      <a14:imgEffect>
                        <a14:colorTemperature colorTemp="47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750789" y="1763569"/>
              <a:ext cx="4228364" cy="2750798"/>
            </a:xfrm>
            <a:prstGeom prst="rect">
              <a:avLst/>
            </a:prstGeom>
          </p:spPr>
        </p:pic>
        <p:sp>
          <p:nvSpPr>
            <p:cNvPr id="8" name="TextBox 10">
              <a:extLst>
                <a:ext uri="{FF2B5EF4-FFF2-40B4-BE49-F238E27FC236}">
                  <a16:creationId xmlns:a16="http://schemas.microsoft.com/office/drawing/2014/main" id="{2F51AE75-4D97-46B1-A44E-05EAC43D1A7C}"/>
                </a:ext>
              </a:extLst>
            </p:cNvPr>
            <p:cNvSpPr txBox="1"/>
            <p:nvPr/>
          </p:nvSpPr>
          <p:spPr>
            <a:xfrm>
              <a:off x="6772871" y="2267406"/>
              <a:ext cx="131351" cy="742768"/>
            </a:xfrm>
            <a:prstGeom prst="rect">
              <a:avLst/>
            </a:prstGeom>
            <a:noFill/>
          </p:spPr>
          <p:txBody>
            <a:bodyPr wrap="none" lIns="130048" tIns="65024" rIns="130048" bIns="65024">
              <a:spAutoFit/>
            </a:bodyPr>
            <a:lstStyle/>
            <a:p>
              <a:pPr algn="ctr">
                <a:buNone/>
              </a:pPr>
              <a:endParaRPr lang="vi-VN" altLang="zh-CN" sz="8800" cap="all">
                <a:solidFill>
                  <a:srgbClr val="002060"/>
                </a:solidFill>
                <a:latin typeface="UVN Binh Duong" pitchFamily="2" charset="0"/>
                <a:ea typeface="方正粗谭黑简体" panose="02000000000000000000" pitchFamily="2" charset="-122"/>
                <a:cs typeface="Arial" panose="020B0604020202020204" pitchFamily="34" charset="0"/>
              </a:endParaRPr>
            </a:p>
          </p:txBody>
        </p:sp>
        <p:sp>
          <p:nvSpPr>
            <p:cNvPr id="9" name="TextBox 10">
              <a:extLst>
                <a:ext uri="{FF2B5EF4-FFF2-40B4-BE49-F238E27FC236}">
                  <a16:creationId xmlns:a16="http://schemas.microsoft.com/office/drawing/2014/main" id="{CC02F809-770F-407B-AE22-469071EEC9ED}"/>
                </a:ext>
              </a:extLst>
            </p:cNvPr>
            <p:cNvSpPr txBox="1"/>
            <p:nvPr/>
          </p:nvSpPr>
          <p:spPr>
            <a:xfrm>
              <a:off x="5197539" y="2549683"/>
              <a:ext cx="3282021" cy="2096985"/>
            </a:xfrm>
            <a:prstGeom prst="rect">
              <a:avLst/>
            </a:prstGeom>
            <a:noFill/>
          </p:spPr>
          <p:txBody>
            <a:bodyPr wrap="none" lIns="130048" tIns="65024" rIns="130048" bIns="65024">
              <a:spAutoFit/>
            </a:bodyPr>
            <a:lstStyle/>
            <a:p>
              <a:pPr algn="ctr">
                <a:buNone/>
              </a:pPr>
              <a:r>
                <a:rPr lang="en-US" altLang="zh-CN" sz="8800" cap="all" dirty="0">
                  <a:solidFill>
                    <a:srgbClr val="FF0000"/>
                  </a:solidFill>
                  <a:effectLst>
                    <a:glow rad="63500">
                      <a:schemeClr val="accent1">
                        <a:satMod val="175000"/>
                        <a:alpha val="40000"/>
                      </a:schemeClr>
                    </a:glow>
                  </a:effectLst>
                  <a:latin typeface="Tahoma" panose="020B0604030504040204" pitchFamily="34" charset="0"/>
                  <a:ea typeface="Tahoma" panose="020B0604030504040204" pitchFamily="34" charset="0"/>
                  <a:cs typeface="Tahoma" panose="020B0604030504040204" pitchFamily="34" charset="0"/>
                </a:rPr>
                <a:t>Nh</a:t>
              </a:r>
              <a:r>
                <a:rPr lang="vi-VN" altLang="zh-CN" sz="8800" cap="all" dirty="0">
                  <a:solidFill>
                    <a:srgbClr val="FF0000"/>
                  </a:solidFill>
                  <a:effectLst>
                    <a:glow rad="63500">
                      <a:schemeClr val="accent1">
                        <a:satMod val="175000"/>
                        <a:alpha val="40000"/>
                      </a:schemeClr>
                    </a:glow>
                  </a:effectLst>
                  <a:latin typeface="Tahoma" panose="020B0604030504040204" pitchFamily="34" charset="0"/>
                  <a:ea typeface="Tahoma" panose="020B0604030504040204" pitchFamily="34" charset="0"/>
                  <a:cs typeface="Tahoma" panose="020B0604030504040204" pitchFamily="34" charset="0"/>
                </a:rPr>
                <a:t>ư</a:t>
              </a:r>
              <a:r>
                <a:rPr lang="en-US" altLang="zh-CN" sz="8800" cap="all" dirty="0">
                  <a:solidFill>
                    <a:srgbClr val="FF0000"/>
                  </a:solidFill>
                  <a:effectLst>
                    <a:glow rad="63500">
                      <a:schemeClr val="accent1">
                        <a:satMod val="175000"/>
                        <a:alpha val="40000"/>
                      </a:schemeClr>
                    </a:glow>
                  </a:effectLst>
                  <a:latin typeface="Tahoma" panose="020B0604030504040204" pitchFamily="34" charset="0"/>
                  <a:ea typeface="Tahoma" panose="020B0604030504040204" pitchFamily="34" charset="0"/>
                  <a:cs typeface="Tahoma" panose="020B0604030504040204" pitchFamily="34" charset="0"/>
                </a:rPr>
                <a:t> </a:t>
              </a:r>
              <a:r>
                <a:rPr lang="en-US" altLang="zh-CN" sz="8800" cap="all" dirty="0" err="1">
                  <a:solidFill>
                    <a:srgbClr val="FF0000"/>
                  </a:solidFill>
                  <a:effectLst>
                    <a:glow rad="63500">
                      <a:schemeClr val="accent1">
                        <a:satMod val="175000"/>
                        <a:alpha val="40000"/>
                      </a:schemeClr>
                    </a:glow>
                  </a:effectLst>
                  <a:latin typeface="Tahoma" panose="020B0604030504040204" pitchFamily="34" charset="0"/>
                  <a:ea typeface="Tahoma" panose="020B0604030504040204" pitchFamily="34" charset="0"/>
                  <a:cs typeface="Tahoma" panose="020B0604030504040204" pitchFamily="34" charset="0"/>
                </a:rPr>
                <a:t>măng</a:t>
              </a:r>
              <a:r>
                <a:rPr lang="en-US" altLang="zh-CN" sz="8800" cap="all" dirty="0">
                  <a:solidFill>
                    <a:srgbClr val="FF0000"/>
                  </a:solidFill>
                  <a:effectLst>
                    <a:glow rad="63500">
                      <a:schemeClr val="accent1">
                        <a:satMod val="175000"/>
                        <a:alpha val="40000"/>
                      </a:schemeClr>
                    </a:glow>
                  </a:effectLst>
                  <a:latin typeface="Tahoma" panose="020B0604030504040204" pitchFamily="34" charset="0"/>
                  <a:ea typeface="Tahoma" panose="020B0604030504040204" pitchFamily="34" charset="0"/>
                  <a:cs typeface="Tahoma" panose="020B0604030504040204" pitchFamily="34" charset="0"/>
                </a:rPr>
                <a:t> </a:t>
              </a:r>
            </a:p>
            <a:p>
              <a:pPr algn="ctr">
                <a:buNone/>
              </a:pPr>
              <a:r>
                <a:rPr lang="en-US" altLang="zh-CN" sz="8800" cap="all" dirty="0" err="1">
                  <a:solidFill>
                    <a:srgbClr val="FF0000"/>
                  </a:solidFill>
                  <a:effectLst>
                    <a:glow rad="63500">
                      <a:schemeClr val="accent1">
                        <a:satMod val="175000"/>
                        <a:alpha val="40000"/>
                      </a:schemeClr>
                    </a:glow>
                  </a:effectLst>
                  <a:latin typeface="Tahoma" panose="020B0604030504040204" pitchFamily="34" charset="0"/>
                  <a:ea typeface="Tahoma" panose="020B0604030504040204" pitchFamily="34" charset="0"/>
                  <a:cs typeface="Tahoma" panose="020B0604030504040204" pitchFamily="34" charset="0"/>
                </a:rPr>
                <a:t>mọc</a:t>
              </a:r>
              <a:r>
                <a:rPr lang="en-US" altLang="zh-CN" sz="8800" cap="all" dirty="0">
                  <a:solidFill>
                    <a:srgbClr val="FF0000"/>
                  </a:solidFill>
                  <a:effectLst>
                    <a:glow rad="63500">
                      <a:schemeClr val="accent1">
                        <a:satMod val="175000"/>
                        <a:alpha val="40000"/>
                      </a:schemeClr>
                    </a:glow>
                  </a:effectLst>
                  <a:latin typeface="Tahoma" panose="020B0604030504040204" pitchFamily="34" charset="0"/>
                  <a:ea typeface="Tahoma" panose="020B0604030504040204" pitchFamily="34" charset="0"/>
                  <a:cs typeface="Tahoma" panose="020B0604030504040204" pitchFamily="34" charset="0"/>
                </a:rPr>
                <a:t> </a:t>
              </a:r>
              <a:r>
                <a:rPr lang="en-US" altLang="zh-CN" sz="8800" cap="all" dirty="0" err="1">
                  <a:solidFill>
                    <a:srgbClr val="FF0000"/>
                  </a:solidFill>
                  <a:effectLst>
                    <a:glow rad="63500">
                      <a:schemeClr val="accent1">
                        <a:satMod val="175000"/>
                        <a:alpha val="40000"/>
                      </a:schemeClr>
                    </a:glow>
                  </a:effectLst>
                  <a:latin typeface="Tahoma" panose="020B0604030504040204" pitchFamily="34" charset="0"/>
                  <a:ea typeface="Tahoma" panose="020B0604030504040204" pitchFamily="34" charset="0"/>
                  <a:cs typeface="Tahoma" panose="020B0604030504040204" pitchFamily="34" charset="0"/>
                </a:rPr>
                <a:t>thẳng</a:t>
              </a:r>
              <a:endParaRPr lang="en-US" altLang="zh-CN" sz="8800" cap="all" dirty="0">
                <a:solidFill>
                  <a:srgbClr val="FF0000"/>
                </a:solidFill>
                <a:effectLst>
                  <a:glow rad="63500">
                    <a:schemeClr val="accent1">
                      <a:satMod val="175000"/>
                      <a:alpha val="40000"/>
                    </a:schemeClr>
                  </a:glow>
                </a:effectLst>
                <a:latin typeface="Tahoma" panose="020B0604030504040204" pitchFamily="34" charset="0"/>
                <a:ea typeface="Tahoma" panose="020B0604030504040204" pitchFamily="34" charset="0"/>
                <a:cs typeface="Tahoma" panose="020B0604030504040204" pitchFamily="34" charset="0"/>
              </a:endParaRPr>
            </a:p>
            <a:p>
              <a:pPr algn="ctr">
                <a:buNone/>
              </a:pPr>
              <a:endParaRPr lang="zh-CN" altLang="en-US" sz="8800" cap="all" dirty="0">
                <a:solidFill>
                  <a:srgbClr val="FF0000"/>
                </a:solidFill>
                <a:effectLst>
                  <a:glow rad="63500">
                    <a:schemeClr val="accent3">
                      <a:satMod val="175000"/>
                      <a:alpha val="40000"/>
                    </a:schemeClr>
                  </a:glow>
                </a:effectLst>
                <a:latin typeface="UVN Binh Duong" pitchFamily="2" charset="0"/>
                <a:ea typeface="方正粗谭黑简体" panose="02000000000000000000" pitchFamily="2" charset="-122"/>
                <a:cs typeface="Arial" panose="020B0604020202020204" pitchFamily="34" charset="0"/>
              </a:endParaRPr>
            </a:p>
          </p:txBody>
        </p:sp>
      </p:grpSp>
      <p:pic>
        <p:nvPicPr>
          <p:cNvPr id="10" name="Picture 9">
            <a:extLst>
              <a:ext uri="{FF2B5EF4-FFF2-40B4-BE49-F238E27FC236}">
                <a16:creationId xmlns:a16="http://schemas.microsoft.com/office/drawing/2014/main" id="{D4DF15AF-A34C-427F-9A0C-70A7D8DBFE64}"/>
              </a:ext>
            </a:extLst>
          </p:cNvPr>
          <p:cNvPicPr>
            <a:picLocks noChangeAspect="1"/>
          </p:cNvPicPr>
          <p:nvPr/>
        </p:nvPicPr>
        <p:blipFill>
          <a:blip r:embed="rId10" cstate="print">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tretch>
            <a:fillRect/>
          </a:stretch>
        </p:blipFill>
        <p:spPr>
          <a:xfrm rot="18623462" flipH="1">
            <a:off x="11295436" y="5728304"/>
            <a:ext cx="1906500" cy="1712480"/>
          </a:xfrm>
          <a:prstGeom prst="rect">
            <a:avLst/>
          </a:prstGeom>
        </p:spPr>
      </p:pic>
      <p:sp>
        <p:nvSpPr>
          <p:cNvPr id="11" name="TextBox 10">
            <a:extLst>
              <a:ext uri="{FF2B5EF4-FFF2-40B4-BE49-F238E27FC236}">
                <a16:creationId xmlns:a16="http://schemas.microsoft.com/office/drawing/2014/main" id="{98D6A894-F8BC-4C6C-AFC1-45895CE9BDEC}"/>
              </a:ext>
            </a:extLst>
          </p:cNvPr>
          <p:cNvSpPr txBox="1"/>
          <p:nvPr/>
        </p:nvSpPr>
        <p:spPr>
          <a:xfrm rot="412632">
            <a:off x="5483163" y="3321345"/>
            <a:ext cx="4769688" cy="1569622"/>
          </a:xfrm>
          <a:prstGeom prst="rect">
            <a:avLst/>
          </a:prstGeom>
          <a:noFill/>
        </p:spPr>
        <p:txBody>
          <a:bodyPr wrap="square" rtlCol="0">
            <a:prstTxWarp prst="textArchUp">
              <a:avLst/>
            </a:prstTxWarp>
            <a:spAutoFit/>
          </a:bodyPr>
          <a:lstStyle/>
          <a:p>
            <a:pPr algn="ctr"/>
            <a:r>
              <a:rPr lang="en-US" sz="7200" dirty="0" err="1">
                <a:solidFill>
                  <a:schemeClr val="accent6">
                    <a:lumMod val="50000"/>
                  </a:schemeClr>
                </a:solidFill>
                <a:effectLst>
                  <a:outerShdw dist="165100" dir="2700000" sx="99000" sy="99000" algn="tl" rotWithShape="0">
                    <a:schemeClr val="bg1">
                      <a:alpha val="63000"/>
                    </a:schemeClr>
                  </a:outerShdw>
                </a:effectLst>
                <a:latin typeface="#9Slide05 Aphrodite Pro" panose="02000000000000000000" pitchFamily="2" charset="0"/>
                <a:cs typeface="#9Slide05 Bodega Script" pitchFamily="2" charset="0"/>
              </a:rPr>
              <a:t>Chủ</a:t>
            </a:r>
            <a:r>
              <a:rPr lang="en-US" sz="7200" dirty="0">
                <a:solidFill>
                  <a:schemeClr val="accent6">
                    <a:lumMod val="50000"/>
                  </a:schemeClr>
                </a:solidFill>
                <a:effectLst>
                  <a:outerShdw dist="165100" dir="2700000" sx="99000" sy="99000" algn="tl" rotWithShape="0">
                    <a:schemeClr val="bg1">
                      <a:alpha val="63000"/>
                    </a:schemeClr>
                  </a:outerShdw>
                </a:effectLst>
                <a:latin typeface="#9Slide05 Aphrodite Pro" panose="02000000000000000000" pitchFamily="2" charset="0"/>
                <a:cs typeface="#9Slide05 Bodega Script" pitchFamily="2" charset="0"/>
              </a:rPr>
              <a:t> </a:t>
            </a:r>
            <a:r>
              <a:rPr lang="en-US" sz="7200" dirty="0" err="1">
                <a:solidFill>
                  <a:schemeClr val="accent6">
                    <a:lumMod val="50000"/>
                  </a:schemeClr>
                </a:solidFill>
                <a:effectLst>
                  <a:outerShdw dist="165100" dir="2700000" sx="99000" sy="99000" algn="tl" rotWithShape="0">
                    <a:schemeClr val="bg1">
                      <a:alpha val="63000"/>
                    </a:schemeClr>
                  </a:outerShdw>
                </a:effectLst>
                <a:latin typeface="#9Slide05 Aphrodite Pro" panose="02000000000000000000" pitchFamily="2" charset="0"/>
                <a:cs typeface="#9Slide05 Bodega Script" pitchFamily="2" charset="0"/>
              </a:rPr>
              <a:t>điểm</a:t>
            </a:r>
            <a:endParaRPr lang="id-ID" sz="7200" dirty="0">
              <a:solidFill>
                <a:srgbClr val="F0305E"/>
              </a:solidFill>
              <a:effectLst>
                <a:outerShdw dist="165100" dir="2700000" sx="99000" sy="99000" algn="tl" rotWithShape="0">
                  <a:schemeClr val="bg1">
                    <a:alpha val="63000"/>
                  </a:schemeClr>
                </a:outerShdw>
              </a:effectLst>
              <a:latin typeface="#9Slide05 Aphrodite Pro" panose="02000000000000000000" pitchFamily="2" charset="0"/>
              <a:cs typeface="#9Slide05 Bodega Script" pitchFamily="2" charset="0"/>
            </a:endParaRPr>
          </a:p>
        </p:txBody>
      </p:sp>
      <p:pic>
        <p:nvPicPr>
          <p:cNvPr id="1028" name="Picture 4" descr="Hình ảnh Học Sinh PNG Miễn Phí Tải Về - Lovepik">
            <a:extLst>
              <a:ext uri="{FF2B5EF4-FFF2-40B4-BE49-F238E27FC236}">
                <a16:creationId xmlns:a16="http://schemas.microsoft.com/office/drawing/2014/main" id="{BAE58615-4F2A-44D9-BA64-B600D0B5B2AC}"/>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1975" b="99064" l="5814" r="95349">
                        <a14:foregroundMark x1="36628" y1="14449" x2="62442" y2="27339"/>
                        <a14:foregroundMark x1="51047" y1="5977" x2="86395" y2="27339"/>
                        <a14:foregroundMark x1="67442" y1="17983" x2="91860" y2="26871"/>
                        <a14:foregroundMark x1="84884" y1="23129" x2="95349" y2="26455"/>
                        <a14:foregroundMark x1="5814" y1="23129" x2="20698" y2="43763"/>
                        <a14:foregroundMark x1="25233" y1="42464" x2="61512" y2="50676"/>
                        <a14:foregroundMark x1="63953" y1="39553" x2="63023" y2="79574"/>
                        <a14:foregroundMark x1="47093" y1="50884" x2="46512" y2="76871"/>
                        <a14:foregroundMark x1="30698" y1="84667" x2="28140" y2="96674"/>
                        <a14:foregroundMark x1="28140" y1="96674" x2="28140" y2="96674"/>
                        <a14:foregroundMark x1="57558" y1="80457" x2="65000" y2="94647"/>
                        <a14:foregroundMark x1="65000" y1="94647" x2="65000" y2="94647"/>
                        <a14:foregroundMark x1="58488" y1="45114" x2="65000" y2="63981"/>
                        <a14:foregroundMark x1="57558" y1="40437" x2="73372" y2="58004"/>
                        <a14:foregroundMark x1="25233" y1="43555" x2="43140" y2="46206"/>
                        <a14:foregroundMark x1="25698" y1="41320" x2="44070" y2="44231"/>
                        <a14:foregroundMark x1="24186" y1="44023" x2="34186" y2="47349"/>
                        <a14:foregroundMark x1="24186" y1="44439" x2="35581" y2="47765"/>
                        <a14:foregroundMark x1="18256" y1="45322" x2="29651" y2="47557"/>
                        <a14:foregroundMark x1="43605" y1="44023" x2="57558" y2="44231"/>
                        <a14:foregroundMark x1="51047" y1="31341" x2="66512" y2="34667"/>
                        <a14:foregroundMark x1="49070" y1="28222" x2="60465" y2="32900"/>
                        <a14:foregroundMark x1="60930" y1="29990" x2="68488" y2="33108"/>
                        <a14:foregroundMark x1="63023" y1="40644" x2="70465" y2="57796"/>
                        <a14:foregroundMark x1="67907" y1="55094" x2="70930" y2="67100"/>
                        <a14:foregroundMark x1="66512" y1="54002" x2="70930" y2="62682"/>
                        <a14:foregroundMark x1="79419" y1="45322" x2="81395" y2="47765"/>
                        <a14:foregroundMark x1="80930" y1="45322" x2="84302" y2="47349"/>
                        <a14:foregroundMark x1="45116" y1="59979" x2="58953" y2="63565"/>
                        <a14:foregroundMark x1="76860" y1="42204" x2="82326" y2="47557"/>
                        <a14:foregroundMark x1="77442" y1="42204" x2="86860" y2="50208"/>
                        <a14:foregroundMark x1="77442" y1="42672" x2="80349" y2="43555"/>
                        <a14:foregroundMark x1="74884" y1="41320" x2="78837" y2="43555"/>
                        <a14:foregroundMark x1="58488" y1="93555" x2="73953" y2="95322"/>
                        <a14:foregroundMark x1="56512" y1="95114" x2="77442" y2="96674"/>
                        <a14:foregroundMark x1="70465" y1="92879" x2="82907" y2="95114"/>
                        <a14:foregroundMark x1="17209" y1="96674" x2="23721" y2="98441"/>
                        <a14:foregroundMark x1="17209" y1="96206" x2="27674" y2="97973"/>
                        <a14:foregroundMark x1="36163" y1="75312" x2="36163" y2="87994"/>
                        <a14:foregroundMark x1="11279" y1="25312" x2="11279" y2="25312"/>
                        <a14:foregroundMark x1="67442" y1="11798" x2="73953" y2="24012"/>
                        <a14:foregroundMark x1="45581" y1="4678" x2="79419" y2="9096"/>
                        <a14:foregroundMark x1="72907" y1="6913" x2="90349" y2="22661"/>
                        <a14:foregroundMark x1="90349" y1="22661" x2="90349" y2="22869"/>
                        <a14:foregroundMark x1="18256" y1="98909" x2="19767" y2="98909"/>
                        <a14:foregroundMark x1="56047" y1="97349" x2="71395" y2="96881"/>
                        <a14:foregroundMark x1="66977" y1="97349" x2="77442" y2="97973"/>
                        <a14:foregroundMark x1="69419" y1="97765" x2="75930" y2="98441"/>
                        <a14:foregroundMark x1="76860" y1="99116" x2="81395" y2="97557"/>
                        <a14:foregroundMark x1="82907" y1="97557" x2="82907" y2="97557"/>
                        <a14:foregroundMark x1="58488" y1="1975" x2="83837" y2="11331"/>
                        <a14:foregroundMark x1="40116" y1="7328" x2="26163" y2="14449"/>
                        <a14:foregroundMark x1="52093" y1="4210" x2="83372" y2="12890"/>
                        <a14:foregroundMark x1="84884" y1="9979" x2="90349" y2="13981"/>
                        <a14:foregroundMark x1="90349" y1="14865" x2="90349" y2="14865"/>
                      </a14:backgroundRemoval>
                    </a14:imgEffect>
                  </a14:imgLayer>
                </a14:imgProps>
              </a:ext>
              <a:ext uri="{28A0092B-C50C-407E-A947-70E740481C1C}">
                <a14:useLocalDpi xmlns:a14="http://schemas.microsoft.com/office/drawing/2010/main" val="0"/>
              </a:ext>
            </a:extLst>
          </a:blip>
          <a:srcRect/>
          <a:stretch>
            <a:fillRect/>
          </a:stretch>
        </p:blipFill>
        <p:spPr bwMode="auto">
          <a:xfrm>
            <a:off x="13208616" y="3946792"/>
            <a:ext cx="2462228" cy="550940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ình ảnh Học Sinh PNG Miễn Phí Tải Về - Lovepik">
            <a:extLst>
              <a:ext uri="{FF2B5EF4-FFF2-40B4-BE49-F238E27FC236}">
                <a16:creationId xmlns:a16="http://schemas.microsoft.com/office/drawing/2014/main" id="{35D8597E-310B-4093-9F5B-C207002B3CE8}"/>
              </a:ext>
            </a:extLst>
          </p:cNvPr>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805" b="99492" l="7667" r="92000">
                        <a14:foregroundMark x1="29583" y1="4617" x2="30917" y2="21474"/>
                        <a14:foregroundMark x1="46167" y1="4151" x2="47083" y2="55485"/>
                        <a14:foregroundMark x1="36083" y1="22152" x2="37417" y2="26599"/>
                        <a14:foregroundMark x1="26917" y1="18382" x2="65417" y2="27700"/>
                        <a14:foregroundMark x1="60583" y1="17069" x2="66250" y2="31724"/>
                        <a14:foregroundMark x1="43583" y1="39941" x2="58833" y2="76620"/>
                        <a14:foregroundMark x1="24750" y1="46379" x2="36583" y2="59720"/>
                        <a14:foregroundMark x1="12083" y1="33037" x2="7667" y2="47734"/>
                        <a14:foregroundMark x1="37417" y1="41254" x2="47083" y2="81067"/>
                        <a14:foregroundMark x1="43583" y1="41508" x2="51000" y2="71495"/>
                        <a14:foregroundMark x1="49250" y1="44600" x2="72833" y2="40152"/>
                        <a14:foregroundMark x1="92083" y1="24820" x2="82000" y2="39941"/>
                        <a14:foregroundMark x1="47917" y1="41931" x2="66250" y2="43033"/>
                        <a14:foregroundMark x1="33500" y1="43922" x2="33083" y2="67937"/>
                        <a14:foregroundMark x1="21667" y1="48158" x2="47500" y2="62389"/>
                        <a14:foregroundMark x1="35250" y1="44176" x2="57083" y2="56586"/>
                        <a14:foregroundMark x1="45750" y1="45277" x2="49667" y2="64380"/>
                        <a14:foregroundMark x1="23000" y1="45489" x2="41833" y2="49725"/>
                        <a14:foregroundMark x1="26083" y1="46167" x2="60167" y2="51038"/>
                        <a14:foregroundMark x1="53167" y1="43287" x2="57583" y2="65481"/>
                        <a14:foregroundMark x1="33500" y1="55485" x2="39167" y2="64845"/>
                        <a14:foregroundMark x1="22167" y1="41931" x2="41333" y2="46379"/>
                        <a14:foregroundMark x1="48833" y1="43033" x2="73750" y2="41931"/>
                        <a14:foregroundMark x1="54917" y1="45277" x2="77667" y2="43287"/>
                        <a14:foregroundMark x1="58417" y1="40618" x2="68917" y2="40152"/>
                        <a14:foregroundMark x1="57583" y1="46379" x2="71500" y2="44600"/>
                        <a14:foregroundMark x1="65833" y1="46167" x2="67583" y2="46845"/>
                        <a14:foregroundMark x1="65833" y1="38374" x2="68500" y2="38585"/>
                        <a14:foregroundMark x1="45750" y1="27700" x2="56250" y2="31258"/>
                        <a14:foregroundMark x1="44000" y1="26599" x2="48833" y2="33715"/>
                        <a14:foregroundMark x1="31750" y1="847" x2="54083" y2="847"/>
                        <a14:foregroundMark x1="33500" y1="84837" x2="35250" y2="95044"/>
                        <a14:foregroundMark x1="35250" y1="95044" x2="35250" y2="95044"/>
                        <a14:foregroundMark x1="48333" y1="80390" x2="55833" y2="91614"/>
                        <a14:foregroundMark x1="55833" y1="91614" x2="56250" y2="91953"/>
                        <a14:foregroundMark x1="54500" y1="83482" x2="55833" y2="93731"/>
                        <a14:foregroundMark x1="48833" y1="82592" x2="52333" y2="91063"/>
                        <a14:foregroundMark x1="51000" y1="89496" x2="51833" y2="95044"/>
                        <a14:foregroundMark x1="52750" y1="95256" x2="66750" y2="95044"/>
                        <a14:foregroundMark x1="52750" y1="97501" x2="70667" y2="95256"/>
                        <a14:foregroundMark x1="27417" y1="98602" x2="31750" y2="96146"/>
                        <a14:foregroundMark x1="29583" y1="99492" x2="36083" y2="96400"/>
                        <a14:foregroundMark x1="32167" y1="85472" x2="36583" y2="94367"/>
                        <a14:foregroundMark x1="37000" y1="84625" x2="36583" y2="94833"/>
                        <a14:foregroundMark x1="26500" y1="97289" x2="37000" y2="95934"/>
                        <a14:foregroundMark x1="34333" y1="97035" x2="38750" y2="95934"/>
                        <a14:foregroundMark x1="50583" y1="97713" x2="65417" y2="97289"/>
                        <a14:foregroundMark x1="63667" y1="97925" x2="70667" y2="96612"/>
                        <a14:foregroundMark x1="34833" y1="39729" x2="43583" y2="70140"/>
                        <a14:foregroundMark x1="31333" y1="10589" x2="43083" y2="14147"/>
                        <a14:foregroundMark x1="31750" y1="847" x2="57583" y2="21940"/>
                        <a14:foregroundMark x1="52750" y1="18594" x2="52750" y2="24608"/>
                      </a14:backgroundRemoval>
                    </a14:imgEffect>
                  </a14:imgLayer>
                </a14:imgProps>
              </a:ext>
              <a:ext uri="{28A0092B-C50C-407E-A947-70E740481C1C}">
                <a14:useLocalDpi xmlns:a14="http://schemas.microsoft.com/office/drawing/2010/main" val="0"/>
              </a:ext>
            </a:extLst>
          </a:blip>
          <a:srcRect/>
          <a:stretch>
            <a:fillRect/>
          </a:stretch>
        </p:blipFill>
        <p:spPr bwMode="auto">
          <a:xfrm>
            <a:off x="2039974" y="3203947"/>
            <a:ext cx="2395352" cy="471216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5686FB66-D3BA-4C11-BCD4-6B47F1EAEB01}"/>
              </a:ext>
            </a:extLst>
          </p:cNvPr>
          <p:cNvSpPr/>
          <p:nvPr/>
        </p:nvSpPr>
        <p:spPr>
          <a:xfrm>
            <a:off x="-18691122" y="1205977"/>
            <a:ext cx="5892304" cy="3670898"/>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r>
              <a:rPr lang="en-US" sz="6400">
                <a:solidFill>
                  <a:srgbClr val="E6E6E6"/>
                </a:solidFill>
              </a:rPr>
              <a:t>PPT LH5</a:t>
            </a:r>
          </a:p>
        </p:txBody>
      </p:sp>
    </p:spTree>
    <p:extLst>
      <p:ext uri="{BB962C8B-B14F-4D97-AF65-F5344CB8AC3E}">
        <p14:creationId xmlns:p14="http://schemas.microsoft.com/office/powerpoint/2010/main" val="28042188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50" presetClass="entr" presetSubtype="0" decel="10000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strVal val="#ppt_w+.3"/>
                                          </p:val>
                                        </p:tav>
                                        <p:tav tm="100000">
                                          <p:val>
                                            <p:strVal val="#ppt_w"/>
                                          </p:val>
                                        </p:tav>
                                      </p:tavLst>
                                    </p:anim>
                                    <p:anim calcmode="lin" valueType="num">
                                      <p:cBhvr>
                                        <p:cTn id="12" dur="1000" fill="hold"/>
                                        <p:tgtEl>
                                          <p:spTgt spid="6"/>
                                        </p:tgtEl>
                                        <p:attrNameLst>
                                          <p:attrName>ppt_h</p:attrName>
                                        </p:attrNameLst>
                                      </p:cBhvr>
                                      <p:tavLst>
                                        <p:tav tm="0">
                                          <p:val>
                                            <p:strVal val="#ppt_h"/>
                                          </p:val>
                                        </p:tav>
                                        <p:tav tm="100000">
                                          <p:val>
                                            <p:strVal val="#ppt_h"/>
                                          </p:val>
                                        </p:tav>
                                      </p:tavLst>
                                    </p:anim>
                                    <p:animEffect transition="in" filter="fade">
                                      <p:cBhvr>
                                        <p:cTn id="13" dur="1000"/>
                                        <p:tgtEl>
                                          <p:spTgt spid="6"/>
                                        </p:tgtEl>
                                      </p:cBhvr>
                                    </p:animEffect>
                                  </p:childTnLst>
                                </p:cTn>
                              </p:par>
                              <p:par>
                                <p:cTn id="14" presetID="26" presetClass="emph" presetSubtype="0" repeatCount="indefinite" fill="hold" nodeType="withEffect">
                                  <p:stCondLst>
                                    <p:cond delay="0"/>
                                  </p:stCondLst>
                                  <p:childTnLst>
                                    <p:animEffect transition="out" filter="fade">
                                      <p:cBhvr>
                                        <p:cTn id="15" dur="500" tmFilter="0, 0; .2, .5; .8, .5; 1, 0"/>
                                        <p:tgtEl>
                                          <p:spTgt spid="5"/>
                                        </p:tgtEl>
                                      </p:cBhvr>
                                    </p:animEffect>
                                    <p:animScale>
                                      <p:cBhvr>
                                        <p:cTn id="16" dur="250" autoRev="1" fill="hold"/>
                                        <p:tgtEl>
                                          <p:spTgt spid="5"/>
                                        </p:tgtEl>
                                      </p:cBhvr>
                                      <p:by x="105000" y="105000"/>
                                    </p:animScale>
                                  </p:childTnLst>
                                </p:cTn>
                              </p:par>
                              <p:par>
                                <p:cTn id="17" presetID="26" presetClass="emph" presetSubtype="0" repeatCount="indefinite" fill="hold" nodeType="withEffect">
                                  <p:stCondLst>
                                    <p:cond delay="0"/>
                                  </p:stCondLst>
                                  <p:childTnLst>
                                    <p:animEffect transition="out" filter="fade">
                                      <p:cBhvr>
                                        <p:cTn id="18" dur="500" tmFilter="0, 0; .2, .5; .8, .5; 1, 0"/>
                                        <p:tgtEl>
                                          <p:spTgt spid="10"/>
                                        </p:tgtEl>
                                      </p:cBhvr>
                                    </p:animEffect>
                                    <p:animScale>
                                      <p:cBhvr>
                                        <p:cTn id="19"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7000" b="-17000"/>
          </a:stretch>
        </a:blipFill>
        <a:effectLst/>
      </p:bgPr>
    </p:bg>
    <p:spTree>
      <p:nvGrpSpPr>
        <p:cNvPr id="1" name=""/>
        <p:cNvGrpSpPr/>
        <p:nvPr/>
      </p:nvGrpSpPr>
      <p:grpSpPr>
        <a:xfrm>
          <a:off x="0" y="0"/>
          <a:ext cx="0" cy="0"/>
          <a:chOff x="0" y="0"/>
          <a:chExt cx="0" cy="0"/>
        </a:xfrm>
      </p:grpSpPr>
      <p:pic>
        <p:nvPicPr>
          <p:cNvPr id="3" name="Chiếc ví - Tiếng Việt Lớp 4 - SGK Cánh diều - Tiểu Bí Ngô">
            <a:hlinkClick r:id="" action="ppaction://media"/>
            <a:extLst>
              <a:ext uri="{FF2B5EF4-FFF2-40B4-BE49-F238E27FC236}">
                <a16:creationId xmlns:a16="http://schemas.microsoft.com/office/drawing/2014/main" id="{E501231F-E3FF-4118-9E0A-A840BCC450A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8288000" cy="10287000"/>
          </a:xfrm>
          <a:prstGeom prst="rect">
            <a:avLst/>
          </a:prstGeom>
        </p:spPr>
      </p:pic>
    </p:spTree>
    <p:extLst>
      <p:ext uri="{BB962C8B-B14F-4D97-AF65-F5344CB8AC3E}">
        <p14:creationId xmlns:p14="http://schemas.microsoft.com/office/powerpoint/2010/main" val="2802512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074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1EBB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5071"/>
          <a:stretch>
            <a:fillRect/>
          </a:stretch>
        </p:blipFill>
        <p:spPr>
          <a:xfrm>
            <a:off x="0" y="0"/>
            <a:ext cx="4558869" cy="10287000"/>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5071"/>
          <a:stretch>
            <a:fillRect/>
          </a:stretch>
        </p:blipFill>
        <p:spPr>
          <a:xfrm rot="-10800000">
            <a:off x="13729131" y="0"/>
            <a:ext cx="4558869" cy="1028700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78649">
            <a:off x="8143536" y="-497700"/>
            <a:ext cx="2169462" cy="1890144"/>
          </a:xfrm>
          <a:prstGeom prst="rect">
            <a:avLst/>
          </a:prstGeom>
        </p:spPr>
      </p:pic>
      <p:grpSp>
        <p:nvGrpSpPr>
          <p:cNvPr id="5" name="Group 5"/>
          <p:cNvGrpSpPr/>
          <p:nvPr/>
        </p:nvGrpSpPr>
        <p:grpSpPr>
          <a:xfrm>
            <a:off x="381000" y="499098"/>
            <a:ext cx="17526000" cy="9787901"/>
            <a:chOff x="0" y="0"/>
            <a:chExt cx="12618436" cy="6001423"/>
          </a:xfrm>
        </p:grpSpPr>
        <p:sp>
          <p:nvSpPr>
            <p:cNvPr id="6" name="Freeform 6"/>
            <p:cNvSpPr/>
            <p:nvPr/>
          </p:nvSpPr>
          <p:spPr>
            <a:xfrm>
              <a:off x="10160" y="16510"/>
              <a:ext cx="12595576" cy="5973483"/>
            </a:xfrm>
            <a:custGeom>
              <a:avLst/>
              <a:gdLst/>
              <a:ahLst/>
              <a:cxnLst/>
              <a:rect l="l" t="t" r="r" b="b"/>
              <a:pathLst>
                <a:path w="12595576" h="5973483">
                  <a:moveTo>
                    <a:pt x="12595576" y="5973483"/>
                  </a:moveTo>
                  <a:lnTo>
                    <a:pt x="0" y="5965863"/>
                  </a:lnTo>
                  <a:lnTo>
                    <a:pt x="0" y="2084987"/>
                  </a:lnTo>
                  <a:lnTo>
                    <a:pt x="17780" y="19050"/>
                  </a:lnTo>
                  <a:lnTo>
                    <a:pt x="6279317" y="0"/>
                  </a:lnTo>
                  <a:lnTo>
                    <a:pt x="12576526" y="5080"/>
                  </a:lnTo>
                  <a:close/>
                </a:path>
              </a:pathLst>
            </a:custGeom>
            <a:solidFill>
              <a:srgbClr val="FFFFFF"/>
            </a:solidFill>
          </p:spPr>
        </p:sp>
        <p:sp>
          <p:nvSpPr>
            <p:cNvPr id="7" name="Freeform 7"/>
            <p:cNvSpPr/>
            <p:nvPr/>
          </p:nvSpPr>
          <p:spPr>
            <a:xfrm>
              <a:off x="-3810" y="0"/>
              <a:ext cx="12624786" cy="6000153"/>
            </a:xfrm>
            <a:custGeom>
              <a:avLst/>
              <a:gdLst/>
              <a:ahLst/>
              <a:cxnLst/>
              <a:rect l="l" t="t" r="r" b="b"/>
              <a:pathLst>
                <a:path w="12624786" h="6000153">
                  <a:moveTo>
                    <a:pt x="12590496" y="21590"/>
                  </a:moveTo>
                  <a:cubicBezTo>
                    <a:pt x="12591766" y="34290"/>
                    <a:pt x="12591766" y="44450"/>
                    <a:pt x="12593036" y="54610"/>
                  </a:cubicBezTo>
                  <a:cubicBezTo>
                    <a:pt x="12595576" y="155231"/>
                    <a:pt x="12596846" y="286863"/>
                    <a:pt x="12599386" y="413793"/>
                  </a:cubicBezTo>
                  <a:cubicBezTo>
                    <a:pt x="12599386" y="597137"/>
                    <a:pt x="12612086" y="4212302"/>
                    <a:pt x="12618436" y="4395646"/>
                  </a:cubicBezTo>
                  <a:cubicBezTo>
                    <a:pt x="12624786" y="4673012"/>
                    <a:pt x="12620976" y="4955079"/>
                    <a:pt x="12620976" y="5232446"/>
                  </a:cubicBezTo>
                  <a:cubicBezTo>
                    <a:pt x="12620976" y="5476904"/>
                    <a:pt x="12622246" y="5702558"/>
                    <a:pt x="12623516" y="5939193"/>
                  </a:cubicBezTo>
                  <a:cubicBezTo>
                    <a:pt x="12623516" y="5960783"/>
                    <a:pt x="12623516" y="5974753"/>
                    <a:pt x="12623516" y="5998883"/>
                  </a:cubicBezTo>
                  <a:cubicBezTo>
                    <a:pt x="12600657" y="5998883"/>
                    <a:pt x="12580336" y="6000153"/>
                    <a:pt x="12524629" y="5998883"/>
                  </a:cubicBezTo>
                  <a:cubicBezTo>
                    <a:pt x="11879665" y="5993803"/>
                    <a:pt x="11224779" y="6000153"/>
                    <a:pt x="10579815" y="5995073"/>
                  </a:cubicBezTo>
                  <a:cubicBezTo>
                    <a:pt x="10192836" y="5991263"/>
                    <a:pt x="9815781" y="5993803"/>
                    <a:pt x="9428802" y="5991263"/>
                  </a:cubicBezTo>
                  <a:cubicBezTo>
                    <a:pt x="9250197" y="5989993"/>
                    <a:pt x="9071591" y="5988723"/>
                    <a:pt x="8892986" y="5987453"/>
                  </a:cubicBezTo>
                  <a:cubicBezTo>
                    <a:pt x="8783838" y="5987453"/>
                    <a:pt x="8684613" y="5988723"/>
                    <a:pt x="8575466" y="5988723"/>
                  </a:cubicBezTo>
                  <a:cubicBezTo>
                    <a:pt x="8297635" y="5987453"/>
                    <a:pt x="7533601" y="5988723"/>
                    <a:pt x="7255770" y="5987453"/>
                  </a:cubicBezTo>
                  <a:cubicBezTo>
                    <a:pt x="7057320" y="5986183"/>
                    <a:pt x="3088312" y="5995073"/>
                    <a:pt x="2889862" y="5993803"/>
                  </a:cubicBezTo>
                  <a:cubicBezTo>
                    <a:pt x="2840249" y="5993803"/>
                    <a:pt x="2780714" y="5995073"/>
                    <a:pt x="2731101" y="5995073"/>
                  </a:cubicBezTo>
                  <a:cubicBezTo>
                    <a:pt x="2612031" y="5995073"/>
                    <a:pt x="2502884" y="5996343"/>
                    <a:pt x="2383813" y="5996343"/>
                  </a:cubicBezTo>
                  <a:cubicBezTo>
                    <a:pt x="2086138" y="5996343"/>
                    <a:pt x="1798385" y="5995073"/>
                    <a:pt x="1500709" y="5993803"/>
                  </a:cubicBezTo>
                  <a:cubicBezTo>
                    <a:pt x="1322104" y="5992533"/>
                    <a:pt x="1143498" y="5991263"/>
                    <a:pt x="974816" y="5989993"/>
                  </a:cubicBezTo>
                  <a:cubicBezTo>
                    <a:pt x="657295" y="5988723"/>
                    <a:pt x="339774" y="5987453"/>
                    <a:pt x="48260" y="5987453"/>
                  </a:cubicBezTo>
                  <a:cubicBezTo>
                    <a:pt x="38100" y="5987453"/>
                    <a:pt x="29210" y="5987453"/>
                    <a:pt x="19050" y="5986183"/>
                  </a:cubicBezTo>
                  <a:cubicBezTo>
                    <a:pt x="10160" y="5984913"/>
                    <a:pt x="5080" y="5978563"/>
                    <a:pt x="7620" y="5969673"/>
                  </a:cubicBezTo>
                  <a:cubicBezTo>
                    <a:pt x="16510" y="5937614"/>
                    <a:pt x="12700" y="5820086"/>
                    <a:pt x="11430" y="5697857"/>
                  </a:cubicBezTo>
                  <a:cubicBezTo>
                    <a:pt x="10160" y="5448698"/>
                    <a:pt x="6350" y="5204239"/>
                    <a:pt x="7620" y="4955079"/>
                  </a:cubicBezTo>
                  <a:cubicBezTo>
                    <a:pt x="5080" y="4644805"/>
                    <a:pt x="0" y="803986"/>
                    <a:pt x="7620" y="489011"/>
                  </a:cubicBezTo>
                  <a:cubicBezTo>
                    <a:pt x="8890" y="427896"/>
                    <a:pt x="7620" y="362080"/>
                    <a:pt x="8890" y="300966"/>
                  </a:cubicBezTo>
                  <a:cubicBezTo>
                    <a:pt x="10160" y="202242"/>
                    <a:pt x="12700" y="94117"/>
                    <a:pt x="13970" y="44450"/>
                  </a:cubicBezTo>
                  <a:cubicBezTo>
                    <a:pt x="13970" y="41910"/>
                    <a:pt x="15240" y="39370"/>
                    <a:pt x="16510" y="38100"/>
                  </a:cubicBezTo>
                  <a:cubicBezTo>
                    <a:pt x="38100" y="35560"/>
                    <a:pt x="91711" y="30480"/>
                    <a:pt x="250472" y="29210"/>
                  </a:cubicBezTo>
                  <a:cubicBezTo>
                    <a:pt x="518380" y="25400"/>
                    <a:pt x="786288" y="22860"/>
                    <a:pt x="1064118" y="20320"/>
                  </a:cubicBezTo>
                  <a:cubicBezTo>
                    <a:pt x="1252646" y="17780"/>
                    <a:pt x="1441174" y="16510"/>
                    <a:pt x="1619779" y="13970"/>
                  </a:cubicBezTo>
                  <a:cubicBezTo>
                    <a:pt x="1798385" y="11430"/>
                    <a:pt x="1986913" y="8890"/>
                    <a:pt x="2165518" y="8890"/>
                  </a:cubicBezTo>
                  <a:cubicBezTo>
                    <a:pt x="2363968" y="7620"/>
                    <a:pt x="2562419" y="10160"/>
                    <a:pt x="2760869" y="8890"/>
                  </a:cubicBezTo>
                  <a:cubicBezTo>
                    <a:pt x="3008932" y="8890"/>
                    <a:pt x="7503834" y="6350"/>
                    <a:pt x="7751897" y="5080"/>
                  </a:cubicBezTo>
                  <a:cubicBezTo>
                    <a:pt x="7990037" y="3810"/>
                    <a:pt x="8228178" y="2540"/>
                    <a:pt x="8476240" y="2540"/>
                  </a:cubicBezTo>
                  <a:cubicBezTo>
                    <a:pt x="8883064" y="1270"/>
                    <a:pt x="9279965" y="0"/>
                    <a:pt x="9686788" y="0"/>
                  </a:cubicBezTo>
                  <a:cubicBezTo>
                    <a:pt x="9855471" y="0"/>
                    <a:pt x="10034076" y="2540"/>
                    <a:pt x="10202759" y="2540"/>
                  </a:cubicBezTo>
                  <a:cubicBezTo>
                    <a:pt x="10669117" y="3810"/>
                    <a:pt x="11145398" y="5080"/>
                    <a:pt x="11611757" y="7620"/>
                  </a:cubicBezTo>
                  <a:cubicBezTo>
                    <a:pt x="11859820" y="8890"/>
                    <a:pt x="12107883" y="12700"/>
                    <a:pt x="12355946" y="16510"/>
                  </a:cubicBezTo>
                  <a:cubicBezTo>
                    <a:pt x="12415481" y="16510"/>
                    <a:pt x="12475016" y="16510"/>
                    <a:pt x="12524629" y="16510"/>
                  </a:cubicBezTo>
                  <a:cubicBezTo>
                    <a:pt x="12571446" y="17780"/>
                    <a:pt x="12580336" y="20320"/>
                    <a:pt x="12590496" y="21590"/>
                  </a:cubicBezTo>
                  <a:close/>
                  <a:moveTo>
                    <a:pt x="12600657" y="5982373"/>
                  </a:moveTo>
                  <a:cubicBezTo>
                    <a:pt x="12601926" y="5965863"/>
                    <a:pt x="12603197" y="5953163"/>
                    <a:pt x="12603197" y="5940463"/>
                  </a:cubicBezTo>
                  <a:cubicBezTo>
                    <a:pt x="12601926" y="5679053"/>
                    <a:pt x="12600657" y="5429893"/>
                    <a:pt x="12600657" y="5161929"/>
                  </a:cubicBezTo>
                  <a:cubicBezTo>
                    <a:pt x="12600657" y="5039700"/>
                    <a:pt x="12603197" y="4917470"/>
                    <a:pt x="12601926" y="4795241"/>
                  </a:cubicBezTo>
                  <a:cubicBezTo>
                    <a:pt x="12601926" y="4682414"/>
                    <a:pt x="12600657" y="4564886"/>
                    <a:pt x="12599386" y="4452059"/>
                  </a:cubicBezTo>
                  <a:cubicBezTo>
                    <a:pt x="12594307" y="4278118"/>
                    <a:pt x="12582876" y="677056"/>
                    <a:pt x="12582876" y="503114"/>
                  </a:cubicBezTo>
                  <a:cubicBezTo>
                    <a:pt x="12580336" y="357379"/>
                    <a:pt x="12577797" y="206943"/>
                    <a:pt x="12575257" y="63500"/>
                  </a:cubicBezTo>
                  <a:cubicBezTo>
                    <a:pt x="12573986" y="44450"/>
                    <a:pt x="12572716" y="43180"/>
                    <a:pt x="12494862" y="41910"/>
                  </a:cubicBezTo>
                  <a:cubicBezTo>
                    <a:pt x="12465094" y="41910"/>
                    <a:pt x="12445248" y="41910"/>
                    <a:pt x="12415481" y="40640"/>
                  </a:cubicBezTo>
                  <a:cubicBezTo>
                    <a:pt x="12167418" y="36830"/>
                    <a:pt x="11909433" y="31750"/>
                    <a:pt x="11661370" y="30480"/>
                  </a:cubicBezTo>
                  <a:cubicBezTo>
                    <a:pt x="11056096" y="26670"/>
                    <a:pt x="10440899" y="25400"/>
                    <a:pt x="9835626" y="22860"/>
                  </a:cubicBezTo>
                  <a:cubicBezTo>
                    <a:pt x="9746323" y="22860"/>
                    <a:pt x="9647098" y="22860"/>
                    <a:pt x="9557796" y="22860"/>
                  </a:cubicBezTo>
                  <a:cubicBezTo>
                    <a:pt x="9408958" y="22860"/>
                    <a:pt x="9260120" y="22860"/>
                    <a:pt x="9121205" y="22860"/>
                  </a:cubicBezTo>
                  <a:cubicBezTo>
                    <a:pt x="8803684" y="22860"/>
                    <a:pt x="8486164" y="22860"/>
                    <a:pt x="8178565" y="24130"/>
                  </a:cubicBezTo>
                  <a:cubicBezTo>
                    <a:pt x="7910657" y="25400"/>
                    <a:pt x="3395910" y="29210"/>
                    <a:pt x="3128003" y="29210"/>
                  </a:cubicBezTo>
                  <a:cubicBezTo>
                    <a:pt x="2691412" y="29210"/>
                    <a:pt x="2254821" y="26670"/>
                    <a:pt x="1818230" y="33020"/>
                  </a:cubicBezTo>
                  <a:cubicBezTo>
                    <a:pt x="1590012" y="36830"/>
                    <a:pt x="1371717" y="36830"/>
                    <a:pt x="1153421" y="38100"/>
                  </a:cubicBezTo>
                  <a:cubicBezTo>
                    <a:pt x="776365" y="41910"/>
                    <a:pt x="399310" y="45720"/>
                    <a:pt x="49530" y="50800"/>
                  </a:cubicBezTo>
                  <a:cubicBezTo>
                    <a:pt x="36830" y="50800"/>
                    <a:pt x="34290" y="53340"/>
                    <a:pt x="33020" y="80013"/>
                  </a:cubicBezTo>
                  <a:cubicBezTo>
                    <a:pt x="31750" y="164633"/>
                    <a:pt x="31750" y="249254"/>
                    <a:pt x="30480" y="333874"/>
                  </a:cubicBezTo>
                  <a:cubicBezTo>
                    <a:pt x="29210" y="474908"/>
                    <a:pt x="26670" y="611240"/>
                    <a:pt x="25400" y="752274"/>
                  </a:cubicBezTo>
                  <a:cubicBezTo>
                    <a:pt x="20320" y="902710"/>
                    <a:pt x="26670" y="4578989"/>
                    <a:pt x="29210" y="4729426"/>
                  </a:cubicBezTo>
                  <a:cubicBezTo>
                    <a:pt x="29210" y="4889264"/>
                    <a:pt x="29210" y="5053803"/>
                    <a:pt x="30480" y="5213641"/>
                  </a:cubicBezTo>
                  <a:cubicBezTo>
                    <a:pt x="30480" y="5331170"/>
                    <a:pt x="33020" y="5448698"/>
                    <a:pt x="33020" y="5566226"/>
                  </a:cubicBezTo>
                  <a:cubicBezTo>
                    <a:pt x="33020" y="5693156"/>
                    <a:pt x="33020" y="5820087"/>
                    <a:pt x="31750" y="5940463"/>
                  </a:cubicBezTo>
                  <a:cubicBezTo>
                    <a:pt x="31750" y="5944273"/>
                    <a:pt x="31750" y="5946813"/>
                    <a:pt x="31750" y="5950623"/>
                  </a:cubicBezTo>
                  <a:cubicBezTo>
                    <a:pt x="31750" y="5960783"/>
                    <a:pt x="35560" y="5964593"/>
                    <a:pt x="44450" y="5964593"/>
                  </a:cubicBezTo>
                  <a:cubicBezTo>
                    <a:pt x="111556" y="5964593"/>
                    <a:pt x="250472" y="5965863"/>
                    <a:pt x="379465" y="5965863"/>
                  </a:cubicBezTo>
                  <a:cubicBezTo>
                    <a:pt x="567992" y="5965863"/>
                    <a:pt x="766443" y="5963323"/>
                    <a:pt x="954971" y="5965863"/>
                  </a:cubicBezTo>
                  <a:cubicBezTo>
                    <a:pt x="1262569" y="5969673"/>
                    <a:pt x="1570167" y="5972213"/>
                    <a:pt x="1877765" y="5970943"/>
                  </a:cubicBezTo>
                  <a:cubicBezTo>
                    <a:pt x="2076215" y="5969673"/>
                    <a:pt x="2264743" y="5972213"/>
                    <a:pt x="2463194" y="5972213"/>
                  </a:cubicBezTo>
                  <a:cubicBezTo>
                    <a:pt x="2750947" y="5972213"/>
                    <a:pt x="3038700" y="5970943"/>
                    <a:pt x="3326453" y="5972213"/>
                  </a:cubicBezTo>
                  <a:cubicBezTo>
                    <a:pt x="3753121" y="5973483"/>
                    <a:pt x="8436550" y="5963323"/>
                    <a:pt x="8873141" y="5965863"/>
                  </a:cubicBezTo>
                  <a:cubicBezTo>
                    <a:pt x="9061670" y="5967133"/>
                    <a:pt x="9250198" y="5968403"/>
                    <a:pt x="9428802" y="5968403"/>
                  </a:cubicBezTo>
                  <a:cubicBezTo>
                    <a:pt x="9756246" y="5970943"/>
                    <a:pt x="10073767" y="5967133"/>
                    <a:pt x="10401209" y="5970943"/>
                  </a:cubicBezTo>
                  <a:cubicBezTo>
                    <a:pt x="10669117" y="5973483"/>
                    <a:pt x="10937026" y="5973483"/>
                    <a:pt x="11204933" y="5976023"/>
                  </a:cubicBezTo>
                  <a:cubicBezTo>
                    <a:pt x="11601835" y="5979833"/>
                    <a:pt x="11998735" y="5982373"/>
                    <a:pt x="12395636" y="5983643"/>
                  </a:cubicBezTo>
                  <a:cubicBezTo>
                    <a:pt x="12544474" y="5983643"/>
                    <a:pt x="12580336" y="5982373"/>
                    <a:pt x="12600657" y="5982373"/>
                  </a:cubicBezTo>
                  <a:close/>
                </a:path>
              </a:pathLst>
            </a:custGeom>
            <a:solidFill>
              <a:srgbClr val="000000"/>
            </a:solidFill>
          </p:spPr>
        </p:sp>
      </p:grpSp>
      <p:sp>
        <p:nvSpPr>
          <p:cNvPr id="10" name="TextBox 9">
            <a:extLst>
              <a:ext uri="{FF2B5EF4-FFF2-40B4-BE49-F238E27FC236}">
                <a16:creationId xmlns:a16="http://schemas.microsoft.com/office/drawing/2014/main" id="{3CF1107F-6553-7DCF-8808-39F83F01179F}"/>
              </a:ext>
            </a:extLst>
          </p:cNvPr>
          <p:cNvSpPr txBox="1"/>
          <p:nvPr/>
        </p:nvSpPr>
        <p:spPr>
          <a:xfrm>
            <a:off x="2076976" y="827091"/>
            <a:ext cx="14130780" cy="1328023"/>
          </a:xfrm>
          <a:prstGeom prst="roundRect">
            <a:avLst/>
          </a:prstGeom>
          <a:solidFill>
            <a:srgbClr val="F5AF4D"/>
          </a:solidFill>
        </p:spPr>
        <p:txBody>
          <a:bodyPr wrap="square" rtlCol="0">
            <a:spAutoFit/>
          </a:bodyPr>
          <a:lstStyle/>
          <a:p>
            <a:pPr algn="ctr"/>
            <a:r>
              <a:rPr lang="en-US" sz="7200" dirty="0">
                <a:latin typeface="Arial" panose="020B0604020202020204" pitchFamily="34" charset="0"/>
                <a:cs typeface="Arial" panose="020B0604020202020204" pitchFamily="34" charset="0"/>
              </a:rPr>
              <a:t>T</a:t>
            </a:r>
            <a:r>
              <a:rPr lang="vi-VN" sz="7200" dirty="0">
                <a:latin typeface="Arial" panose="020B0604020202020204" pitchFamily="34" charset="0"/>
                <a:cs typeface="Arial" panose="020B0604020202020204" pitchFamily="34" charset="0"/>
              </a:rPr>
              <a:t>rả lời các câu hỏi gợi ý:</a:t>
            </a:r>
            <a:endParaRPr lang="en-US" sz="7200" dirty="0">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8DC6D36A-7C81-5872-445C-E520C34D4FAF}"/>
              </a:ext>
            </a:extLst>
          </p:cNvPr>
          <p:cNvPicPr>
            <a:picLocks noChangeAspect="1"/>
          </p:cNvPicPr>
          <p:nvPr/>
        </p:nvPicPr>
        <p:blipFill>
          <a:blip r:embed="rId6"/>
          <a:stretch>
            <a:fillRect/>
          </a:stretch>
        </p:blipFill>
        <p:spPr>
          <a:xfrm rot="1070810" flipH="1">
            <a:off x="15723535" y="275304"/>
            <a:ext cx="2138873" cy="2179928"/>
          </a:xfrm>
          <a:prstGeom prst="rect">
            <a:avLst/>
          </a:prstGeom>
        </p:spPr>
      </p:pic>
      <p:pic>
        <p:nvPicPr>
          <p:cNvPr id="19" name="Picture 18">
            <a:extLst>
              <a:ext uri="{FF2B5EF4-FFF2-40B4-BE49-F238E27FC236}">
                <a16:creationId xmlns:a16="http://schemas.microsoft.com/office/drawing/2014/main" id="{76F1130B-EAA8-4113-AA9C-148D78729C40}"/>
              </a:ext>
            </a:extLst>
          </p:cNvPr>
          <p:cNvPicPr/>
          <p:nvPr/>
        </p:nvPicPr>
        <p:blipFill>
          <a:blip r:embed="rId7"/>
          <a:stretch>
            <a:fillRect/>
          </a:stretch>
        </p:blipFill>
        <p:spPr>
          <a:xfrm>
            <a:off x="1600200" y="2194512"/>
            <a:ext cx="15011400" cy="7265397"/>
          </a:xfrm>
          <a:prstGeom prst="rect">
            <a:avLst/>
          </a:prstGeom>
        </p:spPr>
      </p:pic>
    </p:spTree>
    <p:extLst>
      <p:ext uri="{BB962C8B-B14F-4D97-AF65-F5344CB8AC3E}">
        <p14:creationId xmlns:p14="http://schemas.microsoft.com/office/powerpoint/2010/main" val="249016636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1" presetClass="path" presetSubtype="0" accel="50000" decel="50000" fill="hold" nodeType="withEffect">
                                  <p:stCondLst>
                                    <p:cond delay="0"/>
                                  </p:stCondLst>
                                  <p:childTnLst>
                                    <p:animMotion origin="layout" path="M 0 0 C 0.069 0 0.125 0.056 0.125 0.125 C 0.125 0.194 0.069 0.25 0 0.25 C -0.069 0.25 -0.125 0.194 -0.125 0.125 C -0.125 0.056 -0.069 0 0 0 Z" pathEditMode="relative" ptsTypes="">
                                      <p:cBhvr>
                                        <p:cTn id="20" dur="2000" fill="hold"/>
                                        <p:tgtEl>
                                          <p:spTgt spid="15"/>
                                        </p:tgtEl>
                                        <p:attrNameLst>
                                          <p:attrName>ppt_x</p:attrName>
                                          <p:attrName>ppt_y</p:attrName>
                                        </p:attrNameLst>
                                      </p:cBhvr>
                                    </p:animMotion>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ppt_x"/>
                                          </p:val>
                                        </p:tav>
                                        <p:tav tm="100000">
                                          <p:val>
                                            <p:strVal val="#ppt_x"/>
                                          </p:val>
                                        </p:tav>
                                      </p:tavLst>
                                    </p:anim>
                                    <p:anim calcmode="lin" valueType="num">
                                      <p:cBhvr additive="base">
                                        <p:cTn id="3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1EBB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5071"/>
          <a:stretch>
            <a:fillRect/>
          </a:stretch>
        </p:blipFill>
        <p:spPr>
          <a:xfrm>
            <a:off x="0" y="0"/>
            <a:ext cx="4558869" cy="10287000"/>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5071"/>
          <a:stretch>
            <a:fillRect/>
          </a:stretch>
        </p:blipFill>
        <p:spPr>
          <a:xfrm rot="-10800000">
            <a:off x="13729131" y="0"/>
            <a:ext cx="4558869" cy="1028700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78649">
            <a:off x="8143536" y="-497700"/>
            <a:ext cx="2169462" cy="1890144"/>
          </a:xfrm>
          <a:prstGeom prst="rect">
            <a:avLst/>
          </a:prstGeom>
        </p:spPr>
      </p:pic>
      <p:grpSp>
        <p:nvGrpSpPr>
          <p:cNvPr id="5" name="Group 5"/>
          <p:cNvGrpSpPr/>
          <p:nvPr/>
        </p:nvGrpSpPr>
        <p:grpSpPr>
          <a:xfrm>
            <a:off x="1028700" y="499099"/>
            <a:ext cx="16230600" cy="8759202"/>
            <a:chOff x="0" y="0"/>
            <a:chExt cx="12618436" cy="6001423"/>
          </a:xfrm>
        </p:grpSpPr>
        <p:sp>
          <p:nvSpPr>
            <p:cNvPr id="6" name="Freeform 6"/>
            <p:cNvSpPr/>
            <p:nvPr/>
          </p:nvSpPr>
          <p:spPr>
            <a:xfrm>
              <a:off x="10160" y="16510"/>
              <a:ext cx="12595576" cy="5973483"/>
            </a:xfrm>
            <a:custGeom>
              <a:avLst/>
              <a:gdLst/>
              <a:ahLst/>
              <a:cxnLst/>
              <a:rect l="l" t="t" r="r" b="b"/>
              <a:pathLst>
                <a:path w="12595576" h="5973483">
                  <a:moveTo>
                    <a:pt x="12595576" y="5973483"/>
                  </a:moveTo>
                  <a:lnTo>
                    <a:pt x="0" y="5965863"/>
                  </a:lnTo>
                  <a:lnTo>
                    <a:pt x="0" y="2084987"/>
                  </a:lnTo>
                  <a:lnTo>
                    <a:pt x="17780" y="19050"/>
                  </a:lnTo>
                  <a:lnTo>
                    <a:pt x="6279317" y="0"/>
                  </a:lnTo>
                  <a:lnTo>
                    <a:pt x="12576526" y="5080"/>
                  </a:lnTo>
                  <a:close/>
                </a:path>
              </a:pathLst>
            </a:custGeom>
            <a:solidFill>
              <a:srgbClr val="FFFFFF"/>
            </a:solidFill>
          </p:spPr>
        </p:sp>
        <p:sp>
          <p:nvSpPr>
            <p:cNvPr id="7" name="Freeform 7"/>
            <p:cNvSpPr/>
            <p:nvPr/>
          </p:nvSpPr>
          <p:spPr>
            <a:xfrm>
              <a:off x="-3810" y="0"/>
              <a:ext cx="12624786" cy="6000153"/>
            </a:xfrm>
            <a:custGeom>
              <a:avLst/>
              <a:gdLst/>
              <a:ahLst/>
              <a:cxnLst/>
              <a:rect l="l" t="t" r="r" b="b"/>
              <a:pathLst>
                <a:path w="12624786" h="6000153">
                  <a:moveTo>
                    <a:pt x="12590496" y="21590"/>
                  </a:moveTo>
                  <a:cubicBezTo>
                    <a:pt x="12591766" y="34290"/>
                    <a:pt x="12591766" y="44450"/>
                    <a:pt x="12593036" y="54610"/>
                  </a:cubicBezTo>
                  <a:cubicBezTo>
                    <a:pt x="12595576" y="155231"/>
                    <a:pt x="12596846" y="286863"/>
                    <a:pt x="12599386" y="413793"/>
                  </a:cubicBezTo>
                  <a:cubicBezTo>
                    <a:pt x="12599386" y="597137"/>
                    <a:pt x="12612086" y="4212302"/>
                    <a:pt x="12618436" y="4395646"/>
                  </a:cubicBezTo>
                  <a:cubicBezTo>
                    <a:pt x="12624786" y="4673012"/>
                    <a:pt x="12620976" y="4955079"/>
                    <a:pt x="12620976" y="5232446"/>
                  </a:cubicBezTo>
                  <a:cubicBezTo>
                    <a:pt x="12620976" y="5476904"/>
                    <a:pt x="12622246" y="5702558"/>
                    <a:pt x="12623516" y="5939193"/>
                  </a:cubicBezTo>
                  <a:cubicBezTo>
                    <a:pt x="12623516" y="5960783"/>
                    <a:pt x="12623516" y="5974753"/>
                    <a:pt x="12623516" y="5998883"/>
                  </a:cubicBezTo>
                  <a:cubicBezTo>
                    <a:pt x="12600657" y="5998883"/>
                    <a:pt x="12580336" y="6000153"/>
                    <a:pt x="12524629" y="5998883"/>
                  </a:cubicBezTo>
                  <a:cubicBezTo>
                    <a:pt x="11879665" y="5993803"/>
                    <a:pt x="11224779" y="6000153"/>
                    <a:pt x="10579815" y="5995073"/>
                  </a:cubicBezTo>
                  <a:cubicBezTo>
                    <a:pt x="10192836" y="5991263"/>
                    <a:pt x="9815781" y="5993803"/>
                    <a:pt x="9428802" y="5991263"/>
                  </a:cubicBezTo>
                  <a:cubicBezTo>
                    <a:pt x="9250197" y="5989993"/>
                    <a:pt x="9071591" y="5988723"/>
                    <a:pt x="8892986" y="5987453"/>
                  </a:cubicBezTo>
                  <a:cubicBezTo>
                    <a:pt x="8783838" y="5987453"/>
                    <a:pt x="8684613" y="5988723"/>
                    <a:pt x="8575466" y="5988723"/>
                  </a:cubicBezTo>
                  <a:cubicBezTo>
                    <a:pt x="8297635" y="5987453"/>
                    <a:pt x="7533601" y="5988723"/>
                    <a:pt x="7255770" y="5987453"/>
                  </a:cubicBezTo>
                  <a:cubicBezTo>
                    <a:pt x="7057320" y="5986183"/>
                    <a:pt x="3088312" y="5995073"/>
                    <a:pt x="2889862" y="5993803"/>
                  </a:cubicBezTo>
                  <a:cubicBezTo>
                    <a:pt x="2840249" y="5993803"/>
                    <a:pt x="2780714" y="5995073"/>
                    <a:pt x="2731101" y="5995073"/>
                  </a:cubicBezTo>
                  <a:cubicBezTo>
                    <a:pt x="2612031" y="5995073"/>
                    <a:pt x="2502884" y="5996343"/>
                    <a:pt x="2383813" y="5996343"/>
                  </a:cubicBezTo>
                  <a:cubicBezTo>
                    <a:pt x="2086138" y="5996343"/>
                    <a:pt x="1798385" y="5995073"/>
                    <a:pt x="1500709" y="5993803"/>
                  </a:cubicBezTo>
                  <a:cubicBezTo>
                    <a:pt x="1322104" y="5992533"/>
                    <a:pt x="1143498" y="5991263"/>
                    <a:pt x="974816" y="5989993"/>
                  </a:cubicBezTo>
                  <a:cubicBezTo>
                    <a:pt x="657295" y="5988723"/>
                    <a:pt x="339774" y="5987453"/>
                    <a:pt x="48260" y="5987453"/>
                  </a:cubicBezTo>
                  <a:cubicBezTo>
                    <a:pt x="38100" y="5987453"/>
                    <a:pt x="29210" y="5987453"/>
                    <a:pt x="19050" y="5986183"/>
                  </a:cubicBezTo>
                  <a:cubicBezTo>
                    <a:pt x="10160" y="5984913"/>
                    <a:pt x="5080" y="5978563"/>
                    <a:pt x="7620" y="5969673"/>
                  </a:cubicBezTo>
                  <a:cubicBezTo>
                    <a:pt x="16510" y="5937614"/>
                    <a:pt x="12700" y="5820086"/>
                    <a:pt x="11430" y="5697857"/>
                  </a:cubicBezTo>
                  <a:cubicBezTo>
                    <a:pt x="10160" y="5448698"/>
                    <a:pt x="6350" y="5204239"/>
                    <a:pt x="7620" y="4955079"/>
                  </a:cubicBezTo>
                  <a:cubicBezTo>
                    <a:pt x="5080" y="4644805"/>
                    <a:pt x="0" y="803986"/>
                    <a:pt x="7620" y="489011"/>
                  </a:cubicBezTo>
                  <a:cubicBezTo>
                    <a:pt x="8890" y="427896"/>
                    <a:pt x="7620" y="362080"/>
                    <a:pt x="8890" y="300966"/>
                  </a:cubicBezTo>
                  <a:cubicBezTo>
                    <a:pt x="10160" y="202242"/>
                    <a:pt x="12700" y="94117"/>
                    <a:pt x="13970" y="44450"/>
                  </a:cubicBezTo>
                  <a:cubicBezTo>
                    <a:pt x="13970" y="41910"/>
                    <a:pt x="15240" y="39370"/>
                    <a:pt x="16510" y="38100"/>
                  </a:cubicBezTo>
                  <a:cubicBezTo>
                    <a:pt x="38100" y="35560"/>
                    <a:pt x="91711" y="30480"/>
                    <a:pt x="250472" y="29210"/>
                  </a:cubicBezTo>
                  <a:cubicBezTo>
                    <a:pt x="518380" y="25400"/>
                    <a:pt x="786288" y="22860"/>
                    <a:pt x="1064118" y="20320"/>
                  </a:cubicBezTo>
                  <a:cubicBezTo>
                    <a:pt x="1252646" y="17780"/>
                    <a:pt x="1441174" y="16510"/>
                    <a:pt x="1619779" y="13970"/>
                  </a:cubicBezTo>
                  <a:cubicBezTo>
                    <a:pt x="1798385" y="11430"/>
                    <a:pt x="1986913" y="8890"/>
                    <a:pt x="2165518" y="8890"/>
                  </a:cubicBezTo>
                  <a:cubicBezTo>
                    <a:pt x="2363968" y="7620"/>
                    <a:pt x="2562419" y="10160"/>
                    <a:pt x="2760869" y="8890"/>
                  </a:cubicBezTo>
                  <a:cubicBezTo>
                    <a:pt x="3008932" y="8890"/>
                    <a:pt x="7503834" y="6350"/>
                    <a:pt x="7751897" y="5080"/>
                  </a:cubicBezTo>
                  <a:cubicBezTo>
                    <a:pt x="7990037" y="3810"/>
                    <a:pt x="8228178" y="2540"/>
                    <a:pt x="8476240" y="2540"/>
                  </a:cubicBezTo>
                  <a:cubicBezTo>
                    <a:pt x="8883064" y="1270"/>
                    <a:pt x="9279965" y="0"/>
                    <a:pt x="9686788" y="0"/>
                  </a:cubicBezTo>
                  <a:cubicBezTo>
                    <a:pt x="9855471" y="0"/>
                    <a:pt x="10034076" y="2540"/>
                    <a:pt x="10202759" y="2540"/>
                  </a:cubicBezTo>
                  <a:cubicBezTo>
                    <a:pt x="10669117" y="3810"/>
                    <a:pt x="11145398" y="5080"/>
                    <a:pt x="11611757" y="7620"/>
                  </a:cubicBezTo>
                  <a:cubicBezTo>
                    <a:pt x="11859820" y="8890"/>
                    <a:pt x="12107883" y="12700"/>
                    <a:pt x="12355946" y="16510"/>
                  </a:cubicBezTo>
                  <a:cubicBezTo>
                    <a:pt x="12415481" y="16510"/>
                    <a:pt x="12475016" y="16510"/>
                    <a:pt x="12524629" y="16510"/>
                  </a:cubicBezTo>
                  <a:cubicBezTo>
                    <a:pt x="12571446" y="17780"/>
                    <a:pt x="12580336" y="20320"/>
                    <a:pt x="12590496" y="21590"/>
                  </a:cubicBezTo>
                  <a:close/>
                  <a:moveTo>
                    <a:pt x="12600657" y="5982373"/>
                  </a:moveTo>
                  <a:cubicBezTo>
                    <a:pt x="12601926" y="5965863"/>
                    <a:pt x="12603197" y="5953163"/>
                    <a:pt x="12603197" y="5940463"/>
                  </a:cubicBezTo>
                  <a:cubicBezTo>
                    <a:pt x="12601926" y="5679053"/>
                    <a:pt x="12600657" y="5429893"/>
                    <a:pt x="12600657" y="5161929"/>
                  </a:cubicBezTo>
                  <a:cubicBezTo>
                    <a:pt x="12600657" y="5039700"/>
                    <a:pt x="12603197" y="4917470"/>
                    <a:pt x="12601926" y="4795241"/>
                  </a:cubicBezTo>
                  <a:cubicBezTo>
                    <a:pt x="12601926" y="4682414"/>
                    <a:pt x="12600657" y="4564886"/>
                    <a:pt x="12599386" y="4452059"/>
                  </a:cubicBezTo>
                  <a:cubicBezTo>
                    <a:pt x="12594307" y="4278118"/>
                    <a:pt x="12582876" y="677056"/>
                    <a:pt x="12582876" y="503114"/>
                  </a:cubicBezTo>
                  <a:cubicBezTo>
                    <a:pt x="12580336" y="357379"/>
                    <a:pt x="12577797" y="206943"/>
                    <a:pt x="12575257" y="63500"/>
                  </a:cubicBezTo>
                  <a:cubicBezTo>
                    <a:pt x="12573986" y="44450"/>
                    <a:pt x="12572716" y="43180"/>
                    <a:pt x="12494862" y="41910"/>
                  </a:cubicBezTo>
                  <a:cubicBezTo>
                    <a:pt x="12465094" y="41910"/>
                    <a:pt x="12445248" y="41910"/>
                    <a:pt x="12415481" y="40640"/>
                  </a:cubicBezTo>
                  <a:cubicBezTo>
                    <a:pt x="12167418" y="36830"/>
                    <a:pt x="11909433" y="31750"/>
                    <a:pt x="11661370" y="30480"/>
                  </a:cubicBezTo>
                  <a:cubicBezTo>
                    <a:pt x="11056096" y="26670"/>
                    <a:pt x="10440899" y="25400"/>
                    <a:pt x="9835626" y="22860"/>
                  </a:cubicBezTo>
                  <a:cubicBezTo>
                    <a:pt x="9746323" y="22860"/>
                    <a:pt x="9647098" y="22860"/>
                    <a:pt x="9557796" y="22860"/>
                  </a:cubicBezTo>
                  <a:cubicBezTo>
                    <a:pt x="9408958" y="22860"/>
                    <a:pt x="9260120" y="22860"/>
                    <a:pt x="9121205" y="22860"/>
                  </a:cubicBezTo>
                  <a:cubicBezTo>
                    <a:pt x="8803684" y="22860"/>
                    <a:pt x="8486164" y="22860"/>
                    <a:pt x="8178565" y="24130"/>
                  </a:cubicBezTo>
                  <a:cubicBezTo>
                    <a:pt x="7910657" y="25400"/>
                    <a:pt x="3395910" y="29210"/>
                    <a:pt x="3128003" y="29210"/>
                  </a:cubicBezTo>
                  <a:cubicBezTo>
                    <a:pt x="2691412" y="29210"/>
                    <a:pt x="2254821" y="26670"/>
                    <a:pt x="1818230" y="33020"/>
                  </a:cubicBezTo>
                  <a:cubicBezTo>
                    <a:pt x="1590012" y="36830"/>
                    <a:pt x="1371717" y="36830"/>
                    <a:pt x="1153421" y="38100"/>
                  </a:cubicBezTo>
                  <a:cubicBezTo>
                    <a:pt x="776365" y="41910"/>
                    <a:pt x="399310" y="45720"/>
                    <a:pt x="49530" y="50800"/>
                  </a:cubicBezTo>
                  <a:cubicBezTo>
                    <a:pt x="36830" y="50800"/>
                    <a:pt x="34290" y="53340"/>
                    <a:pt x="33020" y="80013"/>
                  </a:cubicBezTo>
                  <a:cubicBezTo>
                    <a:pt x="31750" y="164633"/>
                    <a:pt x="31750" y="249254"/>
                    <a:pt x="30480" y="333874"/>
                  </a:cubicBezTo>
                  <a:cubicBezTo>
                    <a:pt x="29210" y="474908"/>
                    <a:pt x="26670" y="611240"/>
                    <a:pt x="25400" y="752274"/>
                  </a:cubicBezTo>
                  <a:cubicBezTo>
                    <a:pt x="20320" y="902710"/>
                    <a:pt x="26670" y="4578989"/>
                    <a:pt x="29210" y="4729426"/>
                  </a:cubicBezTo>
                  <a:cubicBezTo>
                    <a:pt x="29210" y="4889264"/>
                    <a:pt x="29210" y="5053803"/>
                    <a:pt x="30480" y="5213641"/>
                  </a:cubicBezTo>
                  <a:cubicBezTo>
                    <a:pt x="30480" y="5331170"/>
                    <a:pt x="33020" y="5448698"/>
                    <a:pt x="33020" y="5566226"/>
                  </a:cubicBezTo>
                  <a:cubicBezTo>
                    <a:pt x="33020" y="5693156"/>
                    <a:pt x="33020" y="5820087"/>
                    <a:pt x="31750" y="5940463"/>
                  </a:cubicBezTo>
                  <a:cubicBezTo>
                    <a:pt x="31750" y="5944273"/>
                    <a:pt x="31750" y="5946813"/>
                    <a:pt x="31750" y="5950623"/>
                  </a:cubicBezTo>
                  <a:cubicBezTo>
                    <a:pt x="31750" y="5960783"/>
                    <a:pt x="35560" y="5964593"/>
                    <a:pt x="44450" y="5964593"/>
                  </a:cubicBezTo>
                  <a:cubicBezTo>
                    <a:pt x="111556" y="5964593"/>
                    <a:pt x="250472" y="5965863"/>
                    <a:pt x="379465" y="5965863"/>
                  </a:cubicBezTo>
                  <a:cubicBezTo>
                    <a:pt x="567992" y="5965863"/>
                    <a:pt x="766443" y="5963323"/>
                    <a:pt x="954971" y="5965863"/>
                  </a:cubicBezTo>
                  <a:cubicBezTo>
                    <a:pt x="1262569" y="5969673"/>
                    <a:pt x="1570167" y="5972213"/>
                    <a:pt x="1877765" y="5970943"/>
                  </a:cubicBezTo>
                  <a:cubicBezTo>
                    <a:pt x="2076215" y="5969673"/>
                    <a:pt x="2264743" y="5972213"/>
                    <a:pt x="2463194" y="5972213"/>
                  </a:cubicBezTo>
                  <a:cubicBezTo>
                    <a:pt x="2750947" y="5972213"/>
                    <a:pt x="3038700" y="5970943"/>
                    <a:pt x="3326453" y="5972213"/>
                  </a:cubicBezTo>
                  <a:cubicBezTo>
                    <a:pt x="3753121" y="5973483"/>
                    <a:pt x="8436550" y="5963323"/>
                    <a:pt x="8873141" y="5965863"/>
                  </a:cubicBezTo>
                  <a:cubicBezTo>
                    <a:pt x="9061670" y="5967133"/>
                    <a:pt x="9250198" y="5968403"/>
                    <a:pt x="9428802" y="5968403"/>
                  </a:cubicBezTo>
                  <a:cubicBezTo>
                    <a:pt x="9756246" y="5970943"/>
                    <a:pt x="10073767" y="5967133"/>
                    <a:pt x="10401209" y="5970943"/>
                  </a:cubicBezTo>
                  <a:cubicBezTo>
                    <a:pt x="10669117" y="5973483"/>
                    <a:pt x="10937026" y="5973483"/>
                    <a:pt x="11204933" y="5976023"/>
                  </a:cubicBezTo>
                  <a:cubicBezTo>
                    <a:pt x="11601835" y="5979833"/>
                    <a:pt x="11998735" y="5982373"/>
                    <a:pt x="12395636" y="5983643"/>
                  </a:cubicBezTo>
                  <a:cubicBezTo>
                    <a:pt x="12544474" y="5983643"/>
                    <a:pt x="12580336" y="5982373"/>
                    <a:pt x="12600657" y="5982373"/>
                  </a:cubicBezTo>
                  <a:close/>
                </a:path>
              </a:pathLst>
            </a:custGeom>
            <a:solidFill>
              <a:srgbClr val="000000"/>
            </a:solidFill>
          </p:spPr>
        </p:sp>
      </p:grpSp>
      <p:pic>
        <p:nvPicPr>
          <p:cNvPr id="15" name="Picture 14">
            <a:extLst>
              <a:ext uri="{FF2B5EF4-FFF2-40B4-BE49-F238E27FC236}">
                <a16:creationId xmlns:a16="http://schemas.microsoft.com/office/drawing/2014/main" id="{8DC6D36A-7C81-5872-445C-E520C34D4FAF}"/>
              </a:ext>
            </a:extLst>
          </p:cNvPr>
          <p:cNvPicPr>
            <a:picLocks noChangeAspect="1"/>
          </p:cNvPicPr>
          <p:nvPr/>
        </p:nvPicPr>
        <p:blipFill>
          <a:blip r:embed="rId6"/>
          <a:stretch>
            <a:fillRect/>
          </a:stretch>
        </p:blipFill>
        <p:spPr>
          <a:xfrm rot="1070810" flipH="1">
            <a:off x="15723535" y="275304"/>
            <a:ext cx="2138873" cy="2179928"/>
          </a:xfrm>
          <a:prstGeom prst="rect">
            <a:avLst/>
          </a:prstGeom>
        </p:spPr>
      </p:pic>
      <p:pic>
        <p:nvPicPr>
          <p:cNvPr id="21" name="Picture 21">
            <a:extLst>
              <a:ext uri="{FF2B5EF4-FFF2-40B4-BE49-F238E27FC236}">
                <a16:creationId xmlns:a16="http://schemas.microsoft.com/office/drawing/2014/main" id="{46456EC9-82B3-6EEF-F467-68434A30131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13291541" y="8394777"/>
            <a:ext cx="3534087" cy="1846561"/>
          </a:xfrm>
          <a:prstGeom prst="rect">
            <a:avLst/>
          </a:prstGeom>
        </p:spPr>
      </p:pic>
      <p:pic>
        <p:nvPicPr>
          <p:cNvPr id="22" name="Picture 23">
            <a:extLst>
              <a:ext uri="{FF2B5EF4-FFF2-40B4-BE49-F238E27FC236}">
                <a16:creationId xmlns:a16="http://schemas.microsoft.com/office/drawing/2014/main" id="{411D0CA4-262F-30E2-1682-CC571F335EF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216245">
            <a:off x="13543693" y="8519991"/>
            <a:ext cx="1043755" cy="982435"/>
          </a:xfrm>
          <a:prstGeom prst="rect">
            <a:avLst/>
          </a:prstGeom>
        </p:spPr>
      </p:pic>
      <p:pic>
        <p:nvPicPr>
          <p:cNvPr id="23" name="Picture 24">
            <a:extLst>
              <a:ext uri="{FF2B5EF4-FFF2-40B4-BE49-F238E27FC236}">
                <a16:creationId xmlns:a16="http://schemas.microsoft.com/office/drawing/2014/main" id="{99CBAE89-EFB6-C250-54B9-D994A887075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204703">
            <a:off x="15438255" y="8273038"/>
            <a:ext cx="1043755" cy="982435"/>
          </a:xfrm>
          <a:prstGeom prst="rect">
            <a:avLst/>
          </a:prstGeom>
        </p:spPr>
      </p:pic>
      <p:pic>
        <p:nvPicPr>
          <p:cNvPr id="29" name="Picture 15">
            <a:extLst>
              <a:ext uri="{FF2B5EF4-FFF2-40B4-BE49-F238E27FC236}">
                <a16:creationId xmlns:a16="http://schemas.microsoft.com/office/drawing/2014/main" id="{6DE7615E-3797-E751-849F-CC9C8914722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68682" y="7113356"/>
            <a:ext cx="3686716" cy="2674545"/>
          </a:xfrm>
          <a:prstGeom prst="rect">
            <a:avLst/>
          </a:prstGeom>
        </p:spPr>
      </p:pic>
      <p:sp>
        <p:nvSpPr>
          <p:cNvPr id="26" name="TextBox 25">
            <a:extLst>
              <a:ext uri="{FF2B5EF4-FFF2-40B4-BE49-F238E27FC236}">
                <a16:creationId xmlns:a16="http://schemas.microsoft.com/office/drawing/2014/main" id="{AAE4FD2E-C11A-B4AA-A2A3-78A675020E90}"/>
              </a:ext>
            </a:extLst>
          </p:cNvPr>
          <p:cNvSpPr txBox="1"/>
          <p:nvPr/>
        </p:nvSpPr>
        <p:spPr>
          <a:xfrm>
            <a:off x="8664710" y="3018842"/>
            <a:ext cx="7954220" cy="5100759"/>
          </a:xfrm>
          <a:prstGeom prst="roundRect">
            <a:avLst/>
          </a:prstGeom>
          <a:solidFill>
            <a:srgbClr val="FFCC66"/>
          </a:solidFill>
        </p:spPr>
        <p:txBody>
          <a:bodyPr wrap="square" rtlCol="0">
            <a:spAutoFit/>
          </a:bodyPr>
          <a:lstStyle/>
          <a:p>
            <a:pPr>
              <a:lnSpc>
                <a:spcPct val="150000"/>
              </a:lnSpc>
            </a:pPr>
            <a:r>
              <a:rPr lang="vi-VN" sz="4000" dirty="0">
                <a:solidFill>
                  <a:srgbClr val="333333"/>
                </a:solidFill>
                <a:latin typeface="Times New Roman" panose="02020603050405020304" pitchFamily="18" charset="0"/>
              </a:rPr>
              <a:t>. Nhà từ thiện làm việc ở thành phố nọ thì phát hiện mình bị rơi mất chiếc ví tiền. Ông hi vọng sẽ có ai đó nhặt được ví rồi liên hệ với mình.</a:t>
            </a:r>
            <a:endParaRPr lang="en-US" sz="4000" dirty="0"/>
          </a:p>
        </p:txBody>
      </p:sp>
      <p:sp>
        <p:nvSpPr>
          <p:cNvPr id="8" name="Arrow: Curved Down 7">
            <a:extLst>
              <a:ext uri="{FF2B5EF4-FFF2-40B4-BE49-F238E27FC236}">
                <a16:creationId xmlns:a16="http://schemas.microsoft.com/office/drawing/2014/main" id="{B4E2E235-2204-25F6-FA1A-A537296E9965}"/>
              </a:ext>
            </a:extLst>
          </p:cNvPr>
          <p:cNvSpPr/>
          <p:nvPr/>
        </p:nvSpPr>
        <p:spPr>
          <a:xfrm>
            <a:off x="7444226" y="2116074"/>
            <a:ext cx="3396279" cy="830292"/>
          </a:xfrm>
          <a:prstGeom prst="curved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ectangle 8">
            <a:extLst>
              <a:ext uri="{FF2B5EF4-FFF2-40B4-BE49-F238E27FC236}">
                <a16:creationId xmlns:a16="http://schemas.microsoft.com/office/drawing/2014/main" id="{F2E706F6-C5CA-486B-91C0-C42C0DAD54A7}"/>
              </a:ext>
            </a:extLst>
          </p:cNvPr>
          <p:cNvSpPr/>
          <p:nvPr/>
        </p:nvSpPr>
        <p:spPr>
          <a:xfrm>
            <a:off x="1943645" y="2635092"/>
            <a:ext cx="5586822" cy="2193806"/>
          </a:xfrm>
          <a:prstGeom prst="rect">
            <a:avLst/>
          </a:prstGeom>
        </p:spPr>
        <p:txBody>
          <a:bodyPr wrap="square">
            <a:spAutoFit/>
          </a:bodyPr>
          <a:lstStyle/>
          <a:p>
            <a:pPr>
              <a:lnSpc>
                <a:spcPct val="150000"/>
              </a:lnSpc>
            </a:pPr>
            <a:r>
              <a:rPr lang="en-US" sz="4800" dirty="0"/>
              <a:t>1.Chuyện </a:t>
            </a:r>
            <a:r>
              <a:rPr lang="en-US" sz="4800" dirty="0" err="1"/>
              <a:t>gì</a:t>
            </a:r>
            <a:r>
              <a:rPr lang="en-US" sz="4800" dirty="0"/>
              <a:t> </a:t>
            </a:r>
            <a:r>
              <a:rPr lang="en-US" sz="4800" dirty="0" err="1"/>
              <a:t>xảy</a:t>
            </a:r>
            <a:r>
              <a:rPr lang="en-US" sz="4800" dirty="0"/>
              <a:t> ra </a:t>
            </a:r>
            <a:r>
              <a:rPr lang="en-US" sz="4800" dirty="0" err="1"/>
              <a:t>với</a:t>
            </a:r>
            <a:r>
              <a:rPr lang="en-US" sz="4800" dirty="0"/>
              <a:t> </a:t>
            </a:r>
            <a:r>
              <a:rPr lang="en-US" sz="4800" dirty="0" err="1"/>
              <a:t>nhà</a:t>
            </a:r>
            <a:r>
              <a:rPr lang="en-US" sz="4800" dirty="0"/>
              <a:t> </a:t>
            </a:r>
            <a:r>
              <a:rPr lang="en-US" sz="4800" dirty="0" err="1"/>
              <a:t>từ</a:t>
            </a:r>
            <a:r>
              <a:rPr lang="en-US" sz="4800" dirty="0"/>
              <a:t> </a:t>
            </a:r>
            <a:r>
              <a:rPr lang="en-US" sz="4800" dirty="0" err="1"/>
              <a:t>thiện</a:t>
            </a:r>
            <a:r>
              <a:rPr lang="en-US" sz="4800" dirty="0"/>
              <a:t>?</a:t>
            </a:r>
          </a:p>
        </p:txBody>
      </p:sp>
    </p:spTree>
    <p:extLst>
      <p:ext uri="{BB962C8B-B14F-4D97-AF65-F5344CB8AC3E}">
        <p14:creationId xmlns:p14="http://schemas.microsoft.com/office/powerpoint/2010/main" val="150486346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1" presetClass="path" presetSubtype="0" accel="50000" decel="50000" fill="hold" nodeType="withEffect">
                                  <p:stCondLst>
                                    <p:cond delay="0"/>
                                  </p:stCondLst>
                                  <p:childTnLst>
                                    <p:animMotion origin="layout" path="M 0 0 C 0.069 0 0.125 0.056 0.125 0.125 C 0.125 0.194 0.069 0.25 0 0.25 C -0.069 0.25 -0.125 0.194 -0.125 0.125 C -0.125 0.056 -0.069 0 0 0 Z" pathEditMode="relative" ptsTypes="">
                                      <p:cBhvr>
                                        <p:cTn id="16" dur="2000" fill="hold"/>
                                        <p:tgtEl>
                                          <p:spTgt spid="15"/>
                                        </p:tgtEl>
                                        <p:attrNameLst>
                                          <p:attrName>ppt_x</p:attrName>
                                          <p:attrName>ppt_y</p:attrName>
                                        </p:attrNameLst>
                                      </p:cBhvr>
                                    </p:animMotion>
                                  </p:childTnLst>
                                </p:cTn>
                              </p:par>
                              <p:par>
                                <p:cTn id="17" presetID="2" presetClass="entr" presetSubtype="4"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par>
                                <p:cTn id="21" presetID="45"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2000"/>
                                        <p:tgtEl>
                                          <p:spTgt spid="22"/>
                                        </p:tgtEl>
                                      </p:cBhvr>
                                    </p:animEffect>
                                    <p:anim calcmode="lin" valueType="num">
                                      <p:cBhvr>
                                        <p:cTn id="24" dur="2000" fill="hold"/>
                                        <p:tgtEl>
                                          <p:spTgt spid="22"/>
                                        </p:tgtEl>
                                        <p:attrNameLst>
                                          <p:attrName>ppt_w</p:attrName>
                                        </p:attrNameLst>
                                      </p:cBhvr>
                                      <p:tavLst>
                                        <p:tav tm="0" fmla="#ppt_w*sin(2.5*pi*$)">
                                          <p:val>
                                            <p:fltVal val="0"/>
                                          </p:val>
                                        </p:tav>
                                        <p:tav tm="100000">
                                          <p:val>
                                            <p:fltVal val="1"/>
                                          </p:val>
                                        </p:tav>
                                      </p:tavLst>
                                    </p:anim>
                                    <p:anim calcmode="lin" valueType="num">
                                      <p:cBhvr>
                                        <p:cTn id="25" dur="2000" fill="hold"/>
                                        <p:tgtEl>
                                          <p:spTgt spid="22"/>
                                        </p:tgtEl>
                                        <p:attrNameLst>
                                          <p:attrName>ppt_h</p:attrName>
                                        </p:attrNameLst>
                                      </p:cBhvr>
                                      <p:tavLst>
                                        <p:tav tm="0">
                                          <p:val>
                                            <p:strVal val="#ppt_h"/>
                                          </p:val>
                                        </p:tav>
                                        <p:tav tm="100000">
                                          <p:val>
                                            <p:strVal val="#ppt_h"/>
                                          </p:val>
                                        </p:tav>
                                      </p:tavLst>
                                    </p:anim>
                                  </p:childTnLst>
                                </p:cTn>
                              </p:par>
                              <p:par>
                                <p:cTn id="26" presetID="45" presetClass="entr" presetSubtype="0"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2000"/>
                                        <p:tgtEl>
                                          <p:spTgt spid="23"/>
                                        </p:tgtEl>
                                      </p:cBhvr>
                                    </p:animEffect>
                                    <p:anim calcmode="lin" valueType="num">
                                      <p:cBhvr>
                                        <p:cTn id="29" dur="2000" fill="hold"/>
                                        <p:tgtEl>
                                          <p:spTgt spid="23"/>
                                        </p:tgtEl>
                                        <p:attrNameLst>
                                          <p:attrName>ppt_w</p:attrName>
                                        </p:attrNameLst>
                                      </p:cBhvr>
                                      <p:tavLst>
                                        <p:tav tm="0" fmla="#ppt_w*sin(2.5*pi*$)">
                                          <p:val>
                                            <p:fltVal val="0"/>
                                          </p:val>
                                        </p:tav>
                                        <p:tav tm="100000">
                                          <p:val>
                                            <p:fltVal val="1"/>
                                          </p:val>
                                        </p:tav>
                                      </p:tavLst>
                                    </p:anim>
                                    <p:anim calcmode="lin" valueType="num">
                                      <p:cBhvr>
                                        <p:cTn id="30" dur="2000" fill="hold"/>
                                        <p:tgtEl>
                                          <p:spTgt spid="23"/>
                                        </p:tgtEl>
                                        <p:attrNameLst>
                                          <p:attrName>ppt_h</p:attrName>
                                        </p:attrNameLst>
                                      </p:cBhvr>
                                      <p:tavLst>
                                        <p:tav tm="0">
                                          <p:val>
                                            <p:strVal val="#ppt_h"/>
                                          </p:val>
                                        </p:tav>
                                        <p:tav tm="100000">
                                          <p:val>
                                            <p:strVal val="#ppt_h"/>
                                          </p:val>
                                        </p:tav>
                                      </p:tavLst>
                                    </p:anim>
                                  </p:childTnLst>
                                </p:cTn>
                              </p:par>
                              <p:par>
                                <p:cTn id="31" presetID="2" presetClass="entr" presetSubtype="8"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anim calcmode="lin" valueType="num">
                                      <p:cBhvr additive="base">
                                        <p:cTn id="33" dur="500" fill="hold"/>
                                        <p:tgtEl>
                                          <p:spTgt spid="29"/>
                                        </p:tgtEl>
                                        <p:attrNameLst>
                                          <p:attrName>ppt_x</p:attrName>
                                        </p:attrNameLst>
                                      </p:cBhvr>
                                      <p:tavLst>
                                        <p:tav tm="0">
                                          <p:val>
                                            <p:strVal val="0-#ppt_w/2"/>
                                          </p:val>
                                        </p:tav>
                                        <p:tav tm="100000">
                                          <p:val>
                                            <p:strVal val="#ppt_x"/>
                                          </p:val>
                                        </p:tav>
                                      </p:tavLst>
                                    </p:anim>
                                    <p:anim calcmode="lin" valueType="num">
                                      <p:cBhvr additive="base">
                                        <p:cTn id="34"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1000"/>
                                        <p:tgtEl>
                                          <p:spTgt spid="8"/>
                                        </p:tgtEl>
                                      </p:cBhvr>
                                    </p:animEffect>
                                    <p:anim calcmode="lin" valueType="num">
                                      <p:cBhvr>
                                        <p:cTn id="46" dur="1000" fill="hold"/>
                                        <p:tgtEl>
                                          <p:spTgt spid="8"/>
                                        </p:tgtEl>
                                        <p:attrNameLst>
                                          <p:attrName>ppt_x</p:attrName>
                                        </p:attrNameLst>
                                      </p:cBhvr>
                                      <p:tavLst>
                                        <p:tav tm="0">
                                          <p:val>
                                            <p:strVal val="#ppt_x"/>
                                          </p:val>
                                        </p:tav>
                                        <p:tav tm="100000">
                                          <p:val>
                                            <p:strVal val="#ppt_x"/>
                                          </p:val>
                                        </p:tav>
                                      </p:tavLst>
                                    </p:anim>
                                    <p:anim calcmode="lin" valueType="num">
                                      <p:cBhvr>
                                        <p:cTn id="4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circle(in)">
                                      <p:cBhvr>
                                        <p:cTn id="52"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8" grpId="0" animBg="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5071"/>
          <a:stretch>
            <a:fillRect/>
          </a:stretch>
        </p:blipFill>
        <p:spPr>
          <a:xfrm>
            <a:off x="0" y="0"/>
            <a:ext cx="4558869" cy="10287000"/>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5071"/>
          <a:stretch>
            <a:fillRect/>
          </a:stretch>
        </p:blipFill>
        <p:spPr>
          <a:xfrm rot="-10800000">
            <a:off x="13729131" y="0"/>
            <a:ext cx="4558869" cy="1028700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78649">
            <a:off x="8143536" y="-497700"/>
            <a:ext cx="2169462" cy="1890144"/>
          </a:xfrm>
          <a:prstGeom prst="rect">
            <a:avLst/>
          </a:prstGeom>
        </p:spPr>
      </p:pic>
      <p:grpSp>
        <p:nvGrpSpPr>
          <p:cNvPr id="5" name="Group 5"/>
          <p:cNvGrpSpPr/>
          <p:nvPr/>
        </p:nvGrpSpPr>
        <p:grpSpPr>
          <a:xfrm>
            <a:off x="1028700" y="499099"/>
            <a:ext cx="16230600" cy="8759202"/>
            <a:chOff x="0" y="0"/>
            <a:chExt cx="12618436" cy="6001423"/>
          </a:xfrm>
        </p:grpSpPr>
        <p:sp>
          <p:nvSpPr>
            <p:cNvPr id="6" name="Freeform 6"/>
            <p:cNvSpPr/>
            <p:nvPr/>
          </p:nvSpPr>
          <p:spPr>
            <a:xfrm>
              <a:off x="10160" y="16510"/>
              <a:ext cx="12595576" cy="5973483"/>
            </a:xfrm>
            <a:custGeom>
              <a:avLst/>
              <a:gdLst/>
              <a:ahLst/>
              <a:cxnLst/>
              <a:rect l="l" t="t" r="r" b="b"/>
              <a:pathLst>
                <a:path w="12595576" h="5973483">
                  <a:moveTo>
                    <a:pt x="12595576" y="5973483"/>
                  </a:moveTo>
                  <a:lnTo>
                    <a:pt x="0" y="5965863"/>
                  </a:lnTo>
                  <a:lnTo>
                    <a:pt x="0" y="2084987"/>
                  </a:lnTo>
                  <a:lnTo>
                    <a:pt x="17780" y="19050"/>
                  </a:lnTo>
                  <a:lnTo>
                    <a:pt x="6279317" y="0"/>
                  </a:lnTo>
                  <a:lnTo>
                    <a:pt x="12576526" y="5080"/>
                  </a:lnTo>
                  <a:close/>
                </a:path>
              </a:pathLst>
            </a:custGeom>
            <a:solidFill>
              <a:srgbClr val="FFFFFF"/>
            </a:solidFill>
          </p:spPr>
        </p:sp>
        <p:sp>
          <p:nvSpPr>
            <p:cNvPr id="7" name="Freeform 7"/>
            <p:cNvSpPr/>
            <p:nvPr/>
          </p:nvSpPr>
          <p:spPr>
            <a:xfrm>
              <a:off x="-3810" y="0"/>
              <a:ext cx="12624786" cy="6000153"/>
            </a:xfrm>
            <a:custGeom>
              <a:avLst/>
              <a:gdLst/>
              <a:ahLst/>
              <a:cxnLst/>
              <a:rect l="l" t="t" r="r" b="b"/>
              <a:pathLst>
                <a:path w="12624786" h="6000153">
                  <a:moveTo>
                    <a:pt x="12590496" y="21590"/>
                  </a:moveTo>
                  <a:cubicBezTo>
                    <a:pt x="12591766" y="34290"/>
                    <a:pt x="12591766" y="44450"/>
                    <a:pt x="12593036" y="54610"/>
                  </a:cubicBezTo>
                  <a:cubicBezTo>
                    <a:pt x="12595576" y="155231"/>
                    <a:pt x="12596846" y="286863"/>
                    <a:pt x="12599386" y="413793"/>
                  </a:cubicBezTo>
                  <a:cubicBezTo>
                    <a:pt x="12599386" y="597137"/>
                    <a:pt x="12612086" y="4212302"/>
                    <a:pt x="12618436" y="4395646"/>
                  </a:cubicBezTo>
                  <a:cubicBezTo>
                    <a:pt x="12624786" y="4673012"/>
                    <a:pt x="12620976" y="4955079"/>
                    <a:pt x="12620976" y="5232446"/>
                  </a:cubicBezTo>
                  <a:cubicBezTo>
                    <a:pt x="12620976" y="5476904"/>
                    <a:pt x="12622246" y="5702558"/>
                    <a:pt x="12623516" y="5939193"/>
                  </a:cubicBezTo>
                  <a:cubicBezTo>
                    <a:pt x="12623516" y="5960783"/>
                    <a:pt x="12623516" y="5974753"/>
                    <a:pt x="12623516" y="5998883"/>
                  </a:cubicBezTo>
                  <a:cubicBezTo>
                    <a:pt x="12600657" y="5998883"/>
                    <a:pt x="12580336" y="6000153"/>
                    <a:pt x="12524629" y="5998883"/>
                  </a:cubicBezTo>
                  <a:cubicBezTo>
                    <a:pt x="11879665" y="5993803"/>
                    <a:pt x="11224779" y="6000153"/>
                    <a:pt x="10579815" y="5995073"/>
                  </a:cubicBezTo>
                  <a:cubicBezTo>
                    <a:pt x="10192836" y="5991263"/>
                    <a:pt x="9815781" y="5993803"/>
                    <a:pt x="9428802" y="5991263"/>
                  </a:cubicBezTo>
                  <a:cubicBezTo>
                    <a:pt x="9250197" y="5989993"/>
                    <a:pt x="9071591" y="5988723"/>
                    <a:pt x="8892986" y="5987453"/>
                  </a:cubicBezTo>
                  <a:cubicBezTo>
                    <a:pt x="8783838" y="5987453"/>
                    <a:pt x="8684613" y="5988723"/>
                    <a:pt x="8575466" y="5988723"/>
                  </a:cubicBezTo>
                  <a:cubicBezTo>
                    <a:pt x="8297635" y="5987453"/>
                    <a:pt x="7533601" y="5988723"/>
                    <a:pt x="7255770" y="5987453"/>
                  </a:cubicBezTo>
                  <a:cubicBezTo>
                    <a:pt x="7057320" y="5986183"/>
                    <a:pt x="3088312" y="5995073"/>
                    <a:pt x="2889862" y="5993803"/>
                  </a:cubicBezTo>
                  <a:cubicBezTo>
                    <a:pt x="2840249" y="5993803"/>
                    <a:pt x="2780714" y="5995073"/>
                    <a:pt x="2731101" y="5995073"/>
                  </a:cubicBezTo>
                  <a:cubicBezTo>
                    <a:pt x="2612031" y="5995073"/>
                    <a:pt x="2502884" y="5996343"/>
                    <a:pt x="2383813" y="5996343"/>
                  </a:cubicBezTo>
                  <a:cubicBezTo>
                    <a:pt x="2086138" y="5996343"/>
                    <a:pt x="1798385" y="5995073"/>
                    <a:pt x="1500709" y="5993803"/>
                  </a:cubicBezTo>
                  <a:cubicBezTo>
                    <a:pt x="1322104" y="5992533"/>
                    <a:pt x="1143498" y="5991263"/>
                    <a:pt x="974816" y="5989993"/>
                  </a:cubicBezTo>
                  <a:cubicBezTo>
                    <a:pt x="657295" y="5988723"/>
                    <a:pt x="339774" y="5987453"/>
                    <a:pt x="48260" y="5987453"/>
                  </a:cubicBezTo>
                  <a:cubicBezTo>
                    <a:pt x="38100" y="5987453"/>
                    <a:pt x="29210" y="5987453"/>
                    <a:pt x="19050" y="5986183"/>
                  </a:cubicBezTo>
                  <a:cubicBezTo>
                    <a:pt x="10160" y="5984913"/>
                    <a:pt x="5080" y="5978563"/>
                    <a:pt x="7620" y="5969673"/>
                  </a:cubicBezTo>
                  <a:cubicBezTo>
                    <a:pt x="16510" y="5937614"/>
                    <a:pt x="12700" y="5820086"/>
                    <a:pt x="11430" y="5697857"/>
                  </a:cubicBezTo>
                  <a:cubicBezTo>
                    <a:pt x="10160" y="5448698"/>
                    <a:pt x="6350" y="5204239"/>
                    <a:pt x="7620" y="4955079"/>
                  </a:cubicBezTo>
                  <a:cubicBezTo>
                    <a:pt x="5080" y="4644805"/>
                    <a:pt x="0" y="803986"/>
                    <a:pt x="7620" y="489011"/>
                  </a:cubicBezTo>
                  <a:cubicBezTo>
                    <a:pt x="8890" y="427896"/>
                    <a:pt x="7620" y="362080"/>
                    <a:pt x="8890" y="300966"/>
                  </a:cubicBezTo>
                  <a:cubicBezTo>
                    <a:pt x="10160" y="202242"/>
                    <a:pt x="12700" y="94117"/>
                    <a:pt x="13970" y="44450"/>
                  </a:cubicBezTo>
                  <a:cubicBezTo>
                    <a:pt x="13970" y="41910"/>
                    <a:pt x="15240" y="39370"/>
                    <a:pt x="16510" y="38100"/>
                  </a:cubicBezTo>
                  <a:cubicBezTo>
                    <a:pt x="38100" y="35560"/>
                    <a:pt x="91711" y="30480"/>
                    <a:pt x="250472" y="29210"/>
                  </a:cubicBezTo>
                  <a:cubicBezTo>
                    <a:pt x="518380" y="25400"/>
                    <a:pt x="786288" y="22860"/>
                    <a:pt x="1064118" y="20320"/>
                  </a:cubicBezTo>
                  <a:cubicBezTo>
                    <a:pt x="1252646" y="17780"/>
                    <a:pt x="1441174" y="16510"/>
                    <a:pt x="1619779" y="13970"/>
                  </a:cubicBezTo>
                  <a:cubicBezTo>
                    <a:pt x="1798385" y="11430"/>
                    <a:pt x="1986913" y="8890"/>
                    <a:pt x="2165518" y="8890"/>
                  </a:cubicBezTo>
                  <a:cubicBezTo>
                    <a:pt x="2363968" y="7620"/>
                    <a:pt x="2562419" y="10160"/>
                    <a:pt x="2760869" y="8890"/>
                  </a:cubicBezTo>
                  <a:cubicBezTo>
                    <a:pt x="3008932" y="8890"/>
                    <a:pt x="7503834" y="6350"/>
                    <a:pt x="7751897" y="5080"/>
                  </a:cubicBezTo>
                  <a:cubicBezTo>
                    <a:pt x="7990037" y="3810"/>
                    <a:pt x="8228178" y="2540"/>
                    <a:pt x="8476240" y="2540"/>
                  </a:cubicBezTo>
                  <a:cubicBezTo>
                    <a:pt x="8883064" y="1270"/>
                    <a:pt x="9279965" y="0"/>
                    <a:pt x="9686788" y="0"/>
                  </a:cubicBezTo>
                  <a:cubicBezTo>
                    <a:pt x="9855471" y="0"/>
                    <a:pt x="10034076" y="2540"/>
                    <a:pt x="10202759" y="2540"/>
                  </a:cubicBezTo>
                  <a:cubicBezTo>
                    <a:pt x="10669117" y="3810"/>
                    <a:pt x="11145398" y="5080"/>
                    <a:pt x="11611757" y="7620"/>
                  </a:cubicBezTo>
                  <a:cubicBezTo>
                    <a:pt x="11859820" y="8890"/>
                    <a:pt x="12107883" y="12700"/>
                    <a:pt x="12355946" y="16510"/>
                  </a:cubicBezTo>
                  <a:cubicBezTo>
                    <a:pt x="12415481" y="16510"/>
                    <a:pt x="12475016" y="16510"/>
                    <a:pt x="12524629" y="16510"/>
                  </a:cubicBezTo>
                  <a:cubicBezTo>
                    <a:pt x="12571446" y="17780"/>
                    <a:pt x="12580336" y="20320"/>
                    <a:pt x="12590496" y="21590"/>
                  </a:cubicBezTo>
                  <a:close/>
                  <a:moveTo>
                    <a:pt x="12600657" y="5982373"/>
                  </a:moveTo>
                  <a:cubicBezTo>
                    <a:pt x="12601926" y="5965863"/>
                    <a:pt x="12603197" y="5953163"/>
                    <a:pt x="12603197" y="5940463"/>
                  </a:cubicBezTo>
                  <a:cubicBezTo>
                    <a:pt x="12601926" y="5679053"/>
                    <a:pt x="12600657" y="5429893"/>
                    <a:pt x="12600657" y="5161929"/>
                  </a:cubicBezTo>
                  <a:cubicBezTo>
                    <a:pt x="12600657" y="5039700"/>
                    <a:pt x="12603197" y="4917470"/>
                    <a:pt x="12601926" y="4795241"/>
                  </a:cubicBezTo>
                  <a:cubicBezTo>
                    <a:pt x="12601926" y="4682414"/>
                    <a:pt x="12600657" y="4564886"/>
                    <a:pt x="12599386" y="4452059"/>
                  </a:cubicBezTo>
                  <a:cubicBezTo>
                    <a:pt x="12594307" y="4278118"/>
                    <a:pt x="12582876" y="677056"/>
                    <a:pt x="12582876" y="503114"/>
                  </a:cubicBezTo>
                  <a:cubicBezTo>
                    <a:pt x="12580336" y="357379"/>
                    <a:pt x="12577797" y="206943"/>
                    <a:pt x="12575257" y="63500"/>
                  </a:cubicBezTo>
                  <a:cubicBezTo>
                    <a:pt x="12573986" y="44450"/>
                    <a:pt x="12572716" y="43180"/>
                    <a:pt x="12494862" y="41910"/>
                  </a:cubicBezTo>
                  <a:cubicBezTo>
                    <a:pt x="12465094" y="41910"/>
                    <a:pt x="12445248" y="41910"/>
                    <a:pt x="12415481" y="40640"/>
                  </a:cubicBezTo>
                  <a:cubicBezTo>
                    <a:pt x="12167418" y="36830"/>
                    <a:pt x="11909433" y="31750"/>
                    <a:pt x="11661370" y="30480"/>
                  </a:cubicBezTo>
                  <a:cubicBezTo>
                    <a:pt x="11056096" y="26670"/>
                    <a:pt x="10440899" y="25400"/>
                    <a:pt x="9835626" y="22860"/>
                  </a:cubicBezTo>
                  <a:cubicBezTo>
                    <a:pt x="9746323" y="22860"/>
                    <a:pt x="9647098" y="22860"/>
                    <a:pt x="9557796" y="22860"/>
                  </a:cubicBezTo>
                  <a:cubicBezTo>
                    <a:pt x="9408958" y="22860"/>
                    <a:pt x="9260120" y="22860"/>
                    <a:pt x="9121205" y="22860"/>
                  </a:cubicBezTo>
                  <a:cubicBezTo>
                    <a:pt x="8803684" y="22860"/>
                    <a:pt x="8486164" y="22860"/>
                    <a:pt x="8178565" y="24130"/>
                  </a:cubicBezTo>
                  <a:cubicBezTo>
                    <a:pt x="7910657" y="25400"/>
                    <a:pt x="3395910" y="29210"/>
                    <a:pt x="3128003" y="29210"/>
                  </a:cubicBezTo>
                  <a:cubicBezTo>
                    <a:pt x="2691412" y="29210"/>
                    <a:pt x="2254821" y="26670"/>
                    <a:pt x="1818230" y="33020"/>
                  </a:cubicBezTo>
                  <a:cubicBezTo>
                    <a:pt x="1590012" y="36830"/>
                    <a:pt x="1371717" y="36830"/>
                    <a:pt x="1153421" y="38100"/>
                  </a:cubicBezTo>
                  <a:cubicBezTo>
                    <a:pt x="776365" y="41910"/>
                    <a:pt x="399310" y="45720"/>
                    <a:pt x="49530" y="50800"/>
                  </a:cubicBezTo>
                  <a:cubicBezTo>
                    <a:pt x="36830" y="50800"/>
                    <a:pt x="34290" y="53340"/>
                    <a:pt x="33020" y="80013"/>
                  </a:cubicBezTo>
                  <a:cubicBezTo>
                    <a:pt x="31750" y="164633"/>
                    <a:pt x="31750" y="249254"/>
                    <a:pt x="30480" y="333874"/>
                  </a:cubicBezTo>
                  <a:cubicBezTo>
                    <a:pt x="29210" y="474908"/>
                    <a:pt x="26670" y="611240"/>
                    <a:pt x="25400" y="752274"/>
                  </a:cubicBezTo>
                  <a:cubicBezTo>
                    <a:pt x="20320" y="902710"/>
                    <a:pt x="26670" y="4578989"/>
                    <a:pt x="29210" y="4729426"/>
                  </a:cubicBezTo>
                  <a:cubicBezTo>
                    <a:pt x="29210" y="4889264"/>
                    <a:pt x="29210" y="5053803"/>
                    <a:pt x="30480" y="5213641"/>
                  </a:cubicBezTo>
                  <a:cubicBezTo>
                    <a:pt x="30480" y="5331170"/>
                    <a:pt x="33020" y="5448698"/>
                    <a:pt x="33020" y="5566226"/>
                  </a:cubicBezTo>
                  <a:cubicBezTo>
                    <a:pt x="33020" y="5693156"/>
                    <a:pt x="33020" y="5820087"/>
                    <a:pt x="31750" y="5940463"/>
                  </a:cubicBezTo>
                  <a:cubicBezTo>
                    <a:pt x="31750" y="5944273"/>
                    <a:pt x="31750" y="5946813"/>
                    <a:pt x="31750" y="5950623"/>
                  </a:cubicBezTo>
                  <a:cubicBezTo>
                    <a:pt x="31750" y="5960783"/>
                    <a:pt x="35560" y="5964593"/>
                    <a:pt x="44450" y="5964593"/>
                  </a:cubicBezTo>
                  <a:cubicBezTo>
                    <a:pt x="111556" y="5964593"/>
                    <a:pt x="250472" y="5965863"/>
                    <a:pt x="379465" y="5965863"/>
                  </a:cubicBezTo>
                  <a:cubicBezTo>
                    <a:pt x="567992" y="5965863"/>
                    <a:pt x="766443" y="5963323"/>
                    <a:pt x="954971" y="5965863"/>
                  </a:cubicBezTo>
                  <a:cubicBezTo>
                    <a:pt x="1262569" y="5969673"/>
                    <a:pt x="1570167" y="5972213"/>
                    <a:pt x="1877765" y="5970943"/>
                  </a:cubicBezTo>
                  <a:cubicBezTo>
                    <a:pt x="2076215" y="5969673"/>
                    <a:pt x="2264743" y="5972213"/>
                    <a:pt x="2463194" y="5972213"/>
                  </a:cubicBezTo>
                  <a:cubicBezTo>
                    <a:pt x="2750947" y="5972213"/>
                    <a:pt x="3038700" y="5970943"/>
                    <a:pt x="3326453" y="5972213"/>
                  </a:cubicBezTo>
                  <a:cubicBezTo>
                    <a:pt x="3753121" y="5973483"/>
                    <a:pt x="8436550" y="5963323"/>
                    <a:pt x="8873141" y="5965863"/>
                  </a:cubicBezTo>
                  <a:cubicBezTo>
                    <a:pt x="9061670" y="5967133"/>
                    <a:pt x="9250198" y="5968403"/>
                    <a:pt x="9428802" y="5968403"/>
                  </a:cubicBezTo>
                  <a:cubicBezTo>
                    <a:pt x="9756246" y="5970943"/>
                    <a:pt x="10073767" y="5967133"/>
                    <a:pt x="10401209" y="5970943"/>
                  </a:cubicBezTo>
                  <a:cubicBezTo>
                    <a:pt x="10669117" y="5973483"/>
                    <a:pt x="10937026" y="5973483"/>
                    <a:pt x="11204933" y="5976023"/>
                  </a:cubicBezTo>
                  <a:cubicBezTo>
                    <a:pt x="11601835" y="5979833"/>
                    <a:pt x="11998735" y="5982373"/>
                    <a:pt x="12395636" y="5983643"/>
                  </a:cubicBezTo>
                  <a:cubicBezTo>
                    <a:pt x="12544474" y="5983643"/>
                    <a:pt x="12580336" y="5982373"/>
                    <a:pt x="12600657" y="5982373"/>
                  </a:cubicBezTo>
                  <a:close/>
                </a:path>
              </a:pathLst>
            </a:custGeom>
            <a:solidFill>
              <a:srgbClr val="000000"/>
            </a:solidFill>
          </p:spPr>
        </p:sp>
      </p:grpSp>
      <p:pic>
        <p:nvPicPr>
          <p:cNvPr id="15" name="Picture 14">
            <a:extLst>
              <a:ext uri="{FF2B5EF4-FFF2-40B4-BE49-F238E27FC236}">
                <a16:creationId xmlns:a16="http://schemas.microsoft.com/office/drawing/2014/main" id="{8DC6D36A-7C81-5872-445C-E520C34D4FAF}"/>
              </a:ext>
            </a:extLst>
          </p:cNvPr>
          <p:cNvPicPr>
            <a:picLocks noChangeAspect="1"/>
          </p:cNvPicPr>
          <p:nvPr/>
        </p:nvPicPr>
        <p:blipFill>
          <a:blip r:embed="rId6"/>
          <a:stretch>
            <a:fillRect/>
          </a:stretch>
        </p:blipFill>
        <p:spPr>
          <a:xfrm rot="1070810" flipH="1">
            <a:off x="15723535" y="275304"/>
            <a:ext cx="2138873" cy="2179928"/>
          </a:xfrm>
          <a:prstGeom prst="rect">
            <a:avLst/>
          </a:prstGeom>
        </p:spPr>
      </p:pic>
      <p:pic>
        <p:nvPicPr>
          <p:cNvPr id="21" name="Picture 21">
            <a:extLst>
              <a:ext uri="{FF2B5EF4-FFF2-40B4-BE49-F238E27FC236}">
                <a16:creationId xmlns:a16="http://schemas.microsoft.com/office/drawing/2014/main" id="{46456EC9-82B3-6EEF-F467-68434A30131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13291541" y="8394777"/>
            <a:ext cx="3534087" cy="1846561"/>
          </a:xfrm>
          <a:prstGeom prst="rect">
            <a:avLst/>
          </a:prstGeom>
        </p:spPr>
      </p:pic>
      <p:pic>
        <p:nvPicPr>
          <p:cNvPr id="22" name="Picture 23">
            <a:extLst>
              <a:ext uri="{FF2B5EF4-FFF2-40B4-BE49-F238E27FC236}">
                <a16:creationId xmlns:a16="http://schemas.microsoft.com/office/drawing/2014/main" id="{411D0CA4-262F-30E2-1682-CC571F335EF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216245">
            <a:off x="13543693" y="8519991"/>
            <a:ext cx="1043755" cy="982435"/>
          </a:xfrm>
          <a:prstGeom prst="rect">
            <a:avLst/>
          </a:prstGeom>
        </p:spPr>
      </p:pic>
      <p:pic>
        <p:nvPicPr>
          <p:cNvPr id="23" name="Picture 24">
            <a:extLst>
              <a:ext uri="{FF2B5EF4-FFF2-40B4-BE49-F238E27FC236}">
                <a16:creationId xmlns:a16="http://schemas.microsoft.com/office/drawing/2014/main" id="{99CBAE89-EFB6-C250-54B9-D994A887075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204703">
            <a:off x="15438255" y="8273038"/>
            <a:ext cx="1043755" cy="982435"/>
          </a:xfrm>
          <a:prstGeom prst="rect">
            <a:avLst/>
          </a:prstGeom>
        </p:spPr>
      </p:pic>
      <p:pic>
        <p:nvPicPr>
          <p:cNvPr id="29" name="Picture 15">
            <a:extLst>
              <a:ext uri="{FF2B5EF4-FFF2-40B4-BE49-F238E27FC236}">
                <a16:creationId xmlns:a16="http://schemas.microsoft.com/office/drawing/2014/main" id="{6DE7615E-3797-E751-849F-CC9C8914722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68682" y="7113356"/>
            <a:ext cx="3686716" cy="2674545"/>
          </a:xfrm>
          <a:prstGeom prst="rect">
            <a:avLst/>
          </a:prstGeom>
        </p:spPr>
      </p:pic>
      <p:sp>
        <p:nvSpPr>
          <p:cNvPr id="26" name="TextBox 25">
            <a:extLst>
              <a:ext uri="{FF2B5EF4-FFF2-40B4-BE49-F238E27FC236}">
                <a16:creationId xmlns:a16="http://schemas.microsoft.com/office/drawing/2014/main" id="{AAE4FD2E-C11A-B4AA-A2A3-78A675020E90}"/>
              </a:ext>
            </a:extLst>
          </p:cNvPr>
          <p:cNvSpPr txBox="1"/>
          <p:nvPr/>
        </p:nvSpPr>
        <p:spPr>
          <a:xfrm>
            <a:off x="8664710" y="3018842"/>
            <a:ext cx="7954220" cy="5099978"/>
          </a:xfrm>
          <a:prstGeom prst="roundRect">
            <a:avLst/>
          </a:prstGeom>
          <a:solidFill>
            <a:srgbClr val="FFCC66"/>
          </a:solidFill>
        </p:spPr>
        <p:txBody>
          <a:bodyPr wrap="square" rtlCol="0">
            <a:spAutoFit/>
          </a:bodyPr>
          <a:lstStyle/>
          <a:p>
            <a:pPr>
              <a:lnSpc>
                <a:spcPct val="150000"/>
              </a:lnSpc>
            </a:pPr>
            <a:r>
              <a:rPr lang="vi-VN" sz="4000" dirty="0"/>
              <a:t>Nhà từ thiện đến gặp cậu bé với hi vọng lấy được chiếc ví mất của mình và nghĩ cậu bé nhặt được hẳn sẽ là một người tốt, có nhiều phẩm chất tốt đẹp.</a:t>
            </a:r>
            <a:endParaRPr lang="en-US" sz="7200" dirty="0"/>
          </a:p>
        </p:txBody>
      </p:sp>
      <p:sp>
        <p:nvSpPr>
          <p:cNvPr id="8" name="Arrow: Curved Down 7">
            <a:extLst>
              <a:ext uri="{FF2B5EF4-FFF2-40B4-BE49-F238E27FC236}">
                <a16:creationId xmlns:a16="http://schemas.microsoft.com/office/drawing/2014/main" id="{B4E2E235-2204-25F6-FA1A-A537296E9965}"/>
              </a:ext>
            </a:extLst>
          </p:cNvPr>
          <p:cNvSpPr/>
          <p:nvPr/>
        </p:nvSpPr>
        <p:spPr>
          <a:xfrm>
            <a:off x="7444226" y="2116074"/>
            <a:ext cx="3396279" cy="830292"/>
          </a:xfrm>
          <a:prstGeom prst="curved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ectangle 8">
            <a:extLst>
              <a:ext uri="{FF2B5EF4-FFF2-40B4-BE49-F238E27FC236}">
                <a16:creationId xmlns:a16="http://schemas.microsoft.com/office/drawing/2014/main" id="{F2E706F6-C5CA-486B-91C0-C42C0DAD54A7}"/>
              </a:ext>
            </a:extLst>
          </p:cNvPr>
          <p:cNvSpPr/>
          <p:nvPr/>
        </p:nvSpPr>
        <p:spPr>
          <a:xfrm>
            <a:off x="1943645" y="2635092"/>
            <a:ext cx="5586822" cy="2193806"/>
          </a:xfrm>
          <a:prstGeom prst="rect">
            <a:avLst/>
          </a:prstGeom>
        </p:spPr>
        <p:txBody>
          <a:bodyPr wrap="square">
            <a:spAutoFit/>
          </a:bodyPr>
          <a:lstStyle/>
          <a:p>
            <a:pPr>
              <a:lnSpc>
                <a:spcPct val="150000"/>
              </a:lnSpc>
            </a:pPr>
            <a:r>
              <a:rPr lang="en-US" sz="4800" dirty="0"/>
              <a:t>2.Vì </a:t>
            </a:r>
            <a:r>
              <a:rPr lang="en-US" sz="4800" dirty="0" err="1"/>
              <a:t>sao</a:t>
            </a:r>
            <a:r>
              <a:rPr lang="en-US" sz="4800" dirty="0"/>
              <a:t> </a:t>
            </a:r>
            <a:r>
              <a:rPr lang="en-US" sz="4800" dirty="0" err="1"/>
              <a:t>nhà</a:t>
            </a:r>
            <a:r>
              <a:rPr lang="en-US" sz="4800" dirty="0"/>
              <a:t> </a:t>
            </a:r>
            <a:r>
              <a:rPr lang="en-US" sz="4800" dirty="0" err="1"/>
              <a:t>từ</a:t>
            </a:r>
            <a:r>
              <a:rPr lang="en-US" sz="4800" dirty="0"/>
              <a:t> </a:t>
            </a:r>
            <a:r>
              <a:rPr lang="en-US" sz="4800" dirty="0" err="1"/>
              <a:t>thiện</a:t>
            </a:r>
            <a:r>
              <a:rPr lang="en-US" sz="4800" dirty="0"/>
              <a:t> </a:t>
            </a:r>
            <a:r>
              <a:rPr lang="en-US" sz="4800" dirty="0" err="1"/>
              <a:t>đến</a:t>
            </a:r>
            <a:r>
              <a:rPr lang="en-US" sz="4800" dirty="0"/>
              <a:t> </a:t>
            </a:r>
            <a:r>
              <a:rPr lang="en-US" sz="4800" dirty="0" err="1"/>
              <a:t>gặp</a:t>
            </a:r>
            <a:r>
              <a:rPr lang="en-US" sz="4800" dirty="0"/>
              <a:t> </a:t>
            </a:r>
            <a:r>
              <a:rPr lang="en-US" sz="4800" dirty="0" err="1"/>
              <a:t>cậu</a:t>
            </a:r>
            <a:r>
              <a:rPr lang="en-US" sz="4800" dirty="0"/>
              <a:t> </a:t>
            </a:r>
            <a:r>
              <a:rPr lang="en-US" sz="4800" dirty="0" err="1"/>
              <a:t>bé</a:t>
            </a:r>
            <a:r>
              <a:rPr lang="en-US" sz="4800" dirty="0"/>
              <a:t>?</a:t>
            </a:r>
          </a:p>
        </p:txBody>
      </p:sp>
    </p:spTree>
    <p:extLst>
      <p:ext uri="{BB962C8B-B14F-4D97-AF65-F5344CB8AC3E}">
        <p14:creationId xmlns:p14="http://schemas.microsoft.com/office/powerpoint/2010/main" val="112156893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1" presetClass="path" presetSubtype="0" accel="50000" decel="50000" fill="hold" nodeType="withEffect">
                                  <p:stCondLst>
                                    <p:cond delay="0"/>
                                  </p:stCondLst>
                                  <p:childTnLst>
                                    <p:animMotion origin="layout" path="M 0 0 C 0.069 0 0.125 0.056 0.125 0.125 C 0.125 0.194 0.069 0.25 0 0.25 C -0.069 0.25 -0.125 0.194 -0.125 0.125 C -0.125 0.056 -0.069 0 0 0 Z" pathEditMode="relative" ptsTypes="">
                                      <p:cBhvr>
                                        <p:cTn id="16" dur="2000" fill="hold"/>
                                        <p:tgtEl>
                                          <p:spTgt spid="15"/>
                                        </p:tgtEl>
                                        <p:attrNameLst>
                                          <p:attrName>ppt_x</p:attrName>
                                          <p:attrName>ppt_y</p:attrName>
                                        </p:attrNameLst>
                                      </p:cBhvr>
                                    </p:animMotion>
                                  </p:childTnLst>
                                </p:cTn>
                              </p:par>
                              <p:par>
                                <p:cTn id="17" presetID="2" presetClass="entr" presetSubtype="4"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par>
                                <p:cTn id="21" presetID="45"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2000"/>
                                        <p:tgtEl>
                                          <p:spTgt spid="22"/>
                                        </p:tgtEl>
                                      </p:cBhvr>
                                    </p:animEffect>
                                    <p:anim calcmode="lin" valueType="num">
                                      <p:cBhvr>
                                        <p:cTn id="24" dur="2000" fill="hold"/>
                                        <p:tgtEl>
                                          <p:spTgt spid="22"/>
                                        </p:tgtEl>
                                        <p:attrNameLst>
                                          <p:attrName>ppt_w</p:attrName>
                                        </p:attrNameLst>
                                      </p:cBhvr>
                                      <p:tavLst>
                                        <p:tav tm="0" fmla="#ppt_w*sin(2.5*pi*$)">
                                          <p:val>
                                            <p:fltVal val="0"/>
                                          </p:val>
                                        </p:tav>
                                        <p:tav tm="100000">
                                          <p:val>
                                            <p:fltVal val="1"/>
                                          </p:val>
                                        </p:tav>
                                      </p:tavLst>
                                    </p:anim>
                                    <p:anim calcmode="lin" valueType="num">
                                      <p:cBhvr>
                                        <p:cTn id="25" dur="2000" fill="hold"/>
                                        <p:tgtEl>
                                          <p:spTgt spid="22"/>
                                        </p:tgtEl>
                                        <p:attrNameLst>
                                          <p:attrName>ppt_h</p:attrName>
                                        </p:attrNameLst>
                                      </p:cBhvr>
                                      <p:tavLst>
                                        <p:tav tm="0">
                                          <p:val>
                                            <p:strVal val="#ppt_h"/>
                                          </p:val>
                                        </p:tav>
                                        <p:tav tm="100000">
                                          <p:val>
                                            <p:strVal val="#ppt_h"/>
                                          </p:val>
                                        </p:tav>
                                      </p:tavLst>
                                    </p:anim>
                                  </p:childTnLst>
                                </p:cTn>
                              </p:par>
                              <p:par>
                                <p:cTn id="26" presetID="45" presetClass="entr" presetSubtype="0"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2000"/>
                                        <p:tgtEl>
                                          <p:spTgt spid="23"/>
                                        </p:tgtEl>
                                      </p:cBhvr>
                                    </p:animEffect>
                                    <p:anim calcmode="lin" valueType="num">
                                      <p:cBhvr>
                                        <p:cTn id="29" dur="2000" fill="hold"/>
                                        <p:tgtEl>
                                          <p:spTgt spid="23"/>
                                        </p:tgtEl>
                                        <p:attrNameLst>
                                          <p:attrName>ppt_w</p:attrName>
                                        </p:attrNameLst>
                                      </p:cBhvr>
                                      <p:tavLst>
                                        <p:tav tm="0" fmla="#ppt_w*sin(2.5*pi*$)">
                                          <p:val>
                                            <p:fltVal val="0"/>
                                          </p:val>
                                        </p:tav>
                                        <p:tav tm="100000">
                                          <p:val>
                                            <p:fltVal val="1"/>
                                          </p:val>
                                        </p:tav>
                                      </p:tavLst>
                                    </p:anim>
                                    <p:anim calcmode="lin" valueType="num">
                                      <p:cBhvr>
                                        <p:cTn id="30" dur="2000" fill="hold"/>
                                        <p:tgtEl>
                                          <p:spTgt spid="23"/>
                                        </p:tgtEl>
                                        <p:attrNameLst>
                                          <p:attrName>ppt_h</p:attrName>
                                        </p:attrNameLst>
                                      </p:cBhvr>
                                      <p:tavLst>
                                        <p:tav tm="0">
                                          <p:val>
                                            <p:strVal val="#ppt_h"/>
                                          </p:val>
                                        </p:tav>
                                        <p:tav tm="100000">
                                          <p:val>
                                            <p:strVal val="#ppt_h"/>
                                          </p:val>
                                        </p:tav>
                                      </p:tavLst>
                                    </p:anim>
                                  </p:childTnLst>
                                </p:cTn>
                              </p:par>
                              <p:par>
                                <p:cTn id="31" presetID="2" presetClass="entr" presetSubtype="8"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anim calcmode="lin" valueType="num">
                                      <p:cBhvr additive="base">
                                        <p:cTn id="33" dur="500" fill="hold"/>
                                        <p:tgtEl>
                                          <p:spTgt spid="29"/>
                                        </p:tgtEl>
                                        <p:attrNameLst>
                                          <p:attrName>ppt_x</p:attrName>
                                        </p:attrNameLst>
                                      </p:cBhvr>
                                      <p:tavLst>
                                        <p:tav tm="0">
                                          <p:val>
                                            <p:strVal val="0-#ppt_w/2"/>
                                          </p:val>
                                        </p:tav>
                                        <p:tav tm="100000">
                                          <p:val>
                                            <p:strVal val="#ppt_x"/>
                                          </p:val>
                                        </p:tav>
                                      </p:tavLst>
                                    </p:anim>
                                    <p:anim calcmode="lin" valueType="num">
                                      <p:cBhvr additive="base">
                                        <p:cTn id="34"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1000"/>
                                        <p:tgtEl>
                                          <p:spTgt spid="8"/>
                                        </p:tgtEl>
                                      </p:cBhvr>
                                    </p:animEffect>
                                    <p:anim calcmode="lin" valueType="num">
                                      <p:cBhvr>
                                        <p:cTn id="46" dur="1000" fill="hold"/>
                                        <p:tgtEl>
                                          <p:spTgt spid="8"/>
                                        </p:tgtEl>
                                        <p:attrNameLst>
                                          <p:attrName>ppt_x</p:attrName>
                                        </p:attrNameLst>
                                      </p:cBhvr>
                                      <p:tavLst>
                                        <p:tav tm="0">
                                          <p:val>
                                            <p:strVal val="#ppt_x"/>
                                          </p:val>
                                        </p:tav>
                                        <p:tav tm="100000">
                                          <p:val>
                                            <p:strVal val="#ppt_x"/>
                                          </p:val>
                                        </p:tav>
                                      </p:tavLst>
                                    </p:anim>
                                    <p:anim calcmode="lin" valueType="num">
                                      <p:cBhvr>
                                        <p:cTn id="4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circle(in)">
                                      <p:cBhvr>
                                        <p:cTn id="52"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8" grpId="0" animBg="1"/>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5071"/>
          <a:stretch>
            <a:fillRect/>
          </a:stretch>
        </p:blipFill>
        <p:spPr>
          <a:xfrm>
            <a:off x="0" y="0"/>
            <a:ext cx="4558869" cy="10287000"/>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5071"/>
          <a:stretch>
            <a:fillRect/>
          </a:stretch>
        </p:blipFill>
        <p:spPr>
          <a:xfrm rot="-10800000">
            <a:off x="13729131" y="0"/>
            <a:ext cx="4558869" cy="1028700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78649">
            <a:off x="8143536" y="-497700"/>
            <a:ext cx="2169462" cy="1890144"/>
          </a:xfrm>
          <a:prstGeom prst="rect">
            <a:avLst/>
          </a:prstGeom>
        </p:spPr>
      </p:pic>
      <p:grpSp>
        <p:nvGrpSpPr>
          <p:cNvPr id="5" name="Group 5"/>
          <p:cNvGrpSpPr/>
          <p:nvPr/>
        </p:nvGrpSpPr>
        <p:grpSpPr>
          <a:xfrm>
            <a:off x="1028700" y="499099"/>
            <a:ext cx="16230600" cy="8759202"/>
            <a:chOff x="0" y="0"/>
            <a:chExt cx="12618436" cy="6001423"/>
          </a:xfrm>
        </p:grpSpPr>
        <p:sp>
          <p:nvSpPr>
            <p:cNvPr id="6" name="Freeform 6"/>
            <p:cNvSpPr/>
            <p:nvPr/>
          </p:nvSpPr>
          <p:spPr>
            <a:xfrm>
              <a:off x="10160" y="16510"/>
              <a:ext cx="12595576" cy="5973483"/>
            </a:xfrm>
            <a:custGeom>
              <a:avLst/>
              <a:gdLst/>
              <a:ahLst/>
              <a:cxnLst/>
              <a:rect l="l" t="t" r="r" b="b"/>
              <a:pathLst>
                <a:path w="12595576" h="5973483">
                  <a:moveTo>
                    <a:pt x="12595576" y="5973483"/>
                  </a:moveTo>
                  <a:lnTo>
                    <a:pt x="0" y="5965863"/>
                  </a:lnTo>
                  <a:lnTo>
                    <a:pt x="0" y="2084987"/>
                  </a:lnTo>
                  <a:lnTo>
                    <a:pt x="17780" y="19050"/>
                  </a:lnTo>
                  <a:lnTo>
                    <a:pt x="6279317" y="0"/>
                  </a:lnTo>
                  <a:lnTo>
                    <a:pt x="12576526" y="5080"/>
                  </a:lnTo>
                  <a:close/>
                </a:path>
              </a:pathLst>
            </a:custGeom>
            <a:solidFill>
              <a:srgbClr val="FFFFFF"/>
            </a:solidFill>
          </p:spPr>
        </p:sp>
        <p:sp>
          <p:nvSpPr>
            <p:cNvPr id="7" name="Freeform 7"/>
            <p:cNvSpPr/>
            <p:nvPr/>
          </p:nvSpPr>
          <p:spPr>
            <a:xfrm>
              <a:off x="-3810" y="0"/>
              <a:ext cx="12624786" cy="6000153"/>
            </a:xfrm>
            <a:custGeom>
              <a:avLst/>
              <a:gdLst/>
              <a:ahLst/>
              <a:cxnLst/>
              <a:rect l="l" t="t" r="r" b="b"/>
              <a:pathLst>
                <a:path w="12624786" h="6000153">
                  <a:moveTo>
                    <a:pt x="12590496" y="21590"/>
                  </a:moveTo>
                  <a:cubicBezTo>
                    <a:pt x="12591766" y="34290"/>
                    <a:pt x="12591766" y="44450"/>
                    <a:pt x="12593036" y="54610"/>
                  </a:cubicBezTo>
                  <a:cubicBezTo>
                    <a:pt x="12595576" y="155231"/>
                    <a:pt x="12596846" y="286863"/>
                    <a:pt x="12599386" y="413793"/>
                  </a:cubicBezTo>
                  <a:cubicBezTo>
                    <a:pt x="12599386" y="597137"/>
                    <a:pt x="12612086" y="4212302"/>
                    <a:pt x="12618436" y="4395646"/>
                  </a:cubicBezTo>
                  <a:cubicBezTo>
                    <a:pt x="12624786" y="4673012"/>
                    <a:pt x="12620976" y="4955079"/>
                    <a:pt x="12620976" y="5232446"/>
                  </a:cubicBezTo>
                  <a:cubicBezTo>
                    <a:pt x="12620976" y="5476904"/>
                    <a:pt x="12622246" y="5702558"/>
                    <a:pt x="12623516" y="5939193"/>
                  </a:cubicBezTo>
                  <a:cubicBezTo>
                    <a:pt x="12623516" y="5960783"/>
                    <a:pt x="12623516" y="5974753"/>
                    <a:pt x="12623516" y="5998883"/>
                  </a:cubicBezTo>
                  <a:cubicBezTo>
                    <a:pt x="12600657" y="5998883"/>
                    <a:pt x="12580336" y="6000153"/>
                    <a:pt x="12524629" y="5998883"/>
                  </a:cubicBezTo>
                  <a:cubicBezTo>
                    <a:pt x="11879665" y="5993803"/>
                    <a:pt x="11224779" y="6000153"/>
                    <a:pt x="10579815" y="5995073"/>
                  </a:cubicBezTo>
                  <a:cubicBezTo>
                    <a:pt x="10192836" y="5991263"/>
                    <a:pt x="9815781" y="5993803"/>
                    <a:pt x="9428802" y="5991263"/>
                  </a:cubicBezTo>
                  <a:cubicBezTo>
                    <a:pt x="9250197" y="5989993"/>
                    <a:pt x="9071591" y="5988723"/>
                    <a:pt x="8892986" y="5987453"/>
                  </a:cubicBezTo>
                  <a:cubicBezTo>
                    <a:pt x="8783838" y="5987453"/>
                    <a:pt x="8684613" y="5988723"/>
                    <a:pt x="8575466" y="5988723"/>
                  </a:cubicBezTo>
                  <a:cubicBezTo>
                    <a:pt x="8297635" y="5987453"/>
                    <a:pt x="7533601" y="5988723"/>
                    <a:pt x="7255770" y="5987453"/>
                  </a:cubicBezTo>
                  <a:cubicBezTo>
                    <a:pt x="7057320" y="5986183"/>
                    <a:pt x="3088312" y="5995073"/>
                    <a:pt x="2889862" y="5993803"/>
                  </a:cubicBezTo>
                  <a:cubicBezTo>
                    <a:pt x="2840249" y="5993803"/>
                    <a:pt x="2780714" y="5995073"/>
                    <a:pt x="2731101" y="5995073"/>
                  </a:cubicBezTo>
                  <a:cubicBezTo>
                    <a:pt x="2612031" y="5995073"/>
                    <a:pt x="2502884" y="5996343"/>
                    <a:pt x="2383813" y="5996343"/>
                  </a:cubicBezTo>
                  <a:cubicBezTo>
                    <a:pt x="2086138" y="5996343"/>
                    <a:pt x="1798385" y="5995073"/>
                    <a:pt x="1500709" y="5993803"/>
                  </a:cubicBezTo>
                  <a:cubicBezTo>
                    <a:pt x="1322104" y="5992533"/>
                    <a:pt x="1143498" y="5991263"/>
                    <a:pt x="974816" y="5989993"/>
                  </a:cubicBezTo>
                  <a:cubicBezTo>
                    <a:pt x="657295" y="5988723"/>
                    <a:pt x="339774" y="5987453"/>
                    <a:pt x="48260" y="5987453"/>
                  </a:cubicBezTo>
                  <a:cubicBezTo>
                    <a:pt x="38100" y="5987453"/>
                    <a:pt x="29210" y="5987453"/>
                    <a:pt x="19050" y="5986183"/>
                  </a:cubicBezTo>
                  <a:cubicBezTo>
                    <a:pt x="10160" y="5984913"/>
                    <a:pt x="5080" y="5978563"/>
                    <a:pt x="7620" y="5969673"/>
                  </a:cubicBezTo>
                  <a:cubicBezTo>
                    <a:pt x="16510" y="5937614"/>
                    <a:pt x="12700" y="5820086"/>
                    <a:pt x="11430" y="5697857"/>
                  </a:cubicBezTo>
                  <a:cubicBezTo>
                    <a:pt x="10160" y="5448698"/>
                    <a:pt x="6350" y="5204239"/>
                    <a:pt x="7620" y="4955079"/>
                  </a:cubicBezTo>
                  <a:cubicBezTo>
                    <a:pt x="5080" y="4644805"/>
                    <a:pt x="0" y="803986"/>
                    <a:pt x="7620" y="489011"/>
                  </a:cubicBezTo>
                  <a:cubicBezTo>
                    <a:pt x="8890" y="427896"/>
                    <a:pt x="7620" y="362080"/>
                    <a:pt x="8890" y="300966"/>
                  </a:cubicBezTo>
                  <a:cubicBezTo>
                    <a:pt x="10160" y="202242"/>
                    <a:pt x="12700" y="94117"/>
                    <a:pt x="13970" y="44450"/>
                  </a:cubicBezTo>
                  <a:cubicBezTo>
                    <a:pt x="13970" y="41910"/>
                    <a:pt x="15240" y="39370"/>
                    <a:pt x="16510" y="38100"/>
                  </a:cubicBezTo>
                  <a:cubicBezTo>
                    <a:pt x="38100" y="35560"/>
                    <a:pt x="91711" y="30480"/>
                    <a:pt x="250472" y="29210"/>
                  </a:cubicBezTo>
                  <a:cubicBezTo>
                    <a:pt x="518380" y="25400"/>
                    <a:pt x="786288" y="22860"/>
                    <a:pt x="1064118" y="20320"/>
                  </a:cubicBezTo>
                  <a:cubicBezTo>
                    <a:pt x="1252646" y="17780"/>
                    <a:pt x="1441174" y="16510"/>
                    <a:pt x="1619779" y="13970"/>
                  </a:cubicBezTo>
                  <a:cubicBezTo>
                    <a:pt x="1798385" y="11430"/>
                    <a:pt x="1986913" y="8890"/>
                    <a:pt x="2165518" y="8890"/>
                  </a:cubicBezTo>
                  <a:cubicBezTo>
                    <a:pt x="2363968" y="7620"/>
                    <a:pt x="2562419" y="10160"/>
                    <a:pt x="2760869" y="8890"/>
                  </a:cubicBezTo>
                  <a:cubicBezTo>
                    <a:pt x="3008932" y="8890"/>
                    <a:pt x="7503834" y="6350"/>
                    <a:pt x="7751897" y="5080"/>
                  </a:cubicBezTo>
                  <a:cubicBezTo>
                    <a:pt x="7990037" y="3810"/>
                    <a:pt x="8228178" y="2540"/>
                    <a:pt x="8476240" y="2540"/>
                  </a:cubicBezTo>
                  <a:cubicBezTo>
                    <a:pt x="8883064" y="1270"/>
                    <a:pt x="9279965" y="0"/>
                    <a:pt x="9686788" y="0"/>
                  </a:cubicBezTo>
                  <a:cubicBezTo>
                    <a:pt x="9855471" y="0"/>
                    <a:pt x="10034076" y="2540"/>
                    <a:pt x="10202759" y="2540"/>
                  </a:cubicBezTo>
                  <a:cubicBezTo>
                    <a:pt x="10669117" y="3810"/>
                    <a:pt x="11145398" y="5080"/>
                    <a:pt x="11611757" y="7620"/>
                  </a:cubicBezTo>
                  <a:cubicBezTo>
                    <a:pt x="11859820" y="8890"/>
                    <a:pt x="12107883" y="12700"/>
                    <a:pt x="12355946" y="16510"/>
                  </a:cubicBezTo>
                  <a:cubicBezTo>
                    <a:pt x="12415481" y="16510"/>
                    <a:pt x="12475016" y="16510"/>
                    <a:pt x="12524629" y="16510"/>
                  </a:cubicBezTo>
                  <a:cubicBezTo>
                    <a:pt x="12571446" y="17780"/>
                    <a:pt x="12580336" y="20320"/>
                    <a:pt x="12590496" y="21590"/>
                  </a:cubicBezTo>
                  <a:close/>
                  <a:moveTo>
                    <a:pt x="12600657" y="5982373"/>
                  </a:moveTo>
                  <a:cubicBezTo>
                    <a:pt x="12601926" y="5965863"/>
                    <a:pt x="12603197" y="5953163"/>
                    <a:pt x="12603197" y="5940463"/>
                  </a:cubicBezTo>
                  <a:cubicBezTo>
                    <a:pt x="12601926" y="5679053"/>
                    <a:pt x="12600657" y="5429893"/>
                    <a:pt x="12600657" y="5161929"/>
                  </a:cubicBezTo>
                  <a:cubicBezTo>
                    <a:pt x="12600657" y="5039700"/>
                    <a:pt x="12603197" y="4917470"/>
                    <a:pt x="12601926" y="4795241"/>
                  </a:cubicBezTo>
                  <a:cubicBezTo>
                    <a:pt x="12601926" y="4682414"/>
                    <a:pt x="12600657" y="4564886"/>
                    <a:pt x="12599386" y="4452059"/>
                  </a:cubicBezTo>
                  <a:cubicBezTo>
                    <a:pt x="12594307" y="4278118"/>
                    <a:pt x="12582876" y="677056"/>
                    <a:pt x="12582876" y="503114"/>
                  </a:cubicBezTo>
                  <a:cubicBezTo>
                    <a:pt x="12580336" y="357379"/>
                    <a:pt x="12577797" y="206943"/>
                    <a:pt x="12575257" y="63500"/>
                  </a:cubicBezTo>
                  <a:cubicBezTo>
                    <a:pt x="12573986" y="44450"/>
                    <a:pt x="12572716" y="43180"/>
                    <a:pt x="12494862" y="41910"/>
                  </a:cubicBezTo>
                  <a:cubicBezTo>
                    <a:pt x="12465094" y="41910"/>
                    <a:pt x="12445248" y="41910"/>
                    <a:pt x="12415481" y="40640"/>
                  </a:cubicBezTo>
                  <a:cubicBezTo>
                    <a:pt x="12167418" y="36830"/>
                    <a:pt x="11909433" y="31750"/>
                    <a:pt x="11661370" y="30480"/>
                  </a:cubicBezTo>
                  <a:cubicBezTo>
                    <a:pt x="11056096" y="26670"/>
                    <a:pt x="10440899" y="25400"/>
                    <a:pt x="9835626" y="22860"/>
                  </a:cubicBezTo>
                  <a:cubicBezTo>
                    <a:pt x="9746323" y="22860"/>
                    <a:pt x="9647098" y="22860"/>
                    <a:pt x="9557796" y="22860"/>
                  </a:cubicBezTo>
                  <a:cubicBezTo>
                    <a:pt x="9408958" y="22860"/>
                    <a:pt x="9260120" y="22860"/>
                    <a:pt x="9121205" y="22860"/>
                  </a:cubicBezTo>
                  <a:cubicBezTo>
                    <a:pt x="8803684" y="22860"/>
                    <a:pt x="8486164" y="22860"/>
                    <a:pt x="8178565" y="24130"/>
                  </a:cubicBezTo>
                  <a:cubicBezTo>
                    <a:pt x="7910657" y="25400"/>
                    <a:pt x="3395910" y="29210"/>
                    <a:pt x="3128003" y="29210"/>
                  </a:cubicBezTo>
                  <a:cubicBezTo>
                    <a:pt x="2691412" y="29210"/>
                    <a:pt x="2254821" y="26670"/>
                    <a:pt x="1818230" y="33020"/>
                  </a:cubicBezTo>
                  <a:cubicBezTo>
                    <a:pt x="1590012" y="36830"/>
                    <a:pt x="1371717" y="36830"/>
                    <a:pt x="1153421" y="38100"/>
                  </a:cubicBezTo>
                  <a:cubicBezTo>
                    <a:pt x="776365" y="41910"/>
                    <a:pt x="399310" y="45720"/>
                    <a:pt x="49530" y="50800"/>
                  </a:cubicBezTo>
                  <a:cubicBezTo>
                    <a:pt x="36830" y="50800"/>
                    <a:pt x="34290" y="53340"/>
                    <a:pt x="33020" y="80013"/>
                  </a:cubicBezTo>
                  <a:cubicBezTo>
                    <a:pt x="31750" y="164633"/>
                    <a:pt x="31750" y="249254"/>
                    <a:pt x="30480" y="333874"/>
                  </a:cubicBezTo>
                  <a:cubicBezTo>
                    <a:pt x="29210" y="474908"/>
                    <a:pt x="26670" y="611240"/>
                    <a:pt x="25400" y="752274"/>
                  </a:cubicBezTo>
                  <a:cubicBezTo>
                    <a:pt x="20320" y="902710"/>
                    <a:pt x="26670" y="4578989"/>
                    <a:pt x="29210" y="4729426"/>
                  </a:cubicBezTo>
                  <a:cubicBezTo>
                    <a:pt x="29210" y="4889264"/>
                    <a:pt x="29210" y="5053803"/>
                    <a:pt x="30480" y="5213641"/>
                  </a:cubicBezTo>
                  <a:cubicBezTo>
                    <a:pt x="30480" y="5331170"/>
                    <a:pt x="33020" y="5448698"/>
                    <a:pt x="33020" y="5566226"/>
                  </a:cubicBezTo>
                  <a:cubicBezTo>
                    <a:pt x="33020" y="5693156"/>
                    <a:pt x="33020" y="5820087"/>
                    <a:pt x="31750" y="5940463"/>
                  </a:cubicBezTo>
                  <a:cubicBezTo>
                    <a:pt x="31750" y="5944273"/>
                    <a:pt x="31750" y="5946813"/>
                    <a:pt x="31750" y="5950623"/>
                  </a:cubicBezTo>
                  <a:cubicBezTo>
                    <a:pt x="31750" y="5960783"/>
                    <a:pt x="35560" y="5964593"/>
                    <a:pt x="44450" y="5964593"/>
                  </a:cubicBezTo>
                  <a:cubicBezTo>
                    <a:pt x="111556" y="5964593"/>
                    <a:pt x="250472" y="5965863"/>
                    <a:pt x="379465" y="5965863"/>
                  </a:cubicBezTo>
                  <a:cubicBezTo>
                    <a:pt x="567992" y="5965863"/>
                    <a:pt x="766443" y="5963323"/>
                    <a:pt x="954971" y="5965863"/>
                  </a:cubicBezTo>
                  <a:cubicBezTo>
                    <a:pt x="1262569" y="5969673"/>
                    <a:pt x="1570167" y="5972213"/>
                    <a:pt x="1877765" y="5970943"/>
                  </a:cubicBezTo>
                  <a:cubicBezTo>
                    <a:pt x="2076215" y="5969673"/>
                    <a:pt x="2264743" y="5972213"/>
                    <a:pt x="2463194" y="5972213"/>
                  </a:cubicBezTo>
                  <a:cubicBezTo>
                    <a:pt x="2750947" y="5972213"/>
                    <a:pt x="3038700" y="5970943"/>
                    <a:pt x="3326453" y="5972213"/>
                  </a:cubicBezTo>
                  <a:cubicBezTo>
                    <a:pt x="3753121" y="5973483"/>
                    <a:pt x="8436550" y="5963323"/>
                    <a:pt x="8873141" y="5965863"/>
                  </a:cubicBezTo>
                  <a:cubicBezTo>
                    <a:pt x="9061670" y="5967133"/>
                    <a:pt x="9250198" y="5968403"/>
                    <a:pt x="9428802" y="5968403"/>
                  </a:cubicBezTo>
                  <a:cubicBezTo>
                    <a:pt x="9756246" y="5970943"/>
                    <a:pt x="10073767" y="5967133"/>
                    <a:pt x="10401209" y="5970943"/>
                  </a:cubicBezTo>
                  <a:cubicBezTo>
                    <a:pt x="10669117" y="5973483"/>
                    <a:pt x="10937026" y="5973483"/>
                    <a:pt x="11204933" y="5976023"/>
                  </a:cubicBezTo>
                  <a:cubicBezTo>
                    <a:pt x="11601835" y="5979833"/>
                    <a:pt x="11998735" y="5982373"/>
                    <a:pt x="12395636" y="5983643"/>
                  </a:cubicBezTo>
                  <a:cubicBezTo>
                    <a:pt x="12544474" y="5983643"/>
                    <a:pt x="12580336" y="5982373"/>
                    <a:pt x="12600657" y="5982373"/>
                  </a:cubicBezTo>
                  <a:close/>
                </a:path>
              </a:pathLst>
            </a:custGeom>
            <a:solidFill>
              <a:srgbClr val="000000"/>
            </a:solidFill>
          </p:spPr>
        </p:sp>
      </p:grpSp>
      <p:pic>
        <p:nvPicPr>
          <p:cNvPr id="15" name="Picture 14">
            <a:extLst>
              <a:ext uri="{FF2B5EF4-FFF2-40B4-BE49-F238E27FC236}">
                <a16:creationId xmlns:a16="http://schemas.microsoft.com/office/drawing/2014/main" id="{8DC6D36A-7C81-5872-445C-E520C34D4FAF}"/>
              </a:ext>
            </a:extLst>
          </p:cNvPr>
          <p:cNvPicPr>
            <a:picLocks noChangeAspect="1"/>
          </p:cNvPicPr>
          <p:nvPr/>
        </p:nvPicPr>
        <p:blipFill>
          <a:blip r:embed="rId6"/>
          <a:stretch>
            <a:fillRect/>
          </a:stretch>
        </p:blipFill>
        <p:spPr>
          <a:xfrm rot="1070810" flipH="1">
            <a:off x="15723535" y="275304"/>
            <a:ext cx="2138873" cy="2179928"/>
          </a:xfrm>
          <a:prstGeom prst="rect">
            <a:avLst/>
          </a:prstGeom>
        </p:spPr>
      </p:pic>
      <p:pic>
        <p:nvPicPr>
          <p:cNvPr id="21" name="Picture 21">
            <a:extLst>
              <a:ext uri="{FF2B5EF4-FFF2-40B4-BE49-F238E27FC236}">
                <a16:creationId xmlns:a16="http://schemas.microsoft.com/office/drawing/2014/main" id="{46456EC9-82B3-6EEF-F467-68434A30131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13291541" y="8394777"/>
            <a:ext cx="3534087" cy="1846561"/>
          </a:xfrm>
          <a:prstGeom prst="rect">
            <a:avLst/>
          </a:prstGeom>
        </p:spPr>
      </p:pic>
      <p:pic>
        <p:nvPicPr>
          <p:cNvPr id="22" name="Picture 23">
            <a:extLst>
              <a:ext uri="{FF2B5EF4-FFF2-40B4-BE49-F238E27FC236}">
                <a16:creationId xmlns:a16="http://schemas.microsoft.com/office/drawing/2014/main" id="{411D0CA4-262F-30E2-1682-CC571F335EF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216245">
            <a:off x="13543693" y="8519991"/>
            <a:ext cx="1043755" cy="982435"/>
          </a:xfrm>
          <a:prstGeom prst="rect">
            <a:avLst/>
          </a:prstGeom>
        </p:spPr>
      </p:pic>
      <p:pic>
        <p:nvPicPr>
          <p:cNvPr id="23" name="Picture 24">
            <a:extLst>
              <a:ext uri="{FF2B5EF4-FFF2-40B4-BE49-F238E27FC236}">
                <a16:creationId xmlns:a16="http://schemas.microsoft.com/office/drawing/2014/main" id="{99CBAE89-EFB6-C250-54B9-D994A887075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204703">
            <a:off x="15438255" y="8273038"/>
            <a:ext cx="1043755" cy="982435"/>
          </a:xfrm>
          <a:prstGeom prst="rect">
            <a:avLst/>
          </a:prstGeom>
        </p:spPr>
      </p:pic>
      <p:pic>
        <p:nvPicPr>
          <p:cNvPr id="29" name="Picture 15">
            <a:extLst>
              <a:ext uri="{FF2B5EF4-FFF2-40B4-BE49-F238E27FC236}">
                <a16:creationId xmlns:a16="http://schemas.microsoft.com/office/drawing/2014/main" id="{6DE7615E-3797-E751-849F-CC9C8914722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68682" y="7113356"/>
            <a:ext cx="3686716" cy="2674545"/>
          </a:xfrm>
          <a:prstGeom prst="rect">
            <a:avLst/>
          </a:prstGeom>
        </p:spPr>
      </p:pic>
      <p:sp>
        <p:nvSpPr>
          <p:cNvPr id="26" name="TextBox 25">
            <a:extLst>
              <a:ext uri="{FF2B5EF4-FFF2-40B4-BE49-F238E27FC236}">
                <a16:creationId xmlns:a16="http://schemas.microsoft.com/office/drawing/2014/main" id="{AAE4FD2E-C11A-B4AA-A2A3-78A675020E90}"/>
              </a:ext>
            </a:extLst>
          </p:cNvPr>
          <p:cNvSpPr txBox="1"/>
          <p:nvPr/>
        </p:nvSpPr>
        <p:spPr>
          <a:xfrm>
            <a:off x="8664710" y="3018842"/>
            <a:ext cx="7954220" cy="5581883"/>
          </a:xfrm>
          <a:prstGeom prst="roundRect">
            <a:avLst/>
          </a:prstGeom>
          <a:solidFill>
            <a:srgbClr val="FFCC66"/>
          </a:solidFill>
        </p:spPr>
        <p:txBody>
          <a:bodyPr wrap="square" rtlCol="0">
            <a:spAutoFit/>
          </a:bodyPr>
          <a:lstStyle/>
          <a:p>
            <a:pPr>
              <a:lnSpc>
                <a:spcPct val="150000"/>
              </a:lnSpc>
            </a:pPr>
            <a:r>
              <a:rPr lang="vi-VN" sz="4400" dirty="0"/>
              <a:t>Cậu bé đề nghị nhà từ thiện có thể cho mình một đô la. Lí do cậu bé muốn xin một đô la là để trả nợ tiền gọi điện thoại vay từ một người khác</a:t>
            </a:r>
            <a:r>
              <a:rPr lang="vi-VN" dirty="0"/>
              <a:t>.</a:t>
            </a:r>
            <a:endParaRPr lang="en-US" sz="4000" dirty="0"/>
          </a:p>
        </p:txBody>
      </p:sp>
      <p:sp>
        <p:nvSpPr>
          <p:cNvPr id="8" name="Arrow: Curved Down 7">
            <a:extLst>
              <a:ext uri="{FF2B5EF4-FFF2-40B4-BE49-F238E27FC236}">
                <a16:creationId xmlns:a16="http://schemas.microsoft.com/office/drawing/2014/main" id="{B4E2E235-2204-25F6-FA1A-A537296E9965}"/>
              </a:ext>
            </a:extLst>
          </p:cNvPr>
          <p:cNvSpPr/>
          <p:nvPr/>
        </p:nvSpPr>
        <p:spPr>
          <a:xfrm>
            <a:off x="7444226" y="2116074"/>
            <a:ext cx="3396279" cy="830292"/>
          </a:xfrm>
          <a:prstGeom prst="curved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ectangle 8">
            <a:extLst>
              <a:ext uri="{FF2B5EF4-FFF2-40B4-BE49-F238E27FC236}">
                <a16:creationId xmlns:a16="http://schemas.microsoft.com/office/drawing/2014/main" id="{F2E706F6-C5CA-486B-91C0-C42C0DAD54A7}"/>
              </a:ext>
            </a:extLst>
          </p:cNvPr>
          <p:cNvSpPr/>
          <p:nvPr/>
        </p:nvSpPr>
        <p:spPr>
          <a:xfrm>
            <a:off x="1943645" y="2635092"/>
            <a:ext cx="5586822" cy="2193806"/>
          </a:xfrm>
          <a:prstGeom prst="rect">
            <a:avLst/>
          </a:prstGeom>
        </p:spPr>
        <p:txBody>
          <a:bodyPr wrap="square">
            <a:spAutoFit/>
          </a:bodyPr>
          <a:lstStyle/>
          <a:p>
            <a:pPr>
              <a:lnSpc>
                <a:spcPct val="150000"/>
              </a:lnSpc>
            </a:pPr>
            <a:r>
              <a:rPr lang="en-US" sz="4800" dirty="0"/>
              <a:t>3.Cậu </a:t>
            </a:r>
            <a:r>
              <a:rPr lang="en-US" sz="4800" dirty="0" err="1"/>
              <a:t>bé</a:t>
            </a:r>
            <a:r>
              <a:rPr lang="en-US" sz="4800" dirty="0"/>
              <a:t> </a:t>
            </a:r>
            <a:r>
              <a:rPr lang="en-US" sz="4800" dirty="0" err="1"/>
              <a:t>đề</a:t>
            </a:r>
            <a:r>
              <a:rPr lang="en-US" sz="4800" dirty="0"/>
              <a:t> </a:t>
            </a:r>
            <a:r>
              <a:rPr lang="en-US" sz="4800" dirty="0" err="1"/>
              <a:t>nghị</a:t>
            </a:r>
            <a:r>
              <a:rPr lang="en-US" sz="4800" dirty="0"/>
              <a:t> </a:t>
            </a:r>
            <a:r>
              <a:rPr lang="en-US" sz="4800" dirty="0" err="1"/>
              <a:t>điều</a:t>
            </a:r>
            <a:r>
              <a:rPr lang="en-US" sz="4800" dirty="0"/>
              <a:t> </a:t>
            </a:r>
            <a:r>
              <a:rPr lang="en-US" sz="4800" dirty="0" err="1"/>
              <a:t>gì</a:t>
            </a:r>
            <a:r>
              <a:rPr lang="en-US" sz="4800" dirty="0"/>
              <a:t>? </a:t>
            </a:r>
            <a:r>
              <a:rPr lang="en-US" sz="4800" dirty="0" err="1"/>
              <a:t>Vì</a:t>
            </a:r>
            <a:r>
              <a:rPr lang="en-US" sz="4800" dirty="0"/>
              <a:t> </a:t>
            </a:r>
            <a:r>
              <a:rPr lang="en-US" sz="4800" dirty="0" err="1"/>
              <a:t>sao</a:t>
            </a:r>
            <a:r>
              <a:rPr lang="en-US" sz="4800" dirty="0"/>
              <a:t>?</a:t>
            </a:r>
          </a:p>
        </p:txBody>
      </p:sp>
    </p:spTree>
    <p:extLst>
      <p:ext uri="{BB962C8B-B14F-4D97-AF65-F5344CB8AC3E}">
        <p14:creationId xmlns:p14="http://schemas.microsoft.com/office/powerpoint/2010/main" val="4132419506"/>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1" presetClass="path" presetSubtype="0" accel="50000" decel="50000" fill="hold" nodeType="withEffect">
                                  <p:stCondLst>
                                    <p:cond delay="0"/>
                                  </p:stCondLst>
                                  <p:childTnLst>
                                    <p:animMotion origin="layout" path="M 0 0 C 0.069 0 0.125 0.056 0.125 0.125 C 0.125 0.194 0.069 0.25 0 0.25 C -0.069 0.25 -0.125 0.194 -0.125 0.125 C -0.125 0.056 -0.069 0 0 0 Z" pathEditMode="relative" ptsTypes="">
                                      <p:cBhvr>
                                        <p:cTn id="16" dur="2000" fill="hold"/>
                                        <p:tgtEl>
                                          <p:spTgt spid="15"/>
                                        </p:tgtEl>
                                        <p:attrNameLst>
                                          <p:attrName>ppt_x</p:attrName>
                                          <p:attrName>ppt_y</p:attrName>
                                        </p:attrNameLst>
                                      </p:cBhvr>
                                    </p:animMotion>
                                  </p:childTnLst>
                                </p:cTn>
                              </p:par>
                              <p:par>
                                <p:cTn id="17" presetID="2" presetClass="entr" presetSubtype="4"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par>
                                <p:cTn id="21" presetID="45"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2000"/>
                                        <p:tgtEl>
                                          <p:spTgt spid="22"/>
                                        </p:tgtEl>
                                      </p:cBhvr>
                                    </p:animEffect>
                                    <p:anim calcmode="lin" valueType="num">
                                      <p:cBhvr>
                                        <p:cTn id="24" dur="2000" fill="hold"/>
                                        <p:tgtEl>
                                          <p:spTgt spid="22"/>
                                        </p:tgtEl>
                                        <p:attrNameLst>
                                          <p:attrName>ppt_w</p:attrName>
                                        </p:attrNameLst>
                                      </p:cBhvr>
                                      <p:tavLst>
                                        <p:tav tm="0" fmla="#ppt_w*sin(2.5*pi*$)">
                                          <p:val>
                                            <p:fltVal val="0"/>
                                          </p:val>
                                        </p:tav>
                                        <p:tav tm="100000">
                                          <p:val>
                                            <p:fltVal val="1"/>
                                          </p:val>
                                        </p:tav>
                                      </p:tavLst>
                                    </p:anim>
                                    <p:anim calcmode="lin" valueType="num">
                                      <p:cBhvr>
                                        <p:cTn id="25" dur="2000" fill="hold"/>
                                        <p:tgtEl>
                                          <p:spTgt spid="22"/>
                                        </p:tgtEl>
                                        <p:attrNameLst>
                                          <p:attrName>ppt_h</p:attrName>
                                        </p:attrNameLst>
                                      </p:cBhvr>
                                      <p:tavLst>
                                        <p:tav tm="0">
                                          <p:val>
                                            <p:strVal val="#ppt_h"/>
                                          </p:val>
                                        </p:tav>
                                        <p:tav tm="100000">
                                          <p:val>
                                            <p:strVal val="#ppt_h"/>
                                          </p:val>
                                        </p:tav>
                                      </p:tavLst>
                                    </p:anim>
                                  </p:childTnLst>
                                </p:cTn>
                              </p:par>
                              <p:par>
                                <p:cTn id="26" presetID="45" presetClass="entr" presetSubtype="0"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2000"/>
                                        <p:tgtEl>
                                          <p:spTgt spid="23"/>
                                        </p:tgtEl>
                                      </p:cBhvr>
                                    </p:animEffect>
                                    <p:anim calcmode="lin" valueType="num">
                                      <p:cBhvr>
                                        <p:cTn id="29" dur="2000" fill="hold"/>
                                        <p:tgtEl>
                                          <p:spTgt spid="23"/>
                                        </p:tgtEl>
                                        <p:attrNameLst>
                                          <p:attrName>ppt_w</p:attrName>
                                        </p:attrNameLst>
                                      </p:cBhvr>
                                      <p:tavLst>
                                        <p:tav tm="0" fmla="#ppt_w*sin(2.5*pi*$)">
                                          <p:val>
                                            <p:fltVal val="0"/>
                                          </p:val>
                                        </p:tav>
                                        <p:tav tm="100000">
                                          <p:val>
                                            <p:fltVal val="1"/>
                                          </p:val>
                                        </p:tav>
                                      </p:tavLst>
                                    </p:anim>
                                    <p:anim calcmode="lin" valueType="num">
                                      <p:cBhvr>
                                        <p:cTn id="30" dur="2000" fill="hold"/>
                                        <p:tgtEl>
                                          <p:spTgt spid="23"/>
                                        </p:tgtEl>
                                        <p:attrNameLst>
                                          <p:attrName>ppt_h</p:attrName>
                                        </p:attrNameLst>
                                      </p:cBhvr>
                                      <p:tavLst>
                                        <p:tav tm="0">
                                          <p:val>
                                            <p:strVal val="#ppt_h"/>
                                          </p:val>
                                        </p:tav>
                                        <p:tav tm="100000">
                                          <p:val>
                                            <p:strVal val="#ppt_h"/>
                                          </p:val>
                                        </p:tav>
                                      </p:tavLst>
                                    </p:anim>
                                  </p:childTnLst>
                                </p:cTn>
                              </p:par>
                              <p:par>
                                <p:cTn id="31" presetID="2" presetClass="entr" presetSubtype="8"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anim calcmode="lin" valueType="num">
                                      <p:cBhvr additive="base">
                                        <p:cTn id="33" dur="500" fill="hold"/>
                                        <p:tgtEl>
                                          <p:spTgt spid="29"/>
                                        </p:tgtEl>
                                        <p:attrNameLst>
                                          <p:attrName>ppt_x</p:attrName>
                                        </p:attrNameLst>
                                      </p:cBhvr>
                                      <p:tavLst>
                                        <p:tav tm="0">
                                          <p:val>
                                            <p:strVal val="0-#ppt_w/2"/>
                                          </p:val>
                                        </p:tav>
                                        <p:tav tm="100000">
                                          <p:val>
                                            <p:strVal val="#ppt_x"/>
                                          </p:val>
                                        </p:tav>
                                      </p:tavLst>
                                    </p:anim>
                                    <p:anim calcmode="lin" valueType="num">
                                      <p:cBhvr additive="base">
                                        <p:cTn id="34"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ppt_x"/>
                                          </p:val>
                                        </p:tav>
                                        <p:tav tm="100000">
                                          <p:val>
                                            <p:strVal val="#ppt_x"/>
                                          </p:val>
                                        </p:tav>
                                      </p:tavLst>
                                    </p:anim>
                                    <p:anim calcmode="lin" valueType="num">
                                      <p:cBhvr additive="base">
                                        <p:cTn id="4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circle(in)">
                                      <p:cBhvr>
                                        <p:cTn id="51"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8" grpId="0" animBg="1"/>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5071"/>
          <a:stretch>
            <a:fillRect/>
          </a:stretch>
        </p:blipFill>
        <p:spPr>
          <a:xfrm>
            <a:off x="0" y="0"/>
            <a:ext cx="4558869" cy="10287000"/>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5071"/>
          <a:stretch>
            <a:fillRect/>
          </a:stretch>
        </p:blipFill>
        <p:spPr>
          <a:xfrm rot="-10800000">
            <a:off x="13729131" y="0"/>
            <a:ext cx="4558869" cy="1028700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78649">
            <a:off x="8143536" y="-497700"/>
            <a:ext cx="2169462" cy="1890144"/>
          </a:xfrm>
          <a:prstGeom prst="rect">
            <a:avLst/>
          </a:prstGeom>
        </p:spPr>
      </p:pic>
      <p:grpSp>
        <p:nvGrpSpPr>
          <p:cNvPr id="5" name="Group 5"/>
          <p:cNvGrpSpPr/>
          <p:nvPr/>
        </p:nvGrpSpPr>
        <p:grpSpPr>
          <a:xfrm>
            <a:off x="1028700" y="499099"/>
            <a:ext cx="16230600" cy="8759202"/>
            <a:chOff x="0" y="0"/>
            <a:chExt cx="12618436" cy="6001423"/>
          </a:xfrm>
        </p:grpSpPr>
        <p:sp>
          <p:nvSpPr>
            <p:cNvPr id="6" name="Freeform 6"/>
            <p:cNvSpPr/>
            <p:nvPr/>
          </p:nvSpPr>
          <p:spPr>
            <a:xfrm>
              <a:off x="10160" y="16510"/>
              <a:ext cx="12595576" cy="5973483"/>
            </a:xfrm>
            <a:custGeom>
              <a:avLst/>
              <a:gdLst/>
              <a:ahLst/>
              <a:cxnLst/>
              <a:rect l="l" t="t" r="r" b="b"/>
              <a:pathLst>
                <a:path w="12595576" h="5973483">
                  <a:moveTo>
                    <a:pt x="12595576" y="5973483"/>
                  </a:moveTo>
                  <a:lnTo>
                    <a:pt x="0" y="5965863"/>
                  </a:lnTo>
                  <a:lnTo>
                    <a:pt x="0" y="2084987"/>
                  </a:lnTo>
                  <a:lnTo>
                    <a:pt x="17780" y="19050"/>
                  </a:lnTo>
                  <a:lnTo>
                    <a:pt x="6279317" y="0"/>
                  </a:lnTo>
                  <a:lnTo>
                    <a:pt x="12576526" y="5080"/>
                  </a:lnTo>
                  <a:close/>
                </a:path>
              </a:pathLst>
            </a:custGeom>
            <a:solidFill>
              <a:srgbClr val="FFFFFF"/>
            </a:solidFill>
          </p:spPr>
        </p:sp>
        <p:sp>
          <p:nvSpPr>
            <p:cNvPr id="7" name="Freeform 7"/>
            <p:cNvSpPr/>
            <p:nvPr/>
          </p:nvSpPr>
          <p:spPr>
            <a:xfrm>
              <a:off x="-3810" y="0"/>
              <a:ext cx="12624786" cy="6000153"/>
            </a:xfrm>
            <a:custGeom>
              <a:avLst/>
              <a:gdLst/>
              <a:ahLst/>
              <a:cxnLst/>
              <a:rect l="l" t="t" r="r" b="b"/>
              <a:pathLst>
                <a:path w="12624786" h="6000153">
                  <a:moveTo>
                    <a:pt x="12590496" y="21590"/>
                  </a:moveTo>
                  <a:cubicBezTo>
                    <a:pt x="12591766" y="34290"/>
                    <a:pt x="12591766" y="44450"/>
                    <a:pt x="12593036" y="54610"/>
                  </a:cubicBezTo>
                  <a:cubicBezTo>
                    <a:pt x="12595576" y="155231"/>
                    <a:pt x="12596846" y="286863"/>
                    <a:pt x="12599386" y="413793"/>
                  </a:cubicBezTo>
                  <a:cubicBezTo>
                    <a:pt x="12599386" y="597137"/>
                    <a:pt x="12612086" y="4212302"/>
                    <a:pt x="12618436" y="4395646"/>
                  </a:cubicBezTo>
                  <a:cubicBezTo>
                    <a:pt x="12624786" y="4673012"/>
                    <a:pt x="12620976" y="4955079"/>
                    <a:pt x="12620976" y="5232446"/>
                  </a:cubicBezTo>
                  <a:cubicBezTo>
                    <a:pt x="12620976" y="5476904"/>
                    <a:pt x="12622246" y="5702558"/>
                    <a:pt x="12623516" y="5939193"/>
                  </a:cubicBezTo>
                  <a:cubicBezTo>
                    <a:pt x="12623516" y="5960783"/>
                    <a:pt x="12623516" y="5974753"/>
                    <a:pt x="12623516" y="5998883"/>
                  </a:cubicBezTo>
                  <a:cubicBezTo>
                    <a:pt x="12600657" y="5998883"/>
                    <a:pt x="12580336" y="6000153"/>
                    <a:pt x="12524629" y="5998883"/>
                  </a:cubicBezTo>
                  <a:cubicBezTo>
                    <a:pt x="11879665" y="5993803"/>
                    <a:pt x="11224779" y="6000153"/>
                    <a:pt x="10579815" y="5995073"/>
                  </a:cubicBezTo>
                  <a:cubicBezTo>
                    <a:pt x="10192836" y="5991263"/>
                    <a:pt x="9815781" y="5993803"/>
                    <a:pt x="9428802" y="5991263"/>
                  </a:cubicBezTo>
                  <a:cubicBezTo>
                    <a:pt x="9250197" y="5989993"/>
                    <a:pt x="9071591" y="5988723"/>
                    <a:pt x="8892986" y="5987453"/>
                  </a:cubicBezTo>
                  <a:cubicBezTo>
                    <a:pt x="8783838" y="5987453"/>
                    <a:pt x="8684613" y="5988723"/>
                    <a:pt x="8575466" y="5988723"/>
                  </a:cubicBezTo>
                  <a:cubicBezTo>
                    <a:pt x="8297635" y="5987453"/>
                    <a:pt x="7533601" y="5988723"/>
                    <a:pt x="7255770" y="5987453"/>
                  </a:cubicBezTo>
                  <a:cubicBezTo>
                    <a:pt x="7057320" y="5986183"/>
                    <a:pt x="3088312" y="5995073"/>
                    <a:pt x="2889862" y="5993803"/>
                  </a:cubicBezTo>
                  <a:cubicBezTo>
                    <a:pt x="2840249" y="5993803"/>
                    <a:pt x="2780714" y="5995073"/>
                    <a:pt x="2731101" y="5995073"/>
                  </a:cubicBezTo>
                  <a:cubicBezTo>
                    <a:pt x="2612031" y="5995073"/>
                    <a:pt x="2502884" y="5996343"/>
                    <a:pt x="2383813" y="5996343"/>
                  </a:cubicBezTo>
                  <a:cubicBezTo>
                    <a:pt x="2086138" y="5996343"/>
                    <a:pt x="1798385" y="5995073"/>
                    <a:pt x="1500709" y="5993803"/>
                  </a:cubicBezTo>
                  <a:cubicBezTo>
                    <a:pt x="1322104" y="5992533"/>
                    <a:pt x="1143498" y="5991263"/>
                    <a:pt x="974816" y="5989993"/>
                  </a:cubicBezTo>
                  <a:cubicBezTo>
                    <a:pt x="657295" y="5988723"/>
                    <a:pt x="339774" y="5987453"/>
                    <a:pt x="48260" y="5987453"/>
                  </a:cubicBezTo>
                  <a:cubicBezTo>
                    <a:pt x="38100" y="5987453"/>
                    <a:pt x="29210" y="5987453"/>
                    <a:pt x="19050" y="5986183"/>
                  </a:cubicBezTo>
                  <a:cubicBezTo>
                    <a:pt x="10160" y="5984913"/>
                    <a:pt x="5080" y="5978563"/>
                    <a:pt x="7620" y="5969673"/>
                  </a:cubicBezTo>
                  <a:cubicBezTo>
                    <a:pt x="16510" y="5937614"/>
                    <a:pt x="12700" y="5820086"/>
                    <a:pt x="11430" y="5697857"/>
                  </a:cubicBezTo>
                  <a:cubicBezTo>
                    <a:pt x="10160" y="5448698"/>
                    <a:pt x="6350" y="5204239"/>
                    <a:pt x="7620" y="4955079"/>
                  </a:cubicBezTo>
                  <a:cubicBezTo>
                    <a:pt x="5080" y="4644805"/>
                    <a:pt x="0" y="803986"/>
                    <a:pt x="7620" y="489011"/>
                  </a:cubicBezTo>
                  <a:cubicBezTo>
                    <a:pt x="8890" y="427896"/>
                    <a:pt x="7620" y="362080"/>
                    <a:pt x="8890" y="300966"/>
                  </a:cubicBezTo>
                  <a:cubicBezTo>
                    <a:pt x="10160" y="202242"/>
                    <a:pt x="12700" y="94117"/>
                    <a:pt x="13970" y="44450"/>
                  </a:cubicBezTo>
                  <a:cubicBezTo>
                    <a:pt x="13970" y="41910"/>
                    <a:pt x="15240" y="39370"/>
                    <a:pt x="16510" y="38100"/>
                  </a:cubicBezTo>
                  <a:cubicBezTo>
                    <a:pt x="38100" y="35560"/>
                    <a:pt x="91711" y="30480"/>
                    <a:pt x="250472" y="29210"/>
                  </a:cubicBezTo>
                  <a:cubicBezTo>
                    <a:pt x="518380" y="25400"/>
                    <a:pt x="786288" y="22860"/>
                    <a:pt x="1064118" y="20320"/>
                  </a:cubicBezTo>
                  <a:cubicBezTo>
                    <a:pt x="1252646" y="17780"/>
                    <a:pt x="1441174" y="16510"/>
                    <a:pt x="1619779" y="13970"/>
                  </a:cubicBezTo>
                  <a:cubicBezTo>
                    <a:pt x="1798385" y="11430"/>
                    <a:pt x="1986913" y="8890"/>
                    <a:pt x="2165518" y="8890"/>
                  </a:cubicBezTo>
                  <a:cubicBezTo>
                    <a:pt x="2363968" y="7620"/>
                    <a:pt x="2562419" y="10160"/>
                    <a:pt x="2760869" y="8890"/>
                  </a:cubicBezTo>
                  <a:cubicBezTo>
                    <a:pt x="3008932" y="8890"/>
                    <a:pt x="7503834" y="6350"/>
                    <a:pt x="7751897" y="5080"/>
                  </a:cubicBezTo>
                  <a:cubicBezTo>
                    <a:pt x="7990037" y="3810"/>
                    <a:pt x="8228178" y="2540"/>
                    <a:pt x="8476240" y="2540"/>
                  </a:cubicBezTo>
                  <a:cubicBezTo>
                    <a:pt x="8883064" y="1270"/>
                    <a:pt x="9279965" y="0"/>
                    <a:pt x="9686788" y="0"/>
                  </a:cubicBezTo>
                  <a:cubicBezTo>
                    <a:pt x="9855471" y="0"/>
                    <a:pt x="10034076" y="2540"/>
                    <a:pt x="10202759" y="2540"/>
                  </a:cubicBezTo>
                  <a:cubicBezTo>
                    <a:pt x="10669117" y="3810"/>
                    <a:pt x="11145398" y="5080"/>
                    <a:pt x="11611757" y="7620"/>
                  </a:cubicBezTo>
                  <a:cubicBezTo>
                    <a:pt x="11859820" y="8890"/>
                    <a:pt x="12107883" y="12700"/>
                    <a:pt x="12355946" y="16510"/>
                  </a:cubicBezTo>
                  <a:cubicBezTo>
                    <a:pt x="12415481" y="16510"/>
                    <a:pt x="12475016" y="16510"/>
                    <a:pt x="12524629" y="16510"/>
                  </a:cubicBezTo>
                  <a:cubicBezTo>
                    <a:pt x="12571446" y="17780"/>
                    <a:pt x="12580336" y="20320"/>
                    <a:pt x="12590496" y="21590"/>
                  </a:cubicBezTo>
                  <a:close/>
                  <a:moveTo>
                    <a:pt x="12600657" y="5982373"/>
                  </a:moveTo>
                  <a:cubicBezTo>
                    <a:pt x="12601926" y="5965863"/>
                    <a:pt x="12603197" y="5953163"/>
                    <a:pt x="12603197" y="5940463"/>
                  </a:cubicBezTo>
                  <a:cubicBezTo>
                    <a:pt x="12601926" y="5679053"/>
                    <a:pt x="12600657" y="5429893"/>
                    <a:pt x="12600657" y="5161929"/>
                  </a:cubicBezTo>
                  <a:cubicBezTo>
                    <a:pt x="12600657" y="5039700"/>
                    <a:pt x="12603197" y="4917470"/>
                    <a:pt x="12601926" y="4795241"/>
                  </a:cubicBezTo>
                  <a:cubicBezTo>
                    <a:pt x="12601926" y="4682414"/>
                    <a:pt x="12600657" y="4564886"/>
                    <a:pt x="12599386" y="4452059"/>
                  </a:cubicBezTo>
                  <a:cubicBezTo>
                    <a:pt x="12594307" y="4278118"/>
                    <a:pt x="12582876" y="677056"/>
                    <a:pt x="12582876" y="503114"/>
                  </a:cubicBezTo>
                  <a:cubicBezTo>
                    <a:pt x="12580336" y="357379"/>
                    <a:pt x="12577797" y="206943"/>
                    <a:pt x="12575257" y="63500"/>
                  </a:cubicBezTo>
                  <a:cubicBezTo>
                    <a:pt x="12573986" y="44450"/>
                    <a:pt x="12572716" y="43180"/>
                    <a:pt x="12494862" y="41910"/>
                  </a:cubicBezTo>
                  <a:cubicBezTo>
                    <a:pt x="12465094" y="41910"/>
                    <a:pt x="12445248" y="41910"/>
                    <a:pt x="12415481" y="40640"/>
                  </a:cubicBezTo>
                  <a:cubicBezTo>
                    <a:pt x="12167418" y="36830"/>
                    <a:pt x="11909433" y="31750"/>
                    <a:pt x="11661370" y="30480"/>
                  </a:cubicBezTo>
                  <a:cubicBezTo>
                    <a:pt x="11056096" y="26670"/>
                    <a:pt x="10440899" y="25400"/>
                    <a:pt x="9835626" y="22860"/>
                  </a:cubicBezTo>
                  <a:cubicBezTo>
                    <a:pt x="9746323" y="22860"/>
                    <a:pt x="9647098" y="22860"/>
                    <a:pt x="9557796" y="22860"/>
                  </a:cubicBezTo>
                  <a:cubicBezTo>
                    <a:pt x="9408958" y="22860"/>
                    <a:pt x="9260120" y="22860"/>
                    <a:pt x="9121205" y="22860"/>
                  </a:cubicBezTo>
                  <a:cubicBezTo>
                    <a:pt x="8803684" y="22860"/>
                    <a:pt x="8486164" y="22860"/>
                    <a:pt x="8178565" y="24130"/>
                  </a:cubicBezTo>
                  <a:cubicBezTo>
                    <a:pt x="7910657" y="25400"/>
                    <a:pt x="3395910" y="29210"/>
                    <a:pt x="3128003" y="29210"/>
                  </a:cubicBezTo>
                  <a:cubicBezTo>
                    <a:pt x="2691412" y="29210"/>
                    <a:pt x="2254821" y="26670"/>
                    <a:pt x="1818230" y="33020"/>
                  </a:cubicBezTo>
                  <a:cubicBezTo>
                    <a:pt x="1590012" y="36830"/>
                    <a:pt x="1371717" y="36830"/>
                    <a:pt x="1153421" y="38100"/>
                  </a:cubicBezTo>
                  <a:cubicBezTo>
                    <a:pt x="776365" y="41910"/>
                    <a:pt x="399310" y="45720"/>
                    <a:pt x="49530" y="50800"/>
                  </a:cubicBezTo>
                  <a:cubicBezTo>
                    <a:pt x="36830" y="50800"/>
                    <a:pt x="34290" y="53340"/>
                    <a:pt x="33020" y="80013"/>
                  </a:cubicBezTo>
                  <a:cubicBezTo>
                    <a:pt x="31750" y="164633"/>
                    <a:pt x="31750" y="249254"/>
                    <a:pt x="30480" y="333874"/>
                  </a:cubicBezTo>
                  <a:cubicBezTo>
                    <a:pt x="29210" y="474908"/>
                    <a:pt x="26670" y="611240"/>
                    <a:pt x="25400" y="752274"/>
                  </a:cubicBezTo>
                  <a:cubicBezTo>
                    <a:pt x="20320" y="902710"/>
                    <a:pt x="26670" y="4578989"/>
                    <a:pt x="29210" y="4729426"/>
                  </a:cubicBezTo>
                  <a:cubicBezTo>
                    <a:pt x="29210" y="4889264"/>
                    <a:pt x="29210" y="5053803"/>
                    <a:pt x="30480" y="5213641"/>
                  </a:cubicBezTo>
                  <a:cubicBezTo>
                    <a:pt x="30480" y="5331170"/>
                    <a:pt x="33020" y="5448698"/>
                    <a:pt x="33020" y="5566226"/>
                  </a:cubicBezTo>
                  <a:cubicBezTo>
                    <a:pt x="33020" y="5693156"/>
                    <a:pt x="33020" y="5820087"/>
                    <a:pt x="31750" y="5940463"/>
                  </a:cubicBezTo>
                  <a:cubicBezTo>
                    <a:pt x="31750" y="5944273"/>
                    <a:pt x="31750" y="5946813"/>
                    <a:pt x="31750" y="5950623"/>
                  </a:cubicBezTo>
                  <a:cubicBezTo>
                    <a:pt x="31750" y="5960783"/>
                    <a:pt x="35560" y="5964593"/>
                    <a:pt x="44450" y="5964593"/>
                  </a:cubicBezTo>
                  <a:cubicBezTo>
                    <a:pt x="111556" y="5964593"/>
                    <a:pt x="250472" y="5965863"/>
                    <a:pt x="379465" y="5965863"/>
                  </a:cubicBezTo>
                  <a:cubicBezTo>
                    <a:pt x="567992" y="5965863"/>
                    <a:pt x="766443" y="5963323"/>
                    <a:pt x="954971" y="5965863"/>
                  </a:cubicBezTo>
                  <a:cubicBezTo>
                    <a:pt x="1262569" y="5969673"/>
                    <a:pt x="1570167" y="5972213"/>
                    <a:pt x="1877765" y="5970943"/>
                  </a:cubicBezTo>
                  <a:cubicBezTo>
                    <a:pt x="2076215" y="5969673"/>
                    <a:pt x="2264743" y="5972213"/>
                    <a:pt x="2463194" y="5972213"/>
                  </a:cubicBezTo>
                  <a:cubicBezTo>
                    <a:pt x="2750947" y="5972213"/>
                    <a:pt x="3038700" y="5970943"/>
                    <a:pt x="3326453" y="5972213"/>
                  </a:cubicBezTo>
                  <a:cubicBezTo>
                    <a:pt x="3753121" y="5973483"/>
                    <a:pt x="8436550" y="5963323"/>
                    <a:pt x="8873141" y="5965863"/>
                  </a:cubicBezTo>
                  <a:cubicBezTo>
                    <a:pt x="9061670" y="5967133"/>
                    <a:pt x="9250198" y="5968403"/>
                    <a:pt x="9428802" y="5968403"/>
                  </a:cubicBezTo>
                  <a:cubicBezTo>
                    <a:pt x="9756246" y="5970943"/>
                    <a:pt x="10073767" y="5967133"/>
                    <a:pt x="10401209" y="5970943"/>
                  </a:cubicBezTo>
                  <a:cubicBezTo>
                    <a:pt x="10669117" y="5973483"/>
                    <a:pt x="10937026" y="5973483"/>
                    <a:pt x="11204933" y="5976023"/>
                  </a:cubicBezTo>
                  <a:cubicBezTo>
                    <a:pt x="11601835" y="5979833"/>
                    <a:pt x="11998735" y="5982373"/>
                    <a:pt x="12395636" y="5983643"/>
                  </a:cubicBezTo>
                  <a:cubicBezTo>
                    <a:pt x="12544474" y="5983643"/>
                    <a:pt x="12580336" y="5982373"/>
                    <a:pt x="12600657" y="5982373"/>
                  </a:cubicBezTo>
                  <a:close/>
                </a:path>
              </a:pathLst>
            </a:custGeom>
            <a:solidFill>
              <a:srgbClr val="000000"/>
            </a:solidFill>
          </p:spPr>
        </p:sp>
      </p:grpSp>
      <p:pic>
        <p:nvPicPr>
          <p:cNvPr id="15" name="Picture 14">
            <a:extLst>
              <a:ext uri="{FF2B5EF4-FFF2-40B4-BE49-F238E27FC236}">
                <a16:creationId xmlns:a16="http://schemas.microsoft.com/office/drawing/2014/main" id="{8DC6D36A-7C81-5872-445C-E520C34D4FAF}"/>
              </a:ext>
            </a:extLst>
          </p:cNvPr>
          <p:cNvPicPr>
            <a:picLocks noChangeAspect="1"/>
          </p:cNvPicPr>
          <p:nvPr/>
        </p:nvPicPr>
        <p:blipFill>
          <a:blip r:embed="rId6"/>
          <a:stretch>
            <a:fillRect/>
          </a:stretch>
        </p:blipFill>
        <p:spPr>
          <a:xfrm rot="1070810" flipH="1">
            <a:off x="15723535" y="275304"/>
            <a:ext cx="2138873" cy="2179928"/>
          </a:xfrm>
          <a:prstGeom prst="rect">
            <a:avLst/>
          </a:prstGeom>
        </p:spPr>
      </p:pic>
      <p:pic>
        <p:nvPicPr>
          <p:cNvPr id="21" name="Picture 21">
            <a:extLst>
              <a:ext uri="{FF2B5EF4-FFF2-40B4-BE49-F238E27FC236}">
                <a16:creationId xmlns:a16="http://schemas.microsoft.com/office/drawing/2014/main" id="{46456EC9-82B3-6EEF-F467-68434A30131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13291541" y="8394777"/>
            <a:ext cx="3534087" cy="1846561"/>
          </a:xfrm>
          <a:prstGeom prst="rect">
            <a:avLst/>
          </a:prstGeom>
        </p:spPr>
      </p:pic>
      <p:pic>
        <p:nvPicPr>
          <p:cNvPr id="22" name="Picture 23">
            <a:extLst>
              <a:ext uri="{FF2B5EF4-FFF2-40B4-BE49-F238E27FC236}">
                <a16:creationId xmlns:a16="http://schemas.microsoft.com/office/drawing/2014/main" id="{411D0CA4-262F-30E2-1682-CC571F335EF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216245">
            <a:off x="13543693" y="8519991"/>
            <a:ext cx="1043755" cy="982435"/>
          </a:xfrm>
          <a:prstGeom prst="rect">
            <a:avLst/>
          </a:prstGeom>
        </p:spPr>
      </p:pic>
      <p:pic>
        <p:nvPicPr>
          <p:cNvPr id="23" name="Picture 24">
            <a:extLst>
              <a:ext uri="{FF2B5EF4-FFF2-40B4-BE49-F238E27FC236}">
                <a16:creationId xmlns:a16="http://schemas.microsoft.com/office/drawing/2014/main" id="{99CBAE89-EFB6-C250-54B9-D994A887075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204703">
            <a:off x="15438255" y="8273038"/>
            <a:ext cx="1043755" cy="982435"/>
          </a:xfrm>
          <a:prstGeom prst="rect">
            <a:avLst/>
          </a:prstGeom>
        </p:spPr>
      </p:pic>
      <p:pic>
        <p:nvPicPr>
          <p:cNvPr id="29" name="Picture 15">
            <a:extLst>
              <a:ext uri="{FF2B5EF4-FFF2-40B4-BE49-F238E27FC236}">
                <a16:creationId xmlns:a16="http://schemas.microsoft.com/office/drawing/2014/main" id="{6DE7615E-3797-E751-849F-CC9C8914722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68682" y="7113356"/>
            <a:ext cx="3686716" cy="2674545"/>
          </a:xfrm>
          <a:prstGeom prst="rect">
            <a:avLst/>
          </a:prstGeom>
        </p:spPr>
      </p:pic>
      <p:sp>
        <p:nvSpPr>
          <p:cNvPr id="26" name="TextBox 25">
            <a:extLst>
              <a:ext uri="{FF2B5EF4-FFF2-40B4-BE49-F238E27FC236}">
                <a16:creationId xmlns:a16="http://schemas.microsoft.com/office/drawing/2014/main" id="{AAE4FD2E-C11A-B4AA-A2A3-78A675020E90}"/>
              </a:ext>
            </a:extLst>
          </p:cNvPr>
          <p:cNvSpPr txBox="1"/>
          <p:nvPr/>
        </p:nvSpPr>
        <p:spPr>
          <a:xfrm>
            <a:off x="8664710" y="3018842"/>
            <a:ext cx="7954220" cy="5599760"/>
          </a:xfrm>
          <a:prstGeom prst="roundRect">
            <a:avLst/>
          </a:prstGeom>
          <a:solidFill>
            <a:srgbClr val="FFCC66"/>
          </a:solidFill>
        </p:spPr>
        <p:txBody>
          <a:bodyPr wrap="square" rtlCol="0">
            <a:spAutoFit/>
          </a:bodyPr>
          <a:lstStyle/>
          <a:p>
            <a:pPr>
              <a:lnSpc>
                <a:spcPct val="150000"/>
              </a:lnSpc>
            </a:pPr>
            <a:r>
              <a:rPr lang="vi-VN" sz="4400" dirty="0"/>
              <a:t>Khi nghe câu chuyện của cậu bé, nhà từ thiện và người trợ lí có phản ứng ngạc nhiên, lặng im; nhà từ thiện thì ôm cậu bé vào lòng.</a:t>
            </a:r>
            <a:endParaRPr lang="en-US" sz="8000" dirty="0"/>
          </a:p>
        </p:txBody>
      </p:sp>
      <p:sp>
        <p:nvSpPr>
          <p:cNvPr id="8" name="Arrow: Curved Down 7">
            <a:extLst>
              <a:ext uri="{FF2B5EF4-FFF2-40B4-BE49-F238E27FC236}">
                <a16:creationId xmlns:a16="http://schemas.microsoft.com/office/drawing/2014/main" id="{B4E2E235-2204-25F6-FA1A-A537296E9965}"/>
              </a:ext>
            </a:extLst>
          </p:cNvPr>
          <p:cNvSpPr/>
          <p:nvPr/>
        </p:nvSpPr>
        <p:spPr>
          <a:xfrm>
            <a:off x="7444226" y="2116074"/>
            <a:ext cx="3396279" cy="830292"/>
          </a:xfrm>
          <a:prstGeom prst="curved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ectangle 8">
            <a:extLst>
              <a:ext uri="{FF2B5EF4-FFF2-40B4-BE49-F238E27FC236}">
                <a16:creationId xmlns:a16="http://schemas.microsoft.com/office/drawing/2014/main" id="{F2E706F6-C5CA-486B-91C0-C42C0DAD54A7}"/>
              </a:ext>
            </a:extLst>
          </p:cNvPr>
          <p:cNvSpPr/>
          <p:nvPr/>
        </p:nvSpPr>
        <p:spPr>
          <a:xfrm>
            <a:off x="1943645" y="2635092"/>
            <a:ext cx="5586822" cy="4409797"/>
          </a:xfrm>
          <a:prstGeom prst="rect">
            <a:avLst/>
          </a:prstGeom>
        </p:spPr>
        <p:txBody>
          <a:bodyPr wrap="square">
            <a:spAutoFit/>
          </a:bodyPr>
          <a:lstStyle/>
          <a:p>
            <a:pPr>
              <a:lnSpc>
                <a:spcPct val="150000"/>
              </a:lnSpc>
            </a:pPr>
            <a:r>
              <a:rPr lang="en-US" sz="4800" dirty="0"/>
              <a:t>4.Nhà </a:t>
            </a:r>
            <a:r>
              <a:rPr lang="en-US" sz="4800" dirty="0" err="1"/>
              <a:t>từ</a:t>
            </a:r>
            <a:r>
              <a:rPr lang="en-US" sz="4800" dirty="0"/>
              <a:t> </a:t>
            </a:r>
            <a:r>
              <a:rPr lang="en-US" sz="4800" dirty="0" err="1"/>
              <a:t>thiện</a:t>
            </a:r>
            <a:r>
              <a:rPr lang="en-US" sz="4800" dirty="0"/>
              <a:t> </a:t>
            </a:r>
            <a:r>
              <a:rPr lang="en-US" sz="4800" dirty="0" err="1"/>
              <a:t>và</a:t>
            </a:r>
            <a:r>
              <a:rPr lang="en-US" sz="4800" dirty="0"/>
              <a:t> </a:t>
            </a:r>
            <a:r>
              <a:rPr lang="en-US" sz="4800" dirty="0" err="1"/>
              <a:t>người</a:t>
            </a:r>
            <a:r>
              <a:rPr lang="en-US" sz="4800" dirty="0"/>
              <a:t> </a:t>
            </a:r>
            <a:r>
              <a:rPr lang="en-US" sz="4800" dirty="0" err="1"/>
              <a:t>trợ</a:t>
            </a:r>
            <a:r>
              <a:rPr lang="en-US" sz="4800" dirty="0"/>
              <a:t> </a:t>
            </a:r>
            <a:r>
              <a:rPr lang="en-US" sz="4800" dirty="0" err="1"/>
              <a:t>lí</a:t>
            </a:r>
            <a:r>
              <a:rPr lang="en-US" sz="4800" dirty="0"/>
              <a:t> </a:t>
            </a:r>
            <a:r>
              <a:rPr lang="en-US" sz="4800" dirty="0" err="1"/>
              <a:t>phản</a:t>
            </a:r>
            <a:r>
              <a:rPr lang="en-US" sz="4800" dirty="0"/>
              <a:t> </a:t>
            </a:r>
            <a:r>
              <a:rPr lang="en-US" sz="4800" dirty="0" err="1"/>
              <a:t>ứng</a:t>
            </a:r>
            <a:r>
              <a:rPr lang="en-US" sz="4800" dirty="0"/>
              <a:t> </a:t>
            </a:r>
            <a:r>
              <a:rPr lang="en-US" sz="4800" dirty="0" err="1"/>
              <a:t>thế</a:t>
            </a:r>
            <a:r>
              <a:rPr lang="en-US" sz="4800" dirty="0"/>
              <a:t> </a:t>
            </a:r>
            <a:r>
              <a:rPr lang="en-US" sz="4800" dirty="0" err="1"/>
              <a:t>nào</a:t>
            </a:r>
            <a:r>
              <a:rPr lang="en-US" sz="4800" dirty="0"/>
              <a:t> </a:t>
            </a:r>
            <a:r>
              <a:rPr lang="en-US" sz="4800" dirty="0" err="1"/>
              <a:t>khi</a:t>
            </a:r>
            <a:r>
              <a:rPr lang="en-US" sz="4800" dirty="0"/>
              <a:t> </a:t>
            </a:r>
            <a:r>
              <a:rPr lang="en-US" sz="4800" dirty="0" err="1"/>
              <a:t>nghe</a:t>
            </a:r>
            <a:r>
              <a:rPr lang="en-US" sz="4800" dirty="0"/>
              <a:t> </a:t>
            </a:r>
            <a:r>
              <a:rPr lang="en-US" sz="4800" dirty="0" err="1"/>
              <a:t>câu</a:t>
            </a:r>
            <a:r>
              <a:rPr lang="en-US" sz="4800" dirty="0"/>
              <a:t> </a:t>
            </a:r>
            <a:r>
              <a:rPr lang="en-US" sz="4800" dirty="0" err="1"/>
              <a:t>chuyện</a:t>
            </a:r>
            <a:r>
              <a:rPr lang="en-US" sz="4800" dirty="0"/>
              <a:t> </a:t>
            </a:r>
            <a:r>
              <a:rPr lang="en-US" sz="4800" dirty="0" err="1"/>
              <a:t>của</a:t>
            </a:r>
            <a:r>
              <a:rPr lang="en-US" sz="4800" dirty="0"/>
              <a:t> </a:t>
            </a:r>
            <a:r>
              <a:rPr lang="en-US" sz="4800" dirty="0" err="1"/>
              <a:t>cậu</a:t>
            </a:r>
            <a:r>
              <a:rPr lang="en-US" sz="4800" dirty="0"/>
              <a:t> </a:t>
            </a:r>
            <a:r>
              <a:rPr lang="en-US" sz="4800" dirty="0" err="1"/>
              <a:t>bé</a:t>
            </a:r>
            <a:r>
              <a:rPr lang="en-US" sz="4800" dirty="0"/>
              <a:t>?</a:t>
            </a:r>
          </a:p>
        </p:txBody>
      </p:sp>
    </p:spTree>
    <p:extLst>
      <p:ext uri="{BB962C8B-B14F-4D97-AF65-F5344CB8AC3E}">
        <p14:creationId xmlns:p14="http://schemas.microsoft.com/office/powerpoint/2010/main" val="260084725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1" presetClass="path" presetSubtype="0" accel="50000" decel="50000" fill="hold" nodeType="withEffect">
                                  <p:stCondLst>
                                    <p:cond delay="0"/>
                                  </p:stCondLst>
                                  <p:childTnLst>
                                    <p:animMotion origin="layout" path="M 0 0 C 0.069 0 0.125 0.056 0.125 0.125 C 0.125 0.194 0.069 0.25 0 0.25 C -0.069 0.25 -0.125 0.194 -0.125 0.125 C -0.125 0.056 -0.069 0 0 0 Z" pathEditMode="relative" ptsTypes="">
                                      <p:cBhvr>
                                        <p:cTn id="16" dur="2000" fill="hold"/>
                                        <p:tgtEl>
                                          <p:spTgt spid="15"/>
                                        </p:tgtEl>
                                        <p:attrNameLst>
                                          <p:attrName>ppt_x</p:attrName>
                                          <p:attrName>ppt_y</p:attrName>
                                        </p:attrNameLst>
                                      </p:cBhvr>
                                    </p:animMotion>
                                  </p:childTnLst>
                                </p:cTn>
                              </p:par>
                              <p:par>
                                <p:cTn id="17" presetID="2" presetClass="entr" presetSubtype="4"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par>
                                <p:cTn id="21" presetID="45"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2000"/>
                                        <p:tgtEl>
                                          <p:spTgt spid="22"/>
                                        </p:tgtEl>
                                      </p:cBhvr>
                                    </p:animEffect>
                                    <p:anim calcmode="lin" valueType="num">
                                      <p:cBhvr>
                                        <p:cTn id="24" dur="2000" fill="hold"/>
                                        <p:tgtEl>
                                          <p:spTgt spid="22"/>
                                        </p:tgtEl>
                                        <p:attrNameLst>
                                          <p:attrName>ppt_w</p:attrName>
                                        </p:attrNameLst>
                                      </p:cBhvr>
                                      <p:tavLst>
                                        <p:tav tm="0" fmla="#ppt_w*sin(2.5*pi*$)">
                                          <p:val>
                                            <p:fltVal val="0"/>
                                          </p:val>
                                        </p:tav>
                                        <p:tav tm="100000">
                                          <p:val>
                                            <p:fltVal val="1"/>
                                          </p:val>
                                        </p:tav>
                                      </p:tavLst>
                                    </p:anim>
                                    <p:anim calcmode="lin" valueType="num">
                                      <p:cBhvr>
                                        <p:cTn id="25" dur="2000" fill="hold"/>
                                        <p:tgtEl>
                                          <p:spTgt spid="22"/>
                                        </p:tgtEl>
                                        <p:attrNameLst>
                                          <p:attrName>ppt_h</p:attrName>
                                        </p:attrNameLst>
                                      </p:cBhvr>
                                      <p:tavLst>
                                        <p:tav tm="0">
                                          <p:val>
                                            <p:strVal val="#ppt_h"/>
                                          </p:val>
                                        </p:tav>
                                        <p:tav tm="100000">
                                          <p:val>
                                            <p:strVal val="#ppt_h"/>
                                          </p:val>
                                        </p:tav>
                                      </p:tavLst>
                                    </p:anim>
                                  </p:childTnLst>
                                </p:cTn>
                              </p:par>
                              <p:par>
                                <p:cTn id="26" presetID="45" presetClass="entr" presetSubtype="0"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2000"/>
                                        <p:tgtEl>
                                          <p:spTgt spid="23"/>
                                        </p:tgtEl>
                                      </p:cBhvr>
                                    </p:animEffect>
                                    <p:anim calcmode="lin" valueType="num">
                                      <p:cBhvr>
                                        <p:cTn id="29" dur="2000" fill="hold"/>
                                        <p:tgtEl>
                                          <p:spTgt spid="23"/>
                                        </p:tgtEl>
                                        <p:attrNameLst>
                                          <p:attrName>ppt_w</p:attrName>
                                        </p:attrNameLst>
                                      </p:cBhvr>
                                      <p:tavLst>
                                        <p:tav tm="0" fmla="#ppt_w*sin(2.5*pi*$)">
                                          <p:val>
                                            <p:fltVal val="0"/>
                                          </p:val>
                                        </p:tav>
                                        <p:tav tm="100000">
                                          <p:val>
                                            <p:fltVal val="1"/>
                                          </p:val>
                                        </p:tav>
                                      </p:tavLst>
                                    </p:anim>
                                    <p:anim calcmode="lin" valueType="num">
                                      <p:cBhvr>
                                        <p:cTn id="30" dur="2000" fill="hold"/>
                                        <p:tgtEl>
                                          <p:spTgt spid="23"/>
                                        </p:tgtEl>
                                        <p:attrNameLst>
                                          <p:attrName>ppt_h</p:attrName>
                                        </p:attrNameLst>
                                      </p:cBhvr>
                                      <p:tavLst>
                                        <p:tav tm="0">
                                          <p:val>
                                            <p:strVal val="#ppt_h"/>
                                          </p:val>
                                        </p:tav>
                                        <p:tav tm="100000">
                                          <p:val>
                                            <p:strVal val="#ppt_h"/>
                                          </p:val>
                                        </p:tav>
                                      </p:tavLst>
                                    </p:anim>
                                  </p:childTnLst>
                                </p:cTn>
                              </p:par>
                              <p:par>
                                <p:cTn id="31" presetID="2" presetClass="entr" presetSubtype="8"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anim calcmode="lin" valueType="num">
                                      <p:cBhvr additive="base">
                                        <p:cTn id="33" dur="500" fill="hold"/>
                                        <p:tgtEl>
                                          <p:spTgt spid="29"/>
                                        </p:tgtEl>
                                        <p:attrNameLst>
                                          <p:attrName>ppt_x</p:attrName>
                                        </p:attrNameLst>
                                      </p:cBhvr>
                                      <p:tavLst>
                                        <p:tav tm="0">
                                          <p:val>
                                            <p:strVal val="0-#ppt_w/2"/>
                                          </p:val>
                                        </p:tav>
                                        <p:tav tm="100000">
                                          <p:val>
                                            <p:strVal val="#ppt_x"/>
                                          </p:val>
                                        </p:tav>
                                      </p:tavLst>
                                    </p:anim>
                                    <p:anim calcmode="lin" valueType="num">
                                      <p:cBhvr additive="base">
                                        <p:cTn id="34"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1000"/>
                                        <p:tgtEl>
                                          <p:spTgt spid="8"/>
                                        </p:tgtEl>
                                      </p:cBhvr>
                                    </p:animEffect>
                                    <p:anim calcmode="lin" valueType="num">
                                      <p:cBhvr>
                                        <p:cTn id="46" dur="1000" fill="hold"/>
                                        <p:tgtEl>
                                          <p:spTgt spid="8"/>
                                        </p:tgtEl>
                                        <p:attrNameLst>
                                          <p:attrName>ppt_x</p:attrName>
                                        </p:attrNameLst>
                                      </p:cBhvr>
                                      <p:tavLst>
                                        <p:tav tm="0">
                                          <p:val>
                                            <p:strVal val="#ppt_x"/>
                                          </p:val>
                                        </p:tav>
                                        <p:tav tm="100000">
                                          <p:val>
                                            <p:strVal val="#ppt_x"/>
                                          </p:val>
                                        </p:tav>
                                      </p:tavLst>
                                    </p:anim>
                                    <p:anim calcmode="lin" valueType="num">
                                      <p:cBhvr>
                                        <p:cTn id="4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6" presetClass="entr" presetSubtype="16" fill="hold" grpId="0"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circle(in)">
                                      <p:cBhvr>
                                        <p:cTn id="52"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8" grpId="0" animBg="1"/>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5071"/>
          <a:stretch>
            <a:fillRect/>
          </a:stretch>
        </p:blipFill>
        <p:spPr>
          <a:xfrm rot="-10800000">
            <a:off x="13729131" y="0"/>
            <a:ext cx="4558869" cy="10287000"/>
          </a:xfrm>
          <a:prstGeom prst="rect">
            <a:avLst/>
          </a:prstGeom>
        </p:spPr>
      </p:pic>
      <p:grpSp>
        <p:nvGrpSpPr>
          <p:cNvPr id="4" name="Group 4"/>
          <p:cNvGrpSpPr/>
          <p:nvPr/>
        </p:nvGrpSpPr>
        <p:grpSpPr>
          <a:xfrm>
            <a:off x="2936965" y="169987"/>
            <a:ext cx="12698827" cy="1999365"/>
            <a:chOff x="0" y="0"/>
            <a:chExt cx="11734158" cy="5952369"/>
          </a:xfrm>
        </p:grpSpPr>
        <p:sp>
          <p:nvSpPr>
            <p:cNvPr id="5" name="Freeform 5"/>
            <p:cNvSpPr/>
            <p:nvPr/>
          </p:nvSpPr>
          <p:spPr>
            <a:xfrm>
              <a:off x="10160" y="16510"/>
              <a:ext cx="11711298" cy="5924429"/>
            </a:xfrm>
            <a:custGeom>
              <a:avLst/>
              <a:gdLst/>
              <a:ahLst/>
              <a:cxnLst/>
              <a:rect l="l" t="t" r="r" b="b"/>
              <a:pathLst>
                <a:path w="11711298" h="5924429">
                  <a:moveTo>
                    <a:pt x="11711298" y="5924429"/>
                  </a:moveTo>
                  <a:lnTo>
                    <a:pt x="0" y="5916809"/>
                  </a:lnTo>
                  <a:lnTo>
                    <a:pt x="0" y="2067974"/>
                  </a:lnTo>
                  <a:lnTo>
                    <a:pt x="17780" y="19050"/>
                  </a:lnTo>
                  <a:lnTo>
                    <a:pt x="5838314" y="0"/>
                  </a:lnTo>
                  <a:lnTo>
                    <a:pt x="11692248" y="5080"/>
                  </a:lnTo>
                  <a:close/>
                </a:path>
              </a:pathLst>
            </a:custGeom>
            <a:solidFill>
              <a:srgbClr val="FFFFFF"/>
            </a:solidFill>
          </p:spPr>
        </p:sp>
        <p:sp>
          <p:nvSpPr>
            <p:cNvPr id="6" name="Freeform 6"/>
            <p:cNvSpPr/>
            <p:nvPr/>
          </p:nvSpPr>
          <p:spPr>
            <a:xfrm>
              <a:off x="-3810" y="0"/>
              <a:ext cx="11740508" cy="5951099"/>
            </a:xfrm>
            <a:custGeom>
              <a:avLst/>
              <a:gdLst/>
              <a:ahLst/>
              <a:cxnLst/>
              <a:rect l="l" t="t" r="r" b="b"/>
              <a:pathLst>
                <a:path w="11740508" h="5951099">
                  <a:moveTo>
                    <a:pt x="11706218" y="21590"/>
                  </a:moveTo>
                  <a:cubicBezTo>
                    <a:pt x="11707489" y="34290"/>
                    <a:pt x="11707489" y="44450"/>
                    <a:pt x="11708758" y="54610"/>
                  </a:cubicBezTo>
                  <a:cubicBezTo>
                    <a:pt x="11711298" y="154472"/>
                    <a:pt x="11712568" y="285004"/>
                    <a:pt x="11715108" y="410875"/>
                  </a:cubicBezTo>
                  <a:cubicBezTo>
                    <a:pt x="11715108" y="592687"/>
                    <a:pt x="11727808" y="4177661"/>
                    <a:pt x="11734158" y="4359473"/>
                  </a:cubicBezTo>
                  <a:cubicBezTo>
                    <a:pt x="11740508" y="4634523"/>
                    <a:pt x="11736698" y="4914235"/>
                    <a:pt x="11736698" y="5189284"/>
                  </a:cubicBezTo>
                  <a:cubicBezTo>
                    <a:pt x="11736698" y="5431701"/>
                    <a:pt x="11737968" y="5655471"/>
                    <a:pt x="11739239" y="5890139"/>
                  </a:cubicBezTo>
                  <a:cubicBezTo>
                    <a:pt x="11739239" y="5911729"/>
                    <a:pt x="11739239" y="5925699"/>
                    <a:pt x="11739239" y="5949829"/>
                  </a:cubicBezTo>
                  <a:cubicBezTo>
                    <a:pt x="11716378" y="5949829"/>
                    <a:pt x="11696058" y="5951099"/>
                    <a:pt x="11643219" y="5949829"/>
                  </a:cubicBezTo>
                  <a:cubicBezTo>
                    <a:pt x="11043838" y="5944749"/>
                    <a:pt x="10435237" y="5951099"/>
                    <a:pt x="9835857" y="5946019"/>
                  </a:cubicBezTo>
                  <a:cubicBezTo>
                    <a:pt x="9476229" y="5942209"/>
                    <a:pt x="9125822" y="5944749"/>
                    <a:pt x="8766194" y="5942209"/>
                  </a:cubicBezTo>
                  <a:cubicBezTo>
                    <a:pt x="8600212" y="5940939"/>
                    <a:pt x="8434230" y="5939669"/>
                    <a:pt x="8268247" y="5938399"/>
                  </a:cubicBezTo>
                  <a:cubicBezTo>
                    <a:pt x="8166813" y="5938399"/>
                    <a:pt x="8074601" y="5939669"/>
                    <a:pt x="7973168" y="5939669"/>
                  </a:cubicBezTo>
                  <a:cubicBezTo>
                    <a:pt x="7714973" y="5938399"/>
                    <a:pt x="7004938" y="5939669"/>
                    <a:pt x="6746743" y="5938399"/>
                  </a:cubicBezTo>
                  <a:cubicBezTo>
                    <a:pt x="6562319" y="5937129"/>
                    <a:pt x="2873826" y="5946019"/>
                    <a:pt x="2689401" y="5944749"/>
                  </a:cubicBezTo>
                  <a:cubicBezTo>
                    <a:pt x="2643295" y="5944749"/>
                    <a:pt x="2587967" y="5946019"/>
                    <a:pt x="2541861" y="5946019"/>
                  </a:cubicBezTo>
                  <a:cubicBezTo>
                    <a:pt x="2431206" y="5946019"/>
                    <a:pt x="2329773" y="5947289"/>
                    <a:pt x="2219118" y="5947289"/>
                  </a:cubicBezTo>
                  <a:cubicBezTo>
                    <a:pt x="1942481" y="5947289"/>
                    <a:pt x="1675065" y="5946019"/>
                    <a:pt x="1398428" y="5944749"/>
                  </a:cubicBezTo>
                  <a:cubicBezTo>
                    <a:pt x="1232446" y="5943479"/>
                    <a:pt x="1066464" y="5942209"/>
                    <a:pt x="909703" y="5940939"/>
                  </a:cubicBezTo>
                  <a:cubicBezTo>
                    <a:pt x="614623" y="5939669"/>
                    <a:pt x="319544" y="5938399"/>
                    <a:pt x="48260" y="5938399"/>
                  </a:cubicBezTo>
                  <a:cubicBezTo>
                    <a:pt x="38100" y="5938399"/>
                    <a:pt x="29210" y="5938399"/>
                    <a:pt x="19050" y="5937129"/>
                  </a:cubicBezTo>
                  <a:cubicBezTo>
                    <a:pt x="10160" y="5935859"/>
                    <a:pt x="5080" y="5929509"/>
                    <a:pt x="7620" y="5920619"/>
                  </a:cubicBezTo>
                  <a:cubicBezTo>
                    <a:pt x="16510" y="5888564"/>
                    <a:pt x="12700" y="5772017"/>
                    <a:pt x="11430" y="5650809"/>
                  </a:cubicBezTo>
                  <a:cubicBezTo>
                    <a:pt x="10160" y="5403730"/>
                    <a:pt x="6350" y="5161313"/>
                    <a:pt x="7620" y="4914235"/>
                  </a:cubicBezTo>
                  <a:cubicBezTo>
                    <a:pt x="5080" y="4606552"/>
                    <a:pt x="0" y="797809"/>
                    <a:pt x="7620" y="485464"/>
                  </a:cubicBezTo>
                  <a:cubicBezTo>
                    <a:pt x="8890" y="424860"/>
                    <a:pt x="7620" y="359594"/>
                    <a:pt x="8890" y="298990"/>
                  </a:cubicBezTo>
                  <a:cubicBezTo>
                    <a:pt x="10160" y="201091"/>
                    <a:pt x="12700" y="93868"/>
                    <a:pt x="13970" y="44450"/>
                  </a:cubicBezTo>
                  <a:cubicBezTo>
                    <a:pt x="13970" y="41910"/>
                    <a:pt x="15240" y="39370"/>
                    <a:pt x="16510" y="38100"/>
                  </a:cubicBezTo>
                  <a:cubicBezTo>
                    <a:pt x="38100" y="35560"/>
                    <a:pt x="89013" y="30480"/>
                    <a:pt x="236553" y="29210"/>
                  </a:cubicBezTo>
                  <a:cubicBezTo>
                    <a:pt x="485526" y="25400"/>
                    <a:pt x="734500" y="22860"/>
                    <a:pt x="992694" y="20320"/>
                  </a:cubicBezTo>
                  <a:cubicBezTo>
                    <a:pt x="1167897" y="17780"/>
                    <a:pt x="1343101" y="16510"/>
                    <a:pt x="1509083" y="13970"/>
                  </a:cubicBezTo>
                  <a:cubicBezTo>
                    <a:pt x="1675065" y="11430"/>
                    <a:pt x="1850269" y="8890"/>
                    <a:pt x="2016251" y="8890"/>
                  </a:cubicBezTo>
                  <a:cubicBezTo>
                    <a:pt x="2200676" y="7620"/>
                    <a:pt x="2385100" y="10160"/>
                    <a:pt x="2569525" y="8890"/>
                  </a:cubicBezTo>
                  <a:cubicBezTo>
                    <a:pt x="2800056" y="8890"/>
                    <a:pt x="6977274" y="6350"/>
                    <a:pt x="7207805" y="5080"/>
                  </a:cubicBezTo>
                  <a:cubicBezTo>
                    <a:pt x="7429115" y="3810"/>
                    <a:pt x="7650425" y="2540"/>
                    <a:pt x="7880956" y="2540"/>
                  </a:cubicBezTo>
                  <a:cubicBezTo>
                    <a:pt x="8259026" y="1270"/>
                    <a:pt x="8627876" y="0"/>
                    <a:pt x="9005946" y="0"/>
                  </a:cubicBezTo>
                  <a:cubicBezTo>
                    <a:pt x="9162707" y="0"/>
                    <a:pt x="9328689" y="2540"/>
                    <a:pt x="9485450" y="2540"/>
                  </a:cubicBezTo>
                  <a:cubicBezTo>
                    <a:pt x="9918848" y="3810"/>
                    <a:pt x="10361467" y="5080"/>
                    <a:pt x="10794865" y="7620"/>
                  </a:cubicBezTo>
                  <a:cubicBezTo>
                    <a:pt x="11025396" y="8890"/>
                    <a:pt x="11255927" y="12700"/>
                    <a:pt x="11486458" y="16510"/>
                  </a:cubicBezTo>
                  <a:cubicBezTo>
                    <a:pt x="11541785" y="16510"/>
                    <a:pt x="11597112" y="16510"/>
                    <a:pt x="11643219" y="16510"/>
                  </a:cubicBezTo>
                  <a:cubicBezTo>
                    <a:pt x="11687168" y="17780"/>
                    <a:pt x="11696058" y="20320"/>
                    <a:pt x="11706218" y="21590"/>
                  </a:cubicBezTo>
                  <a:close/>
                  <a:moveTo>
                    <a:pt x="11716379" y="5933319"/>
                  </a:moveTo>
                  <a:cubicBezTo>
                    <a:pt x="11717648" y="5916809"/>
                    <a:pt x="11718918" y="5904109"/>
                    <a:pt x="11718918" y="5891409"/>
                  </a:cubicBezTo>
                  <a:cubicBezTo>
                    <a:pt x="11717648" y="5632162"/>
                    <a:pt x="11716379" y="5385083"/>
                    <a:pt x="11716379" y="5119357"/>
                  </a:cubicBezTo>
                  <a:cubicBezTo>
                    <a:pt x="11716379" y="4998148"/>
                    <a:pt x="11718918" y="4876940"/>
                    <a:pt x="11717648" y="4755731"/>
                  </a:cubicBezTo>
                  <a:cubicBezTo>
                    <a:pt x="11717648" y="4643847"/>
                    <a:pt x="11716379" y="4527300"/>
                    <a:pt x="11715108" y="4415415"/>
                  </a:cubicBezTo>
                  <a:cubicBezTo>
                    <a:pt x="11710029" y="4242926"/>
                    <a:pt x="11698598" y="671939"/>
                    <a:pt x="11698598" y="499450"/>
                  </a:cubicBezTo>
                  <a:cubicBezTo>
                    <a:pt x="11696058" y="354932"/>
                    <a:pt x="11693518" y="205753"/>
                    <a:pt x="11690979" y="63500"/>
                  </a:cubicBezTo>
                  <a:cubicBezTo>
                    <a:pt x="11689708" y="44450"/>
                    <a:pt x="11688439" y="43180"/>
                    <a:pt x="11615555" y="41910"/>
                  </a:cubicBezTo>
                  <a:cubicBezTo>
                    <a:pt x="11587891" y="41910"/>
                    <a:pt x="11569449" y="41910"/>
                    <a:pt x="11541786" y="40640"/>
                  </a:cubicBezTo>
                  <a:cubicBezTo>
                    <a:pt x="11311255" y="36830"/>
                    <a:pt x="11071503" y="31750"/>
                    <a:pt x="10840972" y="30480"/>
                  </a:cubicBezTo>
                  <a:cubicBezTo>
                    <a:pt x="10278477" y="26670"/>
                    <a:pt x="9706760" y="25400"/>
                    <a:pt x="9144264" y="22860"/>
                  </a:cubicBezTo>
                  <a:cubicBezTo>
                    <a:pt x="9061273" y="22860"/>
                    <a:pt x="8969061" y="22860"/>
                    <a:pt x="8886070" y="22860"/>
                  </a:cubicBezTo>
                  <a:cubicBezTo>
                    <a:pt x="8747751" y="22860"/>
                    <a:pt x="8609434" y="22860"/>
                    <a:pt x="8480336" y="22860"/>
                  </a:cubicBezTo>
                  <a:cubicBezTo>
                    <a:pt x="8185256" y="22860"/>
                    <a:pt x="7890177" y="22860"/>
                    <a:pt x="7604319" y="24130"/>
                  </a:cubicBezTo>
                  <a:cubicBezTo>
                    <a:pt x="7355345" y="25400"/>
                    <a:pt x="3159684" y="29210"/>
                    <a:pt x="2910711" y="29210"/>
                  </a:cubicBezTo>
                  <a:cubicBezTo>
                    <a:pt x="2504977" y="29210"/>
                    <a:pt x="2099242" y="26670"/>
                    <a:pt x="1693508" y="33020"/>
                  </a:cubicBezTo>
                  <a:cubicBezTo>
                    <a:pt x="1481419" y="36830"/>
                    <a:pt x="1278552" y="36830"/>
                    <a:pt x="1075685" y="38100"/>
                  </a:cubicBezTo>
                  <a:cubicBezTo>
                    <a:pt x="725278" y="41910"/>
                    <a:pt x="374871" y="45720"/>
                    <a:pt x="49530" y="50800"/>
                  </a:cubicBezTo>
                  <a:cubicBezTo>
                    <a:pt x="36830" y="50800"/>
                    <a:pt x="34290" y="53340"/>
                    <a:pt x="33020" y="79882"/>
                  </a:cubicBezTo>
                  <a:cubicBezTo>
                    <a:pt x="31750" y="163796"/>
                    <a:pt x="31750" y="247709"/>
                    <a:pt x="30480" y="331623"/>
                  </a:cubicBezTo>
                  <a:cubicBezTo>
                    <a:pt x="29210" y="471479"/>
                    <a:pt x="26670" y="606673"/>
                    <a:pt x="25400" y="746529"/>
                  </a:cubicBezTo>
                  <a:cubicBezTo>
                    <a:pt x="20320" y="895708"/>
                    <a:pt x="26670" y="4541286"/>
                    <a:pt x="29210" y="4690465"/>
                  </a:cubicBezTo>
                  <a:cubicBezTo>
                    <a:pt x="29210" y="4848969"/>
                    <a:pt x="29210" y="5012134"/>
                    <a:pt x="30480" y="5170637"/>
                  </a:cubicBezTo>
                  <a:cubicBezTo>
                    <a:pt x="30480" y="5287184"/>
                    <a:pt x="33020" y="5403730"/>
                    <a:pt x="33020" y="5520277"/>
                  </a:cubicBezTo>
                  <a:cubicBezTo>
                    <a:pt x="33020" y="5646147"/>
                    <a:pt x="33020" y="5772017"/>
                    <a:pt x="31750" y="5891409"/>
                  </a:cubicBezTo>
                  <a:cubicBezTo>
                    <a:pt x="31750" y="5895219"/>
                    <a:pt x="31750" y="5897759"/>
                    <a:pt x="31750" y="5901569"/>
                  </a:cubicBezTo>
                  <a:cubicBezTo>
                    <a:pt x="31750" y="5911729"/>
                    <a:pt x="35560" y="5915539"/>
                    <a:pt x="44450" y="5915539"/>
                  </a:cubicBezTo>
                  <a:cubicBezTo>
                    <a:pt x="107456" y="5915539"/>
                    <a:pt x="236553" y="5916809"/>
                    <a:pt x="356429" y="5916809"/>
                  </a:cubicBezTo>
                  <a:cubicBezTo>
                    <a:pt x="531632" y="5916809"/>
                    <a:pt x="716057" y="5914269"/>
                    <a:pt x="891260" y="5916809"/>
                  </a:cubicBezTo>
                  <a:cubicBezTo>
                    <a:pt x="1177119" y="5920619"/>
                    <a:pt x="1462977" y="5923159"/>
                    <a:pt x="1748835" y="5921889"/>
                  </a:cubicBezTo>
                  <a:cubicBezTo>
                    <a:pt x="1933260" y="5920619"/>
                    <a:pt x="2108463" y="5923159"/>
                    <a:pt x="2292888" y="5923159"/>
                  </a:cubicBezTo>
                  <a:cubicBezTo>
                    <a:pt x="2560304" y="5923159"/>
                    <a:pt x="2827720" y="5921889"/>
                    <a:pt x="3095135" y="5923159"/>
                  </a:cubicBezTo>
                  <a:cubicBezTo>
                    <a:pt x="3491648" y="5924429"/>
                    <a:pt x="7844070" y="5914269"/>
                    <a:pt x="8249805" y="5916809"/>
                  </a:cubicBezTo>
                  <a:cubicBezTo>
                    <a:pt x="8425008" y="5918079"/>
                    <a:pt x="8600212" y="5919349"/>
                    <a:pt x="8766194" y="5919349"/>
                  </a:cubicBezTo>
                  <a:cubicBezTo>
                    <a:pt x="9070495" y="5921889"/>
                    <a:pt x="9365574" y="5918079"/>
                    <a:pt x="9669875" y="5921889"/>
                  </a:cubicBezTo>
                  <a:cubicBezTo>
                    <a:pt x="9918848" y="5924429"/>
                    <a:pt x="10167821" y="5924429"/>
                    <a:pt x="10416795" y="5926969"/>
                  </a:cubicBezTo>
                  <a:cubicBezTo>
                    <a:pt x="10785644" y="5930779"/>
                    <a:pt x="11154494" y="5933319"/>
                    <a:pt x="11523343" y="5934589"/>
                  </a:cubicBezTo>
                  <a:cubicBezTo>
                    <a:pt x="11661661" y="5934589"/>
                    <a:pt x="11696058" y="5933319"/>
                    <a:pt x="11716379" y="5933319"/>
                  </a:cubicBezTo>
                  <a:close/>
                </a:path>
              </a:pathLst>
            </a:custGeom>
            <a:solidFill>
              <a:srgbClr val="000000"/>
            </a:solidFill>
          </p:spPr>
        </p:sp>
      </p:grpSp>
      <p:sp>
        <p:nvSpPr>
          <p:cNvPr id="8" name="TextBox 8"/>
          <p:cNvSpPr txBox="1"/>
          <p:nvPr/>
        </p:nvSpPr>
        <p:spPr>
          <a:xfrm>
            <a:off x="3960211" y="541950"/>
            <a:ext cx="10579831" cy="1354217"/>
          </a:xfrm>
          <a:prstGeom prst="rect">
            <a:avLst/>
          </a:prstGeom>
        </p:spPr>
        <p:txBody>
          <a:bodyPr wrap="square" lIns="0" tIns="0" rIns="0" bIns="0" rtlCol="0" anchor="t">
            <a:spAutoFit/>
          </a:bodyPr>
          <a:lstStyle/>
          <a:p>
            <a:r>
              <a:rPr lang="vi-VN" sz="8800" b="1" dirty="0"/>
              <a:t> </a:t>
            </a:r>
            <a:r>
              <a:rPr lang="vi-VN" sz="6600" b="1" dirty="0"/>
              <a:t>Hoạt động 2: Kể chuyện</a:t>
            </a:r>
            <a:endParaRPr lang="en-US" dirty="0"/>
          </a:p>
        </p:txBody>
      </p:sp>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919415" y="169986"/>
            <a:ext cx="2154515" cy="1982154"/>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16537">
            <a:off x="15401610" y="2550196"/>
            <a:ext cx="1901530" cy="1739900"/>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2854736" y="7250764"/>
            <a:ext cx="1556085" cy="1431598"/>
          </a:xfrm>
          <a:prstGeom prst="rect">
            <a:avLst/>
          </a:prstGeom>
        </p:spPr>
      </p:pic>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8783462">
            <a:off x="1812442" y="6015588"/>
            <a:ext cx="1045660" cy="956779"/>
          </a:xfrm>
          <a:prstGeom prst="rect">
            <a:avLst/>
          </a:prstGeom>
        </p:spPr>
      </p:pic>
      <p:pic>
        <p:nvPicPr>
          <p:cNvPr id="18" name="Picture 3">
            <a:extLst>
              <a:ext uri="{FF2B5EF4-FFF2-40B4-BE49-F238E27FC236}">
                <a16:creationId xmlns:a16="http://schemas.microsoft.com/office/drawing/2014/main" id="{B73A67B8-4CA3-DA3F-2847-381FBF7B8348}"/>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17321643">
            <a:off x="13953198" y="5786816"/>
            <a:ext cx="3884428" cy="3384308"/>
          </a:xfrm>
          <a:prstGeom prst="rect">
            <a:avLst/>
          </a:prstGeom>
        </p:spPr>
      </p:pic>
      <p:pic>
        <p:nvPicPr>
          <p:cNvPr id="3" name="Picture 3"/>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4197219">
            <a:off x="322904" y="712695"/>
            <a:ext cx="3896140" cy="3394512"/>
          </a:xfrm>
          <a:prstGeom prst="rect">
            <a:avLst/>
          </a:prstGeom>
        </p:spPr>
      </p:pic>
      <p:pic>
        <p:nvPicPr>
          <p:cNvPr id="9" name="Picture 8">
            <a:extLst>
              <a:ext uri="{FF2B5EF4-FFF2-40B4-BE49-F238E27FC236}">
                <a16:creationId xmlns:a16="http://schemas.microsoft.com/office/drawing/2014/main" id="{FBBF5CF0-3577-48AA-AE05-F6C2EAFEF37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592272" y="2338912"/>
            <a:ext cx="9811798" cy="7767054"/>
          </a:xfrm>
          <a:prstGeom prst="rect">
            <a:avLst/>
          </a:prstGeom>
        </p:spPr>
      </p:pic>
    </p:spTree>
    <p:extLst>
      <p:ext uri="{BB962C8B-B14F-4D97-AF65-F5344CB8AC3E}">
        <p14:creationId xmlns:p14="http://schemas.microsoft.com/office/powerpoint/2010/main" val="2907560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randombar(horizont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1EBB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5071"/>
          <a:stretch>
            <a:fillRect/>
          </a:stretch>
        </p:blipFill>
        <p:spPr>
          <a:xfrm>
            <a:off x="0" y="0"/>
            <a:ext cx="4558869" cy="10287000"/>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5071"/>
          <a:stretch>
            <a:fillRect/>
          </a:stretch>
        </p:blipFill>
        <p:spPr>
          <a:xfrm rot="-10800000">
            <a:off x="13729131" y="0"/>
            <a:ext cx="4558869" cy="1028700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78649">
            <a:off x="8143536" y="-497700"/>
            <a:ext cx="2169462" cy="1890144"/>
          </a:xfrm>
          <a:prstGeom prst="rect">
            <a:avLst/>
          </a:prstGeom>
        </p:spPr>
      </p:pic>
      <p:grpSp>
        <p:nvGrpSpPr>
          <p:cNvPr id="5" name="Group 5"/>
          <p:cNvGrpSpPr/>
          <p:nvPr/>
        </p:nvGrpSpPr>
        <p:grpSpPr>
          <a:xfrm>
            <a:off x="992166" y="447372"/>
            <a:ext cx="16230600" cy="8759202"/>
            <a:chOff x="0" y="0"/>
            <a:chExt cx="12618436" cy="6001423"/>
          </a:xfrm>
        </p:grpSpPr>
        <p:sp>
          <p:nvSpPr>
            <p:cNvPr id="6" name="Freeform 6"/>
            <p:cNvSpPr/>
            <p:nvPr/>
          </p:nvSpPr>
          <p:spPr>
            <a:xfrm>
              <a:off x="10160" y="16510"/>
              <a:ext cx="12595576" cy="5973483"/>
            </a:xfrm>
            <a:custGeom>
              <a:avLst/>
              <a:gdLst/>
              <a:ahLst/>
              <a:cxnLst/>
              <a:rect l="l" t="t" r="r" b="b"/>
              <a:pathLst>
                <a:path w="12595576" h="5973483">
                  <a:moveTo>
                    <a:pt x="12595576" y="5973483"/>
                  </a:moveTo>
                  <a:lnTo>
                    <a:pt x="0" y="5965863"/>
                  </a:lnTo>
                  <a:lnTo>
                    <a:pt x="0" y="2084987"/>
                  </a:lnTo>
                  <a:lnTo>
                    <a:pt x="17780" y="19050"/>
                  </a:lnTo>
                  <a:lnTo>
                    <a:pt x="6279317" y="0"/>
                  </a:lnTo>
                  <a:lnTo>
                    <a:pt x="12576526" y="5080"/>
                  </a:lnTo>
                  <a:close/>
                </a:path>
              </a:pathLst>
            </a:custGeom>
            <a:solidFill>
              <a:srgbClr val="FFFFFF"/>
            </a:solidFill>
          </p:spPr>
        </p:sp>
        <p:sp>
          <p:nvSpPr>
            <p:cNvPr id="7" name="Freeform 7"/>
            <p:cNvSpPr/>
            <p:nvPr/>
          </p:nvSpPr>
          <p:spPr>
            <a:xfrm>
              <a:off x="-3810" y="0"/>
              <a:ext cx="12624786" cy="6000153"/>
            </a:xfrm>
            <a:custGeom>
              <a:avLst/>
              <a:gdLst/>
              <a:ahLst/>
              <a:cxnLst/>
              <a:rect l="l" t="t" r="r" b="b"/>
              <a:pathLst>
                <a:path w="12624786" h="6000153">
                  <a:moveTo>
                    <a:pt x="12590496" y="21590"/>
                  </a:moveTo>
                  <a:cubicBezTo>
                    <a:pt x="12591766" y="34290"/>
                    <a:pt x="12591766" y="44450"/>
                    <a:pt x="12593036" y="54610"/>
                  </a:cubicBezTo>
                  <a:cubicBezTo>
                    <a:pt x="12595576" y="155231"/>
                    <a:pt x="12596846" y="286863"/>
                    <a:pt x="12599386" y="413793"/>
                  </a:cubicBezTo>
                  <a:cubicBezTo>
                    <a:pt x="12599386" y="597137"/>
                    <a:pt x="12612086" y="4212302"/>
                    <a:pt x="12618436" y="4395646"/>
                  </a:cubicBezTo>
                  <a:cubicBezTo>
                    <a:pt x="12624786" y="4673012"/>
                    <a:pt x="12620976" y="4955079"/>
                    <a:pt x="12620976" y="5232446"/>
                  </a:cubicBezTo>
                  <a:cubicBezTo>
                    <a:pt x="12620976" y="5476904"/>
                    <a:pt x="12622246" y="5702558"/>
                    <a:pt x="12623516" y="5939193"/>
                  </a:cubicBezTo>
                  <a:cubicBezTo>
                    <a:pt x="12623516" y="5960783"/>
                    <a:pt x="12623516" y="5974753"/>
                    <a:pt x="12623516" y="5998883"/>
                  </a:cubicBezTo>
                  <a:cubicBezTo>
                    <a:pt x="12600657" y="5998883"/>
                    <a:pt x="12580336" y="6000153"/>
                    <a:pt x="12524629" y="5998883"/>
                  </a:cubicBezTo>
                  <a:cubicBezTo>
                    <a:pt x="11879665" y="5993803"/>
                    <a:pt x="11224779" y="6000153"/>
                    <a:pt x="10579815" y="5995073"/>
                  </a:cubicBezTo>
                  <a:cubicBezTo>
                    <a:pt x="10192836" y="5991263"/>
                    <a:pt x="9815781" y="5993803"/>
                    <a:pt x="9428802" y="5991263"/>
                  </a:cubicBezTo>
                  <a:cubicBezTo>
                    <a:pt x="9250197" y="5989993"/>
                    <a:pt x="9071591" y="5988723"/>
                    <a:pt x="8892986" y="5987453"/>
                  </a:cubicBezTo>
                  <a:cubicBezTo>
                    <a:pt x="8783838" y="5987453"/>
                    <a:pt x="8684613" y="5988723"/>
                    <a:pt x="8575466" y="5988723"/>
                  </a:cubicBezTo>
                  <a:cubicBezTo>
                    <a:pt x="8297635" y="5987453"/>
                    <a:pt x="7533601" y="5988723"/>
                    <a:pt x="7255770" y="5987453"/>
                  </a:cubicBezTo>
                  <a:cubicBezTo>
                    <a:pt x="7057320" y="5986183"/>
                    <a:pt x="3088312" y="5995073"/>
                    <a:pt x="2889862" y="5993803"/>
                  </a:cubicBezTo>
                  <a:cubicBezTo>
                    <a:pt x="2840249" y="5993803"/>
                    <a:pt x="2780714" y="5995073"/>
                    <a:pt x="2731101" y="5995073"/>
                  </a:cubicBezTo>
                  <a:cubicBezTo>
                    <a:pt x="2612031" y="5995073"/>
                    <a:pt x="2502884" y="5996343"/>
                    <a:pt x="2383813" y="5996343"/>
                  </a:cubicBezTo>
                  <a:cubicBezTo>
                    <a:pt x="2086138" y="5996343"/>
                    <a:pt x="1798385" y="5995073"/>
                    <a:pt x="1500709" y="5993803"/>
                  </a:cubicBezTo>
                  <a:cubicBezTo>
                    <a:pt x="1322104" y="5992533"/>
                    <a:pt x="1143498" y="5991263"/>
                    <a:pt x="974816" y="5989993"/>
                  </a:cubicBezTo>
                  <a:cubicBezTo>
                    <a:pt x="657295" y="5988723"/>
                    <a:pt x="339774" y="5987453"/>
                    <a:pt x="48260" y="5987453"/>
                  </a:cubicBezTo>
                  <a:cubicBezTo>
                    <a:pt x="38100" y="5987453"/>
                    <a:pt x="29210" y="5987453"/>
                    <a:pt x="19050" y="5986183"/>
                  </a:cubicBezTo>
                  <a:cubicBezTo>
                    <a:pt x="10160" y="5984913"/>
                    <a:pt x="5080" y="5978563"/>
                    <a:pt x="7620" y="5969673"/>
                  </a:cubicBezTo>
                  <a:cubicBezTo>
                    <a:pt x="16510" y="5937614"/>
                    <a:pt x="12700" y="5820086"/>
                    <a:pt x="11430" y="5697857"/>
                  </a:cubicBezTo>
                  <a:cubicBezTo>
                    <a:pt x="10160" y="5448698"/>
                    <a:pt x="6350" y="5204239"/>
                    <a:pt x="7620" y="4955079"/>
                  </a:cubicBezTo>
                  <a:cubicBezTo>
                    <a:pt x="5080" y="4644805"/>
                    <a:pt x="0" y="803986"/>
                    <a:pt x="7620" y="489011"/>
                  </a:cubicBezTo>
                  <a:cubicBezTo>
                    <a:pt x="8890" y="427896"/>
                    <a:pt x="7620" y="362080"/>
                    <a:pt x="8890" y="300966"/>
                  </a:cubicBezTo>
                  <a:cubicBezTo>
                    <a:pt x="10160" y="202242"/>
                    <a:pt x="12700" y="94117"/>
                    <a:pt x="13970" y="44450"/>
                  </a:cubicBezTo>
                  <a:cubicBezTo>
                    <a:pt x="13970" y="41910"/>
                    <a:pt x="15240" y="39370"/>
                    <a:pt x="16510" y="38100"/>
                  </a:cubicBezTo>
                  <a:cubicBezTo>
                    <a:pt x="38100" y="35560"/>
                    <a:pt x="91711" y="30480"/>
                    <a:pt x="250472" y="29210"/>
                  </a:cubicBezTo>
                  <a:cubicBezTo>
                    <a:pt x="518380" y="25400"/>
                    <a:pt x="786288" y="22860"/>
                    <a:pt x="1064118" y="20320"/>
                  </a:cubicBezTo>
                  <a:cubicBezTo>
                    <a:pt x="1252646" y="17780"/>
                    <a:pt x="1441174" y="16510"/>
                    <a:pt x="1619779" y="13970"/>
                  </a:cubicBezTo>
                  <a:cubicBezTo>
                    <a:pt x="1798385" y="11430"/>
                    <a:pt x="1986913" y="8890"/>
                    <a:pt x="2165518" y="8890"/>
                  </a:cubicBezTo>
                  <a:cubicBezTo>
                    <a:pt x="2363968" y="7620"/>
                    <a:pt x="2562419" y="10160"/>
                    <a:pt x="2760869" y="8890"/>
                  </a:cubicBezTo>
                  <a:cubicBezTo>
                    <a:pt x="3008932" y="8890"/>
                    <a:pt x="7503834" y="6350"/>
                    <a:pt x="7751897" y="5080"/>
                  </a:cubicBezTo>
                  <a:cubicBezTo>
                    <a:pt x="7990037" y="3810"/>
                    <a:pt x="8228178" y="2540"/>
                    <a:pt x="8476240" y="2540"/>
                  </a:cubicBezTo>
                  <a:cubicBezTo>
                    <a:pt x="8883064" y="1270"/>
                    <a:pt x="9279965" y="0"/>
                    <a:pt x="9686788" y="0"/>
                  </a:cubicBezTo>
                  <a:cubicBezTo>
                    <a:pt x="9855471" y="0"/>
                    <a:pt x="10034076" y="2540"/>
                    <a:pt x="10202759" y="2540"/>
                  </a:cubicBezTo>
                  <a:cubicBezTo>
                    <a:pt x="10669117" y="3810"/>
                    <a:pt x="11145398" y="5080"/>
                    <a:pt x="11611757" y="7620"/>
                  </a:cubicBezTo>
                  <a:cubicBezTo>
                    <a:pt x="11859820" y="8890"/>
                    <a:pt x="12107883" y="12700"/>
                    <a:pt x="12355946" y="16510"/>
                  </a:cubicBezTo>
                  <a:cubicBezTo>
                    <a:pt x="12415481" y="16510"/>
                    <a:pt x="12475016" y="16510"/>
                    <a:pt x="12524629" y="16510"/>
                  </a:cubicBezTo>
                  <a:cubicBezTo>
                    <a:pt x="12571446" y="17780"/>
                    <a:pt x="12580336" y="20320"/>
                    <a:pt x="12590496" y="21590"/>
                  </a:cubicBezTo>
                  <a:close/>
                  <a:moveTo>
                    <a:pt x="12600657" y="5982373"/>
                  </a:moveTo>
                  <a:cubicBezTo>
                    <a:pt x="12601926" y="5965863"/>
                    <a:pt x="12603197" y="5953163"/>
                    <a:pt x="12603197" y="5940463"/>
                  </a:cubicBezTo>
                  <a:cubicBezTo>
                    <a:pt x="12601926" y="5679053"/>
                    <a:pt x="12600657" y="5429893"/>
                    <a:pt x="12600657" y="5161929"/>
                  </a:cubicBezTo>
                  <a:cubicBezTo>
                    <a:pt x="12600657" y="5039700"/>
                    <a:pt x="12603197" y="4917470"/>
                    <a:pt x="12601926" y="4795241"/>
                  </a:cubicBezTo>
                  <a:cubicBezTo>
                    <a:pt x="12601926" y="4682414"/>
                    <a:pt x="12600657" y="4564886"/>
                    <a:pt x="12599386" y="4452059"/>
                  </a:cubicBezTo>
                  <a:cubicBezTo>
                    <a:pt x="12594307" y="4278118"/>
                    <a:pt x="12582876" y="677056"/>
                    <a:pt x="12582876" y="503114"/>
                  </a:cubicBezTo>
                  <a:cubicBezTo>
                    <a:pt x="12580336" y="357379"/>
                    <a:pt x="12577797" y="206943"/>
                    <a:pt x="12575257" y="63500"/>
                  </a:cubicBezTo>
                  <a:cubicBezTo>
                    <a:pt x="12573986" y="44450"/>
                    <a:pt x="12572716" y="43180"/>
                    <a:pt x="12494862" y="41910"/>
                  </a:cubicBezTo>
                  <a:cubicBezTo>
                    <a:pt x="12465094" y="41910"/>
                    <a:pt x="12445248" y="41910"/>
                    <a:pt x="12415481" y="40640"/>
                  </a:cubicBezTo>
                  <a:cubicBezTo>
                    <a:pt x="12167418" y="36830"/>
                    <a:pt x="11909433" y="31750"/>
                    <a:pt x="11661370" y="30480"/>
                  </a:cubicBezTo>
                  <a:cubicBezTo>
                    <a:pt x="11056096" y="26670"/>
                    <a:pt x="10440899" y="25400"/>
                    <a:pt x="9835626" y="22860"/>
                  </a:cubicBezTo>
                  <a:cubicBezTo>
                    <a:pt x="9746323" y="22860"/>
                    <a:pt x="9647098" y="22860"/>
                    <a:pt x="9557796" y="22860"/>
                  </a:cubicBezTo>
                  <a:cubicBezTo>
                    <a:pt x="9408958" y="22860"/>
                    <a:pt x="9260120" y="22860"/>
                    <a:pt x="9121205" y="22860"/>
                  </a:cubicBezTo>
                  <a:cubicBezTo>
                    <a:pt x="8803684" y="22860"/>
                    <a:pt x="8486164" y="22860"/>
                    <a:pt x="8178565" y="24130"/>
                  </a:cubicBezTo>
                  <a:cubicBezTo>
                    <a:pt x="7910657" y="25400"/>
                    <a:pt x="3395910" y="29210"/>
                    <a:pt x="3128003" y="29210"/>
                  </a:cubicBezTo>
                  <a:cubicBezTo>
                    <a:pt x="2691412" y="29210"/>
                    <a:pt x="2254821" y="26670"/>
                    <a:pt x="1818230" y="33020"/>
                  </a:cubicBezTo>
                  <a:cubicBezTo>
                    <a:pt x="1590012" y="36830"/>
                    <a:pt x="1371717" y="36830"/>
                    <a:pt x="1153421" y="38100"/>
                  </a:cubicBezTo>
                  <a:cubicBezTo>
                    <a:pt x="776365" y="41910"/>
                    <a:pt x="399310" y="45720"/>
                    <a:pt x="49530" y="50800"/>
                  </a:cubicBezTo>
                  <a:cubicBezTo>
                    <a:pt x="36830" y="50800"/>
                    <a:pt x="34290" y="53340"/>
                    <a:pt x="33020" y="80013"/>
                  </a:cubicBezTo>
                  <a:cubicBezTo>
                    <a:pt x="31750" y="164633"/>
                    <a:pt x="31750" y="249254"/>
                    <a:pt x="30480" y="333874"/>
                  </a:cubicBezTo>
                  <a:cubicBezTo>
                    <a:pt x="29210" y="474908"/>
                    <a:pt x="26670" y="611240"/>
                    <a:pt x="25400" y="752274"/>
                  </a:cubicBezTo>
                  <a:cubicBezTo>
                    <a:pt x="20320" y="902710"/>
                    <a:pt x="26670" y="4578989"/>
                    <a:pt x="29210" y="4729426"/>
                  </a:cubicBezTo>
                  <a:cubicBezTo>
                    <a:pt x="29210" y="4889264"/>
                    <a:pt x="29210" y="5053803"/>
                    <a:pt x="30480" y="5213641"/>
                  </a:cubicBezTo>
                  <a:cubicBezTo>
                    <a:pt x="30480" y="5331170"/>
                    <a:pt x="33020" y="5448698"/>
                    <a:pt x="33020" y="5566226"/>
                  </a:cubicBezTo>
                  <a:cubicBezTo>
                    <a:pt x="33020" y="5693156"/>
                    <a:pt x="33020" y="5820087"/>
                    <a:pt x="31750" y="5940463"/>
                  </a:cubicBezTo>
                  <a:cubicBezTo>
                    <a:pt x="31750" y="5944273"/>
                    <a:pt x="31750" y="5946813"/>
                    <a:pt x="31750" y="5950623"/>
                  </a:cubicBezTo>
                  <a:cubicBezTo>
                    <a:pt x="31750" y="5960783"/>
                    <a:pt x="35560" y="5964593"/>
                    <a:pt x="44450" y="5964593"/>
                  </a:cubicBezTo>
                  <a:cubicBezTo>
                    <a:pt x="111556" y="5964593"/>
                    <a:pt x="250472" y="5965863"/>
                    <a:pt x="379465" y="5965863"/>
                  </a:cubicBezTo>
                  <a:cubicBezTo>
                    <a:pt x="567992" y="5965863"/>
                    <a:pt x="766443" y="5963323"/>
                    <a:pt x="954971" y="5965863"/>
                  </a:cubicBezTo>
                  <a:cubicBezTo>
                    <a:pt x="1262569" y="5969673"/>
                    <a:pt x="1570167" y="5972213"/>
                    <a:pt x="1877765" y="5970943"/>
                  </a:cubicBezTo>
                  <a:cubicBezTo>
                    <a:pt x="2076215" y="5969673"/>
                    <a:pt x="2264743" y="5972213"/>
                    <a:pt x="2463194" y="5972213"/>
                  </a:cubicBezTo>
                  <a:cubicBezTo>
                    <a:pt x="2750947" y="5972213"/>
                    <a:pt x="3038700" y="5970943"/>
                    <a:pt x="3326453" y="5972213"/>
                  </a:cubicBezTo>
                  <a:cubicBezTo>
                    <a:pt x="3753121" y="5973483"/>
                    <a:pt x="8436550" y="5963323"/>
                    <a:pt x="8873141" y="5965863"/>
                  </a:cubicBezTo>
                  <a:cubicBezTo>
                    <a:pt x="9061670" y="5967133"/>
                    <a:pt x="9250198" y="5968403"/>
                    <a:pt x="9428802" y="5968403"/>
                  </a:cubicBezTo>
                  <a:cubicBezTo>
                    <a:pt x="9756246" y="5970943"/>
                    <a:pt x="10073767" y="5967133"/>
                    <a:pt x="10401209" y="5970943"/>
                  </a:cubicBezTo>
                  <a:cubicBezTo>
                    <a:pt x="10669117" y="5973483"/>
                    <a:pt x="10937026" y="5973483"/>
                    <a:pt x="11204933" y="5976023"/>
                  </a:cubicBezTo>
                  <a:cubicBezTo>
                    <a:pt x="11601835" y="5979833"/>
                    <a:pt x="11998735" y="5982373"/>
                    <a:pt x="12395636" y="5983643"/>
                  </a:cubicBezTo>
                  <a:cubicBezTo>
                    <a:pt x="12544474" y="5983643"/>
                    <a:pt x="12580336" y="5982373"/>
                    <a:pt x="12600657" y="5982373"/>
                  </a:cubicBezTo>
                  <a:close/>
                </a:path>
              </a:pathLst>
            </a:custGeom>
            <a:solidFill>
              <a:srgbClr val="000000"/>
            </a:solidFill>
          </p:spPr>
        </p:sp>
      </p:grpSp>
      <p:pic>
        <p:nvPicPr>
          <p:cNvPr id="21" name="Picture 21">
            <a:extLst>
              <a:ext uri="{FF2B5EF4-FFF2-40B4-BE49-F238E27FC236}">
                <a16:creationId xmlns:a16="http://schemas.microsoft.com/office/drawing/2014/main" id="{46456EC9-82B3-6EEF-F467-68434A30131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3291541" y="8394777"/>
            <a:ext cx="3534087" cy="1846561"/>
          </a:xfrm>
          <a:prstGeom prst="rect">
            <a:avLst/>
          </a:prstGeom>
        </p:spPr>
      </p:pic>
      <p:pic>
        <p:nvPicPr>
          <p:cNvPr id="22" name="Picture 23">
            <a:extLst>
              <a:ext uri="{FF2B5EF4-FFF2-40B4-BE49-F238E27FC236}">
                <a16:creationId xmlns:a16="http://schemas.microsoft.com/office/drawing/2014/main" id="{411D0CA4-262F-30E2-1682-CC571F335EF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216245">
            <a:off x="13543693" y="8519991"/>
            <a:ext cx="1043755" cy="982435"/>
          </a:xfrm>
          <a:prstGeom prst="rect">
            <a:avLst/>
          </a:prstGeom>
        </p:spPr>
      </p:pic>
      <p:pic>
        <p:nvPicPr>
          <p:cNvPr id="23" name="Picture 24">
            <a:extLst>
              <a:ext uri="{FF2B5EF4-FFF2-40B4-BE49-F238E27FC236}">
                <a16:creationId xmlns:a16="http://schemas.microsoft.com/office/drawing/2014/main" id="{99CBAE89-EFB6-C250-54B9-D994A887075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204703">
            <a:off x="15438255" y="8273038"/>
            <a:ext cx="1043755" cy="982435"/>
          </a:xfrm>
          <a:prstGeom prst="rect">
            <a:avLst/>
          </a:prstGeom>
        </p:spPr>
      </p:pic>
      <p:sp>
        <p:nvSpPr>
          <p:cNvPr id="26" name="TextBox 25">
            <a:extLst>
              <a:ext uri="{FF2B5EF4-FFF2-40B4-BE49-F238E27FC236}">
                <a16:creationId xmlns:a16="http://schemas.microsoft.com/office/drawing/2014/main" id="{AAE4FD2E-C11A-B4AA-A2A3-78A675020E90}"/>
              </a:ext>
            </a:extLst>
          </p:cNvPr>
          <p:cNvSpPr txBox="1"/>
          <p:nvPr/>
        </p:nvSpPr>
        <p:spPr>
          <a:xfrm>
            <a:off x="4088971" y="5206820"/>
            <a:ext cx="12458679" cy="4078421"/>
          </a:xfrm>
          <a:prstGeom prst="roundRect">
            <a:avLst/>
          </a:prstGeom>
          <a:noFill/>
        </p:spPr>
        <p:txBody>
          <a:bodyPr wrap="square" rtlCol="0">
            <a:spAutoFit/>
          </a:bodyPr>
          <a:lstStyle/>
          <a:p>
            <a:pPr>
              <a:lnSpc>
                <a:spcPct val="150000"/>
              </a:lnSpc>
            </a:pPr>
            <a:r>
              <a:rPr lang="vi-VN" sz="4000" b="1" dirty="0"/>
              <a:t>Lưu ý: </a:t>
            </a:r>
          </a:p>
          <a:p>
            <a:pPr>
              <a:lnSpc>
                <a:spcPct val="150000"/>
              </a:lnSpc>
            </a:pPr>
            <a:r>
              <a:rPr lang="vi-VN" sz="4000" dirty="0"/>
              <a:t>Khi kể chuyện các em nhớ to rõ ràng, giọng truyền cảm, tự tin khi kể, thể hiện đúng tâm lí của nhân vật trong lời kể.</a:t>
            </a:r>
            <a:endParaRPr lang="en-US" sz="4000" dirty="0"/>
          </a:p>
        </p:txBody>
      </p:sp>
      <p:pic>
        <p:nvPicPr>
          <p:cNvPr id="29" name="Picture 15">
            <a:extLst>
              <a:ext uri="{FF2B5EF4-FFF2-40B4-BE49-F238E27FC236}">
                <a16:creationId xmlns:a16="http://schemas.microsoft.com/office/drawing/2014/main" id="{6DE7615E-3797-E751-849F-CC9C8914722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8953" y="6786455"/>
            <a:ext cx="3686716" cy="2674545"/>
          </a:xfrm>
          <a:prstGeom prst="rect">
            <a:avLst/>
          </a:prstGeom>
        </p:spPr>
      </p:pic>
      <p:sp>
        <p:nvSpPr>
          <p:cNvPr id="17" name="TextBox 16">
            <a:extLst>
              <a:ext uri="{FF2B5EF4-FFF2-40B4-BE49-F238E27FC236}">
                <a16:creationId xmlns:a16="http://schemas.microsoft.com/office/drawing/2014/main" id="{660BEEF3-743E-D875-3098-C2D351DC22C1}"/>
              </a:ext>
            </a:extLst>
          </p:cNvPr>
          <p:cNvSpPr txBox="1"/>
          <p:nvPr/>
        </p:nvSpPr>
        <p:spPr>
          <a:xfrm>
            <a:off x="1974324" y="2983421"/>
            <a:ext cx="14336084" cy="1827380"/>
          </a:xfrm>
          <a:prstGeom prst="roundRect">
            <a:avLst/>
          </a:prstGeom>
          <a:solidFill>
            <a:srgbClr val="F5AF4D"/>
          </a:solidFill>
        </p:spPr>
        <p:txBody>
          <a:bodyPr wrap="square" rtlCol="0">
            <a:spAutoFit/>
          </a:bodyPr>
          <a:lstStyle/>
          <a:p>
            <a:pPr algn="ctr">
              <a:lnSpc>
                <a:spcPct val="150000"/>
              </a:lnSpc>
            </a:pPr>
            <a:r>
              <a:rPr lang="vi-VN" sz="3600" dirty="0">
                <a:latin typeface="Arial" panose="020B0604020202020204" pitchFamily="34" charset="0"/>
                <a:cs typeface="Arial" panose="020B0604020202020204" pitchFamily="34" charset="0"/>
              </a:rPr>
              <a:t>Dựa vào các tranh gợi ý, các em hãy kể lại câu chuyện “</a:t>
            </a:r>
            <a:r>
              <a:rPr lang="en-US" sz="3600" dirty="0" err="1">
                <a:latin typeface="Arial" panose="020B0604020202020204" pitchFamily="34" charset="0"/>
                <a:cs typeface="Arial" panose="020B0604020202020204" pitchFamily="34" charset="0"/>
              </a:rPr>
              <a:t>Chiếc</a:t>
            </a:r>
            <a:r>
              <a:rPr lang="en-US" sz="3600" dirty="0">
                <a:latin typeface="Arial" panose="020B0604020202020204" pitchFamily="34" charset="0"/>
                <a:cs typeface="Arial" panose="020B0604020202020204" pitchFamily="34" charset="0"/>
              </a:rPr>
              <a:t> </a:t>
            </a:r>
            <a:r>
              <a:rPr lang="en-US" sz="3600" dirty="0" err="1">
                <a:latin typeface="Arial" panose="020B0604020202020204" pitchFamily="34" charset="0"/>
                <a:cs typeface="Arial" panose="020B0604020202020204" pitchFamily="34" charset="0"/>
              </a:rPr>
              <a:t>ví</a:t>
            </a:r>
            <a:r>
              <a:rPr lang="vi-VN" sz="3600" dirty="0">
                <a:latin typeface="Arial" panose="020B0604020202020204" pitchFamily="34" charset="0"/>
                <a:cs typeface="Arial" panose="020B0604020202020204" pitchFamily="34" charset="0"/>
              </a:rPr>
              <a:t>” cho các bạn trong nhóm cùng nghe.</a:t>
            </a:r>
            <a:endParaRPr lang="en-US" sz="3600" dirty="0">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8DC6D36A-7C81-5872-445C-E520C34D4FAF}"/>
              </a:ext>
            </a:extLst>
          </p:cNvPr>
          <p:cNvPicPr>
            <a:picLocks noChangeAspect="1"/>
          </p:cNvPicPr>
          <p:nvPr/>
        </p:nvPicPr>
        <p:blipFill>
          <a:blip r:embed="rId12"/>
          <a:stretch>
            <a:fillRect/>
          </a:stretch>
        </p:blipFill>
        <p:spPr>
          <a:xfrm rot="1070810" flipH="1">
            <a:off x="15723535" y="275304"/>
            <a:ext cx="2138873" cy="2179928"/>
          </a:xfrm>
          <a:prstGeom prst="rect">
            <a:avLst/>
          </a:prstGeom>
        </p:spPr>
      </p:pic>
      <p:sp>
        <p:nvSpPr>
          <p:cNvPr id="16" name="TextBox 15"/>
          <p:cNvSpPr txBox="1"/>
          <p:nvPr/>
        </p:nvSpPr>
        <p:spPr>
          <a:xfrm>
            <a:off x="4223894" y="919959"/>
            <a:ext cx="11217058" cy="1323439"/>
          </a:xfrm>
          <a:prstGeom prst="rect">
            <a:avLst/>
          </a:prstGeom>
          <a:noFill/>
        </p:spPr>
        <p:txBody>
          <a:bodyPr wrap="square" rtlCol="0">
            <a:spAutoFit/>
          </a:bodyPr>
          <a:lstStyle/>
          <a:p>
            <a:r>
              <a:rPr lang="en-US" sz="8000" b="1" dirty="0" err="1">
                <a:solidFill>
                  <a:srgbClr val="0070C0"/>
                </a:solidFill>
              </a:rPr>
              <a:t>Kể</a:t>
            </a:r>
            <a:r>
              <a:rPr lang="en-US" sz="8000" b="1" dirty="0">
                <a:solidFill>
                  <a:srgbClr val="0070C0"/>
                </a:solidFill>
              </a:rPr>
              <a:t>  </a:t>
            </a:r>
            <a:r>
              <a:rPr lang="en-US" sz="8000" b="1" dirty="0" err="1">
                <a:solidFill>
                  <a:srgbClr val="0070C0"/>
                </a:solidFill>
              </a:rPr>
              <a:t>chuyện</a:t>
            </a:r>
            <a:r>
              <a:rPr lang="en-US" sz="8000" b="1" dirty="0">
                <a:solidFill>
                  <a:srgbClr val="0070C0"/>
                </a:solidFill>
              </a:rPr>
              <a:t>: CHIẾC VÍ</a:t>
            </a:r>
            <a:endParaRPr lang="en-US" sz="9600" b="1" dirty="0">
              <a:solidFill>
                <a:srgbClr val="0070C0"/>
              </a:solidFill>
            </a:endParaRPr>
          </a:p>
        </p:txBody>
      </p:sp>
    </p:spTree>
    <p:extLst>
      <p:ext uri="{BB962C8B-B14F-4D97-AF65-F5344CB8AC3E}">
        <p14:creationId xmlns:p14="http://schemas.microsoft.com/office/powerpoint/2010/main" val="361216737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1" presetClass="path" presetSubtype="0" accel="50000" decel="50000" fill="hold" nodeType="withEffect">
                                  <p:stCondLst>
                                    <p:cond delay="0"/>
                                  </p:stCondLst>
                                  <p:childTnLst>
                                    <p:animMotion origin="layout" path="M 0 0 C 0.069 0 0.125 0.056 0.125 0.125 C 0.125 0.194 0.069 0.25 0 0.25 C -0.069 0.25 -0.125 0.194 -0.125 0.125 C -0.125 0.056 -0.069 0 0 0 Z" pathEditMode="relative" ptsTypes="">
                                      <p:cBhvr>
                                        <p:cTn id="20" dur="2000" fill="hold"/>
                                        <p:tgtEl>
                                          <p:spTgt spid="15"/>
                                        </p:tgtEl>
                                        <p:attrNameLst>
                                          <p:attrName>ppt_x</p:attrName>
                                          <p:attrName>ppt_y</p:attrName>
                                        </p:attrNameLst>
                                      </p:cBhvr>
                                    </p:animMotion>
                                  </p:childTnLst>
                                </p:cTn>
                              </p:par>
                              <p:par>
                                <p:cTn id="21" presetID="2" presetClass="entr" presetSubtype="4"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par>
                                <p:cTn id="25" presetID="45"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2000"/>
                                        <p:tgtEl>
                                          <p:spTgt spid="22"/>
                                        </p:tgtEl>
                                      </p:cBhvr>
                                    </p:animEffect>
                                    <p:anim calcmode="lin" valueType="num">
                                      <p:cBhvr>
                                        <p:cTn id="28" dur="2000" fill="hold"/>
                                        <p:tgtEl>
                                          <p:spTgt spid="22"/>
                                        </p:tgtEl>
                                        <p:attrNameLst>
                                          <p:attrName>ppt_w</p:attrName>
                                        </p:attrNameLst>
                                      </p:cBhvr>
                                      <p:tavLst>
                                        <p:tav tm="0" fmla="#ppt_w*sin(2.5*pi*$)">
                                          <p:val>
                                            <p:fltVal val="0"/>
                                          </p:val>
                                        </p:tav>
                                        <p:tav tm="100000">
                                          <p:val>
                                            <p:fltVal val="1"/>
                                          </p:val>
                                        </p:tav>
                                      </p:tavLst>
                                    </p:anim>
                                    <p:anim calcmode="lin" valueType="num">
                                      <p:cBhvr>
                                        <p:cTn id="29" dur="2000" fill="hold"/>
                                        <p:tgtEl>
                                          <p:spTgt spid="22"/>
                                        </p:tgtEl>
                                        <p:attrNameLst>
                                          <p:attrName>ppt_h</p:attrName>
                                        </p:attrNameLst>
                                      </p:cBhvr>
                                      <p:tavLst>
                                        <p:tav tm="0">
                                          <p:val>
                                            <p:strVal val="#ppt_h"/>
                                          </p:val>
                                        </p:tav>
                                        <p:tav tm="100000">
                                          <p:val>
                                            <p:strVal val="#ppt_h"/>
                                          </p:val>
                                        </p:tav>
                                      </p:tavLst>
                                    </p:anim>
                                  </p:childTnLst>
                                </p:cTn>
                              </p:par>
                              <p:par>
                                <p:cTn id="30" presetID="45"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2000"/>
                                        <p:tgtEl>
                                          <p:spTgt spid="23"/>
                                        </p:tgtEl>
                                      </p:cBhvr>
                                    </p:animEffect>
                                    <p:anim calcmode="lin" valueType="num">
                                      <p:cBhvr>
                                        <p:cTn id="33" dur="2000" fill="hold"/>
                                        <p:tgtEl>
                                          <p:spTgt spid="23"/>
                                        </p:tgtEl>
                                        <p:attrNameLst>
                                          <p:attrName>ppt_w</p:attrName>
                                        </p:attrNameLst>
                                      </p:cBhvr>
                                      <p:tavLst>
                                        <p:tav tm="0" fmla="#ppt_w*sin(2.5*pi*$)">
                                          <p:val>
                                            <p:fltVal val="0"/>
                                          </p:val>
                                        </p:tav>
                                        <p:tav tm="100000">
                                          <p:val>
                                            <p:fltVal val="1"/>
                                          </p:val>
                                        </p:tav>
                                      </p:tavLst>
                                    </p:anim>
                                    <p:anim calcmode="lin" valueType="num">
                                      <p:cBhvr>
                                        <p:cTn id="34" dur="2000" fill="hold"/>
                                        <p:tgtEl>
                                          <p:spTgt spid="23"/>
                                        </p:tgtEl>
                                        <p:attrNameLst>
                                          <p:attrName>ppt_h</p:attrName>
                                        </p:attrNameLst>
                                      </p:cBhvr>
                                      <p:tavLst>
                                        <p:tav tm="0">
                                          <p:val>
                                            <p:strVal val="#ppt_h"/>
                                          </p:val>
                                        </p:tav>
                                        <p:tav tm="100000">
                                          <p:val>
                                            <p:strVal val="#ppt_h"/>
                                          </p:val>
                                        </p:tav>
                                      </p:tavLst>
                                    </p:anim>
                                  </p:childTnLst>
                                </p:cTn>
                              </p:par>
                              <p:par>
                                <p:cTn id="35" presetID="2" presetClass="entr" presetSubtype="8"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500" fill="hold"/>
                                        <p:tgtEl>
                                          <p:spTgt spid="29"/>
                                        </p:tgtEl>
                                        <p:attrNameLst>
                                          <p:attrName>ppt_x</p:attrName>
                                        </p:attrNameLst>
                                      </p:cBhvr>
                                      <p:tavLst>
                                        <p:tav tm="0">
                                          <p:val>
                                            <p:strVal val="0-#ppt_w/2"/>
                                          </p:val>
                                        </p:tav>
                                        <p:tav tm="100000">
                                          <p:val>
                                            <p:strVal val="#ppt_x"/>
                                          </p:val>
                                        </p:tav>
                                      </p:tavLst>
                                    </p:anim>
                                    <p:anim calcmode="lin" valueType="num">
                                      <p:cBhvr additive="base">
                                        <p:cTn id="38"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 calcmode="lin" valueType="num">
                                      <p:cBhvr additive="base">
                                        <p:cTn id="55" dur="500" fill="hold"/>
                                        <p:tgtEl>
                                          <p:spTgt spid="26"/>
                                        </p:tgtEl>
                                        <p:attrNameLst>
                                          <p:attrName>ppt_x</p:attrName>
                                        </p:attrNameLst>
                                      </p:cBhvr>
                                      <p:tavLst>
                                        <p:tav tm="0">
                                          <p:val>
                                            <p:strVal val="#ppt_x"/>
                                          </p:val>
                                        </p:tav>
                                        <p:tav tm="100000">
                                          <p:val>
                                            <p:strVal val="#ppt_x"/>
                                          </p:val>
                                        </p:tav>
                                      </p:tavLst>
                                    </p:anim>
                                    <p:anim calcmode="lin" valueType="num">
                                      <p:cBhvr additive="base">
                                        <p:cTn id="5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17" grpId="0" animBg="1"/>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BEBA8EAE-BF5A-486C-A8C5-ECC9F3942E4B}">
                <a14:imgProps xmlns:a14="http://schemas.microsoft.com/office/drawing/2010/main">
                  <a14:imgLayer r:embed="rId3">
                    <a14:imgEffect>
                      <a14:backgroundRemoval t="3852" b="89926" l="10000" r="90000">
                        <a14:foregroundMark x1="49375" y1="56889" x2="49375" y2="56889"/>
                        <a14:foregroundMark x1="46875" y1="52296" x2="48750" y2="59407"/>
                        <a14:foregroundMark x1="40938" y1="51111" x2="41875" y2="51556"/>
                        <a14:foregroundMark x1="55781" y1="51111" x2="58594" y2="54222"/>
                        <a14:foregroundMark x1="39531" y1="74222" x2="36094" y2="76444"/>
                        <a14:foregroundMark x1="37031" y1="74222" x2="43281" y2="71556"/>
                        <a14:foregroundMark x1="35625" y1="74667" x2="40469" y2="71556"/>
                        <a14:foregroundMark x1="35313" y1="74519" x2="39375" y2="70963"/>
                        <a14:foregroundMark x1="51094" y1="75407" x2="55000" y2="82963"/>
                        <a14:foregroundMark x1="50625" y1="76296" x2="50313" y2="80296"/>
                        <a14:backgroundMark x1="57813" y1="49333" x2="64844" y2="47852"/>
                      </a14:backgroundRemoval>
                    </a14:imgEffect>
                  </a14:imgLayer>
                </a14:imgProps>
              </a:ext>
              <a:ext uri="{28A0092B-C50C-407E-A947-70E740481C1C}">
                <a14:useLocalDpi xmlns:a14="http://schemas.microsoft.com/office/drawing/2010/main" val="0"/>
              </a:ext>
            </a:extLst>
          </a:blip>
          <a:srcRect l="25233" t="14667" r="26955" b="12667"/>
          <a:stretch/>
        </p:blipFill>
        <p:spPr>
          <a:xfrm>
            <a:off x="642938" y="4020198"/>
            <a:ext cx="3909568" cy="6266804"/>
          </a:xfrm>
          <a:prstGeom prst="rect">
            <a:avLst/>
          </a:prstGeom>
        </p:spPr>
      </p:pic>
      <p:grpSp>
        <p:nvGrpSpPr>
          <p:cNvPr id="2" name="Group 1"/>
          <p:cNvGrpSpPr/>
          <p:nvPr/>
        </p:nvGrpSpPr>
        <p:grpSpPr>
          <a:xfrm>
            <a:off x="4738815" y="2605279"/>
            <a:ext cx="11998994" cy="6865726"/>
            <a:chOff x="3159209" y="1736851"/>
            <a:chExt cx="7999329" cy="4577151"/>
          </a:xfrm>
        </p:grpSpPr>
        <p:sp>
          <p:nvSpPr>
            <p:cNvPr id="5" name="Rectangular Callout 4"/>
            <p:cNvSpPr/>
            <p:nvPr/>
          </p:nvSpPr>
          <p:spPr>
            <a:xfrm>
              <a:off x="3159209" y="1736851"/>
              <a:ext cx="7999329" cy="4577151"/>
            </a:xfrm>
            <a:prstGeom prst="wedgeRectCallout">
              <a:avLst>
                <a:gd name="adj1" fmla="val -55027"/>
                <a:gd name="adj2" fmla="val -4563"/>
              </a:avLst>
            </a:prstGeom>
            <a:solidFill>
              <a:schemeClr val="bg2">
                <a:alpha val="7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13200" b="1">
                <a:solidFill>
                  <a:srgbClr val="FF0000"/>
                </a:solidFill>
                <a:latin typeface="Calibri" panose="020F0502020204030204"/>
              </a:endParaRPr>
            </a:p>
          </p:txBody>
        </p:sp>
        <p:sp>
          <p:nvSpPr>
            <p:cNvPr id="8" name="Rectangle 7"/>
            <p:cNvSpPr/>
            <p:nvPr/>
          </p:nvSpPr>
          <p:spPr>
            <a:xfrm>
              <a:off x="3525085" y="2216407"/>
              <a:ext cx="7267576" cy="3203356"/>
            </a:xfrm>
            <a:prstGeom prst="rect">
              <a:avLst/>
            </a:prstGeom>
          </p:spPr>
          <p:txBody>
            <a:bodyPr wrap="square">
              <a:spAutoFit/>
            </a:bodyPr>
            <a:lstStyle/>
            <a:p>
              <a:pPr indent="342900" algn="ctr" defTabSz="1371600">
                <a:lnSpc>
                  <a:spcPct val="120000"/>
                </a:lnSpc>
              </a:pPr>
              <a:r>
                <a:rPr lang="en-GB" sz="13200" b="1" dirty="0">
                  <a:solidFill>
                    <a:srgbClr val="FF0000"/>
                  </a:solidFill>
                  <a:latin typeface="UTM Avo" panose="02040603050506020204" pitchFamily="18" charset="0"/>
                  <a:ea typeface="Times New Roman" panose="02020603050405020304" pitchFamily="18" charset="0"/>
                </a:rPr>
                <a:t>TRAO ĐỔI VỀ CÂU CHUYỆN</a:t>
              </a:r>
              <a:endParaRPr lang="en-GB" sz="13200" b="1" dirty="0">
                <a:solidFill>
                  <a:srgbClr val="FF0000"/>
                </a:solidFill>
                <a:latin typeface="Calibri" panose="020F0502020204030204"/>
              </a:endParaRPr>
            </a:p>
          </p:txBody>
        </p:sp>
      </p:grpSp>
    </p:spTree>
    <p:extLst>
      <p:ext uri="{BB962C8B-B14F-4D97-AF65-F5344CB8AC3E}">
        <p14:creationId xmlns:p14="http://schemas.microsoft.com/office/powerpoint/2010/main" val="3777113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1EBB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5071"/>
          <a:stretch>
            <a:fillRect/>
          </a:stretch>
        </p:blipFill>
        <p:spPr>
          <a:xfrm>
            <a:off x="0" y="0"/>
            <a:ext cx="4558869" cy="10287000"/>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5071"/>
          <a:stretch>
            <a:fillRect/>
          </a:stretch>
        </p:blipFill>
        <p:spPr>
          <a:xfrm rot="-10800000">
            <a:off x="13729131" y="0"/>
            <a:ext cx="4558869" cy="1028700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78649">
            <a:off x="8143536" y="-497700"/>
            <a:ext cx="2169462" cy="1890144"/>
          </a:xfrm>
          <a:prstGeom prst="rect">
            <a:avLst/>
          </a:prstGeom>
        </p:spPr>
      </p:pic>
      <p:grpSp>
        <p:nvGrpSpPr>
          <p:cNvPr id="5" name="Group 5"/>
          <p:cNvGrpSpPr/>
          <p:nvPr/>
        </p:nvGrpSpPr>
        <p:grpSpPr>
          <a:xfrm>
            <a:off x="1028700" y="499099"/>
            <a:ext cx="16230600" cy="8759202"/>
            <a:chOff x="0" y="0"/>
            <a:chExt cx="12618436" cy="6001423"/>
          </a:xfrm>
        </p:grpSpPr>
        <p:sp>
          <p:nvSpPr>
            <p:cNvPr id="6" name="Freeform 6"/>
            <p:cNvSpPr/>
            <p:nvPr/>
          </p:nvSpPr>
          <p:spPr>
            <a:xfrm>
              <a:off x="10160" y="16510"/>
              <a:ext cx="12595576" cy="5973483"/>
            </a:xfrm>
            <a:custGeom>
              <a:avLst/>
              <a:gdLst/>
              <a:ahLst/>
              <a:cxnLst/>
              <a:rect l="l" t="t" r="r" b="b"/>
              <a:pathLst>
                <a:path w="12595576" h="5973483">
                  <a:moveTo>
                    <a:pt x="12595576" y="5973483"/>
                  </a:moveTo>
                  <a:lnTo>
                    <a:pt x="0" y="5965863"/>
                  </a:lnTo>
                  <a:lnTo>
                    <a:pt x="0" y="2084987"/>
                  </a:lnTo>
                  <a:lnTo>
                    <a:pt x="17780" y="19050"/>
                  </a:lnTo>
                  <a:lnTo>
                    <a:pt x="6279317" y="0"/>
                  </a:lnTo>
                  <a:lnTo>
                    <a:pt x="12576526" y="5080"/>
                  </a:lnTo>
                  <a:close/>
                </a:path>
              </a:pathLst>
            </a:custGeom>
            <a:solidFill>
              <a:srgbClr val="FFFFFF"/>
            </a:solidFill>
          </p:spPr>
        </p:sp>
        <p:sp>
          <p:nvSpPr>
            <p:cNvPr id="7" name="Freeform 7"/>
            <p:cNvSpPr/>
            <p:nvPr/>
          </p:nvSpPr>
          <p:spPr>
            <a:xfrm>
              <a:off x="-3810" y="0"/>
              <a:ext cx="12624786" cy="6000153"/>
            </a:xfrm>
            <a:custGeom>
              <a:avLst/>
              <a:gdLst/>
              <a:ahLst/>
              <a:cxnLst/>
              <a:rect l="l" t="t" r="r" b="b"/>
              <a:pathLst>
                <a:path w="12624786" h="6000153">
                  <a:moveTo>
                    <a:pt x="12590496" y="21590"/>
                  </a:moveTo>
                  <a:cubicBezTo>
                    <a:pt x="12591766" y="34290"/>
                    <a:pt x="12591766" y="44450"/>
                    <a:pt x="12593036" y="54610"/>
                  </a:cubicBezTo>
                  <a:cubicBezTo>
                    <a:pt x="12595576" y="155231"/>
                    <a:pt x="12596846" y="286863"/>
                    <a:pt x="12599386" y="413793"/>
                  </a:cubicBezTo>
                  <a:cubicBezTo>
                    <a:pt x="12599386" y="597137"/>
                    <a:pt x="12612086" y="4212302"/>
                    <a:pt x="12618436" y="4395646"/>
                  </a:cubicBezTo>
                  <a:cubicBezTo>
                    <a:pt x="12624786" y="4673012"/>
                    <a:pt x="12620976" y="4955079"/>
                    <a:pt x="12620976" y="5232446"/>
                  </a:cubicBezTo>
                  <a:cubicBezTo>
                    <a:pt x="12620976" y="5476904"/>
                    <a:pt x="12622246" y="5702558"/>
                    <a:pt x="12623516" y="5939193"/>
                  </a:cubicBezTo>
                  <a:cubicBezTo>
                    <a:pt x="12623516" y="5960783"/>
                    <a:pt x="12623516" y="5974753"/>
                    <a:pt x="12623516" y="5998883"/>
                  </a:cubicBezTo>
                  <a:cubicBezTo>
                    <a:pt x="12600657" y="5998883"/>
                    <a:pt x="12580336" y="6000153"/>
                    <a:pt x="12524629" y="5998883"/>
                  </a:cubicBezTo>
                  <a:cubicBezTo>
                    <a:pt x="11879665" y="5993803"/>
                    <a:pt x="11224779" y="6000153"/>
                    <a:pt x="10579815" y="5995073"/>
                  </a:cubicBezTo>
                  <a:cubicBezTo>
                    <a:pt x="10192836" y="5991263"/>
                    <a:pt x="9815781" y="5993803"/>
                    <a:pt x="9428802" y="5991263"/>
                  </a:cubicBezTo>
                  <a:cubicBezTo>
                    <a:pt x="9250197" y="5989993"/>
                    <a:pt x="9071591" y="5988723"/>
                    <a:pt x="8892986" y="5987453"/>
                  </a:cubicBezTo>
                  <a:cubicBezTo>
                    <a:pt x="8783838" y="5987453"/>
                    <a:pt x="8684613" y="5988723"/>
                    <a:pt x="8575466" y="5988723"/>
                  </a:cubicBezTo>
                  <a:cubicBezTo>
                    <a:pt x="8297635" y="5987453"/>
                    <a:pt x="7533601" y="5988723"/>
                    <a:pt x="7255770" y="5987453"/>
                  </a:cubicBezTo>
                  <a:cubicBezTo>
                    <a:pt x="7057320" y="5986183"/>
                    <a:pt x="3088312" y="5995073"/>
                    <a:pt x="2889862" y="5993803"/>
                  </a:cubicBezTo>
                  <a:cubicBezTo>
                    <a:pt x="2840249" y="5993803"/>
                    <a:pt x="2780714" y="5995073"/>
                    <a:pt x="2731101" y="5995073"/>
                  </a:cubicBezTo>
                  <a:cubicBezTo>
                    <a:pt x="2612031" y="5995073"/>
                    <a:pt x="2502884" y="5996343"/>
                    <a:pt x="2383813" y="5996343"/>
                  </a:cubicBezTo>
                  <a:cubicBezTo>
                    <a:pt x="2086138" y="5996343"/>
                    <a:pt x="1798385" y="5995073"/>
                    <a:pt x="1500709" y="5993803"/>
                  </a:cubicBezTo>
                  <a:cubicBezTo>
                    <a:pt x="1322104" y="5992533"/>
                    <a:pt x="1143498" y="5991263"/>
                    <a:pt x="974816" y="5989993"/>
                  </a:cubicBezTo>
                  <a:cubicBezTo>
                    <a:pt x="657295" y="5988723"/>
                    <a:pt x="339774" y="5987453"/>
                    <a:pt x="48260" y="5987453"/>
                  </a:cubicBezTo>
                  <a:cubicBezTo>
                    <a:pt x="38100" y="5987453"/>
                    <a:pt x="29210" y="5987453"/>
                    <a:pt x="19050" y="5986183"/>
                  </a:cubicBezTo>
                  <a:cubicBezTo>
                    <a:pt x="10160" y="5984913"/>
                    <a:pt x="5080" y="5978563"/>
                    <a:pt x="7620" y="5969673"/>
                  </a:cubicBezTo>
                  <a:cubicBezTo>
                    <a:pt x="16510" y="5937614"/>
                    <a:pt x="12700" y="5820086"/>
                    <a:pt x="11430" y="5697857"/>
                  </a:cubicBezTo>
                  <a:cubicBezTo>
                    <a:pt x="10160" y="5448698"/>
                    <a:pt x="6350" y="5204239"/>
                    <a:pt x="7620" y="4955079"/>
                  </a:cubicBezTo>
                  <a:cubicBezTo>
                    <a:pt x="5080" y="4644805"/>
                    <a:pt x="0" y="803986"/>
                    <a:pt x="7620" y="489011"/>
                  </a:cubicBezTo>
                  <a:cubicBezTo>
                    <a:pt x="8890" y="427896"/>
                    <a:pt x="7620" y="362080"/>
                    <a:pt x="8890" y="300966"/>
                  </a:cubicBezTo>
                  <a:cubicBezTo>
                    <a:pt x="10160" y="202242"/>
                    <a:pt x="12700" y="94117"/>
                    <a:pt x="13970" y="44450"/>
                  </a:cubicBezTo>
                  <a:cubicBezTo>
                    <a:pt x="13970" y="41910"/>
                    <a:pt x="15240" y="39370"/>
                    <a:pt x="16510" y="38100"/>
                  </a:cubicBezTo>
                  <a:cubicBezTo>
                    <a:pt x="38100" y="35560"/>
                    <a:pt x="91711" y="30480"/>
                    <a:pt x="250472" y="29210"/>
                  </a:cubicBezTo>
                  <a:cubicBezTo>
                    <a:pt x="518380" y="25400"/>
                    <a:pt x="786288" y="22860"/>
                    <a:pt x="1064118" y="20320"/>
                  </a:cubicBezTo>
                  <a:cubicBezTo>
                    <a:pt x="1252646" y="17780"/>
                    <a:pt x="1441174" y="16510"/>
                    <a:pt x="1619779" y="13970"/>
                  </a:cubicBezTo>
                  <a:cubicBezTo>
                    <a:pt x="1798385" y="11430"/>
                    <a:pt x="1986913" y="8890"/>
                    <a:pt x="2165518" y="8890"/>
                  </a:cubicBezTo>
                  <a:cubicBezTo>
                    <a:pt x="2363968" y="7620"/>
                    <a:pt x="2562419" y="10160"/>
                    <a:pt x="2760869" y="8890"/>
                  </a:cubicBezTo>
                  <a:cubicBezTo>
                    <a:pt x="3008932" y="8890"/>
                    <a:pt x="7503834" y="6350"/>
                    <a:pt x="7751897" y="5080"/>
                  </a:cubicBezTo>
                  <a:cubicBezTo>
                    <a:pt x="7990037" y="3810"/>
                    <a:pt x="8228178" y="2540"/>
                    <a:pt x="8476240" y="2540"/>
                  </a:cubicBezTo>
                  <a:cubicBezTo>
                    <a:pt x="8883064" y="1270"/>
                    <a:pt x="9279965" y="0"/>
                    <a:pt x="9686788" y="0"/>
                  </a:cubicBezTo>
                  <a:cubicBezTo>
                    <a:pt x="9855471" y="0"/>
                    <a:pt x="10034076" y="2540"/>
                    <a:pt x="10202759" y="2540"/>
                  </a:cubicBezTo>
                  <a:cubicBezTo>
                    <a:pt x="10669117" y="3810"/>
                    <a:pt x="11145398" y="5080"/>
                    <a:pt x="11611757" y="7620"/>
                  </a:cubicBezTo>
                  <a:cubicBezTo>
                    <a:pt x="11859820" y="8890"/>
                    <a:pt x="12107883" y="12700"/>
                    <a:pt x="12355946" y="16510"/>
                  </a:cubicBezTo>
                  <a:cubicBezTo>
                    <a:pt x="12415481" y="16510"/>
                    <a:pt x="12475016" y="16510"/>
                    <a:pt x="12524629" y="16510"/>
                  </a:cubicBezTo>
                  <a:cubicBezTo>
                    <a:pt x="12571446" y="17780"/>
                    <a:pt x="12580336" y="20320"/>
                    <a:pt x="12590496" y="21590"/>
                  </a:cubicBezTo>
                  <a:close/>
                  <a:moveTo>
                    <a:pt x="12600657" y="5982373"/>
                  </a:moveTo>
                  <a:cubicBezTo>
                    <a:pt x="12601926" y="5965863"/>
                    <a:pt x="12603197" y="5953163"/>
                    <a:pt x="12603197" y="5940463"/>
                  </a:cubicBezTo>
                  <a:cubicBezTo>
                    <a:pt x="12601926" y="5679053"/>
                    <a:pt x="12600657" y="5429893"/>
                    <a:pt x="12600657" y="5161929"/>
                  </a:cubicBezTo>
                  <a:cubicBezTo>
                    <a:pt x="12600657" y="5039700"/>
                    <a:pt x="12603197" y="4917470"/>
                    <a:pt x="12601926" y="4795241"/>
                  </a:cubicBezTo>
                  <a:cubicBezTo>
                    <a:pt x="12601926" y="4682414"/>
                    <a:pt x="12600657" y="4564886"/>
                    <a:pt x="12599386" y="4452059"/>
                  </a:cubicBezTo>
                  <a:cubicBezTo>
                    <a:pt x="12594307" y="4278118"/>
                    <a:pt x="12582876" y="677056"/>
                    <a:pt x="12582876" y="503114"/>
                  </a:cubicBezTo>
                  <a:cubicBezTo>
                    <a:pt x="12580336" y="357379"/>
                    <a:pt x="12577797" y="206943"/>
                    <a:pt x="12575257" y="63500"/>
                  </a:cubicBezTo>
                  <a:cubicBezTo>
                    <a:pt x="12573986" y="44450"/>
                    <a:pt x="12572716" y="43180"/>
                    <a:pt x="12494862" y="41910"/>
                  </a:cubicBezTo>
                  <a:cubicBezTo>
                    <a:pt x="12465094" y="41910"/>
                    <a:pt x="12445248" y="41910"/>
                    <a:pt x="12415481" y="40640"/>
                  </a:cubicBezTo>
                  <a:cubicBezTo>
                    <a:pt x="12167418" y="36830"/>
                    <a:pt x="11909433" y="31750"/>
                    <a:pt x="11661370" y="30480"/>
                  </a:cubicBezTo>
                  <a:cubicBezTo>
                    <a:pt x="11056096" y="26670"/>
                    <a:pt x="10440899" y="25400"/>
                    <a:pt x="9835626" y="22860"/>
                  </a:cubicBezTo>
                  <a:cubicBezTo>
                    <a:pt x="9746323" y="22860"/>
                    <a:pt x="9647098" y="22860"/>
                    <a:pt x="9557796" y="22860"/>
                  </a:cubicBezTo>
                  <a:cubicBezTo>
                    <a:pt x="9408958" y="22860"/>
                    <a:pt x="9260120" y="22860"/>
                    <a:pt x="9121205" y="22860"/>
                  </a:cubicBezTo>
                  <a:cubicBezTo>
                    <a:pt x="8803684" y="22860"/>
                    <a:pt x="8486164" y="22860"/>
                    <a:pt x="8178565" y="24130"/>
                  </a:cubicBezTo>
                  <a:cubicBezTo>
                    <a:pt x="7910657" y="25400"/>
                    <a:pt x="3395910" y="29210"/>
                    <a:pt x="3128003" y="29210"/>
                  </a:cubicBezTo>
                  <a:cubicBezTo>
                    <a:pt x="2691412" y="29210"/>
                    <a:pt x="2254821" y="26670"/>
                    <a:pt x="1818230" y="33020"/>
                  </a:cubicBezTo>
                  <a:cubicBezTo>
                    <a:pt x="1590012" y="36830"/>
                    <a:pt x="1371717" y="36830"/>
                    <a:pt x="1153421" y="38100"/>
                  </a:cubicBezTo>
                  <a:cubicBezTo>
                    <a:pt x="776365" y="41910"/>
                    <a:pt x="399310" y="45720"/>
                    <a:pt x="49530" y="50800"/>
                  </a:cubicBezTo>
                  <a:cubicBezTo>
                    <a:pt x="36830" y="50800"/>
                    <a:pt x="34290" y="53340"/>
                    <a:pt x="33020" y="80013"/>
                  </a:cubicBezTo>
                  <a:cubicBezTo>
                    <a:pt x="31750" y="164633"/>
                    <a:pt x="31750" y="249254"/>
                    <a:pt x="30480" y="333874"/>
                  </a:cubicBezTo>
                  <a:cubicBezTo>
                    <a:pt x="29210" y="474908"/>
                    <a:pt x="26670" y="611240"/>
                    <a:pt x="25400" y="752274"/>
                  </a:cubicBezTo>
                  <a:cubicBezTo>
                    <a:pt x="20320" y="902710"/>
                    <a:pt x="26670" y="4578989"/>
                    <a:pt x="29210" y="4729426"/>
                  </a:cubicBezTo>
                  <a:cubicBezTo>
                    <a:pt x="29210" y="4889264"/>
                    <a:pt x="29210" y="5053803"/>
                    <a:pt x="30480" y="5213641"/>
                  </a:cubicBezTo>
                  <a:cubicBezTo>
                    <a:pt x="30480" y="5331170"/>
                    <a:pt x="33020" y="5448698"/>
                    <a:pt x="33020" y="5566226"/>
                  </a:cubicBezTo>
                  <a:cubicBezTo>
                    <a:pt x="33020" y="5693156"/>
                    <a:pt x="33020" y="5820087"/>
                    <a:pt x="31750" y="5940463"/>
                  </a:cubicBezTo>
                  <a:cubicBezTo>
                    <a:pt x="31750" y="5944273"/>
                    <a:pt x="31750" y="5946813"/>
                    <a:pt x="31750" y="5950623"/>
                  </a:cubicBezTo>
                  <a:cubicBezTo>
                    <a:pt x="31750" y="5960783"/>
                    <a:pt x="35560" y="5964593"/>
                    <a:pt x="44450" y="5964593"/>
                  </a:cubicBezTo>
                  <a:cubicBezTo>
                    <a:pt x="111556" y="5964593"/>
                    <a:pt x="250472" y="5965863"/>
                    <a:pt x="379465" y="5965863"/>
                  </a:cubicBezTo>
                  <a:cubicBezTo>
                    <a:pt x="567992" y="5965863"/>
                    <a:pt x="766443" y="5963323"/>
                    <a:pt x="954971" y="5965863"/>
                  </a:cubicBezTo>
                  <a:cubicBezTo>
                    <a:pt x="1262569" y="5969673"/>
                    <a:pt x="1570167" y="5972213"/>
                    <a:pt x="1877765" y="5970943"/>
                  </a:cubicBezTo>
                  <a:cubicBezTo>
                    <a:pt x="2076215" y="5969673"/>
                    <a:pt x="2264743" y="5972213"/>
                    <a:pt x="2463194" y="5972213"/>
                  </a:cubicBezTo>
                  <a:cubicBezTo>
                    <a:pt x="2750947" y="5972213"/>
                    <a:pt x="3038700" y="5970943"/>
                    <a:pt x="3326453" y="5972213"/>
                  </a:cubicBezTo>
                  <a:cubicBezTo>
                    <a:pt x="3753121" y="5973483"/>
                    <a:pt x="8436550" y="5963323"/>
                    <a:pt x="8873141" y="5965863"/>
                  </a:cubicBezTo>
                  <a:cubicBezTo>
                    <a:pt x="9061670" y="5967133"/>
                    <a:pt x="9250198" y="5968403"/>
                    <a:pt x="9428802" y="5968403"/>
                  </a:cubicBezTo>
                  <a:cubicBezTo>
                    <a:pt x="9756246" y="5970943"/>
                    <a:pt x="10073767" y="5967133"/>
                    <a:pt x="10401209" y="5970943"/>
                  </a:cubicBezTo>
                  <a:cubicBezTo>
                    <a:pt x="10669117" y="5973483"/>
                    <a:pt x="10937026" y="5973483"/>
                    <a:pt x="11204933" y="5976023"/>
                  </a:cubicBezTo>
                  <a:cubicBezTo>
                    <a:pt x="11601835" y="5979833"/>
                    <a:pt x="11998735" y="5982373"/>
                    <a:pt x="12395636" y="5983643"/>
                  </a:cubicBezTo>
                  <a:cubicBezTo>
                    <a:pt x="12544474" y="5983643"/>
                    <a:pt x="12580336" y="5982373"/>
                    <a:pt x="12600657" y="5982373"/>
                  </a:cubicBezTo>
                  <a:close/>
                </a:path>
              </a:pathLst>
            </a:custGeom>
            <a:solidFill>
              <a:srgbClr val="000000"/>
            </a:solidFill>
          </p:spPr>
        </p:sp>
      </p:grpSp>
      <p:pic>
        <p:nvPicPr>
          <p:cNvPr id="21" name="Picture 21">
            <a:extLst>
              <a:ext uri="{FF2B5EF4-FFF2-40B4-BE49-F238E27FC236}">
                <a16:creationId xmlns:a16="http://schemas.microsoft.com/office/drawing/2014/main" id="{46456EC9-82B3-6EEF-F467-68434A30131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3291541" y="8394777"/>
            <a:ext cx="3534087" cy="1846561"/>
          </a:xfrm>
          <a:prstGeom prst="rect">
            <a:avLst/>
          </a:prstGeom>
        </p:spPr>
      </p:pic>
      <p:pic>
        <p:nvPicPr>
          <p:cNvPr id="22" name="Picture 23">
            <a:extLst>
              <a:ext uri="{FF2B5EF4-FFF2-40B4-BE49-F238E27FC236}">
                <a16:creationId xmlns:a16="http://schemas.microsoft.com/office/drawing/2014/main" id="{411D0CA4-262F-30E2-1682-CC571F335EF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216245">
            <a:off x="13543693" y="8519991"/>
            <a:ext cx="1043755" cy="982435"/>
          </a:xfrm>
          <a:prstGeom prst="rect">
            <a:avLst/>
          </a:prstGeom>
        </p:spPr>
      </p:pic>
      <p:pic>
        <p:nvPicPr>
          <p:cNvPr id="23" name="Picture 24">
            <a:extLst>
              <a:ext uri="{FF2B5EF4-FFF2-40B4-BE49-F238E27FC236}">
                <a16:creationId xmlns:a16="http://schemas.microsoft.com/office/drawing/2014/main" id="{99CBAE89-EFB6-C250-54B9-D994A8870752}"/>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204703">
            <a:off x="15438255" y="8273038"/>
            <a:ext cx="1043755" cy="982435"/>
          </a:xfrm>
          <a:prstGeom prst="rect">
            <a:avLst/>
          </a:prstGeom>
        </p:spPr>
      </p:pic>
      <p:pic>
        <p:nvPicPr>
          <p:cNvPr id="29" name="Picture 15">
            <a:extLst>
              <a:ext uri="{FF2B5EF4-FFF2-40B4-BE49-F238E27FC236}">
                <a16:creationId xmlns:a16="http://schemas.microsoft.com/office/drawing/2014/main" id="{6DE7615E-3797-E751-849F-CC9C8914722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8953" y="6786455"/>
            <a:ext cx="3686716" cy="2674545"/>
          </a:xfrm>
          <a:prstGeom prst="rect">
            <a:avLst/>
          </a:prstGeom>
        </p:spPr>
      </p:pic>
      <p:sp>
        <p:nvSpPr>
          <p:cNvPr id="17" name="TextBox 16">
            <a:extLst>
              <a:ext uri="{FF2B5EF4-FFF2-40B4-BE49-F238E27FC236}">
                <a16:creationId xmlns:a16="http://schemas.microsoft.com/office/drawing/2014/main" id="{660BEEF3-743E-D875-3098-C2D351DC22C1}"/>
              </a:ext>
            </a:extLst>
          </p:cNvPr>
          <p:cNvSpPr txBox="1"/>
          <p:nvPr/>
        </p:nvSpPr>
        <p:spPr>
          <a:xfrm>
            <a:off x="2316516" y="2330589"/>
            <a:ext cx="14336084" cy="6855636"/>
          </a:xfrm>
          <a:prstGeom prst="roundRect">
            <a:avLst/>
          </a:prstGeom>
          <a:solidFill>
            <a:srgbClr val="FFFF00"/>
          </a:solidFill>
        </p:spPr>
        <p:txBody>
          <a:bodyPr wrap="square" rtlCol="0">
            <a:spAutoFit/>
          </a:bodyPr>
          <a:lstStyle/>
          <a:p>
            <a:pPr>
              <a:lnSpc>
                <a:spcPct val="150000"/>
              </a:lnSpc>
            </a:pPr>
            <a:r>
              <a:rPr lang="vi-VN" sz="4500" dirty="0">
                <a:latin typeface="Arial" panose="020B0604020202020204" pitchFamily="34" charset="0"/>
                <a:cs typeface="Arial" panose="020B0604020202020204" pitchFamily="34" charset="0"/>
              </a:rPr>
              <a:t>a) </a:t>
            </a:r>
            <a:r>
              <a:rPr lang="vi-VN" sz="4500" i="1" dirty="0"/>
              <a:t>Em có suy nghĩ gì về tính cách của các nhân vật trong câu chuyện (nhà từ thiện, cậu bé, người trợ lí)? </a:t>
            </a:r>
            <a:endParaRPr lang="vi-VN" sz="4500" dirty="0">
              <a:latin typeface="Arial" panose="020B0604020202020204" pitchFamily="34" charset="0"/>
              <a:cs typeface="Arial" panose="020B0604020202020204" pitchFamily="34" charset="0"/>
            </a:endParaRPr>
          </a:p>
          <a:p>
            <a:pPr>
              <a:lnSpc>
                <a:spcPct val="150000"/>
              </a:lnSpc>
            </a:pPr>
            <a:r>
              <a:rPr lang="vi-VN" sz="4500" dirty="0">
                <a:latin typeface="Arial" panose="020B0604020202020204" pitchFamily="34" charset="0"/>
                <a:cs typeface="Arial" panose="020B0604020202020204" pitchFamily="34" charset="0"/>
              </a:rPr>
              <a:t>b) </a:t>
            </a:r>
            <a:r>
              <a:rPr lang="vi-VN" sz="4500" i="1" dirty="0"/>
              <a:t>Qua câu chuyện, em thấy thái độ của người trợ lí đối với cậu bé thay đổi như thế nào? Vì sao có sự thay đổi đó? </a:t>
            </a:r>
            <a:endParaRPr lang="en-US" sz="4500" i="1" dirty="0"/>
          </a:p>
          <a:p>
            <a:pPr>
              <a:lnSpc>
                <a:spcPct val="150000"/>
              </a:lnSpc>
            </a:pPr>
            <a:r>
              <a:rPr lang="en-US" sz="4500" i="1" dirty="0">
                <a:latin typeface="Arial" panose="020B0604020202020204" pitchFamily="34" charset="0"/>
                <a:cs typeface="Arial" panose="020B0604020202020204" pitchFamily="34" charset="0"/>
              </a:rPr>
              <a:t>c) </a:t>
            </a:r>
            <a:r>
              <a:rPr lang="vi-VN" sz="4500" i="1" dirty="0"/>
              <a:t>Câu chuyện giúp em hiểu điều gì? </a:t>
            </a:r>
            <a:endParaRPr lang="vi-VN" sz="4500" dirty="0">
              <a:latin typeface="Arial" panose="020B0604020202020204" pitchFamily="34" charset="0"/>
              <a:cs typeface="Arial" panose="020B0604020202020204" pitchFamily="34" charset="0"/>
            </a:endParaRPr>
          </a:p>
        </p:txBody>
      </p:sp>
      <p:pic>
        <p:nvPicPr>
          <p:cNvPr id="15" name="Picture 14">
            <a:extLst>
              <a:ext uri="{FF2B5EF4-FFF2-40B4-BE49-F238E27FC236}">
                <a16:creationId xmlns:a16="http://schemas.microsoft.com/office/drawing/2014/main" id="{8DC6D36A-7C81-5872-445C-E520C34D4FAF}"/>
              </a:ext>
            </a:extLst>
          </p:cNvPr>
          <p:cNvPicPr>
            <a:picLocks noChangeAspect="1"/>
          </p:cNvPicPr>
          <p:nvPr/>
        </p:nvPicPr>
        <p:blipFill>
          <a:blip r:embed="rId12"/>
          <a:stretch>
            <a:fillRect/>
          </a:stretch>
        </p:blipFill>
        <p:spPr>
          <a:xfrm rot="1070810" flipH="1">
            <a:off x="15723535" y="275304"/>
            <a:ext cx="2138873" cy="2179928"/>
          </a:xfrm>
          <a:prstGeom prst="rect">
            <a:avLst/>
          </a:prstGeom>
        </p:spPr>
      </p:pic>
      <p:sp>
        <p:nvSpPr>
          <p:cNvPr id="16" name="TextBox 15">
            <a:extLst>
              <a:ext uri="{FF2B5EF4-FFF2-40B4-BE49-F238E27FC236}">
                <a16:creationId xmlns:a16="http://schemas.microsoft.com/office/drawing/2014/main" id="{A542BBD6-305A-8D86-AB73-A48B75759D66}"/>
              </a:ext>
            </a:extLst>
          </p:cNvPr>
          <p:cNvSpPr txBox="1"/>
          <p:nvPr/>
        </p:nvSpPr>
        <p:spPr>
          <a:xfrm>
            <a:off x="5171652" y="1469397"/>
            <a:ext cx="7621394" cy="861774"/>
          </a:xfrm>
          <a:prstGeom prst="rect">
            <a:avLst/>
          </a:prstGeom>
          <a:noFill/>
        </p:spPr>
        <p:txBody>
          <a:bodyPr wrap="square" rtlCol="0">
            <a:spAutoFit/>
          </a:bodyPr>
          <a:lstStyle/>
          <a:p>
            <a:r>
              <a:rPr lang="vi-VN" sz="5000" b="1" dirty="0">
                <a:solidFill>
                  <a:srgbClr val="FF0000"/>
                </a:solidFill>
                <a:latin typeface="Arial" panose="020B0604020202020204" pitchFamily="34" charset="0"/>
                <a:cs typeface="Arial" panose="020B0604020202020204" pitchFamily="34" charset="0"/>
              </a:rPr>
              <a:t>Trao đổi về câu chuyện</a:t>
            </a:r>
            <a:endParaRPr lang="en-US" sz="50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303493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1" presetClass="path" presetSubtype="0" accel="50000" decel="50000" fill="hold" nodeType="withEffect">
                                  <p:stCondLst>
                                    <p:cond delay="0"/>
                                  </p:stCondLst>
                                  <p:childTnLst>
                                    <p:animMotion origin="layout" path="M 0 0 C 0.069 0 0.125 0.056 0.125 0.125 C 0.125 0.194 0.069 0.25 0 0.25 C -0.069 0.25 -0.125 0.194 -0.125 0.125 C -0.125 0.056 -0.069 0 0 0 Z" pathEditMode="relative" ptsTypes="">
                                      <p:cBhvr>
                                        <p:cTn id="20" dur="2000" fill="hold"/>
                                        <p:tgtEl>
                                          <p:spTgt spid="15"/>
                                        </p:tgtEl>
                                        <p:attrNameLst>
                                          <p:attrName>ppt_x</p:attrName>
                                          <p:attrName>ppt_y</p:attrName>
                                        </p:attrNameLst>
                                      </p:cBhvr>
                                    </p:animMotion>
                                  </p:childTnLst>
                                </p:cTn>
                              </p:par>
                              <p:par>
                                <p:cTn id="21" presetID="2" presetClass="entr" presetSubtype="4"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par>
                                <p:cTn id="25" presetID="45"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2000"/>
                                        <p:tgtEl>
                                          <p:spTgt spid="22"/>
                                        </p:tgtEl>
                                      </p:cBhvr>
                                    </p:animEffect>
                                    <p:anim calcmode="lin" valueType="num">
                                      <p:cBhvr>
                                        <p:cTn id="28" dur="2000" fill="hold"/>
                                        <p:tgtEl>
                                          <p:spTgt spid="22"/>
                                        </p:tgtEl>
                                        <p:attrNameLst>
                                          <p:attrName>ppt_w</p:attrName>
                                        </p:attrNameLst>
                                      </p:cBhvr>
                                      <p:tavLst>
                                        <p:tav tm="0" fmla="#ppt_w*sin(2.5*pi*$)">
                                          <p:val>
                                            <p:fltVal val="0"/>
                                          </p:val>
                                        </p:tav>
                                        <p:tav tm="100000">
                                          <p:val>
                                            <p:fltVal val="1"/>
                                          </p:val>
                                        </p:tav>
                                      </p:tavLst>
                                    </p:anim>
                                    <p:anim calcmode="lin" valueType="num">
                                      <p:cBhvr>
                                        <p:cTn id="29" dur="2000" fill="hold"/>
                                        <p:tgtEl>
                                          <p:spTgt spid="22"/>
                                        </p:tgtEl>
                                        <p:attrNameLst>
                                          <p:attrName>ppt_h</p:attrName>
                                        </p:attrNameLst>
                                      </p:cBhvr>
                                      <p:tavLst>
                                        <p:tav tm="0">
                                          <p:val>
                                            <p:strVal val="#ppt_h"/>
                                          </p:val>
                                        </p:tav>
                                        <p:tav tm="100000">
                                          <p:val>
                                            <p:strVal val="#ppt_h"/>
                                          </p:val>
                                        </p:tav>
                                      </p:tavLst>
                                    </p:anim>
                                  </p:childTnLst>
                                </p:cTn>
                              </p:par>
                              <p:par>
                                <p:cTn id="30" presetID="45"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2000"/>
                                        <p:tgtEl>
                                          <p:spTgt spid="23"/>
                                        </p:tgtEl>
                                      </p:cBhvr>
                                    </p:animEffect>
                                    <p:anim calcmode="lin" valueType="num">
                                      <p:cBhvr>
                                        <p:cTn id="33" dur="2000" fill="hold"/>
                                        <p:tgtEl>
                                          <p:spTgt spid="23"/>
                                        </p:tgtEl>
                                        <p:attrNameLst>
                                          <p:attrName>ppt_w</p:attrName>
                                        </p:attrNameLst>
                                      </p:cBhvr>
                                      <p:tavLst>
                                        <p:tav tm="0" fmla="#ppt_w*sin(2.5*pi*$)">
                                          <p:val>
                                            <p:fltVal val="0"/>
                                          </p:val>
                                        </p:tav>
                                        <p:tav tm="100000">
                                          <p:val>
                                            <p:fltVal val="1"/>
                                          </p:val>
                                        </p:tav>
                                      </p:tavLst>
                                    </p:anim>
                                    <p:anim calcmode="lin" valueType="num">
                                      <p:cBhvr>
                                        <p:cTn id="34" dur="2000" fill="hold"/>
                                        <p:tgtEl>
                                          <p:spTgt spid="23"/>
                                        </p:tgtEl>
                                        <p:attrNameLst>
                                          <p:attrName>ppt_h</p:attrName>
                                        </p:attrNameLst>
                                      </p:cBhvr>
                                      <p:tavLst>
                                        <p:tav tm="0">
                                          <p:val>
                                            <p:strVal val="#ppt_h"/>
                                          </p:val>
                                        </p:tav>
                                        <p:tav tm="100000">
                                          <p:val>
                                            <p:strVal val="#ppt_h"/>
                                          </p:val>
                                        </p:tav>
                                      </p:tavLst>
                                    </p:anim>
                                  </p:childTnLst>
                                </p:cTn>
                              </p:par>
                              <p:par>
                                <p:cTn id="35" presetID="2" presetClass="entr" presetSubtype="8"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500" fill="hold"/>
                                        <p:tgtEl>
                                          <p:spTgt spid="29"/>
                                        </p:tgtEl>
                                        <p:attrNameLst>
                                          <p:attrName>ppt_x</p:attrName>
                                        </p:attrNameLst>
                                      </p:cBhvr>
                                      <p:tavLst>
                                        <p:tav tm="0">
                                          <p:val>
                                            <p:strVal val="0-#ppt_w/2"/>
                                          </p:val>
                                        </p:tav>
                                        <p:tav tm="100000">
                                          <p:val>
                                            <p:strVal val="#ppt_x"/>
                                          </p:val>
                                        </p:tav>
                                      </p:tavLst>
                                    </p:anim>
                                    <p:anim calcmode="lin" valueType="num">
                                      <p:cBhvr additive="base">
                                        <p:cTn id="38"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500" fill="hold"/>
                                        <p:tgtEl>
                                          <p:spTgt spid="17"/>
                                        </p:tgtEl>
                                        <p:attrNameLst>
                                          <p:attrName>ppt_x</p:attrName>
                                        </p:attrNameLst>
                                      </p:cBhvr>
                                      <p:tavLst>
                                        <p:tav tm="0">
                                          <p:val>
                                            <p:strVal val="#ppt_x"/>
                                          </p:val>
                                        </p:tav>
                                        <p:tav tm="100000">
                                          <p:val>
                                            <p:strVal val="#ppt_x"/>
                                          </p:val>
                                        </p:tav>
                                      </p:tavLst>
                                    </p:anim>
                                    <p:anim calcmode="lin" valueType="num">
                                      <p:cBhvr additive="base">
                                        <p:cTn id="50"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15838" r="15152"/>
          <a:stretch/>
        </p:blipFill>
        <p:spPr>
          <a:xfrm>
            <a:off x="1981200" y="2857500"/>
            <a:ext cx="14593173" cy="4906370"/>
          </a:xfrm>
          <a:prstGeom prst="rect">
            <a:avLst/>
          </a:prstGeom>
        </p:spPr>
      </p:pic>
    </p:spTree>
    <p:extLst>
      <p:ext uri="{BB962C8B-B14F-4D97-AF65-F5344CB8AC3E}">
        <p14:creationId xmlns:p14="http://schemas.microsoft.com/office/powerpoint/2010/main" val="228404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5071"/>
          <a:stretch>
            <a:fillRect/>
          </a:stretch>
        </p:blipFill>
        <p:spPr>
          <a:xfrm>
            <a:off x="0" y="0"/>
            <a:ext cx="4558869" cy="10287000"/>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5071"/>
          <a:stretch>
            <a:fillRect/>
          </a:stretch>
        </p:blipFill>
        <p:spPr>
          <a:xfrm rot="-10800000">
            <a:off x="13729131" y="0"/>
            <a:ext cx="4558869" cy="1028700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78649">
            <a:off x="8143536" y="-497700"/>
            <a:ext cx="2169462" cy="1890144"/>
          </a:xfrm>
          <a:prstGeom prst="rect">
            <a:avLst/>
          </a:prstGeom>
        </p:spPr>
      </p:pic>
      <p:grpSp>
        <p:nvGrpSpPr>
          <p:cNvPr id="5" name="Group 5"/>
          <p:cNvGrpSpPr/>
          <p:nvPr/>
        </p:nvGrpSpPr>
        <p:grpSpPr>
          <a:xfrm>
            <a:off x="1112967" y="1028699"/>
            <a:ext cx="16230600" cy="8759202"/>
            <a:chOff x="0" y="0"/>
            <a:chExt cx="12618436" cy="6001423"/>
          </a:xfrm>
        </p:grpSpPr>
        <p:sp>
          <p:nvSpPr>
            <p:cNvPr id="6" name="Freeform 6"/>
            <p:cNvSpPr/>
            <p:nvPr/>
          </p:nvSpPr>
          <p:spPr>
            <a:xfrm>
              <a:off x="10160" y="16510"/>
              <a:ext cx="12595576" cy="5973483"/>
            </a:xfrm>
            <a:custGeom>
              <a:avLst/>
              <a:gdLst/>
              <a:ahLst/>
              <a:cxnLst/>
              <a:rect l="l" t="t" r="r" b="b"/>
              <a:pathLst>
                <a:path w="12595576" h="5973483">
                  <a:moveTo>
                    <a:pt x="12595576" y="5973483"/>
                  </a:moveTo>
                  <a:lnTo>
                    <a:pt x="0" y="5965863"/>
                  </a:lnTo>
                  <a:lnTo>
                    <a:pt x="0" y="2084987"/>
                  </a:lnTo>
                  <a:lnTo>
                    <a:pt x="17780" y="19050"/>
                  </a:lnTo>
                  <a:lnTo>
                    <a:pt x="6279317" y="0"/>
                  </a:lnTo>
                  <a:lnTo>
                    <a:pt x="12576526" y="5080"/>
                  </a:lnTo>
                  <a:close/>
                </a:path>
              </a:pathLst>
            </a:custGeom>
            <a:solidFill>
              <a:srgbClr val="FFFFFF"/>
            </a:solidFill>
          </p:spPr>
        </p:sp>
        <p:sp>
          <p:nvSpPr>
            <p:cNvPr id="7" name="Freeform 7"/>
            <p:cNvSpPr/>
            <p:nvPr/>
          </p:nvSpPr>
          <p:spPr>
            <a:xfrm>
              <a:off x="-3810" y="0"/>
              <a:ext cx="12624786" cy="6000153"/>
            </a:xfrm>
            <a:custGeom>
              <a:avLst/>
              <a:gdLst/>
              <a:ahLst/>
              <a:cxnLst/>
              <a:rect l="l" t="t" r="r" b="b"/>
              <a:pathLst>
                <a:path w="12624786" h="6000153">
                  <a:moveTo>
                    <a:pt x="12590496" y="21590"/>
                  </a:moveTo>
                  <a:cubicBezTo>
                    <a:pt x="12591766" y="34290"/>
                    <a:pt x="12591766" y="44450"/>
                    <a:pt x="12593036" y="54610"/>
                  </a:cubicBezTo>
                  <a:cubicBezTo>
                    <a:pt x="12595576" y="155231"/>
                    <a:pt x="12596846" y="286863"/>
                    <a:pt x="12599386" y="413793"/>
                  </a:cubicBezTo>
                  <a:cubicBezTo>
                    <a:pt x="12599386" y="597137"/>
                    <a:pt x="12612086" y="4212302"/>
                    <a:pt x="12618436" y="4395646"/>
                  </a:cubicBezTo>
                  <a:cubicBezTo>
                    <a:pt x="12624786" y="4673012"/>
                    <a:pt x="12620976" y="4955079"/>
                    <a:pt x="12620976" y="5232446"/>
                  </a:cubicBezTo>
                  <a:cubicBezTo>
                    <a:pt x="12620976" y="5476904"/>
                    <a:pt x="12622246" y="5702558"/>
                    <a:pt x="12623516" y="5939193"/>
                  </a:cubicBezTo>
                  <a:cubicBezTo>
                    <a:pt x="12623516" y="5960783"/>
                    <a:pt x="12623516" y="5974753"/>
                    <a:pt x="12623516" y="5998883"/>
                  </a:cubicBezTo>
                  <a:cubicBezTo>
                    <a:pt x="12600657" y="5998883"/>
                    <a:pt x="12580336" y="6000153"/>
                    <a:pt x="12524629" y="5998883"/>
                  </a:cubicBezTo>
                  <a:cubicBezTo>
                    <a:pt x="11879665" y="5993803"/>
                    <a:pt x="11224779" y="6000153"/>
                    <a:pt x="10579815" y="5995073"/>
                  </a:cubicBezTo>
                  <a:cubicBezTo>
                    <a:pt x="10192836" y="5991263"/>
                    <a:pt x="9815781" y="5993803"/>
                    <a:pt x="9428802" y="5991263"/>
                  </a:cubicBezTo>
                  <a:cubicBezTo>
                    <a:pt x="9250197" y="5989993"/>
                    <a:pt x="9071591" y="5988723"/>
                    <a:pt x="8892986" y="5987453"/>
                  </a:cubicBezTo>
                  <a:cubicBezTo>
                    <a:pt x="8783838" y="5987453"/>
                    <a:pt x="8684613" y="5988723"/>
                    <a:pt x="8575466" y="5988723"/>
                  </a:cubicBezTo>
                  <a:cubicBezTo>
                    <a:pt x="8297635" y="5987453"/>
                    <a:pt x="7533601" y="5988723"/>
                    <a:pt x="7255770" y="5987453"/>
                  </a:cubicBezTo>
                  <a:cubicBezTo>
                    <a:pt x="7057320" y="5986183"/>
                    <a:pt x="3088312" y="5995073"/>
                    <a:pt x="2889862" y="5993803"/>
                  </a:cubicBezTo>
                  <a:cubicBezTo>
                    <a:pt x="2840249" y="5993803"/>
                    <a:pt x="2780714" y="5995073"/>
                    <a:pt x="2731101" y="5995073"/>
                  </a:cubicBezTo>
                  <a:cubicBezTo>
                    <a:pt x="2612031" y="5995073"/>
                    <a:pt x="2502884" y="5996343"/>
                    <a:pt x="2383813" y="5996343"/>
                  </a:cubicBezTo>
                  <a:cubicBezTo>
                    <a:pt x="2086138" y="5996343"/>
                    <a:pt x="1798385" y="5995073"/>
                    <a:pt x="1500709" y="5993803"/>
                  </a:cubicBezTo>
                  <a:cubicBezTo>
                    <a:pt x="1322104" y="5992533"/>
                    <a:pt x="1143498" y="5991263"/>
                    <a:pt x="974816" y="5989993"/>
                  </a:cubicBezTo>
                  <a:cubicBezTo>
                    <a:pt x="657295" y="5988723"/>
                    <a:pt x="339774" y="5987453"/>
                    <a:pt x="48260" y="5987453"/>
                  </a:cubicBezTo>
                  <a:cubicBezTo>
                    <a:pt x="38100" y="5987453"/>
                    <a:pt x="29210" y="5987453"/>
                    <a:pt x="19050" y="5986183"/>
                  </a:cubicBezTo>
                  <a:cubicBezTo>
                    <a:pt x="10160" y="5984913"/>
                    <a:pt x="5080" y="5978563"/>
                    <a:pt x="7620" y="5969673"/>
                  </a:cubicBezTo>
                  <a:cubicBezTo>
                    <a:pt x="16510" y="5937614"/>
                    <a:pt x="12700" y="5820086"/>
                    <a:pt x="11430" y="5697857"/>
                  </a:cubicBezTo>
                  <a:cubicBezTo>
                    <a:pt x="10160" y="5448698"/>
                    <a:pt x="6350" y="5204239"/>
                    <a:pt x="7620" y="4955079"/>
                  </a:cubicBezTo>
                  <a:cubicBezTo>
                    <a:pt x="5080" y="4644805"/>
                    <a:pt x="0" y="803986"/>
                    <a:pt x="7620" y="489011"/>
                  </a:cubicBezTo>
                  <a:cubicBezTo>
                    <a:pt x="8890" y="427896"/>
                    <a:pt x="7620" y="362080"/>
                    <a:pt x="8890" y="300966"/>
                  </a:cubicBezTo>
                  <a:cubicBezTo>
                    <a:pt x="10160" y="202242"/>
                    <a:pt x="12700" y="94117"/>
                    <a:pt x="13970" y="44450"/>
                  </a:cubicBezTo>
                  <a:cubicBezTo>
                    <a:pt x="13970" y="41910"/>
                    <a:pt x="15240" y="39370"/>
                    <a:pt x="16510" y="38100"/>
                  </a:cubicBezTo>
                  <a:cubicBezTo>
                    <a:pt x="38100" y="35560"/>
                    <a:pt x="91711" y="30480"/>
                    <a:pt x="250472" y="29210"/>
                  </a:cubicBezTo>
                  <a:cubicBezTo>
                    <a:pt x="518380" y="25400"/>
                    <a:pt x="786288" y="22860"/>
                    <a:pt x="1064118" y="20320"/>
                  </a:cubicBezTo>
                  <a:cubicBezTo>
                    <a:pt x="1252646" y="17780"/>
                    <a:pt x="1441174" y="16510"/>
                    <a:pt x="1619779" y="13970"/>
                  </a:cubicBezTo>
                  <a:cubicBezTo>
                    <a:pt x="1798385" y="11430"/>
                    <a:pt x="1986913" y="8890"/>
                    <a:pt x="2165518" y="8890"/>
                  </a:cubicBezTo>
                  <a:cubicBezTo>
                    <a:pt x="2363968" y="7620"/>
                    <a:pt x="2562419" y="10160"/>
                    <a:pt x="2760869" y="8890"/>
                  </a:cubicBezTo>
                  <a:cubicBezTo>
                    <a:pt x="3008932" y="8890"/>
                    <a:pt x="7503834" y="6350"/>
                    <a:pt x="7751897" y="5080"/>
                  </a:cubicBezTo>
                  <a:cubicBezTo>
                    <a:pt x="7990037" y="3810"/>
                    <a:pt x="8228178" y="2540"/>
                    <a:pt x="8476240" y="2540"/>
                  </a:cubicBezTo>
                  <a:cubicBezTo>
                    <a:pt x="8883064" y="1270"/>
                    <a:pt x="9279965" y="0"/>
                    <a:pt x="9686788" y="0"/>
                  </a:cubicBezTo>
                  <a:cubicBezTo>
                    <a:pt x="9855471" y="0"/>
                    <a:pt x="10034076" y="2540"/>
                    <a:pt x="10202759" y="2540"/>
                  </a:cubicBezTo>
                  <a:cubicBezTo>
                    <a:pt x="10669117" y="3810"/>
                    <a:pt x="11145398" y="5080"/>
                    <a:pt x="11611757" y="7620"/>
                  </a:cubicBezTo>
                  <a:cubicBezTo>
                    <a:pt x="11859820" y="8890"/>
                    <a:pt x="12107883" y="12700"/>
                    <a:pt x="12355946" y="16510"/>
                  </a:cubicBezTo>
                  <a:cubicBezTo>
                    <a:pt x="12415481" y="16510"/>
                    <a:pt x="12475016" y="16510"/>
                    <a:pt x="12524629" y="16510"/>
                  </a:cubicBezTo>
                  <a:cubicBezTo>
                    <a:pt x="12571446" y="17780"/>
                    <a:pt x="12580336" y="20320"/>
                    <a:pt x="12590496" y="21590"/>
                  </a:cubicBezTo>
                  <a:close/>
                  <a:moveTo>
                    <a:pt x="12600657" y="5982373"/>
                  </a:moveTo>
                  <a:cubicBezTo>
                    <a:pt x="12601926" y="5965863"/>
                    <a:pt x="12603197" y="5953163"/>
                    <a:pt x="12603197" y="5940463"/>
                  </a:cubicBezTo>
                  <a:cubicBezTo>
                    <a:pt x="12601926" y="5679053"/>
                    <a:pt x="12600657" y="5429893"/>
                    <a:pt x="12600657" y="5161929"/>
                  </a:cubicBezTo>
                  <a:cubicBezTo>
                    <a:pt x="12600657" y="5039700"/>
                    <a:pt x="12603197" y="4917470"/>
                    <a:pt x="12601926" y="4795241"/>
                  </a:cubicBezTo>
                  <a:cubicBezTo>
                    <a:pt x="12601926" y="4682414"/>
                    <a:pt x="12600657" y="4564886"/>
                    <a:pt x="12599386" y="4452059"/>
                  </a:cubicBezTo>
                  <a:cubicBezTo>
                    <a:pt x="12594307" y="4278118"/>
                    <a:pt x="12582876" y="677056"/>
                    <a:pt x="12582876" y="503114"/>
                  </a:cubicBezTo>
                  <a:cubicBezTo>
                    <a:pt x="12580336" y="357379"/>
                    <a:pt x="12577797" y="206943"/>
                    <a:pt x="12575257" y="63500"/>
                  </a:cubicBezTo>
                  <a:cubicBezTo>
                    <a:pt x="12573986" y="44450"/>
                    <a:pt x="12572716" y="43180"/>
                    <a:pt x="12494862" y="41910"/>
                  </a:cubicBezTo>
                  <a:cubicBezTo>
                    <a:pt x="12465094" y="41910"/>
                    <a:pt x="12445248" y="41910"/>
                    <a:pt x="12415481" y="40640"/>
                  </a:cubicBezTo>
                  <a:cubicBezTo>
                    <a:pt x="12167418" y="36830"/>
                    <a:pt x="11909433" y="31750"/>
                    <a:pt x="11661370" y="30480"/>
                  </a:cubicBezTo>
                  <a:cubicBezTo>
                    <a:pt x="11056096" y="26670"/>
                    <a:pt x="10440899" y="25400"/>
                    <a:pt x="9835626" y="22860"/>
                  </a:cubicBezTo>
                  <a:cubicBezTo>
                    <a:pt x="9746323" y="22860"/>
                    <a:pt x="9647098" y="22860"/>
                    <a:pt x="9557796" y="22860"/>
                  </a:cubicBezTo>
                  <a:cubicBezTo>
                    <a:pt x="9408958" y="22860"/>
                    <a:pt x="9260120" y="22860"/>
                    <a:pt x="9121205" y="22860"/>
                  </a:cubicBezTo>
                  <a:cubicBezTo>
                    <a:pt x="8803684" y="22860"/>
                    <a:pt x="8486164" y="22860"/>
                    <a:pt x="8178565" y="24130"/>
                  </a:cubicBezTo>
                  <a:cubicBezTo>
                    <a:pt x="7910657" y="25400"/>
                    <a:pt x="3395910" y="29210"/>
                    <a:pt x="3128003" y="29210"/>
                  </a:cubicBezTo>
                  <a:cubicBezTo>
                    <a:pt x="2691412" y="29210"/>
                    <a:pt x="2254821" y="26670"/>
                    <a:pt x="1818230" y="33020"/>
                  </a:cubicBezTo>
                  <a:cubicBezTo>
                    <a:pt x="1590012" y="36830"/>
                    <a:pt x="1371717" y="36830"/>
                    <a:pt x="1153421" y="38100"/>
                  </a:cubicBezTo>
                  <a:cubicBezTo>
                    <a:pt x="776365" y="41910"/>
                    <a:pt x="399310" y="45720"/>
                    <a:pt x="49530" y="50800"/>
                  </a:cubicBezTo>
                  <a:cubicBezTo>
                    <a:pt x="36830" y="50800"/>
                    <a:pt x="34290" y="53340"/>
                    <a:pt x="33020" y="80013"/>
                  </a:cubicBezTo>
                  <a:cubicBezTo>
                    <a:pt x="31750" y="164633"/>
                    <a:pt x="31750" y="249254"/>
                    <a:pt x="30480" y="333874"/>
                  </a:cubicBezTo>
                  <a:cubicBezTo>
                    <a:pt x="29210" y="474908"/>
                    <a:pt x="26670" y="611240"/>
                    <a:pt x="25400" y="752274"/>
                  </a:cubicBezTo>
                  <a:cubicBezTo>
                    <a:pt x="20320" y="902710"/>
                    <a:pt x="26670" y="4578989"/>
                    <a:pt x="29210" y="4729426"/>
                  </a:cubicBezTo>
                  <a:cubicBezTo>
                    <a:pt x="29210" y="4889264"/>
                    <a:pt x="29210" y="5053803"/>
                    <a:pt x="30480" y="5213641"/>
                  </a:cubicBezTo>
                  <a:cubicBezTo>
                    <a:pt x="30480" y="5331170"/>
                    <a:pt x="33020" y="5448698"/>
                    <a:pt x="33020" y="5566226"/>
                  </a:cubicBezTo>
                  <a:cubicBezTo>
                    <a:pt x="33020" y="5693156"/>
                    <a:pt x="33020" y="5820087"/>
                    <a:pt x="31750" y="5940463"/>
                  </a:cubicBezTo>
                  <a:cubicBezTo>
                    <a:pt x="31750" y="5944273"/>
                    <a:pt x="31750" y="5946813"/>
                    <a:pt x="31750" y="5950623"/>
                  </a:cubicBezTo>
                  <a:cubicBezTo>
                    <a:pt x="31750" y="5960783"/>
                    <a:pt x="35560" y="5964593"/>
                    <a:pt x="44450" y="5964593"/>
                  </a:cubicBezTo>
                  <a:cubicBezTo>
                    <a:pt x="111556" y="5964593"/>
                    <a:pt x="250472" y="5965863"/>
                    <a:pt x="379465" y="5965863"/>
                  </a:cubicBezTo>
                  <a:cubicBezTo>
                    <a:pt x="567992" y="5965863"/>
                    <a:pt x="766443" y="5963323"/>
                    <a:pt x="954971" y="5965863"/>
                  </a:cubicBezTo>
                  <a:cubicBezTo>
                    <a:pt x="1262569" y="5969673"/>
                    <a:pt x="1570167" y="5972213"/>
                    <a:pt x="1877765" y="5970943"/>
                  </a:cubicBezTo>
                  <a:cubicBezTo>
                    <a:pt x="2076215" y="5969673"/>
                    <a:pt x="2264743" y="5972213"/>
                    <a:pt x="2463194" y="5972213"/>
                  </a:cubicBezTo>
                  <a:cubicBezTo>
                    <a:pt x="2750947" y="5972213"/>
                    <a:pt x="3038700" y="5970943"/>
                    <a:pt x="3326453" y="5972213"/>
                  </a:cubicBezTo>
                  <a:cubicBezTo>
                    <a:pt x="3753121" y="5973483"/>
                    <a:pt x="8436550" y="5963323"/>
                    <a:pt x="8873141" y="5965863"/>
                  </a:cubicBezTo>
                  <a:cubicBezTo>
                    <a:pt x="9061670" y="5967133"/>
                    <a:pt x="9250198" y="5968403"/>
                    <a:pt x="9428802" y="5968403"/>
                  </a:cubicBezTo>
                  <a:cubicBezTo>
                    <a:pt x="9756246" y="5970943"/>
                    <a:pt x="10073767" y="5967133"/>
                    <a:pt x="10401209" y="5970943"/>
                  </a:cubicBezTo>
                  <a:cubicBezTo>
                    <a:pt x="10669117" y="5973483"/>
                    <a:pt x="10937026" y="5973483"/>
                    <a:pt x="11204933" y="5976023"/>
                  </a:cubicBezTo>
                  <a:cubicBezTo>
                    <a:pt x="11601835" y="5979833"/>
                    <a:pt x="11998735" y="5982373"/>
                    <a:pt x="12395636" y="5983643"/>
                  </a:cubicBezTo>
                  <a:cubicBezTo>
                    <a:pt x="12544474" y="5983643"/>
                    <a:pt x="12580336" y="5982373"/>
                    <a:pt x="12600657" y="5982373"/>
                  </a:cubicBezTo>
                  <a:close/>
                </a:path>
              </a:pathLst>
            </a:custGeom>
            <a:solidFill>
              <a:srgbClr val="000000"/>
            </a:solidFill>
          </p:spPr>
        </p:sp>
      </p:grpSp>
      <p:pic>
        <p:nvPicPr>
          <p:cNvPr id="15" name="Picture 14">
            <a:extLst>
              <a:ext uri="{FF2B5EF4-FFF2-40B4-BE49-F238E27FC236}">
                <a16:creationId xmlns:a16="http://schemas.microsoft.com/office/drawing/2014/main" id="{8DC6D36A-7C81-5872-445C-E520C34D4FAF}"/>
              </a:ext>
            </a:extLst>
          </p:cNvPr>
          <p:cNvPicPr>
            <a:picLocks noChangeAspect="1"/>
          </p:cNvPicPr>
          <p:nvPr/>
        </p:nvPicPr>
        <p:blipFill>
          <a:blip r:embed="rId6"/>
          <a:stretch>
            <a:fillRect/>
          </a:stretch>
        </p:blipFill>
        <p:spPr>
          <a:xfrm rot="1070810" flipH="1">
            <a:off x="15723535" y="275304"/>
            <a:ext cx="2138873" cy="2179928"/>
          </a:xfrm>
          <a:prstGeom prst="rect">
            <a:avLst/>
          </a:prstGeom>
        </p:spPr>
      </p:pic>
      <p:pic>
        <p:nvPicPr>
          <p:cNvPr id="21" name="Picture 21">
            <a:extLst>
              <a:ext uri="{FF2B5EF4-FFF2-40B4-BE49-F238E27FC236}">
                <a16:creationId xmlns:a16="http://schemas.microsoft.com/office/drawing/2014/main" id="{46456EC9-82B3-6EEF-F467-68434A30131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13291541" y="8394777"/>
            <a:ext cx="3534087" cy="1846561"/>
          </a:xfrm>
          <a:prstGeom prst="rect">
            <a:avLst/>
          </a:prstGeom>
        </p:spPr>
      </p:pic>
      <p:pic>
        <p:nvPicPr>
          <p:cNvPr id="22" name="Picture 23">
            <a:extLst>
              <a:ext uri="{FF2B5EF4-FFF2-40B4-BE49-F238E27FC236}">
                <a16:creationId xmlns:a16="http://schemas.microsoft.com/office/drawing/2014/main" id="{411D0CA4-262F-30E2-1682-CC571F335EF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216245">
            <a:off x="13543693" y="8519991"/>
            <a:ext cx="1043755" cy="982435"/>
          </a:xfrm>
          <a:prstGeom prst="rect">
            <a:avLst/>
          </a:prstGeom>
        </p:spPr>
      </p:pic>
      <p:pic>
        <p:nvPicPr>
          <p:cNvPr id="23" name="Picture 24">
            <a:extLst>
              <a:ext uri="{FF2B5EF4-FFF2-40B4-BE49-F238E27FC236}">
                <a16:creationId xmlns:a16="http://schemas.microsoft.com/office/drawing/2014/main" id="{99CBAE89-EFB6-C250-54B9-D994A887075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204703">
            <a:off x="15438255" y="8273038"/>
            <a:ext cx="1043755" cy="982435"/>
          </a:xfrm>
          <a:prstGeom prst="rect">
            <a:avLst/>
          </a:prstGeom>
        </p:spPr>
      </p:pic>
      <p:pic>
        <p:nvPicPr>
          <p:cNvPr id="29" name="Picture 15">
            <a:extLst>
              <a:ext uri="{FF2B5EF4-FFF2-40B4-BE49-F238E27FC236}">
                <a16:creationId xmlns:a16="http://schemas.microsoft.com/office/drawing/2014/main" id="{6DE7615E-3797-E751-849F-CC9C8914722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68682" y="7113356"/>
            <a:ext cx="3686716" cy="2674545"/>
          </a:xfrm>
          <a:prstGeom prst="rect">
            <a:avLst/>
          </a:prstGeom>
        </p:spPr>
      </p:pic>
      <p:sp>
        <p:nvSpPr>
          <p:cNvPr id="26" name="TextBox 25">
            <a:extLst>
              <a:ext uri="{FF2B5EF4-FFF2-40B4-BE49-F238E27FC236}">
                <a16:creationId xmlns:a16="http://schemas.microsoft.com/office/drawing/2014/main" id="{AAE4FD2E-C11A-B4AA-A2A3-78A675020E90}"/>
              </a:ext>
            </a:extLst>
          </p:cNvPr>
          <p:cNvSpPr txBox="1"/>
          <p:nvPr/>
        </p:nvSpPr>
        <p:spPr>
          <a:xfrm>
            <a:off x="8638787" y="1942330"/>
            <a:ext cx="7954220" cy="8295802"/>
          </a:xfrm>
          <a:prstGeom prst="roundRect">
            <a:avLst/>
          </a:prstGeom>
          <a:solidFill>
            <a:srgbClr val="00B0F0"/>
          </a:solidFill>
        </p:spPr>
        <p:txBody>
          <a:bodyPr wrap="square" rtlCol="0">
            <a:spAutoFit/>
          </a:bodyPr>
          <a:lstStyle/>
          <a:p>
            <a:pPr>
              <a:lnSpc>
                <a:spcPct val="150000"/>
              </a:lnSpc>
            </a:pPr>
            <a:r>
              <a:rPr lang="en-US" sz="3200" i="1" dirty="0"/>
              <a:t>- </a:t>
            </a:r>
            <a:r>
              <a:rPr lang="vi-VN" sz="3200" i="1" dirty="0"/>
              <a:t>Nhà từ thiện là người tốt bụng, luôn tin tưởng và đồng cảm với những người nghèo khó. </a:t>
            </a:r>
            <a:endParaRPr lang="en-US" sz="3200" i="1" dirty="0"/>
          </a:p>
          <a:p>
            <a:pPr>
              <a:lnSpc>
                <a:spcPct val="150000"/>
              </a:lnSpc>
            </a:pPr>
            <a:r>
              <a:rPr lang="en-US" sz="3200" i="1" dirty="0"/>
              <a:t>- </a:t>
            </a:r>
            <a:r>
              <a:rPr lang="vi-VN" sz="3200" i="1" dirty="0"/>
              <a:t>Cậu bé là người rất trung thực, biết giữ lời hứa. </a:t>
            </a:r>
            <a:endParaRPr lang="en-US" sz="3200" i="1" dirty="0"/>
          </a:p>
          <a:p>
            <a:pPr>
              <a:lnSpc>
                <a:spcPct val="150000"/>
              </a:lnSpc>
            </a:pPr>
            <a:r>
              <a:rPr lang="en-US" sz="3200" i="1" dirty="0"/>
              <a:t>- </a:t>
            </a:r>
            <a:r>
              <a:rPr lang="vi-VN" sz="3200" i="1" dirty="0"/>
              <a:t>Người trợ lí là người đa nghi và không có thiện cảm với những người nghèo nhưng đã thay đổi khi chứng kiến hành động đẹp của cậu bé.</a:t>
            </a:r>
            <a:endParaRPr lang="en-US" dirty="0"/>
          </a:p>
          <a:p>
            <a:pPr>
              <a:lnSpc>
                <a:spcPct val="150000"/>
              </a:lnSpc>
            </a:pPr>
            <a:r>
              <a:rPr lang="vi-VN" sz="4000" dirty="0"/>
              <a:t>.</a:t>
            </a:r>
            <a:endParaRPr lang="en-US" sz="7200" dirty="0"/>
          </a:p>
        </p:txBody>
      </p:sp>
      <p:sp>
        <p:nvSpPr>
          <p:cNvPr id="8" name="Arrow: Curved Down 7">
            <a:extLst>
              <a:ext uri="{FF2B5EF4-FFF2-40B4-BE49-F238E27FC236}">
                <a16:creationId xmlns:a16="http://schemas.microsoft.com/office/drawing/2014/main" id="{B4E2E235-2204-25F6-FA1A-A537296E9965}"/>
              </a:ext>
            </a:extLst>
          </p:cNvPr>
          <p:cNvSpPr/>
          <p:nvPr/>
        </p:nvSpPr>
        <p:spPr>
          <a:xfrm>
            <a:off x="7445860" y="1230590"/>
            <a:ext cx="3396279" cy="830292"/>
          </a:xfrm>
          <a:prstGeom prst="curvedDownArrow">
            <a:avLst>
              <a:gd name="adj1" fmla="val 25000"/>
              <a:gd name="adj2" fmla="val 50000"/>
              <a:gd name="adj3" fmla="val 45489"/>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9" name="Rectangle 8">
            <a:extLst>
              <a:ext uri="{FF2B5EF4-FFF2-40B4-BE49-F238E27FC236}">
                <a16:creationId xmlns:a16="http://schemas.microsoft.com/office/drawing/2014/main" id="{F2E706F6-C5CA-486B-91C0-C42C0DAD54A7}"/>
              </a:ext>
            </a:extLst>
          </p:cNvPr>
          <p:cNvSpPr/>
          <p:nvPr/>
        </p:nvSpPr>
        <p:spPr>
          <a:xfrm>
            <a:off x="1330881" y="2293427"/>
            <a:ext cx="7150101" cy="5495415"/>
          </a:xfrm>
          <a:prstGeom prst="rect">
            <a:avLst/>
          </a:prstGeom>
          <a:solidFill>
            <a:srgbClr val="FFFF66"/>
          </a:solidFill>
        </p:spPr>
        <p:txBody>
          <a:bodyPr wrap="square">
            <a:spAutoFit/>
          </a:bodyPr>
          <a:lstStyle/>
          <a:p>
            <a:pPr>
              <a:lnSpc>
                <a:spcPct val="150000"/>
              </a:lnSpc>
            </a:pPr>
            <a:r>
              <a:rPr lang="vi-VN" sz="4800" dirty="0">
                <a:cs typeface="Arial" panose="020B0604020202020204" pitchFamily="34" charset="0"/>
              </a:rPr>
              <a:t>a) </a:t>
            </a:r>
            <a:r>
              <a:rPr lang="vi-VN" sz="4800" i="1" dirty="0"/>
              <a:t>Em có suy nghĩ gì về tính cách của các nhân vật trong câu chuyện (nhà từ thiện, cậu bé, người trợ lí)? </a:t>
            </a:r>
            <a:endParaRPr lang="vi-VN" sz="4800" dirty="0">
              <a:cs typeface="Arial" panose="020B0604020202020204" pitchFamily="34" charset="0"/>
            </a:endParaRPr>
          </a:p>
        </p:txBody>
      </p:sp>
    </p:spTree>
    <p:extLst>
      <p:ext uri="{BB962C8B-B14F-4D97-AF65-F5344CB8AC3E}">
        <p14:creationId xmlns:p14="http://schemas.microsoft.com/office/powerpoint/2010/main" val="383696800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1" presetClass="path" presetSubtype="0" accel="50000" decel="50000" fill="hold" nodeType="withEffect">
                                  <p:stCondLst>
                                    <p:cond delay="0"/>
                                  </p:stCondLst>
                                  <p:childTnLst>
                                    <p:animMotion origin="layout" path="M 0 0 C 0.069 0 0.125 0.056 0.125 0.125 C 0.125 0.194 0.069 0.25 0 0.25 C -0.069 0.25 -0.125 0.194 -0.125 0.125 C -0.125 0.056 -0.069 0 0 0 Z" pathEditMode="relative" ptsTypes="">
                                      <p:cBhvr>
                                        <p:cTn id="16" dur="2000" fill="hold"/>
                                        <p:tgtEl>
                                          <p:spTgt spid="15"/>
                                        </p:tgtEl>
                                        <p:attrNameLst>
                                          <p:attrName>ppt_x</p:attrName>
                                          <p:attrName>ppt_y</p:attrName>
                                        </p:attrNameLst>
                                      </p:cBhvr>
                                    </p:animMotion>
                                  </p:childTnLst>
                                </p:cTn>
                              </p:par>
                              <p:par>
                                <p:cTn id="17" presetID="2" presetClass="entr" presetSubtype="4"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par>
                                <p:cTn id="21" presetID="45"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2000"/>
                                        <p:tgtEl>
                                          <p:spTgt spid="22"/>
                                        </p:tgtEl>
                                      </p:cBhvr>
                                    </p:animEffect>
                                    <p:anim calcmode="lin" valueType="num">
                                      <p:cBhvr>
                                        <p:cTn id="24" dur="2000" fill="hold"/>
                                        <p:tgtEl>
                                          <p:spTgt spid="22"/>
                                        </p:tgtEl>
                                        <p:attrNameLst>
                                          <p:attrName>ppt_w</p:attrName>
                                        </p:attrNameLst>
                                      </p:cBhvr>
                                      <p:tavLst>
                                        <p:tav tm="0" fmla="#ppt_w*sin(2.5*pi*$)">
                                          <p:val>
                                            <p:fltVal val="0"/>
                                          </p:val>
                                        </p:tav>
                                        <p:tav tm="100000">
                                          <p:val>
                                            <p:fltVal val="1"/>
                                          </p:val>
                                        </p:tav>
                                      </p:tavLst>
                                    </p:anim>
                                    <p:anim calcmode="lin" valueType="num">
                                      <p:cBhvr>
                                        <p:cTn id="25" dur="2000" fill="hold"/>
                                        <p:tgtEl>
                                          <p:spTgt spid="22"/>
                                        </p:tgtEl>
                                        <p:attrNameLst>
                                          <p:attrName>ppt_h</p:attrName>
                                        </p:attrNameLst>
                                      </p:cBhvr>
                                      <p:tavLst>
                                        <p:tav tm="0">
                                          <p:val>
                                            <p:strVal val="#ppt_h"/>
                                          </p:val>
                                        </p:tav>
                                        <p:tav tm="100000">
                                          <p:val>
                                            <p:strVal val="#ppt_h"/>
                                          </p:val>
                                        </p:tav>
                                      </p:tavLst>
                                    </p:anim>
                                  </p:childTnLst>
                                </p:cTn>
                              </p:par>
                              <p:par>
                                <p:cTn id="26" presetID="45" presetClass="entr" presetSubtype="0"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2000"/>
                                        <p:tgtEl>
                                          <p:spTgt spid="23"/>
                                        </p:tgtEl>
                                      </p:cBhvr>
                                    </p:animEffect>
                                    <p:anim calcmode="lin" valueType="num">
                                      <p:cBhvr>
                                        <p:cTn id="29" dur="2000" fill="hold"/>
                                        <p:tgtEl>
                                          <p:spTgt spid="23"/>
                                        </p:tgtEl>
                                        <p:attrNameLst>
                                          <p:attrName>ppt_w</p:attrName>
                                        </p:attrNameLst>
                                      </p:cBhvr>
                                      <p:tavLst>
                                        <p:tav tm="0" fmla="#ppt_w*sin(2.5*pi*$)">
                                          <p:val>
                                            <p:fltVal val="0"/>
                                          </p:val>
                                        </p:tav>
                                        <p:tav tm="100000">
                                          <p:val>
                                            <p:fltVal val="1"/>
                                          </p:val>
                                        </p:tav>
                                      </p:tavLst>
                                    </p:anim>
                                    <p:anim calcmode="lin" valueType="num">
                                      <p:cBhvr>
                                        <p:cTn id="30" dur="2000" fill="hold"/>
                                        <p:tgtEl>
                                          <p:spTgt spid="23"/>
                                        </p:tgtEl>
                                        <p:attrNameLst>
                                          <p:attrName>ppt_h</p:attrName>
                                        </p:attrNameLst>
                                      </p:cBhvr>
                                      <p:tavLst>
                                        <p:tav tm="0">
                                          <p:val>
                                            <p:strVal val="#ppt_h"/>
                                          </p:val>
                                        </p:tav>
                                        <p:tav tm="100000">
                                          <p:val>
                                            <p:strVal val="#ppt_h"/>
                                          </p:val>
                                        </p:tav>
                                      </p:tavLst>
                                    </p:anim>
                                  </p:childTnLst>
                                </p:cTn>
                              </p:par>
                              <p:par>
                                <p:cTn id="31" presetID="2" presetClass="entr" presetSubtype="8"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anim calcmode="lin" valueType="num">
                                      <p:cBhvr additive="base">
                                        <p:cTn id="33" dur="500" fill="hold"/>
                                        <p:tgtEl>
                                          <p:spTgt spid="29"/>
                                        </p:tgtEl>
                                        <p:attrNameLst>
                                          <p:attrName>ppt_x</p:attrName>
                                        </p:attrNameLst>
                                      </p:cBhvr>
                                      <p:tavLst>
                                        <p:tav tm="0">
                                          <p:val>
                                            <p:strVal val="0-#ppt_w/2"/>
                                          </p:val>
                                        </p:tav>
                                        <p:tav tm="100000">
                                          <p:val>
                                            <p:strVal val="#ppt_x"/>
                                          </p:val>
                                        </p:tav>
                                      </p:tavLst>
                                    </p:anim>
                                    <p:anim calcmode="lin" valueType="num">
                                      <p:cBhvr additive="base">
                                        <p:cTn id="34"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ppt_x"/>
                                          </p:val>
                                        </p:tav>
                                        <p:tav tm="100000">
                                          <p:val>
                                            <p:strVal val="#ppt_x"/>
                                          </p:val>
                                        </p:tav>
                                      </p:tavLst>
                                    </p:anim>
                                    <p:anim calcmode="lin" valueType="num">
                                      <p:cBhvr additive="base">
                                        <p:cTn id="4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circle(in)">
                                      <p:cBhvr>
                                        <p:cTn id="51"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8" grpId="0" animBg="1"/>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5071"/>
          <a:stretch>
            <a:fillRect/>
          </a:stretch>
        </p:blipFill>
        <p:spPr>
          <a:xfrm>
            <a:off x="0" y="0"/>
            <a:ext cx="4558869" cy="10287000"/>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5071"/>
          <a:stretch>
            <a:fillRect/>
          </a:stretch>
        </p:blipFill>
        <p:spPr>
          <a:xfrm rot="-10800000">
            <a:off x="13729131" y="0"/>
            <a:ext cx="4558869" cy="1028700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78649">
            <a:off x="8143536" y="-497700"/>
            <a:ext cx="2169462" cy="1890144"/>
          </a:xfrm>
          <a:prstGeom prst="rect">
            <a:avLst/>
          </a:prstGeom>
        </p:spPr>
      </p:pic>
      <p:grpSp>
        <p:nvGrpSpPr>
          <p:cNvPr id="5" name="Group 5"/>
          <p:cNvGrpSpPr/>
          <p:nvPr/>
        </p:nvGrpSpPr>
        <p:grpSpPr>
          <a:xfrm>
            <a:off x="595028" y="433327"/>
            <a:ext cx="16230600" cy="8759202"/>
            <a:chOff x="0" y="0"/>
            <a:chExt cx="12618436" cy="6001423"/>
          </a:xfrm>
        </p:grpSpPr>
        <p:sp>
          <p:nvSpPr>
            <p:cNvPr id="6" name="Freeform 6"/>
            <p:cNvSpPr/>
            <p:nvPr/>
          </p:nvSpPr>
          <p:spPr>
            <a:xfrm>
              <a:off x="10160" y="16510"/>
              <a:ext cx="12595576" cy="5973483"/>
            </a:xfrm>
            <a:custGeom>
              <a:avLst/>
              <a:gdLst/>
              <a:ahLst/>
              <a:cxnLst/>
              <a:rect l="l" t="t" r="r" b="b"/>
              <a:pathLst>
                <a:path w="12595576" h="5973483">
                  <a:moveTo>
                    <a:pt x="12595576" y="5973483"/>
                  </a:moveTo>
                  <a:lnTo>
                    <a:pt x="0" y="5965863"/>
                  </a:lnTo>
                  <a:lnTo>
                    <a:pt x="0" y="2084987"/>
                  </a:lnTo>
                  <a:lnTo>
                    <a:pt x="17780" y="19050"/>
                  </a:lnTo>
                  <a:lnTo>
                    <a:pt x="6279317" y="0"/>
                  </a:lnTo>
                  <a:lnTo>
                    <a:pt x="12576526" y="5080"/>
                  </a:lnTo>
                  <a:close/>
                </a:path>
              </a:pathLst>
            </a:custGeom>
            <a:solidFill>
              <a:srgbClr val="FFFFFF"/>
            </a:solidFill>
          </p:spPr>
        </p:sp>
        <p:sp>
          <p:nvSpPr>
            <p:cNvPr id="7" name="Freeform 7"/>
            <p:cNvSpPr/>
            <p:nvPr/>
          </p:nvSpPr>
          <p:spPr>
            <a:xfrm>
              <a:off x="-3810" y="0"/>
              <a:ext cx="12624786" cy="6000153"/>
            </a:xfrm>
            <a:custGeom>
              <a:avLst/>
              <a:gdLst/>
              <a:ahLst/>
              <a:cxnLst/>
              <a:rect l="l" t="t" r="r" b="b"/>
              <a:pathLst>
                <a:path w="12624786" h="6000153">
                  <a:moveTo>
                    <a:pt x="12590496" y="21590"/>
                  </a:moveTo>
                  <a:cubicBezTo>
                    <a:pt x="12591766" y="34290"/>
                    <a:pt x="12591766" y="44450"/>
                    <a:pt x="12593036" y="54610"/>
                  </a:cubicBezTo>
                  <a:cubicBezTo>
                    <a:pt x="12595576" y="155231"/>
                    <a:pt x="12596846" y="286863"/>
                    <a:pt x="12599386" y="413793"/>
                  </a:cubicBezTo>
                  <a:cubicBezTo>
                    <a:pt x="12599386" y="597137"/>
                    <a:pt x="12612086" y="4212302"/>
                    <a:pt x="12618436" y="4395646"/>
                  </a:cubicBezTo>
                  <a:cubicBezTo>
                    <a:pt x="12624786" y="4673012"/>
                    <a:pt x="12620976" y="4955079"/>
                    <a:pt x="12620976" y="5232446"/>
                  </a:cubicBezTo>
                  <a:cubicBezTo>
                    <a:pt x="12620976" y="5476904"/>
                    <a:pt x="12622246" y="5702558"/>
                    <a:pt x="12623516" y="5939193"/>
                  </a:cubicBezTo>
                  <a:cubicBezTo>
                    <a:pt x="12623516" y="5960783"/>
                    <a:pt x="12623516" y="5974753"/>
                    <a:pt x="12623516" y="5998883"/>
                  </a:cubicBezTo>
                  <a:cubicBezTo>
                    <a:pt x="12600657" y="5998883"/>
                    <a:pt x="12580336" y="6000153"/>
                    <a:pt x="12524629" y="5998883"/>
                  </a:cubicBezTo>
                  <a:cubicBezTo>
                    <a:pt x="11879665" y="5993803"/>
                    <a:pt x="11224779" y="6000153"/>
                    <a:pt x="10579815" y="5995073"/>
                  </a:cubicBezTo>
                  <a:cubicBezTo>
                    <a:pt x="10192836" y="5991263"/>
                    <a:pt x="9815781" y="5993803"/>
                    <a:pt x="9428802" y="5991263"/>
                  </a:cubicBezTo>
                  <a:cubicBezTo>
                    <a:pt x="9250197" y="5989993"/>
                    <a:pt x="9071591" y="5988723"/>
                    <a:pt x="8892986" y="5987453"/>
                  </a:cubicBezTo>
                  <a:cubicBezTo>
                    <a:pt x="8783838" y="5987453"/>
                    <a:pt x="8684613" y="5988723"/>
                    <a:pt x="8575466" y="5988723"/>
                  </a:cubicBezTo>
                  <a:cubicBezTo>
                    <a:pt x="8297635" y="5987453"/>
                    <a:pt x="7533601" y="5988723"/>
                    <a:pt x="7255770" y="5987453"/>
                  </a:cubicBezTo>
                  <a:cubicBezTo>
                    <a:pt x="7057320" y="5986183"/>
                    <a:pt x="3088312" y="5995073"/>
                    <a:pt x="2889862" y="5993803"/>
                  </a:cubicBezTo>
                  <a:cubicBezTo>
                    <a:pt x="2840249" y="5993803"/>
                    <a:pt x="2780714" y="5995073"/>
                    <a:pt x="2731101" y="5995073"/>
                  </a:cubicBezTo>
                  <a:cubicBezTo>
                    <a:pt x="2612031" y="5995073"/>
                    <a:pt x="2502884" y="5996343"/>
                    <a:pt x="2383813" y="5996343"/>
                  </a:cubicBezTo>
                  <a:cubicBezTo>
                    <a:pt x="2086138" y="5996343"/>
                    <a:pt x="1798385" y="5995073"/>
                    <a:pt x="1500709" y="5993803"/>
                  </a:cubicBezTo>
                  <a:cubicBezTo>
                    <a:pt x="1322104" y="5992533"/>
                    <a:pt x="1143498" y="5991263"/>
                    <a:pt x="974816" y="5989993"/>
                  </a:cubicBezTo>
                  <a:cubicBezTo>
                    <a:pt x="657295" y="5988723"/>
                    <a:pt x="339774" y="5987453"/>
                    <a:pt x="48260" y="5987453"/>
                  </a:cubicBezTo>
                  <a:cubicBezTo>
                    <a:pt x="38100" y="5987453"/>
                    <a:pt x="29210" y="5987453"/>
                    <a:pt x="19050" y="5986183"/>
                  </a:cubicBezTo>
                  <a:cubicBezTo>
                    <a:pt x="10160" y="5984913"/>
                    <a:pt x="5080" y="5978563"/>
                    <a:pt x="7620" y="5969673"/>
                  </a:cubicBezTo>
                  <a:cubicBezTo>
                    <a:pt x="16510" y="5937614"/>
                    <a:pt x="12700" y="5820086"/>
                    <a:pt x="11430" y="5697857"/>
                  </a:cubicBezTo>
                  <a:cubicBezTo>
                    <a:pt x="10160" y="5448698"/>
                    <a:pt x="6350" y="5204239"/>
                    <a:pt x="7620" y="4955079"/>
                  </a:cubicBezTo>
                  <a:cubicBezTo>
                    <a:pt x="5080" y="4644805"/>
                    <a:pt x="0" y="803986"/>
                    <a:pt x="7620" y="489011"/>
                  </a:cubicBezTo>
                  <a:cubicBezTo>
                    <a:pt x="8890" y="427896"/>
                    <a:pt x="7620" y="362080"/>
                    <a:pt x="8890" y="300966"/>
                  </a:cubicBezTo>
                  <a:cubicBezTo>
                    <a:pt x="10160" y="202242"/>
                    <a:pt x="12700" y="94117"/>
                    <a:pt x="13970" y="44450"/>
                  </a:cubicBezTo>
                  <a:cubicBezTo>
                    <a:pt x="13970" y="41910"/>
                    <a:pt x="15240" y="39370"/>
                    <a:pt x="16510" y="38100"/>
                  </a:cubicBezTo>
                  <a:cubicBezTo>
                    <a:pt x="38100" y="35560"/>
                    <a:pt x="91711" y="30480"/>
                    <a:pt x="250472" y="29210"/>
                  </a:cubicBezTo>
                  <a:cubicBezTo>
                    <a:pt x="518380" y="25400"/>
                    <a:pt x="786288" y="22860"/>
                    <a:pt x="1064118" y="20320"/>
                  </a:cubicBezTo>
                  <a:cubicBezTo>
                    <a:pt x="1252646" y="17780"/>
                    <a:pt x="1441174" y="16510"/>
                    <a:pt x="1619779" y="13970"/>
                  </a:cubicBezTo>
                  <a:cubicBezTo>
                    <a:pt x="1798385" y="11430"/>
                    <a:pt x="1986913" y="8890"/>
                    <a:pt x="2165518" y="8890"/>
                  </a:cubicBezTo>
                  <a:cubicBezTo>
                    <a:pt x="2363968" y="7620"/>
                    <a:pt x="2562419" y="10160"/>
                    <a:pt x="2760869" y="8890"/>
                  </a:cubicBezTo>
                  <a:cubicBezTo>
                    <a:pt x="3008932" y="8890"/>
                    <a:pt x="7503834" y="6350"/>
                    <a:pt x="7751897" y="5080"/>
                  </a:cubicBezTo>
                  <a:cubicBezTo>
                    <a:pt x="7990037" y="3810"/>
                    <a:pt x="8228178" y="2540"/>
                    <a:pt x="8476240" y="2540"/>
                  </a:cubicBezTo>
                  <a:cubicBezTo>
                    <a:pt x="8883064" y="1270"/>
                    <a:pt x="9279965" y="0"/>
                    <a:pt x="9686788" y="0"/>
                  </a:cubicBezTo>
                  <a:cubicBezTo>
                    <a:pt x="9855471" y="0"/>
                    <a:pt x="10034076" y="2540"/>
                    <a:pt x="10202759" y="2540"/>
                  </a:cubicBezTo>
                  <a:cubicBezTo>
                    <a:pt x="10669117" y="3810"/>
                    <a:pt x="11145398" y="5080"/>
                    <a:pt x="11611757" y="7620"/>
                  </a:cubicBezTo>
                  <a:cubicBezTo>
                    <a:pt x="11859820" y="8890"/>
                    <a:pt x="12107883" y="12700"/>
                    <a:pt x="12355946" y="16510"/>
                  </a:cubicBezTo>
                  <a:cubicBezTo>
                    <a:pt x="12415481" y="16510"/>
                    <a:pt x="12475016" y="16510"/>
                    <a:pt x="12524629" y="16510"/>
                  </a:cubicBezTo>
                  <a:cubicBezTo>
                    <a:pt x="12571446" y="17780"/>
                    <a:pt x="12580336" y="20320"/>
                    <a:pt x="12590496" y="21590"/>
                  </a:cubicBezTo>
                  <a:close/>
                  <a:moveTo>
                    <a:pt x="12600657" y="5982373"/>
                  </a:moveTo>
                  <a:cubicBezTo>
                    <a:pt x="12601926" y="5965863"/>
                    <a:pt x="12603197" y="5953163"/>
                    <a:pt x="12603197" y="5940463"/>
                  </a:cubicBezTo>
                  <a:cubicBezTo>
                    <a:pt x="12601926" y="5679053"/>
                    <a:pt x="12600657" y="5429893"/>
                    <a:pt x="12600657" y="5161929"/>
                  </a:cubicBezTo>
                  <a:cubicBezTo>
                    <a:pt x="12600657" y="5039700"/>
                    <a:pt x="12603197" y="4917470"/>
                    <a:pt x="12601926" y="4795241"/>
                  </a:cubicBezTo>
                  <a:cubicBezTo>
                    <a:pt x="12601926" y="4682414"/>
                    <a:pt x="12600657" y="4564886"/>
                    <a:pt x="12599386" y="4452059"/>
                  </a:cubicBezTo>
                  <a:cubicBezTo>
                    <a:pt x="12594307" y="4278118"/>
                    <a:pt x="12582876" y="677056"/>
                    <a:pt x="12582876" y="503114"/>
                  </a:cubicBezTo>
                  <a:cubicBezTo>
                    <a:pt x="12580336" y="357379"/>
                    <a:pt x="12577797" y="206943"/>
                    <a:pt x="12575257" y="63500"/>
                  </a:cubicBezTo>
                  <a:cubicBezTo>
                    <a:pt x="12573986" y="44450"/>
                    <a:pt x="12572716" y="43180"/>
                    <a:pt x="12494862" y="41910"/>
                  </a:cubicBezTo>
                  <a:cubicBezTo>
                    <a:pt x="12465094" y="41910"/>
                    <a:pt x="12445248" y="41910"/>
                    <a:pt x="12415481" y="40640"/>
                  </a:cubicBezTo>
                  <a:cubicBezTo>
                    <a:pt x="12167418" y="36830"/>
                    <a:pt x="11909433" y="31750"/>
                    <a:pt x="11661370" y="30480"/>
                  </a:cubicBezTo>
                  <a:cubicBezTo>
                    <a:pt x="11056096" y="26670"/>
                    <a:pt x="10440899" y="25400"/>
                    <a:pt x="9835626" y="22860"/>
                  </a:cubicBezTo>
                  <a:cubicBezTo>
                    <a:pt x="9746323" y="22860"/>
                    <a:pt x="9647098" y="22860"/>
                    <a:pt x="9557796" y="22860"/>
                  </a:cubicBezTo>
                  <a:cubicBezTo>
                    <a:pt x="9408958" y="22860"/>
                    <a:pt x="9260120" y="22860"/>
                    <a:pt x="9121205" y="22860"/>
                  </a:cubicBezTo>
                  <a:cubicBezTo>
                    <a:pt x="8803684" y="22860"/>
                    <a:pt x="8486164" y="22860"/>
                    <a:pt x="8178565" y="24130"/>
                  </a:cubicBezTo>
                  <a:cubicBezTo>
                    <a:pt x="7910657" y="25400"/>
                    <a:pt x="3395910" y="29210"/>
                    <a:pt x="3128003" y="29210"/>
                  </a:cubicBezTo>
                  <a:cubicBezTo>
                    <a:pt x="2691412" y="29210"/>
                    <a:pt x="2254821" y="26670"/>
                    <a:pt x="1818230" y="33020"/>
                  </a:cubicBezTo>
                  <a:cubicBezTo>
                    <a:pt x="1590012" y="36830"/>
                    <a:pt x="1371717" y="36830"/>
                    <a:pt x="1153421" y="38100"/>
                  </a:cubicBezTo>
                  <a:cubicBezTo>
                    <a:pt x="776365" y="41910"/>
                    <a:pt x="399310" y="45720"/>
                    <a:pt x="49530" y="50800"/>
                  </a:cubicBezTo>
                  <a:cubicBezTo>
                    <a:pt x="36830" y="50800"/>
                    <a:pt x="34290" y="53340"/>
                    <a:pt x="33020" y="80013"/>
                  </a:cubicBezTo>
                  <a:cubicBezTo>
                    <a:pt x="31750" y="164633"/>
                    <a:pt x="31750" y="249254"/>
                    <a:pt x="30480" y="333874"/>
                  </a:cubicBezTo>
                  <a:cubicBezTo>
                    <a:pt x="29210" y="474908"/>
                    <a:pt x="26670" y="611240"/>
                    <a:pt x="25400" y="752274"/>
                  </a:cubicBezTo>
                  <a:cubicBezTo>
                    <a:pt x="20320" y="902710"/>
                    <a:pt x="26670" y="4578989"/>
                    <a:pt x="29210" y="4729426"/>
                  </a:cubicBezTo>
                  <a:cubicBezTo>
                    <a:pt x="29210" y="4889264"/>
                    <a:pt x="29210" y="5053803"/>
                    <a:pt x="30480" y="5213641"/>
                  </a:cubicBezTo>
                  <a:cubicBezTo>
                    <a:pt x="30480" y="5331170"/>
                    <a:pt x="33020" y="5448698"/>
                    <a:pt x="33020" y="5566226"/>
                  </a:cubicBezTo>
                  <a:cubicBezTo>
                    <a:pt x="33020" y="5693156"/>
                    <a:pt x="33020" y="5820087"/>
                    <a:pt x="31750" y="5940463"/>
                  </a:cubicBezTo>
                  <a:cubicBezTo>
                    <a:pt x="31750" y="5944273"/>
                    <a:pt x="31750" y="5946813"/>
                    <a:pt x="31750" y="5950623"/>
                  </a:cubicBezTo>
                  <a:cubicBezTo>
                    <a:pt x="31750" y="5960783"/>
                    <a:pt x="35560" y="5964593"/>
                    <a:pt x="44450" y="5964593"/>
                  </a:cubicBezTo>
                  <a:cubicBezTo>
                    <a:pt x="111556" y="5964593"/>
                    <a:pt x="250472" y="5965863"/>
                    <a:pt x="379465" y="5965863"/>
                  </a:cubicBezTo>
                  <a:cubicBezTo>
                    <a:pt x="567992" y="5965863"/>
                    <a:pt x="766443" y="5963323"/>
                    <a:pt x="954971" y="5965863"/>
                  </a:cubicBezTo>
                  <a:cubicBezTo>
                    <a:pt x="1262569" y="5969673"/>
                    <a:pt x="1570167" y="5972213"/>
                    <a:pt x="1877765" y="5970943"/>
                  </a:cubicBezTo>
                  <a:cubicBezTo>
                    <a:pt x="2076215" y="5969673"/>
                    <a:pt x="2264743" y="5972213"/>
                    <a:pt x="2463194" y="5972213"/>
                  </a:cubicBezTo>
                  <a:cubicBezTo>
                    <a:pt x="2750947" y="5972213"/>
                    <a:pt x="3038700" y="5970943"/>
                    <a:pt x="3326453" y="5972213"/>
                  </a:cubicBezTo>
                  <a:cubicBezTo>
                    <a:pt x="3753121" y="5973483"/>
                    <a:pt x="8436550" y="5963323"/>
                    <a:pt x="8873141" y="5965863"/>
                  </a:cubicBezTo>
                  <a:cubicBezTo>
                    <a:pt x="9061670" y="5967133"/>
                    <a:pt x="9250198" y="5968403"/>
                    <a:pt x="9428802" y="5968403"/>
                  </a:cubicBezTo>
                  <a:cubicBezTo>
                    <a:pt x="9756246" y="5970943"/>
                    <a:pt x="10073767" y="5967133"/>
                    <a:pt x="10401209" y="5970943"/>
                  </a:cubicBezTo>
                  <a:cubicBezTo>
                    <a:pt x="10669117" y="5973483"/>
                    <a:pt x="10937026" y="5973483"/>
                    <a:pt x="11204933" y="5976023"/>
                  </a:cubicBezTo>
                  <a:cubicBezTo>
                    <a:pt x="11601835" y="5979833"/>
                    <a:pt x="11998735" y="5982373"/>
                    <a:pt x="12395636" y="5983643"/>
                  </a:cubicBezTo>
                  <a:cubicBezTo>
                    <a:pt x="12544474" y="5983643"/>
                    <a:pt x="12580336" y="5982373"/>
                    <a:pt x="12600657" y="5982373"/>
                  </a:cubicBezTo>
                  <a:close/>
                </a:path>
              </a:pathLst>
            </a:custGeom>
            <a:solidFill>
              <a:srgbClr val="000000"/>
            </a:solidFill>
          </p:spPr>
        </p:sp>
      </p:grpSp>
      <p:pic>
        <p:nvPicPr>
          <p:cNvPr id="15" name="Picture 14">
            <a:extLst>
              <a:ext uri="{FF2B5EF4-FFF2-40B4-BE49-F238E27FC236}">
                <a16:creationId xmlns:a16="http://schemas.microsoft.com/office/drawing/2014/main" id="{8DC6D36A-7C81-5872-445C-E520C34D4FAF}"/>
              </a:ext>
            </a:extLst>
          </p:cNvPr>
          <p:cNvPicPr>
            <a:picLocks noChangeAspect="1"/>
          </p:cNvPicPr>
          <p:nvPr/>
        </p:nvPicPr>
        <p:blipFill>
          <a:blip r:embed="rId6"/>
          <a:stretch>
            <a:fillRect/>
          </a:stretch>
        </p:blipFill>
        <p:spPr>
          <a:xfrm rot="1070810" flipH="1">
            <a:off x="15723535" y="275304"/>
            <a:ext cx="2138873" cy="2179928"/>
          </a:xfrm>
          <a:prstGeom prst="rect">
            <a:avLst/>
          </a:prstGeom>
        </p:spPr>
      </p:pic>
      <p:pic>
        <p:nvPicPr>
          <p:cNvPr id="21" name="Picture 21">
            <a:extLst>
              <a:ext uri="{FF2B5EF4-FFF2-40B4-BE49-F238E27FC236}">
                <a16:creationId xmlns:a16="http://schemas.microsoft.com/office/drawing/2014/main" id="{46456EC9-82B3-6EEF-F467-68434A30131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13291541" y="8394777"/>
            <a:ext cx="3534087" cy="1846561"/>
          </a:xfrm>
          <a:prstGeom prst="rect">
            <a:avLst/>
          </a:prstGeom>
        </p:spPr>
      </p:pic>
      <p:pic>
        <p:nvPicPr>
          <p:cNvPr id="22" name="Picture 23">
            <a:extLst>
              <a:ext uri="{FF2B5EF4-FFF2-40B4-BE49-F238E27FC236}">
                <a16:creationId xmlns:a16="http://schemas.microsoft.com/office/drawing/2014/main" id="{411D0CA4-262F-30E2-1682-CC571F335EF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216245">
            <a:off x="13543693" y="8519991"/>
            <a:ext cx="1043755" cy="982435"/>
          </a:xfrm>
          <a:prstGeom prst="rect">
            <a:avLst/>
          </a:prstGeom>
        </p:spPr>
      </p:pic>
      <p:pic>
        <p:nvPicPr>
          <p:cNvPr id="23" name="Picture 24">
            <a:extLst>
              <a:ext uri="{FF2B5EF4-FFF2-40B4-BE49-F238E27FC236}">
                <a16:creationId xmlns:a16="http://schemas.microsoft.com/office/drawing/2014/main" id="{99CBAE89-EFB6-C250-54B9-D994A887075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204703">
            <a:off x="15438255" y="8273038"/>
            <a:ext cx="1043755" cy="982435"/>
          </a:xfrm>
          <a:prstGeom prst="rect">
            <a:avLst/>
          </a:prstGeom>
        </p:spPr>
      </p:pic>
      <p:pic>
        <p:nvPicPr>
          <p:cNvPr id="29" name="Picture 15">
            <a:extLst>
              <a:ext uri="{FF2B5EF4-FFF2-40B4-BE49-F238E27FC236}">
                <a16:creationId xmlns:a16="http://schemas.microsoft.com/office/drawing/2014/main" id="{6DE7615E-3797-E751-849F-CC9C8914722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68682" y="7113356"/>
            <a:ext cx="3686716" cy="2674545"/>
          </a:xfrm>
          <a:prstGeom prst="rect">
            <a:avLst/>
          </a:prstGeom>
        </p:spPr>
      </p:pic>
      <p:sp>
        <p:nvSpPr>
          <p:cNvPr id="26" name="TextBox 25">
            <a:extLst>
              <a:ext uri="{FF2B5EF4-FFF2-40B4-BE49-F238E27FC236}">
                <a16:creationId xmlns:a16="http://schemas.microsoft.com/office/drawing/2014/main" id="{AAE4FD2E-C11A-B4AA-A2A3-78A675020E90}"/>
              </a:ext>
            </a:extLst>
          </p:cNvPr>
          <p:cNvSpPr txBox="1"/>
          <p:nvPr/>
        </p:nvSpPr>
        <p:spPr>
          <a:xfrm>
            <a:off x="8664710" y="3018842"/>
            <a:ext cx="7954220" cy="5618559"/>
          </a:xfrm>
          <a:prstGeom prst="roundRect">
            <a:avLst/>
          </a:prstGeom>
          <a:solidFill>
            <a:srgbClr val="92D050"/>
          </a:solidFill>
        </p:spPr>
        <p:txBody>
          <a:bodyPr wrap="square" rtlCol="0">
            <a:spAutoFit/>
          </a:bodyPr>
          <a:lstStyle/>
          <a:p>
            <a:r>
              <a:rPr lang="vi-VN" sz="3600" i="1" dirty="0"/>
              <a:t>Lúc đầu, người trợ lí nghi ngờ cậu bé có âm mưu tống tiền nhà từ thiện, sau đó lại nghĩ rằng cậu bé xin tiền nhà từ thiện. Nhưng khi biết được sự thật, người trợ lí vô cùng xấu hổ. Sở dĩ có sự thay đổi đó là vì anh ấy chứng kiến cách ứng xử rất trung thực và cao thượng của cậu bé.</a:t>
            </a:r>
            <a:endParaRPr lang="en-US" sz="3600" dirty="0"/>
          </a:p>
        </p:txBody>
      </p:sp>
      <p:sp>
        <p:nvSpPr>
          <p:cNvPr id="8" name="Arrow: Curved Down 7">
            <a:extLst>
              <a:ext uri="{FF2B5EF4-FFF2-40B4-BE49-F238E27FC236}">
                <a16:creationId xmlns:a16="http://schemas.microsoft.com/office/drawing/2014/main" id="{B4E2E235-2204-25F6-FA1A-A537296E9965}"/>
              </a:ext>
            </a:extLst>
          </p:cNvPr>
          <p:cNvSpPr/>
          <p:nvPr/>
        </p:nvSpPr>
        <p:spPr>
          <a:xfrm>
            <a:off x="7444226" y="2116074"/>
            <a:ext cx="3396279" cy="830292"/>
          </a:xfrm>
          <a:prstGeom prst="curved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ectangle 8">
            <a:extLst>
              <a:ext uri="{FF2B5EF4-FFF2-40B4-BE49-F238E27FC236}">
                <a16:creationId xmlns:a16="http://schemas.microsoft.com/office/drawing/2014/main" id="{F2E706F6-C5CA-486B-91C0-C42C0DAD54A7}"/>
              </a:ext>
            </a:extLst>
          </p:cNvPr>
          <p:cNvSpPr/>
          <p:nvPr/>
        </p:nvSpPr>
        <p:spPr>
          <a:xfrm>
            <a:off x="762000" y="2635092"/>
            <a:ext cx="7126956" cy="5512984"/>
          </a:xfrm>
          <a:prstGeom prst="rect">
            <a:avLst/>
          </a:prstGeom>
          <a:solidFill>
            <a:srgbClr val="FFFF66"/>
          </a:solidFill>
        </p:spPr>
        <p:txBody>
          <a:bodyPr wrap="square">
            <a:spAutoFit/>
          </a:bodyPr>
          <a:lstStyle/>
          <a:p>
            <a:pPr>
              <a:lnSpc>
                <a:spcPct val="150000"/>
              </a:lnSpc>
            </a:pPr>
            <a:r>
              <a:rPr lang="vi-VN" sz="4800" dirty="0">
                <a:cs typeface="Arial" panose="020B0604020202020204" pitchFamily="34" charset="0"/>
              </a:rPr>
              <a:t>b) </a:t>
            </a:r>
            <a:r>
              <a:rPr lang="vi-VN" sz="4800" i="1" dirty="0"/>
              <a:t>Qua câu chuyện, em thấy thái độ của người trợ lí đối với cậu bé thay đổi như thế nào? Vì sao có sự thay đổi đó? </a:t>
            </a:r>
            <a:endParaRPr lang="en-US" sz="4800" i="1" dirty="0"/>
          </a:p>
        </p:txBody>
      </p:sp>
    </p:spTree>
    <p:extLst>
      <p:ext uri="{BB962C8B-B14F-4D97-AF65-F5344CB8AC3E}">
        <p14:creationId xmlns:p14="http://schemas.microsoft.com/office/powerpoint/2010/main" val="377146771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1" presetClass="path" presetSubtype="0" accel="50000" decel="50000" fill="hold" nodeType="withEffect">
                                  <p:stCondLst>
                                    <p:cond delay="0"/>
                                  </p:stCondLst>
                                  <p:childTnLst>
                                    <p:animMotion origin="layout" path="M 0 0 C 0.069 0 0.125 0.056 0.125 0.125 C 0.125 0.194 0.069 0.25 0 0.25 C -0.069 0.25 -0.125 0.194 -0.125 0.125 C -0.125 0.056 -0.069 0 0 0 Z" pathEditMode="relative" ptsTypes="">
                                      <p:cBhvr>
                                        <p:cTn id="16" dur="2000" fill="hold"/>
                                        <p:tgtEl>
                                          <p:spTgt spid="15"/>
                                        </p:tgtEl>
                                        <p:attrNameLst>
                                          <p:attrName>ppt_x</p:attrName>
                                          <p:attrName>ppt_y</p:attrName>
                                        </p:attrNameLst>
                                      </p:cBhvr>
                                    </p:animMotion>
                                  </p:childTnLst>
                                </p:cTn>
                              </p:par>
                              <p:par>
                                <p:cTn id="17" presetID="2" presetClass="entr" presetSubtype="4"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par>
                                <p:cTn id="21" presetID="45"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2000"/>
                                        <p:tgtEl>
                                          <p:spTgt spid="22"/>
                                        </p:tgtEl>
                                      </p:cBhvr>
                                    </p:animEffect>
                                    <p:anim calcmode="lin" valueType="num">
                                      <p:cBhvr>
                                        <p:cTn id="24" dur="2000" fill="hold"/>
                                        <p:tgtEl>
                                          <p:spTgt spid="22"/>
                                        </p:tgtEl>
                                        <p:attrNameLst>
                                          <p:attrName>ppt_w</p:attrName>
                                        </p:attrNameLst>
                                      </p:cBhvr>
                                      <p:tavLst>
                                        <p:tav tm="0" fmla="#ppt_w*sin(2.5*pi*$)">
                                          <p:val>
                                            <p:fltVal val="0"/>
                                          </p:val>
                                        </p:tav>
                                        <p:tav tm="100000">
                                          <p:val>
                                            <p:fltVal val="1"/>
                                          </p:val>
                                        </p:tav>
                                      </p:tavLst>
                                    </p:anim>
                                    <p:anim calcmode="lin" valueType="num">
                                      <p:cBhvr>
                                        <p:cTn id="25" dur="2000" fill="hold"/>
                                        <p:tgtEl>
                                          <p:spTgt spid="22"/>
                                        </p:tgtEl>
                                        <p:attrNameLst>
                                          <p:attrName>ppt_h</p:attrName>
                                        </p:attrNameLst>
                                      </p:cBhvr>
                                      <p:tavLst>
                                        <p:tav tm="0">
                                          <p:val>
                                            <p:strVal val="#ppt_h"/>
                                          </p:val>
                                        </p:tav>
                                        <p:tav tm="100000">
                                          <p:val>
                                            <p:strVal val="#ppt_h"/>
                                          </p:val>
                                        </p:tav>
                                      </p:tavLst>
                                    </p:anim>
                                  </p:childTnLst>
                                </p:cTn>
                              </p:par>
                              <p:par>
                                <p:cTn id="26" presetID="45" presetClass="entr" presetSubtype="0"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2000"/>
                                        <p:tgtEl>
                                          <p:spTgt spid="23"/>
                                        </p:tgtEl>
                                      </p:cBhvr>
                                    </p:animEffect>
                                    <p:anim calcmode="lin" valueType="num">
                                      <p:cBhvr>
                                        <p:cTn id="29" dur="2000" fill="hold"/>
                                        <p:tgtEl>
                                          <p:spTgt spid="23"/>
                                        </p:tgtEl>
                                        <p:attrNameLst>
                                          <p:attrName>ppt_w</p:attrName>
                                        </p:attrNameLst>
                                      </p:cBhvr>
                                      <p:tavLst>
                                        <p:tav tm="0" fmla="#ppt_w*sin(2.5*pi*$)">
                                          <p:val>
                                            <p:fltVal val="0"/>
                                          </p:val>
                                        </p:tav>
                                        <p:tav tm="100000">
                                          <p:val>
                                            <p:fltVal val="1"/>
                                          </p:val>
                                        </p:tav>
                                      </p:tavLst>
                                    </p:anim>
                                    <p:anim calcmode="lin" valueType="num">
                                      <p:cBhvr>
                                        <p:cTn id="30" dur="2000" fill="hold"/>
                                        <p:tgtEl>
                                          <p:spTgt spid="23"/>
                                        </p:tgtEl>
                                        <p:attrNameLst>
                                          <p:attrName>ppt_h</p:attrName>
                                        </p:attrNameLst>
                                      </p:cBhvr>
                                      <p:tavLst>
                                        <p:tav tm="0">
                                          <p:val>
                                            <p:strVal val="#ppt_h"/>
                                          </p:val>
                                        </p:tav>
                                        <p:tav tm="100000">
                                          <p:val>
                                            <p:strVal val="#ppt_h"/>
                                          </p:val>
                                        </p:tav>
                                      </p:tavLst>
                                    </p:anim>
                                  </p:childTnLst>
                                </p:cTn>
                              </p:par>
                              <p:par>
                                <p:cTn id="31" presetID="2" presetClass="entr" presetSubtype="8"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anim calcmode="lin" valueType="num">
                                      <p:cBhvr additive="base">
                                        <p:cTn id="33" dur="500" fill="hold"/>
                                        <p:tgtEl>
                                          <p:spTgt spid="29"/>
                                        </p:tgtEl>
                                        <p:attrNameLst>
                                          <p:attrName>ppt_x</p:attrName>
                                        </p:attrNameLst>
                                      </p:cBhvr>
                                      <p:tavLst>
                                        <p:tav tm="0">
                                          <p:val>
                                            <p:strVal val="0-#ppt_w/2"/>
                                          </p:val>
                                        </p:tav>
                                        <p:tav tm="100000">
                                          <p:val>
                                            <p:strVal val="#ppt_x"/>
                                          </p:val>
                                        </p:tav>
                                      </p:tavLst>
                                    </p:anim>
                                    <p:anim calcmode="lin" valueType="num">
                                      <p:cBhvr additive="base">
                                        <p:cTn id="34"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ppt_x"/>
                                          </p:val>
                                        </p:tav>
                                        <p:tav tm="100000">
                                          <p:val>
                                            <p:strVal val="#ppt_x"/>
                                          </p:val>
                                        </p:tav>
                                      </p:tavLst>
                                    </p:anim>
                                    <p:anim calcmode="lin" valueType="num">
                                      <p:cBhvr additive="base">
                                        <p:cTn id="4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circle(in)">
                                      <p:cBhvr>
                                        <p:cTn id="51"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8" grpId="0" animBg="1"/>
      <p:bldP spid="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5071"/>
          <a:stretch>
            <a:fillRect/>
          </a:stretch>
        </p:blipFill>
        <p:spPr>
          <a:xfrm>
            <a:off x="0" y="0"/>
            <a:ext cx="4558869" cy="10287000"/>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5071"/>
          <a:stretch>
            <a:fillRect/>
          </a:stretch>
        </p:blipFill>
        <p:spPr>
          <a:xfrm rot="-10800000">
            <a:off x="13729131" y="0"/>
            <a:ext cx="4558869" cy="1028700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78649">
            <a:off x="8143536" y="-497700"/>
            <a:ext cx="2169462" cy="1890144"/>
          </a:xfrm>
          <a:prstGeom prst="rect">
            <a:avLst/>
          </a:prstGeom>
        </p:spPr>
      </p:pic>
      <p:grpSp>
        <p:nvGrpSpPr>
          <p:cNvPr id="5" name="Group 5"/>
          <p:cNvGrpSpPr/>
          <p:nvPr/>
        </p:nvGrpSpPr>
        <p:grpSpPr>
          <a:xfrm>
            <a:off x="1028700" y="499099"/>
            <a:ext cx="16230600" cy="8759202"/>
            <a:chOff x="0" y="0"/>
            <a:chExt cx="12618436" cy="6001423"/>
          </a:xfrm>
        </p:grpSpPr>
        <p:sp>
          <p:nvSpPr>
            <p:cNvPr id="6" name="Freeform 6"/>
            <p:cNvSpPr/>
            <p:nvPr/>
          </p:nvSpPr>
          <p:spPr>
            <a:xfrm>
              <a:off x="10160" y="16510"/>
              <a:ext cx="12595576" cy="5973483"/>
            </a:xfrm>
            <a:custGeom>
              <a:avLst/>
              <a:gdLst/>
              <a:ahLst/>
              <a:cxnLst/>
              <a:rect l="l" t="t" r="r" b="b"/>
              <a:pathLst>
                <a:path w="12595576" h="5973483">
                  <a:moveTo>
                    <a:pt x="12595576" y="5973483"/>
                  </a:moveTo>
                  <a:lnTo>
                    <a:pt x="0" y="5965863"/>
                  </a:lnTo>
                  <a:lnTo>
                    <a:pt x="0" y="2084987"/>
                  </a:lnTo>
                  <a:lnTo>
                    <a:pt x="17780" y="19050"/>
                  </a:lnTo>
                  <a:lnTo>
                    <a:pt x="6279317" y="0"/>
                  </a:lnTo>
                  <a:lnTo>
                    <a:pt x="12576526" y="5080"/>
                  </a:lnTo>
                  <a:close/>
                </a:path>
              </a:pathLst>
            </a:custGeom>
            <a:solidFill>
              <a:srgbClr val="FFFFFF"/>
            </a:solidFill>
          </p:spPr>
        </p:sp>
        <p:sp>
          <p:nvSpPr>
            <p:cNvPr id="7" name="Freeform 7"/>
            <p:cNvSpPr/>
            <p:nvPr/>
          </p:nvSpPr>
          <p:spPr>
            <a:xfrm>
              <a:off x="-3810" y="0"/>
              <a:ext cx="12624786" cy="6000153"/>
            </a:xfrm>
            <a:custGeom>
              <a:avLst/>
              <a:gdLst/>
              <a:ahLst/>
              <a:cxnLst/>
              <a:rect l="l" t="t" r="r" b="b"/>
              <a:pathLst>
                <a:path w="12624786" h="6000153">
                  <a:moveTo>
                    <a:pt x="12590496" y="21590"/>
                  </a:moveTo>
                  <a:cubicBezTo>
                    <a:pt x="12591766" y="34290"/>
                    <a:pt x="12591766" y="44450"/>
                    <a:pt x="12593036" y="54610"/>
                  </a:cubicBezTo>
                  <a:cubicBezTo>
                    <a:pt x="12595576" y="155231"/>
                    <a:pt x="12596846" y="286863"/>
                    <a:pt x="12599386" y="413793"/>
                  </a:cubicBezTo>
                  <a:cubicBezTo>
                    <a:pt x="12599386" y="597137"/>
                    <a:pt x="12612086" y="4212302"/>
                    <a:pt x="12618436" y="4395646"/>
                  </a:cubicBezTo>
                  <a:cubicBezTo>
                    <a:pt x="12624786" y="4673012"/>
                    <a:pt x="12620976" y="4955079"/>
                    <a:pt x="12620976" y="5232446"/>
                  </a:cubicBezTo>
                  <a:cubicBezTo>
                    <a:pt x="12620976" y="5476904"/>
                    <a:pt x="12622246" y="5702558"/>
                    <a:pt x="12623516" y="5939193"/>
                  </a:cubicBezTo>
                  <a:cubicBezTo>
                    <a:pt x="12623516" y="5960783"/>
                    <a:pt x="12623516" y="5974753"/>
                    <a:pt x="12623516" y="5998883"/>
                  </a:cubicBezTo>
                  <a:cubicBezTo>
                    <a:pt x="12600657" y="5998883"/>
                    <a:pt x="12580336" y="6000153"/>
                    <a:pt x="12524629" y="5998883"/>
                  </a:cubicBezTo>
                  <a:cubicBezTo>
                    <a:pt x="11879665" y="5993803"/>
                    <a:pt x="11224779" y="6000153"/>
                    <a:pt x="10579815" y="5995073"/>
                  </a:cubicBezTo>
                  <a:cubicBezTo>
                    <a:pt x="10192836" y="5991263"/>
                    <a:pt x="9815781" y="5993803"/>
                    <a:pt x="9428802" y="5991263"/>
                  </a:cubicBezTo>
                  <a:cubicBezTo>
                    <a:pt x="9250197" y="5989993"/>
                    <a:pt x="9071591" y="5988723"/>
                    <a:pt x="8892986" y="5987453"/>
                  </a:cubicBezTo>
                  <a:cubicBezTo>
                    <a:pt x="8783838" y="5987453"/>
                    <a:pt x="8684613" y="5988723"/>
                    <a:pt x="8575466" y="5988723"/>
                  </a:cubicBezTo>
                  <a:cubicBezTo>
                    <a:pt x="8297635" y="5987453"/>
                    <a:pt x="7533601" y="5988723"/>
                    <a:pt x="7255770" y="5987453"/>
                  </a:cubicBezTo>
                  <a:cubicBezTo>
                    <a:pt x="7057320" y="5986183"/>
                    <a:pt x="3088312" y="5995073"/>
                    <a:pt x="2889862" y="5993803"/>
                  </a:cubicBezTo>
                  <a:cubicBezTo>
                    <a:pt x="2840249" y="5993803"/>
                    <a:pt x="2780714" y="5995073"/>
                    <a:pt x="2731101" y="5995073"/>
                  </a:cubicBezTo>
                  <a:cubicBezTo>
                    <a:pt x="2612031" y="5995073"/>
                    <a:pt x="2502884" y="5996343"/>
                    <a:pt x="2383813" y="5996343"/>
                  </a:cubicBezTo>
                  <a:cubicBezTo>
                    <a:pt x="2086138" y="5996343"/>
                    <a:pt x="1798385" y="5995073"/>
                    <a:pt x="1500709" y="5993803"/>
                  </a:cubicBezTo>
                  <a:cubicBezTo>
                    <a:pt x="1322104" y="5992533"/>
                    <a:pt x="1143498" y="5991263"/>
                    <a:pt x="974816" y="5989993"/>
                  </a:cubicBezTo>
                  <a:cubicBezTo>
                    <a:pt x="657295" y="5988723"/>
                    <a:pt x="339774" y="5987453"/>
                    <a:pt x="48260" y="5987453"/>
                  </a:cubicBezTo>
                  <a:cubicBezTo>
                    <a:pt x="38100" y="5987453"/>
                    <a:pt x="29210" y="5987453"/>
                    <a:pt x="19050" y="5986183"/>
                  </a:cubicBezTo>
                  <a:cubicBezTo>
                    <a:pt x="10160" y="5984913"/>
                    <a:pt x="5080" y="5978563"/>
                    <a:pt x="7620" y="5969673"/>
                  </a:cubicBezTo>
                  <a:cubicBezTo>
                    <a:pt x="16510" y="5937614"/>
                    <a:pt x="12700" y="5820086"/>
                    <a:pt x="11430" y="5697857"/>
                  </a:cubicBezTo>
                  <a:cubicBezTo>
                    <a:pt x="10160" y="5448698"/>
                    <a:pt x="6350" y="5204239"/>
                    <a:pt x="7620" y="4955079"/>
                  </a:cubicBezTo>
                  <a:cubicBezTo>
                    <a:pt x="5080" y="4644805"/>
                    <a:pt x="0" y="803986"/>
                    <a:pt x="7620" y="489011"/>
                  </a:cubicBezTo>
                  <a:cubicBezTo>
                    <a:pt x="8890" y="427896"/>
                    <a:pt x="7620" y="362080"/>
                    <a:pt x="8890" y="300966"/>
                  </a:cubicBezTo>
                  <a:cubicBezTo>
                    <a:pt x="10160" y="202242"/>
                    <a:pt x="12700" y="94117"/>
                    <a:pt x="13970" y="44450"/>
                  </a:cubicBezTo>
                  <a:cubicBezTo>
                    <a:pt x="13970" y="41910"/>
                    <a:pt x="15240" y="39370"/>
                    <a:pt x="16510" y="38100"/>
                  </a:cubicBezTo>
                  <a:cubicBezTo>
                    <a:pt x="38100" y="35560"/>
                    <a:pt x="91711" y="30480"/>
                    <a:pt x="250472" y="29210"/>
                  </a:cubicBezTo>
                  <a:cubicBezTo>
                    <a:pt x="518380" y="25400"/>
                    <a:pt x="786288" y="22860"/>
                    <a:pt x="1064118" y="20320"/>
                  </a:cubicBezTo>
                  <a:cubicBezTo>
                    <a:pt x="1252646" y="17780"/>
                    <a:pt x="1441174" y="16510"/>
                    <a:pt x="1619779" y="13970"/>
                  </a:cubicBezTo>
                  <a:cubicBezTo>
                    <a:pt x="1798385" y="11430"/>
                    <a:pt x="1986913" y="8890"/>
                    <a:pt x="2165518" y="8890"/>
                  </a:cubicBezTo>
                  <a:cubicBezTo>
                    <a:pt x="2363968" y="7620"/>
                    <a:pt x="2562419" y="10160"/>
                    <a:pt x="2760869" y="8890"/>
                  </a:cubicBezTo>
                  <a:cubicBezTo>
                    <a:pt x="3008932" y="8890"/>
                    <a:pt x="7503834" y="6350"/>
                    <a:pt x="7751897" y="5080"/>
                  </a:cubicBezTo>
                  <a:cubicBezTo>
                    <a:pt x="7990037" y="3810"/>
                    <a:pt x="8228178" y="2540"/>
                    <a:pt x="8476240" y="2540"/>
                  </a:cubicBezTo>
                  <a:cubicBezTo>
                    <a:pt x="8883064" y="1270"/>
                    <a:pt x="9279965" y="0"/>
                    <a:pt x="9686788" y="0"/>
                  </a:cubicBezTo>
                  <a:cubicBezTo>
                    <a:pt x="9855471" y="0"/>
                    <a:pt x="10034076" y="2540"/>
                    <a:pt x="10202759" y="2540"/>
                  </a:cubicBezTo>
                  <a:cubicBezTo>
                    <a:pt x="10669117" y="3810"/>
                    <a:pt x="11145398" y="5080"/>
                    <a:pt x="11611757" y="7620"/>
                  </a:cubicBezTo>
                  <a:cubicBezTo>
                    <a:pt x="11859820" y="8890"/>
                    <a:pt x="12107883" y="12700"/>
                    <a:pt x="12355946" y="16510"/>
                  </a:cubicBezTo>
                  <a:cubicBezTo>
                    <a:pt x="12415481" y="16510"/>
                    <a:pt x="12475016" y="16510"/>
                    <a:pt x="12524629" y="16510"/>
                  </a:cubicBezTo>
                  <a:cubicBezTo>
                    <a:pt x="12571446" y="17780"/>
                    <a:pt x="12580336" y="20320"/>
                    <a:pt x="12590496" y="21590"/>
                  </a:cubicBezTo>
                  <a:close/>
                  <a:moveTo>
                    <a:pt x="12600657" y="5982373"/>
                  </a:moveTo>
                  <a:cubicBezTo>
                    <a:pt x="12601926" y="5965863"/>
                    <a:pt x="12603197" y="5953163"/>
                    <a:pt x="12603197" y="5940463"/>
                  </a:cubicBezTo>
                  <a:cubicBezTo>
                    <a:pt x="12601926" y="5679053"/>
                    <a:pt x="12600657" y="5429893"/>
                    <a:pt x="12600657" y="5161929"/>
                  </a:cubicBezTo>
                  <a:cubicBezTo>
                    <a:pt x="12600657" y="5039700"/>
                    <a:pt x="12603197" y="4917470"/>
                    <a:pt x="12601926" y="4795241"/>
                  </a:cubicBezTo>
                  <a:cubicBezTo>
                    <a:pt x="12601926" y="4682414"/>
                    <a:pt x="12600657" y="4564886"/>
                    <a:pt x="12599386" y="4452059"/>
                  </a:cubicBezTo>
                  <a:cubicBezTo>
                    <a:pt x="12594307" y="4278118"/>
                    <a:pt x="12582876" y="677056"/>
                    <a:pt x="12582876" y="503114"/>
                  </a:cubicBezTo>
                  <a:cubicBezTo>
                    <a:pt x="12580336" y="357379"/>
                    <a:pt x="12577797" y="206943"/>
                    <a:pt x="12575257" y="63500"/>
                  </a:cubicBezTo>
                  <a:cubicBezTo>
                    <a:pt x="12573986" y="44450"/>
                    <a:pt x="12572716" y="43180"/>
                    <a:pt x="12494862" y="41910"/>
                  </a:cubicBezTo>
                  <a:cubicBezTo>
                    <a:pt x="12465094" y="41910"/>
                    <a:pt x="12445248" y="41910"/>
                    <a:pt x="12415481" y="40640"/>
                  </a:cubicBezTo>
                  <a:cubicBezTo>
                    <a:pt x="12167418" y="36830"/>
                    <a:pt x="11909433" y="31750"/>
                    <a:pt x="11661370" y="30480"/>
                  </a:cubicBezTo>
                  <a:cubicBezTo>
                    <a:pt x="11056096" y="26670"/>
                    <a:pt x="10440899" y="25400"/>
                    <a:pt x="9835626" y="22860"/>
                  </a:cubicBezTo>
                  <a:cubicBezTo>
                    <a:pt x="9746323" y="22860"/>
                    <a:pt x="9647098" y="22860"/>
                    <a:pt x="9557796" y="22860"/>
                  </a:cubicBezTo>
                  <a:cubicBezTo>
                    <a:pt x="9408958" y="22860"/>
                    <a:pt x="9260120" y="22860"/>
                    <a:pt x="9121205" y="22860"/>
                  </a:cubicBezTo>
                  <a:cubicBezTo>
                    <a:pt x="8803684" y="22860"/>
                    <a:pt x="8486164" y="22860"/>
                    <a:pt x="8178565" y="24130"/>
                  </a:cubicBezTo>
                  <a:cubicBezTo>
                    <a:pt x="7910657" y="25400"/>
                    <a:pt x="3395910" y="29210"/>
                    <a:pt x="3128003" y="29210"/>
                  </a:cubicBezTo>
                  <a:cubicBezTo>
                    <a:pt x="2691412" y="29210"/>
                    <a:pt x="2254821" y="26670"/>
                    <a:pt x="1818230" y="33020"/>
                  </a:cubicBezTo>
                  <a:cubicBezTo>
                    <a:pt x="1590012" y="36830"/>
                    <a:pt x="1371717" y="36830"/>
                    <a:pt x="1153421" y="38100"/>
                  </a:cubicBezTo>
                  <a:cubicBezTo>
                    <a:pt x="776365" y="41910"/>
                    <a:pt x="399310" y="45720"/>
                    <a:pt x="49530" y="50800"/>
                  </a:cubicBezTo>
                  <a:cubicBezTo>
                    <a:pt x="36830" y="50800"/>
                    <a:pt x="34290" y="53340"/>
                    <a:pt x="33020" y="80013"/>
                  </a:cubicBezTo>
                  <a:cubicBezTo>
                    <a:pt x="31750" y="164633"/>
                    <a:pt x="31750" y="249254"/>
                    <a:pt x="30480" y="333874"/>
                  </a:cubicBezTo>
                  <a:cubicBezTo>
                    <a:pt x="29210" y="474908"/>
                    <a:pt x="26670" y="611240"/>
                    <a:pt x="25400" y="752274"/>
                  </a:cubicBezTo>
                  <a:cubicBezTo>
                    <a:pt x="20320" y="902710"/>
                    <a:pt x="26670" y="4578989"/>
                    <a:pt x="29210" y="4729426"/>
                  </a:cubicBezTo>
                  <a:cubicBezTo>
                    <a:pt x="29210" y="4889264"/>
                    <a:pt x="29210" y="5053803"/>
                    <a:pt x="30480" y="5213641"/>
                  </a:cubicBezTo>
                  <a:cubicBezTo>
                    <a:pt x="30480" y="5331170"/>
                    <a:pt x="33020" y="5448698"/>
                    <a:pt x="33020" y="5566226"/>
                  </a:cubicBezTo>
                  <a:cubicBezTo>
                    <a:pt x="33020" y="5693156"/>
                    <a:pt x="33020" y="5820087"/>
                    <a:pt x="31750" y="5940463"/>
                  </a:cubicBezTo>
                  <a:cubicBezTo>
                    <a:pt x="31750" y="5944273"/>
                    <a:pt x="31750" y="5946813"/>
                    <a:pt x="31750" y="5950623"/>
                  </a:cubicBezTo>
                  <a:cubicBezTo>
                    <a:pt x="31750" y="5960783"/>
                    <a:pt x="35560" y="5964593"/>
                    <a:pt x="44450" y="5964593"/>
                  </a:cubicBezTo>
                  <a:cubicBezTo>
                    <a:pt x="111556" y="5964593"/>
                    <a:pt x="250472" y="5965863"/>
                    <a:pt x="379465" y="5965863"/>
                  </a:cubicBezTo>
                  <a:cubicBezTo>
                    <a:pt x="567992" y="5965863"/>
                    <a:pt x="766443" y="5963323"/>
                    <a:pt x="954971" y="5965863"/>
                  </a:cubicBezTo>
                  <a:cubicBezTo>
                    <a:pt x="1262569" y="5969673"/>
                    <a:pt x="1570167" y="5972213"/>
                    <a:pt x="1877765" y="5970943"/>
                  </a:cubicBezTo>
                  <a:cubicBezTo>
                    <a:pt x="2076215" y="5969673"/>
                    <a:pt x="2264743" y="5972213"/>
                    <a:pt x="2463194" y="5972213"/>
                  </a:cubicBezTo>
                  <a:cubicBezTo>
                    <a:pt x="2750947" y="5972213"/>
                    <a:pt x="3038700" y="5970943"/>
                    <a:pt x="3326453" y="5972213"/>
                  </a:cubicBezTo>
                  <a:cubicBezTo>
                    <a:pt x="3753121" y="5973483"/>
                    <a:pt x="8436550" y="5963323"/>
                    <a:pt x="8873141" y="5965863"/>
                  </a:cubicBezTo>
                  <a:cubicBezTo>
                    <a:pt x="9061670" y="5967133"/>
                    <a:pt x="9250198" y="5968403"/>
                    <a:pt x="9428802" y="5968403"/>
                  </a:cubicBezTo>
                  <a:cubicBezTo>
                    <a:pt x="9756246" y="5970943"/>
                    <a:pt x="10073767" y="5967133"/>
                    <a:pt x="10401209" y="5970943"/>
                  </a:cubicBezTo>
                  <a:cubicBezTo>
                    <a:pt x="10669117" y="5973483"/>
                    <a:pt x="10937026" y="5973483"/>
                    <a:pt x="11204933" y="5976023"/>
                  </a:cubicBezTo>
                  <a:cubicBezTo>
                    <a:pt x="11601835" y="5979833"/>
                    <a:pt x="11998735" y="5982373"/>
                    <a:pt x="12395636" y="5983643"/>
                  </a:cubicBezTo>
                  <a:cubicBezTo>
                    <a:pt x="12544474" y="5983643"/>
                    <a:pt x="12580336" y="5982373"/>
                    <a:pt x="12600657" y="5982373"/>
                  </a:cubicBezTo>
                  <a:close/>
                </a:path>
              </a:pathLst>
            </a:custGeom>
            <a:solidFill>
              <a:srgbClr val="000000"/>
            </a:solidFill>
          </p:spPr>
        </p:sp>
      </p:grpSp>
      <p:pic>
        <p:nvPicPr>
          <p:cNvPr id="15" name="Picture 14">
            <a:extLst>
              <a:ext uri="{FF2B5EF4-FFF2-40B4-BE49-F238E27FC236}">
                <a16:creationId xmlns:a16="http://schemas.microsoft.com/office/drawing/2014/main" id="{8DC6D36A-7C81-5872-445C-E520C34D4FAF}"/>
              </a:ext>
            </a:extLst>
          </p:cNvPr>
          <p:cNvPicPr>
            <a:picLocks noChangeAspect="1"/>
          </p:cNvPicPr>
          <p:nvPr/>
        </p:nvPicPr>
        <p:blipFill>
          <a:blip r:embed="rId6"/>
          <a:stretch>
            <a:fillRect/>
          </a:stretch>
        </p:blipFill>
        <p:spPr>
          <a:xfrm rot="1070810" flipH="1">
            <a:off x="15723535" y="275304"/>
            <a:ext cx="2138873" cy="2179928"/>
          </a:xfrm>
          <a:prstGeom prst="rect">
            <a:avLst/>
          </a:prstGeom>
        </p:spPr>
      </p:pic>
      <p:pic>
        <p:nvPicPr>
          <p:cNvPr id="21" name="Picture 21">
            <a:extLst>
              <a:ext uri="{FF2B5EF4-FFF2-40B4-BE49-F238E27FC236}">
                <a16:creationId xmlns:a16="http://schemas.microsoft.com/office/drawing/2014/main" id="{46456EC9-82B3-6EEF-F467-68434A30131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13291541" y="8394777"/>
            <a:ext cx="3534087" cy="1846561"/>
          </a:xfrm>
          <a:prstGeom prst="rect">
            <a:avLst/>
          </a:prstGeom>
        </p:spPr>
      </p:pic>
      <p:pic>
        <p:nvPicPr>
          <p:cNvPr id="22" name="Picture 23">
            <a:extLst>
              <a:ext uri="{FF2B5EF4-FFF2-40B4-BE49-F238E27FC236}">
                <a16:creationId xmlns:a16="http://schemas.microsoft.com/office/drawing/2014/main" id="{411D0CA4-262F-30E2-1682-CC571F335EF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216245">
            <a:off x="13543693" y="8519991"/>
            <a:ext cx="1043755" cy="982435"/>
          </a:xfrm>
          <a:prstGeom prst="rect">
            <a:avLst/>
          </a:prstGeom>
        </p:spPr>
      </p:pic>
      <p:pic>
        <p:nvPicPr>
          <p:cNvPr id="23" name="Picture 24">
            <a:extLst>
              <a:ext uri="{FF2B5EF4-FFF2-40B4-BE49-F238E27FC236}">
                <a16:creationId xmlns:a16="http://schemas.microsoft.com/office/drawing/2014/main" id="{99CBAE89-EFB6-C250-54B9-D994A887075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204703">
            <a:off x="15438255" y="8273038"/>
            <a:ext cx="1043755" cy="982435"/>
          </a:xfrm>
          <a:prstGeom prst="rect">
            <a:avLst/>
          </a:prstGeom>
        </p:spPr>
      </p:pic>
      <p:pic>
        <p:nvPicPr>
          <p:cNvPr id="29" name="Picture 15">
            <a:extLst>
              <a:ext uri="{FF2B5EF4-FFF2-40B4-BE49-F238E27FC236}">
                <a16:creationId xmlns:a16="http://schemas.microsoft.com/office/drawing/2014/main" id="{6DE7615E-3797-E751-849F-CC9C89147229}"/>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68682" y="7113356"/>
            <a:ext cx="3686716" cy="2674545"/>
          </a:xfrm>
          <a:prstGeom prst="rect">
            <a:avLst/>
          </a:prstGeom>
        </p:spPr>
      </p:pic>
      <p:sp>
        <p:nvSpPr>
          <p:cNvPr id="26" name="TextBox 25">
            <a:extLst>
              <a:ext uri="{FF2B5EF4-FFF2-40B4-BE49-F238E27FC236}">
                <a16:creationId xmlns:a16="http://schemas.microsoft.com/office/drawing/2014/main" id="{AAE4FD2E-C11A-B4AA-A2A3-78A675020E90}"/>
              </a:ext>
            </a:extLst>
          </p:cNvPr>
          <p:cNvSpPr txBox="1"/>
          <p:nvPr/>
        </p:nvSpPr>
        <p:spPr>
          <a:xfrm>
            <a:off x="8664710" y="3018842"/>
            <a:ext cx="7954220" cy="5005626"/>
          </a:xfrm>
          <a:prstGeom prst="roundRect">
            <a:avLst/>
          </a:prstGeom>
          <a:solidFill>
            <a:srgbClr val="FFCC66"/>
          </a:solidFill>
        </p:spPr>
        <p:txBody>
          <a:bodyPr wrap="square" rtlCol="0">
            <a:spAutoFit/>
          </a:bodyPr>
          <a:lstStyle/>
          <a:p>
            <a:r>
              <a:rPr lang="vi-VN" sz="4800" i="1" dirty="0"/>
              <a:t>Hãy trung thực, luôn quan tâm và giúp đỡ những người xung quanh mình; cần có niềm tin vào người khác, không nên đánh giá người khác qua hình thức.</a:t>
            </a:r>
            <a:endParaRPr lang="en-US" sz="4800" dirty="0"/>
          </a:p>
        </p:txBody>
      </p:sp>
      <p:sp>
        <p:nvSpPr>
          <p:cNvPr id="8" name="Arrow: Curved Down 7">
            <a:extLst>
              <a:ext uri="{FF2B5EF4-FFF2-40B4-BE49-F238E27FC236}">
                <a16:creationId xmlns:a16="http://schemas.microsoft.com/office/drawing/2014/main" id="{B4E2E235-2204-25F6-FA1A-A537296E9965}"/>
              </a:ext>
            </a:extLst>
          </p:cNvPr>
          <p:cNvSpPr/>
          <p:nvPr/>
        </p:nvSpPr>
        <p:spPr>
          <a:xfrm>
            <a:off x="7444226" y="2116074"/>
            <a:ext cx="3396279" cy="830292"/>
          </a:xfrm>
          <a:prstGeom prst="curvedDown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Rectangle 8">
            <a:extLst>
              <a:ext uri="{FF2B5EF4-FFF2-40B4-BE49-F238E27FC236}">
                <a16:creationId xmlns:a16="http://schemas.microsoft.com/office/drawing/2014/main" id="{F2E706F6-C5CA-486B-91C0-C42C0DAD54A7}"/>
              </a:ext>
            </a:extLst>
          </p:cNvPr>
          <p:cNvSpPr/>
          <p:nvPr/>
        </p:nvSpPr>
        <p:spPr>
          <a:xfrm>
            <a:off x="1943645" y="2635092"/>
            <a:ext cx="5586822" cy="4076244"/>
          </a:xfrm>
          <a:prstGeom prst="rect">
            <a:avLst/>
          </a:prstGeom>
          <a:solidFill>
            <a:srgbClr val="92D050"/>
          </a:solidFill>
        </p:spPr>
        <p:txBody>
          <a:bodyPr wrap="square">
            <a:spAutoFit/>
          </a:bodyPr>
          <a:lstStyle/>
          <a:p>
            <a:pPr>
              <a:lnSpc>
                <a:spcPct val="150000"/>
              </a:lnSpc>
            </a:pPr>
            <a:r>
              <a:rPr lang="en-US" sz="6000" i="1" dirty="0">
                <a:latin typeface="Arial" panose="020B0604020202020204" pitchFamily="34" charset="0"/>
                <a:cs typeface="Arial" panose="020B0604020202020204" pitchFamily="34" charset="0"/>
              </a:rPr>
              <a:t>c) </a:t>
            </a:r>
            <a:r>
              <a:rPr lang="vi-VN" sz="6000" i="1" dirty="0"/>
              <a:t>Câu chuyện giúp em hiểu điều gì? </a:t>
            </a:r>
            <a:endParaRPr lang="vi-VN" sz="6000" dirty="0">
              <a:cs typeface="Arial" panose="020B0604020202020204" pitchFamily="34" charset="0"/>
            </a:endParaRPr>
          </a:p>
        </p:txBody>
      </p:sp>
    </p:spTree>
    <p:extLst>
      <p:ext uri="{BB962C8B-B14F-4D97-AF65-F5344CB8AC3E}">
        <p14:creationId xmlns:p14="http://schemas.microsoft.com/office/powerpoint/2010/main" val="179604254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1" presetClass="path" presetSubtype="0" accel="50000" decel="50000" fill="hold" nodeType="withEffect">
                                  <p:stCondLst>
                                    <p:cond delay="0"/>
                                  </p:stCondLst>
                                  <p:childTnLst>
                                    <p:animMotion origin="layout" path="M 0 0 C 0.069 0 0.125 0.056 0.125 0.125 C 0.125 0.194 0.069 0.25 0 0.25 C -0.069 0.25 -0.125 0.194 -0.125 0.125 C -0.125 0.056 -0.069 0 0 0 Z" pathEditMode="relative" ptsTypes="">
                                      <p:cBhvr>
                                        <p:cTn id="16" dur="2000" fill="hold"/>
                                        <p:tgtEl>
                                          <p:spTgt spid="15"/>
                                        </p:tgtEl>
                                        <p:attrNameLst>
                                          <p:attrName>ppt_x</p:attrName>
                                          <p:attrName>ppt_y</p:attrName>
                                        </p:attrNameLst>
                                      </p:cBhvr>
                                    </p:animMotion>
                                  </p:childTnLst>
                                </p:cTn>
                              </p:par>
                              <p:par>
                                <p:cTn id="17" presetID="2" presetClass="entr" presetSubtype="4"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par>
                                <p:cTn id="21" presetID="45" presetClass="entr" presetSubtype="0" fill="hold"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2000"/>
                                        <p:tgtEl>
                                          <p:spTgt spid="22"/>
                                        </p:tgtEl>
                                      </p:cBhvr>
                                    </p:animEffect>
                                    <p:anim calcmode="lin" valueType="num">
                                      <p:cBhvr>
                                        <p:cTn id="24" dur="2000" fill="hold"/>
                                        <p:tgtEl>
                                          <p:spTgt spid="22"/>
                                        </p:tgtEl>
                                        <p:attrNameLst>
                                          <p:attrName>ppt_w</p:attrName>
                                        </p:attrNameLst>
                                      </p:cBhvr>
                                      <p:tavLst>
                                        <p:tav tm="0" fmla="#ppt_w*sin(2.5*pi*$)">
                                          <p:val>
                                            <p:fltVal val="0"/>
                                          </p:val>
                                        </p:tav>
                                        <p:tav tm="100000">
                                          <p:val>
                                            <p:fltVal val="1"/>
                                          </p:val>
                                        </p:tav>
                                      </p:tavLst>
                                    </p:anim>
                                    <p:anim calcmode="lin" valueType="num">
                                      <p:cBhvr>
                                        <p:cTn id="25" dur="2000" fill="hold"/>
                                        <p:tgtEl>
                                          <p:spTgt spid="22"/>
                                        </p:tgtEl>
                                        <p:attrNameLst>
                                          <p:attrName>ppt_h</p:attrName>
                                        </p:attrNameLst>
                                      </p:cBhvr>
                                      <p:tavLst>
                                        <p:tav tm="0">
                                          <p:val>
                                            <p:strVal val="#ppt_h"/>
                                          </p:val>
                                        </p:tav>
                                        <p:tav tm="100000">
                                          <p:val>
                                            <p:strVal val="#ppt_h"/>
                                          </p:val>
                                        </p:tav>
                                      </p:tavLst>
                                    </p:anim>
                                  </p:childTnLst>
                                </p:cTn>
                              </p:par>
                              <p:par>
                                <p:cTn id="26" presetID="45" presetClass="entr" presetSubtype="0"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2000"/>
                                        <p:tgtEl>
                                          <p:spTgt spid="23"/>
                                        </p:tgtEl>
                                      </p:cBhvr>
                                    </p:animEffect>
                                    <p:anim calcmode="lin" valueType="num">
                                      <p:cBhvr>
                                        <p:cTn id="29" dur="2000" fill="hold"/>
                                        <p:tgtEl>
                                          <p:spTgt spid="23"/>
                                        </p:tgtEl>
                                        <p:attrNameLst>
                                          <p:attrName>ppt_w</p:attrName>
                                        </p:attrNameLst>
                                      </p:cBhvr>
                                      <p:tavLst>
                                        <p:tav tm="0" fmla="#ppt_w*sin(2.5*pi*$)">
                                          <p:val>
                                            <p:fltVal val="0"/>
                                          </p:val>
                                        </p:tav>
                                        <p:tav tm="100000">
                                          <p:val>
                                            <p:fltVal val="1"/>
                                          </p:val>
                                        </p:tav>
                                      </p:tavLst>
                                    </p:anim>
                                    <p:anim calcmode="lin" valueType="num">
                                      <p:cBhvr>
                                        <p:cTn id="30" dur="2000" fill="hold"/>
                                        <p:tgtEl>
                                          <p:spTgt spid="23"/>
                                        </p:tgtEl>
                                        <p:attrNameLst>
                                          <p:attrName>ppt_h</p:attrName>
                                        </p:attrNameLst>
                                      </p:cBhvr>
                                      <p:tavLst>
                                        <p:tav tm="0">
                                          <p:val>
                                            <p:strVal val="#ppt_h"/>
                                          </p:val>
                                        </p:tav>
                                        <p:tav tm="100000">
                                          <p:val>
                                            <p:strVal val="#ppt_h"/>
                                          </p:val>
                                        </p:tav>
                                      </p:tavLst>
                                    </p:anim>
                                  </p:childTnLst>
                                </p:cTn>
                              </p:par>
                              <p:par>
                                <p:cTn id="31" presetID="2" presetClass="entr" presetSubtype="8"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anim calcmode="lin" valueType="num">
                                      <p:cBhvr additive="base">
                                        <p:cTn id="33" dur="500" fill="hold"/>
                                        <p:tgtEl>
                                          <p:spTgt spid="29"/>
                                        </p:tgtEl>
                                        <p:attrNameLst>
                                          <p:attrName>ppt_x</p:attrName>
                                        </p:attrNameLst>
                                      </p:cBhvr>
                                      <p:tavLst>
                                        <p:tav tm="0">
                                          <p:val>
                                            <p:strVal val="0-#ppt_w/2"/>
                                          </p:val>
                                        </p:tav>
                                        <p:tav tm="100000">
                                          <p:val>
                                            <p:strVal val="#ppt_x"/>
                                          </p:val>
                                        </p:tav>
                                      </p:tavLst>
                                    </p:anim>
                                    <p:anim calcmode="lin" valueType="num">
                                      <p:cBhvr additive="base">
                                        <p:cTn id="34"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anim calcmode="lin" valueType="num">
                                      <p:cBhvr additive="base">
                                        <p:cTn id="39" dur="500" fill="hold"/>
                                        <p:tgtEl>
                                          <p:spTgt spid="9"/>
                                        </p:tgtEl>
                                        <p:attrNameLst>
                                          <p:attrName>ppt_x</p:attrName>
                                        </p:attrNameLst>
                                      </p:cBhvr>
                                      <p:tavLst>
                                        <p:tav tm="0">
                                          <p:val>
                                            <p:strVal val="#ppt_x"/>
                                          </p:val>
                                        </p:tav>
                                        <p:tav tm="100000">
                                          <p:val>
                                            <p:strVal val="#ppt_x"/>
                                          </p:val>
                                        </p:tav>
                                      </p:tavLst>
                                    </p:anim>
                                    <p:anim calcmode="lin" valueType="num">
                                      <p:cBhvr additive="base">
                                        <p:cTn id="4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ppt_x"/>
                                          </p:val>
                                        </p:tav>
                                        <p:tav tm="100000">
                                          <p:val>
                                            <p:strVal val="#ppt_x"/>
                                          </p:val>
                                        </p:tav>
                                      </p:tavLst>
                                    </p:anim>
                                    <p:anim calcmode="lin" valueType="num">
                                      <p:cBhvr additive="base">
                                        <p:cTn id="4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circle(in)">
                                      <p:cBhvr>
                                        <p:cTn id="51" dur="2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8" grpId="0" animBg="1"/>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1EBB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5071"/>
          <a:stretch>
            <a:fillRect/>
          </a:stretch>
        </p:blipFill>
        <p:spPr>
          <a:xfrm>
            <a:off x="0" y="0"/>
            <a:ext cx="4558869" cy="10287000"/>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5071"/>
          <a:stretch>
            <a:fillRect/>
          </a:stretch>
        </p:blipFill>
        <p:spPr>
          <a:xfrm rot="-10800000">
            <a:off x="13729131" y="0"/>
            <a:ext cx="4558869" cy="10287000"/>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178649">
            <a:off x="8143536" y="-497700"/>
            <a:ext cx="2169462" cy="1890144"/>
          </a:xfrm>
          <a:prstGeom prst="rect">
            <a:avLst/>
          </a:prstGeom>
        </p:spPr>
      </p:pic>
      <p:grpSp>
        <p:nvGrpSpPr>
          <p:cNvPr id="5" name="Group 5"/>
          <p:cNvGrpSpPr/>
          <p:nvPr/>
        </p:nvGrpSpPr>
        <p:grpSpPr>
          <a:xfrm>
            <a:off x="1028700" y="499099"/>
            <a:ext cx="16230600" cy="8759202"/>
            <a:chOff x="0" y="0"/>
            <a:chExt cx="12618436" cy="6001423"/>
          </a:xfrm>
        </p:grpSpPr>
        <p:sp>
          <p:nvSpPr>
            <p:cNvPr id="6" name="Freeform 6"/>
            <p:cNvSpPr/>
            <p:nvPr/>
          </p:nvSpPr>
          <p:spPr>
            <a:xfrm>
              <a:off x="10160" y="16510"/>
              <a:ext cx="12595576" cy="5973483"/>
            </a:xfrm>
            <a:custGeom>
              <a:avLst/>
              <a:gdLst/>
              <a:ahLst/>
              <a:cxnLst/>
              <a:rect l="l" t="t" r="r" b="b"/>
              <a:pathLst>
                <a:path w="12595576" h="5973483">
                  <a:moveTo>
                    <a:pt x="12595576" y="5973483"/>
                  </a:moveTo>
                  <a:lnTo>
                    <a:pt x="0" y="5965863"/>
                  </a:lnTo>
                  <a:lnTo>
                    <a:pt x="0" y="2084987"/>
                  </a:lnTo>
                  <a:lnTo>
                    <a:pt x="17780" y="19050"/>
                  </a:lnTo>
                  <a:lnTo>
                    <a:pt x="6279317" y="0"/>
                  </a:lnTo>
                  <a:lnTo>
                    <a:pt x="12576526" y="5080"/>
                  </a:lnTo>
                  <a:close/>
                </a:path>
              </a:pathLst>
            </a:custGeom>
            <a:solidFill>
              <a:srgbClr val="FFFFFF"/>
            </a:solidFill>
          </p:spPr>
        </p:sp>
        <p:sp>
          <p:nvSpPr>
            <p:cNvPr id="7" name="Freeform 7"/>
            <p:cNvSpPr/>
            <p:nvPr/>
          </p:nvSpPr>
          <p:spPr>
            <a:xfrm>
              <a:off x="-3810" y="0"/>
              <a:ext cx="12624786" cy="6000153"/>
            </a:xfrm>
            <a:custGeom>
              <a:avLst/>
              <a:gdLst/>
              <a:ahLst/>
              <a:cxnLst/>
              <a:rect l="l" t="t" r="r" b="b"/>
              <a:pathLst>
                <a:path w="12624786" h="6000153">
                  <a:moveTo>
                    <a:pt x="12590496" y="21590"/>
                  </a:moveTo>
                  <a:cubicBezTo>
                    <a:pt x="12591766" y="34290"/>
                    <a:pt x="12591766" y="44450"/>
                    <a:pt x="12593036" y="54610"/>
                  </a:cubicBezTo>
                  <a:cubicBezTo>
                    <a:pt x="12595576" y="155231"/>
                    <a:pt x="12596846" y="286863"/>
                    <a:pt x="12599386" y="413793"/>
                  </a:cubicBezTo>
                  <a:cubicBezTo>
                    <a:pt x="12599386" y="597137"/>
                    <a:pt x="12612086" y="4212302"/>
                    <a:pt x="12618436" y="4395646"/>
                  </a:cubicBezTo>
                  <a:cubicBezTo>
                    <a:pt x="12624786" y="4673012"/>
                    <a:pt x="12620976" y="4955079"/>
                    <a:pt x="12620976" y="5232446"/>
                  </a:cubicBezTo>
                  <a:cubicBezTo>
                    <a:pt x="12620976" y="5476904"/>
                    <a:pt x="12622246" y="5702558"/>
                    <a:pt x="12623516" y="5939193"/>
                  </a:cubicBezTo>
                  <a:cubicBezTo>
                    <a:pt x="12623516" y="5960783"/>
                    <a:pt x="12623516" y="5974753"/>
                    <a:pt x="12623516" y="5998883"/>
                  </a:cubicBezTo>
                  <a:cubicBezTo>
                    <a:pt x="12600657" y="5998883"/>
                    <a:pt x="12580336" y="6000153"/>
                    <a:pt x="12524629" y="5998883"/>
                  </a:cubicBezTo>
                  <a:cubicBezTo>
                    <a:pt x="11879665" y="5993803"/>
                    <a:pt x="11224779" y="6000153"/>
                    <a:pt x="10579815" y="5995073"/>
                  </a:cubicBezTo>
                  <a:cubicBezTo>
                    <a:pt x="10192836" y="5991263"/>
                    <a:pt x="9815781" y="5993803"/>
                    <a:pt x="9428802" y="5991263"/>
                  </a:cubicBezTo>
                  <a:cubicBezTo>
                    <a:pt x="9250197" y="5989993"/>
                    <a:pt x="9071591" y="5988723"/>
                    <a:pt x="8892986" y="5987453"/>
                  </a:cubicBezTo>
                  <a:cubicBezTo>
                    <a:pt x="8783838" y="5987453"/>
                    <a:pt x="8684613" y="5988723"/>
                    <a:pt x="8575466" y="5988723"/>
                  </a:cubicBezTo>
                  <a:cubicBezTo>
                    <a:pt x="8297635" y="5987453"/>
                    <a:pt x="7533601" y="5988723"/>
                    <a:pt x="7255770" y="5987453"/>
                  </a:cubicBezTo>
                  <a:cubicBezTo>
                    <a:pt x="7057320" y="5986183"/>
                    <a:pt x="3088312" y="5995073"/>
                    <a:pt x="2889862" y="5993803"/>
                  </a:cubicBezTo>
                  <a:cubicBezTo>
                    <a:pt x="2840249" y="5993803"/>
                    <a:pt x="2780714" y="5995073"/>
                    <a:pt x="2731101" y="5995073"/>
                  </a:cubicBezTo>
                  <a:cubicBezTo>
                    <a:pt x="2612031" y="5995073"/>
                    <a:pt x="2502884" y="5996343"/>
                    <a:pt x="2383813" y="5996343"/>
                  </a:cubicBezTo>
                  <a:cubicBezTo>
                    <a:pt x="2086138" y="5996343"/>
                    <a:pt x="1798385" y="5995073"/>
                    <a:pt x="1500709" y="5993803"/>
                  </a:cubicBezTo>
                  <a:cubicBezTo>
                    <a:pt x="1322104" y="5992533"/>
                    <a:pt x="1143498" y="5991263"/>
                    <a:pt x="974816" y="5989993"/>
                  </a:cubicBezTo>
                  <a:cubicBezTo>
                    <a:pt x="657295" y="5988723"/>
                    <a:pt x="339774" y="5987453"/>
                    <a:pt x="48260" y="5987453"/>
                  </a:cubicBezTo>
                  <a:cubicBezTo>
                    <a:pt x="38100" y="5987453"/>
                    <a:pt x="29210" y="5987453"/>
                    <a:pt x="19050" y="5986183"/>
                  </a:cubicBezTo>
                  <a:cubicBezTo>
                    <a:pt x="10160" y="5984913"/>
                    <a:pt x="5080" y="5978563"/>
                    <a:pt x="7620" y="5969673"/>
                  </a:cubicBezTo>
                  <a:cubicBezTo>
                    <a:pt x="16510" y="5937614"/>
                    <a:pt x="12700" y="5820086"/>
                    <a:pt x="11430" y="5697857"/>
                  </a:cubicBezTo>
                  <a:cubicBezTo>
                    <a:pt x="10160" y="5448698"/>
                    <a:pt x="6350" y="5204239"/>
                    <a:pt x="7620" y="4955079"/>
                  </a:cubicBezTo>
                  <a:cubicBezTo>
                    <a:pt x="5080" y="4644805"/>
                    <a:pt x="0" y="803986"/>
                    <a:pt x="7620" y="489011"/>
                  </a:cubicBezTo>
                  <a:cubicBezTo>
                    <a:pt x="8890" y="427896"/>
                    <a:pt x="7620" y="362080"/>
                    <a:pt x="8890" y="300966"/>
                  </a:cubicBezTo>
                  <a:cubicBezTo>
                    <a:pt x="10160" y="202242"/>
                    <a:pt x="12700" y="94117"/>
                    <a:pt x="13970" y="44450"/>
                  </a:cubicBezTo>
                  <a:cubicBezTo>
                    <a:pt x="13970" y="41910"/>
                    <a:pt x="15240" y="39370"/>
                    <a:pt x="16510" y="38100"/>
                  </a:cubicBezTo>
                  <a:cubicBezTo>
                    <a:pt x="38100" y="35560"/>
                    <a:pt x="91711" y="30480"/>
                    <a:pt x="250472" y="29210"/>
                  </a:cubicBezTo>
                  <a:cubicBezTo>
                    <a:pt x="518380" y="25400"/>
                    <a:pt x="786288" y="22860"/>
                    <a:pt x="1064118" y="20320"/>
                  </a:cubicBezTo>
                  <a:cubicBezTo>
                    <a:pt x="1252646" y="17780"/>
                    <a:pt x="1441174" y="16510"/>
                    <a:pt x="1619779" y="13970"/>
                  </a:cubicBezTo>
                  <a:cubicBezTo>
                    <a:pt x="1798385" y="11430"/>
                    <a:pt x="1986913" y="8890"/>
                    <a:pt x="2165518" y="8890"/>
                  </a:cubicBezTo>
                  <a:cubicBezTo>
                    <a:pt x="2363968" y="7620"/>
                    <a:pt x="2562419" y="10160"/>
                    <a:pt x="2760869" y="8890"/>
                  </a:cubicBezTo>
                  <a:cubicBezTo>
                    <a:pt x="3008932" y="8890"/>
                    <a:pt x="7503834" y="6350"/>
                    <a:pt x="7751897" y="5080"/>
                  </a:cubicBezTo>
                  <a:cubicBezTo>
                    <a:pt x="7990037" y="3810"/>
                    <a:pt x="8228178" y="2540"/>
                    <a:pt x="8476240" y="2540"/>
                  </a:cubicBezTo>
                  <a:cubicBezTo>
                    <a:pt x="8883064" y="1270"/>
                    <a:pt x="9279965" y="0"/>
                    <a:pt x="9686788" y="0"/>
                  </a:cubicBezTo>
                  <a:cubicBezTo>
                    <a:pt x="9855471" y="0"/>
                    <a:pt x="10034076" y="2540"/>
                    <a:pt x="10202759" y="2540"/>
                  </a:cubicBezTo>
                  <a:cubicBezTo>
                    <a:pt x="10669117" y="3810"/>
                    <a:pt x="11145398" y="5080"/>
                    <a:pt x="11611757" y="7620"/>
                  </a:cubicBezTo>
                  <a:cubicBezTo>
                    <a:pt x="11859820" y="8890"/>
                    <a:pt x="12107883" y="12700"/>
                    <a:pt x="12355946" y="16510"/>
                  </a:cubicBezTo>
                  <a:cubicBezTo>
                    <a:pt x="12415481" y="16510"/>
                    <a:pt x="12475016" y="16510"/>
                    <a:pt x="12524629" y="16510"/>
                  </a:cubicBezTo>
                  <a:cubicBezTo>
                    <a:pt x="12571446" y="17780"/>
                    <a:pt x="12580336" y="20320"/>
                    <a:pt x="12590496" y="21590"/>
                  </a:cubicBezTo>
                  <a:close/>
                  <a:moveTo>
                    <a:pt x="12600657" y="5982373"/>
                  </a:moveTo>
                  <a:cubicBezTo>
                    <a:pt x="12601926" y="5965863"/>
                    <a:pt x="12603197" y="5953163"/>
                    <a:pt x="12603197" y="5940463"/>
                  </a:cubicBezTo>
                  <a:cubicBezTo>
                    <a:pt x="12601926" y="5679053"/>
                    <a:pt x="12600657" y="5429893"/>
                    <a:pt x="12600657" y="5161929"/>
                  </a:cubicBezTo>
                  <a:cubicBezTo>
                    <a:pt x="12600657" y="5039700"/>
                    <a:pt x="12603197" y="4917470"/>
                    <a:pt x="12601926" y="4795241"/>
                  </a:cubicBezTo>
                  <a:cubicBezTo>
                    <a:pt x="12601926" y="4682414"/>
                    <a:pt x="12600657" y="4564886"/>
                    <a:pt x="12599386" y="4452059"/>
                  </a:cubicBezTo>
                  <a:cubicBezTo>
                    <a:pt x="12594307" y="4278118"/>
                    <a:pt x="12582876" y="677056"/>
                    <a:pt x="12582876" y="503114"/>
                  </a:cubicBezTo>
                  <a:cubicBezTo>
                    <a:pt x="12580336" y="357379"/>
                    <a:pt x="12577797" y="206943"/>
                    <a:pt x="12575257" y="63500"/>
                  </a:cubicBezTo>
                  <a:cubicBezTo>
                    <a:pt x="12573986" y="44450"/>
                    <a:pt x="12572716" y="43180"/>
                    <a:pt x="12494862" y="41910"/>
                  </a:cubicBezTo>
                  <a:cubicBezTo>
                    <a:pt x="12465094" y="41910"/>
                    <a:pt x="12445248" y="41910"/>
                    <a:pt x="12415481" y="40640"/>
                  </a:cubicBezTo>
                  <a:cubicBezTo>
                    <a:pt x="12167418" y="36830"/>
                    <a:pt x="11909433" y="31750"/>
                    <a:pt x="11661370" y="30480"/>
                  </a:cubicBezTo>
                  <a:cubicBezTo>
                    <a:pt x="11056096" y="26670"/>
                    <a:pt x="10440899" y="25400"/>
                    <a:pt x="9835626" y="22860"/>
                  </a:cubicBezTo>
                  <a:cubicBezTo>
                    <a:pt x="9746323" y="22860"/>
                    <a:pt x="9647098" y="22860"/>
                    <a:pt x="9557796" y="22860"/>
                  </a:cubicBezTo>
                  <a:cubicBezTo>
                    <a:pt x="9408958" y="22860"/>
                    <a:pt x="9260120" y="22860"/>
                    <a:pt x="9121205" y="22860"/>
                  </a:cubicBezTo>
                  <a:cubicBezTo>
                    <a:pt x="8803684" y="22860"/>
                    <a:pt x="8486164" y="22860"/>
                    <a:pt x="8178565" y="24130"/>
                  </a:cubicBezTo>
                  <a:cubicBezTo>
                    <a:pt x="7910657" y="25400"/>
                    <a:pt x="3395910" y="29210"/>
                    <a:pt x="3128003" y="29210"/>
                  </a:cubicBezTo>
                  <a:cubicBezTo>
                    <a:pt x="2691412" y="29210"/>
                    <a:pt x="2254821" y="26670"/>
                    <a:pt x="1818230" y="33020"/>
                  </a:cubicBezTo>
                  <a:cubicBezTo>
                    <a:pt x="1590012" y="36830"/>
                    <a:pt x="1371717" y="36830"/>
                    <a:pt x="1153421" y="38100"/>
                  </a:cubicBezTo>
                  <a:cubicBezTo>
                    <a:pt x="776365" y="41910"/>
                    <a:pt x="399310" y="45720"/>
                    <a:pt x="49530" y="50800"/>
                  </a:cubicBezTo>
                  <a:cubicBezTo>
                    <a:pt x="36830" y="50800"/>
                    <a:pt x="34290" y="53340"/>
                    <a:pt x="33020" y="80013"/>
                  </a:cubicBezTo>
                  <a:cubicBezTo>
                    <a:pt x="31750" y="164633"/>
                    <a:pt x="31750" y="249254"/>
                    <a:pt x="30480" y="333874"/>
                  </a:cubicBezTo>
                  <a:cubicBezTo>
                    <a:pt x="29210" y="474908"/>
                    <a:pt x="26670" y="611240"/>
                    <a:pt x="25400" y="752274"/>
                  </a:cubicBezTo>
                  <a:cubicBezTo>
                    <a:pt x="20320" y="902710"/>
                    <a:pt x="26670" y="4578989"/>
                    <a:pt x="29210" y="4729426"/>
                  </a:cubicBezTo>
                  <a:cubicBezTo>
                    <a:pt x="29210" y="4889264"/>
                    <a:pt x="29210" y="5053803"/>
                    <a:pt x="30480" y="5213641"/>
                  </a:cubicBezTo>
                  <a:cubicBezTo>
                    <a:pt x="30480" y="5331170"/>
                    <a:pt x="33020" y="5448698"/>
                    <a:pt x="33020" y="5566226"/>
                  </a:cubicBezTo>
                  <a:cubicBezTo>
                    <a:pt x="33020" y="5693156"/>
                    <a:pt x="33020" y="5820087"/>
                    <a:pt x="31750" y="5940463"/>
                  </a:cubicBezTo>
                  <a:cubicBezTo>
                    <a:pt x="31750" y="5944273"/>
                    <a:pt x="31750" y="5946813"/>
                    <a:pt x="31750" y="5950623"/>
                  </a:cubicBezTo>
                  <a:cubicBezTo>
                    <a:pt x="31750" y="5960783"/>
                    <a:pt x="35560" y="5964593"/>
                    <a:pt x="44450" y="5964593"/>
                  </a:cubicBezTo>
                  <a:cubicBezTo>
                    <a:pt x="111556" y="5964593"/>
                    <a:pt x="250472" y="5965863"/>
                    <a:pt x="379465" y="5965863"/>
                  </a:cubicBezTo>
                  <a:cubicBezTo>
                    <a:pt x="567992" y="5965863"/>
                    <a:pt x="766443" y="5963323"/>
                    <a:pt x="954971" y="5965863"/>
                  </a:cubicBezTo>
                  <a:cubicBezTo>
                    <a:pt x="1262569" y="5969673"/>
                    <a:pt x="1570167" y="5972213"/>
                    <a:pt x="1877765" y="5970943"/>
                  </a:cubicBezTo>
                  <a:cubicBezTo>
                    <a:pt x="2076215" y="5969673"/>
                    <a:pt x="2264743" y="5972213"/>
                    <a:pt x="2463194" y="5972213"/>
                  </a:cubicBezTo>
                  <a:cubicBezTo>
                    <a:pt x="2750947" y="5972213"/>
                    <a:pt x="3038700" y="5970943"/>
                    <a:pt x="3326453" y="5972213"/>
                  </a:cubicBezTo>
                  <a:cubicBezTo>
                    <a:pt x="3753121" y="5973483"/>
                    <a:pt x="8436550" y="5963323"/>
                    <a:pt x="8873141" y="5965863"/>
                  </a:cubicBezTo>
                  <a:cubicBezTo>
                    <a:pt x="9061670" y="5967133"/>
                    <a:pt x="9250198" y="5968403"/>
                    <a:pt x="9428802" y="5968403"/>
                  </a:cubicBezTo>
                  <a:cubicBezTo>
                    <a:pt x="9756246" y="5970943"/>
                    <a:pt x="10073767" y="5967133"/>
                    <a:pt x="10401209" y="5970943"/>
                  </a:cubicBezTo>
                  <a:cubicBezTo>
                    <a:pt x="10669117" y="5973483"/>
                    <a:pt x="10937026" y="5973483"/>
                    <a:pt x="11204933" y="5976023"/>
                  </a:cubicBezTo>
                  <a:cubicBezTo>
                    <a:pt x="11601835" y="5979833"/>
                    <a:pt x="11998735" y="5982373"/>
                    <a:pt x="12395636" y="5983643"/>
                  </a:cubicBezTo>
                  <a:cubicBezTo>
                    <a:pt x="12544474" y="5983643"/>
                    <a:pt x="12580336" y="5982373"/>
                    <a:pt x="12600657" y="5982373"/>
                  </a:cubicBezTo>
                  <a:close/>
                </a:path>
              </a:pathLst>
            </a:custGeom>
            <a:solidFill>
              <a:srgbClr val="000000"/>
            </a:solidFill>
          </p:spPr>
        </p:sp>
      </p:grpSp>
      <p:sp>
        <p:nvSpPr>
          <p:cNvPr id="10" name="TextBox 9">
            <a:extLst>
              <a:ext uri="{FF2B5EF4-FFF2-40B4-BE49-F238E27FC236}">
                <a16:creationId xmlns:a16="http://schemas.microsoft.com/office/drawing/2014/main" id="{3CF1107F-6553-7DCF-8808-39F83F01179F}"/>
              </a:ext>
            </a:extLst>
          </p:cNvPr>
          <p:cNvSpPr txBox="1"/>
          <p:nvPr/>
        </p:nvSpPr>
        <p:spPr>
          <a:xfrm>
            <a:off x="2858551" y="2354658"/>
            <a:ext cx="12567629" cy="1736646"/>
          </a:xfrm>
          <a:prstGeom prst="roundRect">
            <a:avLst/>
          </a:prstGeom>
          <a:solidFill>
            <a:srgbClr val="F5AF4D"/>
          </a:solidFill>
        </p:spPr>
        <p:txBody>
          <a:bodyPr wrap="square" rtlCol="0">
            <a:spAutoFit/>
          </a:bodyPr>
          <a:lstStyle/>
          <a:p>
            <a:r>
              <a:rPr lang="vi-VN" sz="4800" dirty="0"/>
              <a:t>HS về nhà kể lại cho người thân nghe c</a:t>
            </a:r>
            <a:r>
              <a:rPr lang="en-US" sz="4800" dirty="0"/>
              <a:t>â</a:t>
            </a:r>
            <a:r>
              <a:rPr lang="vi-VN" sz="4800" dirty="0"/>
              <a:t>u chuyện </a:t>
            </a:r>
            <a:r>
              <a:rPr lang="en-US" sz="4800" dirty="0"/>
              <a:t>“</a:t>
            </a:r>
            <a:r>
              <a:rPr lang="vi-VN" sz="4800" dirty="0"/>
              <a:t>Chiếc ví</a:t>
            </a:r>
            <a:r>
              <a:rPr lang="en-US" sz="4800" dirty="0"/>
              <a:t>”</a:t>
            </a:r>
          </a:p>
        </p:txBody>
      </p:sp>
      <p:pic>
        <p:nvPicPr>
          <p:cNvPr id="15" name="Picture 14">
            <a:extLst>
              <a:ext uri="{FF2B5EF4-FFF2-40B4-BE49-F238E27FC236}">
                <a16:creationId xmlns:a16="http://schemas.microsoft.com/office/drawing/2014/main" id="{8DC6D36A-7C81-5872-445C-E520C34D4FAF}"/>
              </a:ext>
            </a:extLst>
          </p:cNvPr>
          <p:cNvPicPr>
            <a:picLocks noChangeAspect="1"/>
          </p:cNvPicPr>
          <p:nvPr/>
        </p:nvPicPr>
        <p:blipFill>
          <a:blip r:embed="rId6"/>
          <a:stretch>
            <a:fillRect/>
          </a:stretch>
        </p:blipFill>
        <p:spPr>
          <a:xfrm rot="1070810" flipH="1">
            <a:off x="15723535" y="275304"/>
            <a:ext cx="2138873" cy="2179928"/>
          </a:xfrm>
          <a:prstGeom prst="rect">
            <a:avLst/>
          </a:prstGeom>
        </p:spPr>
      </p:pic>
      <p:sp>
        <p:nvSpPr>
          <p:cNvPr id="9" name="TextBox 8">
            <a:extLst>
              <a:ext uri="{FF2B5EF4-FFF2-40B4-BE49-F238E27FC236}">
                <a16:creationId xmlns:a16="http://schemas.microsoft.com/office/drawing/2014/main" id="{63A07151-B043-E819-8C3D-9D9840A24675}"/>
              </a:ext>
            </a:extLst>
          </p:cNvPr>
          <p:cNvSpPr txBox="1"/>
          <p:nvPr/>
        </p:nvSpPr>
        <p:spPr>
          <a:xfrm>
            <a:off x="6794125" y="813114"/>
            <a:ext cx="4376448" cy="861774"/>
          </a:xfrm>
          <a:prstGeom prst="rect">
            <a:avLst/>
          </a:prstGeom>
          <a:noFill/>
        </p:spPr>
        <p:txBody>
          <a:bodyPr wrap="square" rtlCol="0">
            <a:spAutoFit/>
          </a:bodyPr>
          <a:lstStyle/>
          <a:p>
            <a:r>
              <a:rPr lang="en-US" sz="5000" b="1" dirty="0">
                <a:latin typeface="Arial" panose="020B0604020202020204" pitchFamily="34" charset="0"/>
                <a:cs typeface="Arial" panose="020B0604020202020204" pitchFamily="34" charset="0"/>
              </a:rPr>
              <a:t>VẬN DỤNG</a:t>
            </a:r>
          </a:p>
        </p:txBody>
      </p:sp>
      <p:pic>
        <p:nvPicPr>
          <p:cNvPr id="21" name="Picture 21">
            <a:extLst>
              <a:ext uri="{FF2B5EF4-FFF2-40B4-BE49-F238E27FC236}">
                <a16:creationId xmlns:a16="http://schemas.microsoft.com/office/drawing/2014/main" id="{46456EC9-82B3-6EEF-F467-68434A30131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flipH="1">
            <a:off x="13291541" y="8394777"/>
            <a:ext cx="3534087" cy="1846561"/>
          </a:xfrm>
          <a:prstGeom prst="rect">
            <a:avLst/>
          </a:prstGeom>
        </p:spPr>
      </p:pic>
      <p:pic>
        <p:nvPicPr>
          <p:cNvPr id="22" name="Picture 23">
            <a:extLst>
              <a:ext uri="{FF2B5EF4-FFF2-40B4-BE49-F238E27FC236}">
                <a16:creationId xmlns:a16="http://schemas.microsoft.com/office/drawing/2014/main" id="{411D0CA4-262F-30E2-1682-CC571F335EF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216245">
            <a:off x="13543693" y="8519991"/>
            <a:ext cx="1043755" cy="982435"/>
          </a:xfrm>
          <a:prstGeom prst="rect">
            <a:avLst/>
          </a:prstGeom>
        </p:spPr>
      </p:pic>
      <p:pic>
        <p:nvPicPr>
          <p:cNvPr id="23" name="Picture 24">
            <a:extLst>
              <a:ext uri="{FF2B5EF4-FFF2-40B4-BE49-F238E27FC236}">
                <a16:creationId xmlns:a16="http://schemas.microsoft.com/office/drawing/2014/main" id="{99CBAE89-EFB6-C250-54B9-D994A8870752}"/>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1204703">
            <a:off x="15438255" y="8273038"/>
            <a:ext cx="1043755" cy="982435"/>
          </a:xfrm>
          <a:prstGeom prst="rect">
            <a:avLst/>
          </a:prstGeom>
        </p:spPr>
      </p:pic>
      <p:pic>
        <p:nvPicPr>
          <p:cNvPr id="11" name="Picture 10">
            <a:extLst>
              <a:ext uri="{FF2B5EF4-FFF2-40B4-BE49-F238E27FC236}">
                <a16:creationId xmlns:a16="http://schemas.microsoft.com/office/drawing/2014/main" id="{E1301C65-0314-1EB1-6363-39F0448AAEC1}"/>
              </a:ext>
            </a:extLst>
          </p:cNvPr>
          <p:cNvPicPr>
            <a:picLocks noChangeAspect="1"/>
          </p:cNvPicPr>
          <p:nvPr/>
        </p:nvPicPr>
        <p:blipFill rotWithShape="1">
          <a:blip r:embed="rId11">
            <a:extLst>
              <a:ext uri="{28A0092B-C50C-407E-A947-70E740481C1C}">
                <a14:useLocalDpi xmlns:a14="http://schemas.microsoft.com/office/drawing/2010/main" val="0"/>
              </a:ext>
            </a:extLst>
          </a:blip>
          <a:srcRect l="55450" t="36511" r="20668" b="34628"/>
          <a:stretch/>
        </p:blipFill>
        <p:spPr>
          <a:xfrm>
            <a:off x="886076" y="1365268"/>
            <a:ext cx="2150288" cy="2598583"/>
          </a:xfrm>
          <a:prstGeom prst="rect">
            <a:avLst/>
          </a:prstGeom>
        </p:spPr>
      </p:pic>
      <p:pic>
        <p:nvPicPr>
          <p:cNvPr id="29" name="Picture 15">
            <a:extLst>
              <a:ext uri="{FF2B5EF4-FFF2-40B4-BE49-F238E27FC236}">
                <a16:creationId xmlns:a16="http://schemas.microsoft.com/office/drawing/2014/main" id="{6DE7615E-3797-E751-849F-CC9C89147229}"/>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68682" y="7113356"/>
            <a:ext cx="3686716" cy="2674545"/>
          </a:xfrm>
          <a:prstGeom prst="rect">
            <a:avLst/>
          </a:prstGeom>
        </p:spPr>
      </p:pic>
      <p:pic>
        <p:nvPicPr>
          <p:cNvPr id="17" name="Picture 16">
            <a:extLst>
              <a:ext uri="{FF2B5EF4-FFF2-40B4-BE49-F238E27FC236}">
                <a16:creationId xmlns:a16="http://schemas.microsoft.com/office/drawing/2014/main" id="{A1765A5E-7D35-8622-EC5A-A1D24EDCE4C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411145" y="3089240"/>
            <a:ext cx="5338337" cy="6019827"/>
          </a:xfrm>
          <a:prstGeom prst="rect">
            <a:avLst/>
          </a:prstGeom>
        </p:spPr>
      </p:pic>
    </p:spTree>
    <p:extLst>
      <p:ext uri="{BB962C8B-B14F-4D97-AF65-F5344CB8AC3E}">
        <p14:creationId xmlns:p14="http://schemas.microsoft.com/office/powerpoint/2010/main" val="337144789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1" presetClass="path" presetSubtype="0" accel="50000" decel="50000" fill="hold" nodeType="withEffect">
                                  <p:stCondLst>
                                    <p:cond delay="0"/>
                                  </p:stCondLst>
                                  <p:childTnLst>
                                    <p:animMotion origin="layout" path="M 0 0 C 0.069 0 0.125 0.056 0.125 0.125 C 0.125 0.194 0.069 0.25 0 0.25 C -0.069 0.25 -0.125 0.194 -0.125 0.125 C -0.125 0.056 -0.069 0 0 0 Z" pathEditMode="relative" ptsTypes="">
                                      <p:cBhvr>
                                        <p:cTn id="20" dur="2000" fill="hold"/>
                                        <p:tgtEl>
                                          <p:spTgt spid="15"/>
                                        </p:tgtEl>
                                        <p:attrNameLst>
                                          <p:attrName>ppt_x</p:attrName>
                                          <p:attrName>ppt_y</p:attrName>
                                        </p:attrNameLst>
                                      </p:cBhvr>
                                    </p:animMotion>
                                  </p:childTnLst>
                                </p:cTn>
                              </p:par>
                              <p:par>
                                <p:cTn id="21" presetID="2" presetClass="entr" presetSubtype="4"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 calcmode="lin" valueType="num">
                                      <p:cBhvr additive="base">
                                        <p:cTn id="23" dur="500" fill="hold"/>
                                        <p:tgtEl>
                                          <p:spTgt spid="21"/>
                                        </p:tgtEl>
                                        <p:attrNameLst>
                                          <p:attrName>ppt_x</p:attrName>
                                        </p:attrNameLst>
                                      </p:cBhvr>
                                      <p:tavLst>
                                        <p:tav tm="0">
                                          <p:val>
                                            <p:strVal val="#ppt_x"/>
                                          </p:val>
                                        </p:tav>
                                        <p:tav tm="100000">
                                          <p:val>
                                            <p:strVal val="#ppt_x"/>
                                          </p:val>
                                        </p:tav>
                                      </p:tavLst>
                                    </p:anim>
                                    <p:anim calcmode="lin" valueType="num">
                                      <p:cBhvr additive="base">
                                        <p:cTn id="24" dur="500" fill="hold"/>
                                        <p:tgtEl>
                                          <p:spTgt spid="21"/>
                                        </p:tgtEl>
                                        <p:attrNameLst>
                                          <p:attrName>ppt_y</p:attrName>
                                        </p:attrNameLst>
                                      </p:cBhvr>
                                      <p:tavLst>
                                        <p:tav tm="0">
                                          <p:val>
                                            <p:strVal val="1+#ppt_h/2"/>
                                          </p:val>
                                        </p:tav>
                                        <p:tav tm="100000">
                                          <p:val>
                                            <p:strVal val="#ppt_y"/>
                                          </p:val>
                                        </p:tav>
                                      </p:tavLst>
                                    </p:anim>
                                  </p:childTnLst>
                                </p:cTn>
                              </p:par>
                              <p:par>
                                <p:cTn id="25" presetID="45" presetClass="entr" presetSubtype="0"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2000"/>
                                        <p:tgtEl>
                                          <p:spTgt spid="22"/>
                                        </p:tgtEl>
                                      </p:cBhvr>
                                    </p:animEffect>
                                    <p:anim calcmode="lin" valueType="num">
                                      <p:cBhvr>
                                        <p:cTn id="28" dur="2000" fill="hold"/>
                                        <p:tgtEl>
                                          <p:spTgt spid="22"/>
                                        </p:tgtEl>
                                        <p:attrNameLst>
                                          <p:attrName>ppt_w</p:attrName>
                                        </p:attrNameLst>
                                      </p:cBhvr>
                                      <p:tavLst>
                                        <p:tav tm="0" fmla="#ppt_w*sin(2.5*pi*$)">
                                          <p:val>
                                            <p:fltVal val="0"/>
                                          </p:val>
                                        </p:tav>
                                        <p:tav tm="100000">
                                          <p:val>
                                            <p:fltVal val="1"/>
                                          </p:val>
                                        </p:tav>
                                      </p:tavLst>
                                    </p:anim>
                                    <p:anim calcmode="lin" valueType="num">
                                      <p:cBhvr>
                                        <p:cTn id="29" dur="2000" fill="hold"/>
                                        <p:tgtEl>
                                          <p:spTgt spid="22"/>
                                        </p:tgtEl>
                                        <p:attrNameLst>
                                          <p:attrName>ppt_h</p:attrName>
                                        </p:attrNameLst>
                                      </p:cBhvr>
                                      <p:tavLst>
                                        <p:tav tm="0">
                                          <p:val>
                                            <p:strVal val="#ppt_h"/>
                                          </p:val>
                                        </p:tav>
                                        <p:tav tm="100000">
                                          <p:val>
                                            <p:strVal val="#ppt_h"/>
                                          </p:val>
                                        </p:tav>
                                      </p:tavLst>
                                    </p:anim>
                                  </p:childTnLst>
                                </p:cTn>
                              </p:par>
                              <p:par>
                                <p:cTn id="30" presetID="45" presetClass="entr" presetSubtype="0" fill="hold" nodeType="with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2000"/>
                                        <p:tgtEl>
                                          <p:spTgt spid="23"/>
                                        </p:tgtEl>
                                      </p:cBhvr>
                                    </p:animEffect>
                                    <p:anim calcmode="lin" valueType="num">
                                      <p:cBhvr>
                                        <p:cTn id="33" dur="2000" fill="hold"/>
                                        <p:tgtEl>
                                          <p:spTgt spid="23"/>
                                        </p:tgtEl>
                                        <p:attrNameLst>
                                          <p:attrName>ppt_w</p:attrName>
                                        </p:attrNameLst>
                                      </p:cBhvr>
                                      <p:tavLst>
                                        <p:tav tm="0" fmla="#ppt_w*sin(2.5*pi*$)">
                                          <p:val>
                                            <p:fltVal val="0"/>
                                          </p:val>
                                        </p:tav>
                                        <p:tav tm="100000">
                                          <p:val>
                                            <p:fltVal val="1"/>
                                          </p:val>
                                        </p:tav>
                                      </p:tavLst>
                                    </p:anim>
                                    <p:anim calcmode="lin" valueType="num">
                                      <p:cBhvr>
                                        <p:cTn id="34" dur="2000" fill="hold"/>
                                        <p:tgtEl>
                                          <p:spTgt spid="23"/>
                                        </p:tgtEl>
                                        <p:attrNameLst>
                                          <p:attrName>ppt_h</p:attrName>
                                        </p:attrNameLst>
                                      </p:cBhvr>
                                      <p:tavLst>
                                        <p:tav tm="0">
                                          <p:val>
                                            <p:strVal val="#ppt_h"/>
                                          </p:val>
                                        </p:tav>
                                        <p:tav tm="100000">
                                          <p:val>
                                            <p:strVal val="#ppt_h"/>
                                          </p:val>
                                        </p:tav>
                                      </p:tavLst>
                                    </p:anim>
                                  </p:childTnLst>
                                </p:cTn>
                              </p:par>
                              <p:par>
                                <p:cTn id="35" presetID="2" presetClass="entr" presetSubtype="8" fill="hold" nodeType="withEffect">
                                  <p:stCondLst>
                                    <p:cond delay="0"/>
                                  </p:stCondLst>
                                  <p:childTnLst>
                                    <p:set>
                                      <p:cBhvr>
                                        <p:cTn id="36" dur="1" fill="hold">
                                          <p:stCondLst>
                                            <p:cond delay="0"/>
                                          </p:stCondLst>
                                        </p:cTn>
                                        <p:tgtEl>
                                          <p:spTgt spid="29"/>
                                        </p:tgtEl>
                                        <p:attrNameLst>
                                          <p:attrName>style.visibility</p:attrName>
                                        </p:attrNameLst>
                                      </p:cBhvr>
                                      <p:to>
                                        <p:strVal val="visible"/>
                                      </p:to>
                                    </p:set>
                                    <p:anim calcmode="lin" valueType="num">
                                      <p:cBhvr additive="base">
                                        <p:cTn id="37" dur="500" fill="hold"/>
                                        <p:tgtEl>
                                          <p:spTgt spid="29"/>
                                        </p:tgtEl>
                                        <p:attrNameLst>
                                          <p:attrName>ppt_x</p:attrName>
                                        </p:attrNameLst>
                                      </p:cBhvr>
                                      <p:tavLst>
                                        <p:tav tm="0">
                                          <p:val>
                                            <p:strVal val="0-#ppt_w/2"/>
                                          </p:val>
                                        </p:tav>
                                        <p:tav tm="100000">
                                          <p:val>
                                            <p:strVal val="#ppt_x"/>
                                          </p:val>
                                        </p:tav>
                                      </p:tavLst>
                                    </p:anim>
                                    <p:anim calcmode="lin" valueType="num">
                                      <p:cBhvr additive="base">
                                        <p:cTn id="38"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D7DD"/>
        </a:solidFill>
        <a:effectLst/>
      </p:bgPr>
    </p:bg>
    <p:spTree>
      <p:nvGrpSpPr>
        <p:cNvPr id="1" name=""/>
        <p:cNvGrpSpPr/>
        <p:nvPr/>
      </p:nvGrpSpPr>
      <p:grpSpPr>
        <a:xfrm>
          <a:off x="0" y="0"/>
          <a:ext cx="0" cy="0"/>
          <a:chOff x="0" y="0"/>
          <a:chExt cx="0" cy="0"/>
        </a:xfrm>
      </p:grpSpPr>
      <p:grpSp>
        <p:nvGrpSpPr>
          <p:cNvPr id="3" name="Group 3"/>
          <p:cNvGrpSpPr/>
          <p:nvPr/>
        </p:nvGrpSpPr>
        <p:grpSpPr>
          <a:xfrm>
            <a:off x="2569435" y="2218209"/>
            <a:ext cx="12788317" cy="2855236"/>
            <a:chOff x="-3810" y="732802"/>
            <a:chExt cx="9942242" cy="2357356"/>
          </a:xfrm>
        </p:grpSpPr>
        <p:sp>
          <p:nvSpPr>
            <p:cNvPr id="4" name="Freeform 4"/>
            <p:cNvSpPr/>
            <p:nvPr/>
          </p:nvSpPr>
          <p:spPr>
            <a:xfrm>
              <a:off x="10160" y="732802"/>
              <a:ext cx="9913032" cy="2347196"/>
            </a:xfrm>
            <a:custGeom>
              <a:avLst/>
              <a:gdLst/>
              <a:ahLst/>
              <a:cxnLst/>
              <a:rect l="l" t="t" r="r" b="b"/>
              <a:pathLst>
                <a:path w="9913032" h="3063488">
                  <a:moveTo>
                    <a:pt x="9913032" y="3063488"/>
                  </a:moveTo>
                  <a:lnTo>
                    <a:pt x="0" y="3055868"/>
                  </a:lnTo>
                  <a:lnTo>
                    <a:pt x="0" y="1075724"/>
                  </a:lnTo>
                  <a:lnTo>
                    <a:pt x="17780" y="19050"/>
                  </a:lnTo>
                  <a:lnTo>
                    <a:pt x="4941493" y="0"/>
                  </a:lnTo>
                  <a:lnTo>
                    <a:pt x="9893982" y="5080"/>
                  </a:lnTo>
                  <a:close/>
                </a:path>
              </a:pathLst>
            </a:custGeom>
            <a:solidFill>
              <a:srgbClr val="FFFFFF"/>
            </a:solidFill>
          </p:spPr>
        </p:sp>
        <p:sp>
          <p:nvSpPr>
            <p:cNvPr id="5" name="Freeform 5"/>
            <p:cNvSpPr/>
            <p:nvPr/>
          </p:nvSpPr>
          <p:spPr>
            <a:xfrm>
              <a:off x="-3810" y="732802"/>
              <a:ext cx="9942242" cy="2357356"/>
            </a:xfrm>
            <a:custGeom>
              <a:avLst/>
              <a:gdLst/>
              <a:ahLst/>
              <a:cxnLst/>
              <a:rect l="l" t="t" r="r" b="b"/>
              <a:pathLst>
                <a:path w="9942242" h="3090158">
                  <a:moveTo>
                    <a:pt x="9907952" y="21590"/>
                  </a:moveTo>
                  <a:cubicBezTo>
                    <a:pt x="9909222" y="34290"/>
                    <a:pt x="9909222" y="44450"/>
                    <a:pt x="9910492" y="54610"/>
                  </a:cubicBezTo>
                  <a:cubicBezTo>
                    <a:pt x="9913032" y="110205"/>
                    <a:pt x="9914302" y="176623"/>
                    <a:pt x="9916842" y="240668"/>
                  </a:cubicBezTo>
                  <a:cubicBezTo>
                    <a:pt x="9916842" y="333178"/>
                    <a:pt x="9929542" y="2157286"/>
                    <a:pt x="9935892" y="2249796"/>
                  </a:cubicBezTo>
                  <a:cubicBezTo>
                    <a:pt x="9942242" y="2389747"/>
                    <a:pt x="9938432" y="2532070"/>
                    <a:pt x="9938432" y="2672021"/>
                  </a:cubicBezTo>
                  <a:cubicBezTo>
                    <a:pt x="9938432" y="2795368"/>
                    <a:pt x="9939702" y="2909226"/>
                    <a:pt x="9940972" y="3029198"/>
                  </a:cubicBezTo>
                  <a:cubicBezTo>
                    <a:pt x="9940972" y="3050788"/>
                    <a:pt x="9940972" y="3064758"/>
                    <a:pt x="9940972" y="3088888"/>
                  </a:cubicBezTo>
                  <a:cubicBezTo>
                    <a:pt x="9918112" y="3088888"/>
                    <a:pt x="9897792" y="3090158"/>
                    <a:pt x="9850785" y="3088888"/>
                  </a:cubicBezTo>
                  <a:cubicBezTo>
                    <a:pt x="9344103" y="3083808"/>
                    <a:pt x="8829627" y="3090158"/>
                    <a:pt x="8322946" y="3085078"/>
                  </a:cubicBezTo>
                  <a:cubicBezTo>
                    <a:pt x="8018937" y="3081268"/>
                    <a:pt x="7722723" y="3083808"/>
                    <a:pt x="7418714" y="3081268"/>
                  </a:cubicBezTo>
                  <a:cubicBezTo>
                    <a:pt x="7278402" y="3079998"/>
                    <a:pt x="7138091" y="3078728"/>
                    <a:pt x="6997778" y="3077458"/>
                  </a:cubicBezTo>
                  <a:cubicBezTo>
                    <a:pt x="6912033" y="3077458"/>
                    <a:pt x="6834081" y="3078728"/>
                    <a:pt x="6748336" y="3078728"/>
                  </a:cubicBezTo>
                  <a:cubicBezTo>
                    <a:pt x="6530073" y="3077458"/>
                    <a:pt x="5929850" y="3078728"/>
                    <a:pt x="5711588" y="3077458"/>
                  </a:cubicBezTo>
                  <a:cubicBezTo>
                    <a:pt x="5555685" y="3076188"/>
                    <a:pt x="2437646" y="3085078"/>
                    <a:pt x="2281744" y="3083808"/>
                  </a:cubicBezTo>
                  <a:cubicBezTo>
                    <a:pt x="2242768" y="3083808"/>
                    <a:pt x="2195998" y="3085078"/>
                    <a:pt x="2157022" y="3085078"/>
                  </a:cubicBezTo>
                  <a:cubicBezTo>
                    <a:pt x="2063481" y="3085078"/>
                    <a:pt x="1977735" y="3086348"/>
                    <a:pt x="1884194" y="3086348"/>
                  </a:cubicBezTo>
                  <a:cubicBezTo>
                    <a:pt x="1650341" y="3086348"/>
                    <a:pt x="1424283" y="3085078"/>
                    <a:pt x="1190430" y="3083808"/>
                  </a:cubicBezTo>
                  <a:cubicBezTo>
                    <a:pt x="1050118" y="3082538"/>
                    <a:pt x="909806" y="3081268"/>
                    <a:pt x="777290" y="3079998"/>
                  </a:cubicBezTo>
                  <a:cubicBezTo>
                    <a:pt x="527847" y="3078728"/>
                    <a:pt x="278403" y="3077458"/>
                    <a:pt x="48260" y="3077458"/>
                  </a:cubicBezTo>
                  <a:cubicBezTo>
                    <a:pt x="38100" y="3077458"/>
                    <a:pt x="29210" y="3077458"/>
                    <a:pt x="19050" y="3076188"/>
                  </a:cubicBezTo>
                  <a:cubicBezTo>
                    <a:pt x="10160" y="3074918"/>
                    <a:pt x="5080" y="3068568"/>
                    <a:pt x="7620" y="3059678"/>
                  </a:cubicBezTo>
                  <a:cubicBezTo>
                    <a:pt x="16510" y="3027829"/>
                    <a:pt x="12700" y="2968527"/>
                    <a:pt x="11430" y="2906854"/>
                  </a:cubicBezTo>
                  <a:cubicBezTo>
                    <a:pt x="10160" y="2781135"/>
                    <a:pt x="6350" y="2657789"/>
                    <a:pt x="7620" y="2532070"/>
                  </a:cubicBezTo>
                  <a:cubicBezTo>
                    <a:pt x="5080" y="2375514"/>
                    <a:pt x="0" y="437548"/>
                    <a:pt x="7620" y="278621"/>
                  </a:cubicBezTo>
                  <a:cubicBezTo>
                    <a:pt x="8890" y="247784"/>
                    <a:pt x="7620" y="214575"/>
                    <a:pt x="8890" y="183739"/>
                  </a:cubicBezTo>
                  <a:cubicBezTo>
                    <a:pt x="10160" y="133926"/>
                    <a:pt x="12700" y="79368"/>
                    <a:pt x="13970" y="44450"/>
                  </a:cubicBezTo>
                  <a:cubicBezTo>
                    <a:pt x="13970" y="41910"/>
                    <a:pt x="15240" y="39370"/>
                    <a:pt x="16510" y="38100"/>
                  </a:cubicBezTo>
                  <a:cubicBezTo>
                    <a:pt x="38100" y="35560"/>
                    <a:pt x="83526" y="30480"/>
                    <a:pt x="208248" y="29210"/>
                  </a:cubicBezTo>
                  <a:cubicBezTo>
                    <a:pt x="418715" y="25400"/>
                    <a:pt x="629183" y="22860"/>
                    <a:pt x="847446" y="20320"/>
                  </a:cubicBezTo>
                  <a:cubicBezTo>
                    <a:pt x="995553" y="17780"/>
                    <a:pt x="1143659" y="16510"/>
                    <a:pt x="1283971" y="13970"/>
                  </a:cubicBezTo>
                  <a:cubicBezTo>
                    <a:pt x="1424283" y="11430"/>
                    <a:pt x="1572390" y="8890"/>
                    <a:pt x="1712702" y="8890"/>
                  </a:cubicBezTo>
                  <a:cubicBezTo>
                    <a:pt x="1868604" y="7620"/>
                    <a:pt x="2024506" y="10160"/>
                    <a:pt x="2180408" y="8890"/>
                  </a:cubicBezTo>
                  <a:cubicBezTo>
                    <a:pt x="2375285" y="8890"/>
                    <a:pt x="5906465" y="6350"/>
                    <a:pt x="6101342" y="5080"/>
                  </a:cubicBezTo>
                  <a:cubicBezTo>
                    <a:pt x="6288425" y="3810"/>
                    <a:pt x="6475507" y="2540"/>
                    <a:pt x="6670384" y="2540"/>
                  </a:cubicBezTo>
                  <a:cubicBezTo>
                    <a:pt x="6989984" y="1270"/>
                    <a:pt x="7301788" y="0"/>
                    <a:pt x="7621387" y="0"/>
                  </a:cubicBezTo>
                  <a:cubicBezTo>
                    <a:pt x="7753904" y="0"/>
                    <a:pt x="7894215" y="2540"/>
                    <a:pt x="8026732" y="2540"/>
                  </a:cubicBezTo>
                  <a:cubicBezTo>
                    <a:pt x="8393102" y="3810"/>
                    <a:pt x="8767267" y="5080"/>
                    <a:pt x="9133636" y="7620"/>
                  </a:cubicBezTo>
                  <a:cubicBezTo>
                    <a:pt x="9328514" y="8890"/>
                    <a:pt x="9523391" y="12700"/>
                    <a:pt x="9718268" y="16510"/>
                  </a:cubicBezTo>
                  <a:cubicBezTo>
                    <a:pt x="9765039" y="16510"/>
                    <a:pt x="9811810" y="16510"/>
                    <a:pt x="9850785" y="16510"/>
                  </a:cubicBezTo>
                  <a:cubicBezTo>
                    <a:pt x="9888902" y="17780"/>
                    <a:pt x="9897792" y="20320"/>
                    <a:pt x="9907952" y="21590"/>
                  </a:cubicBezTo>
                  <a:close/>
                  <a:moveTo>
                    <a:pt x="9918112" y="3072378"/>
                  </a:moveTo>
                  <a:cubicBezTo>
                    <a:pt x="9919382" y="3055868"/>
                    <a:pt x="9920652" y="3043168"/>
                    <a:pt x="9920652" y="3030468"/>
                  </a:cubicBezTo>
                  <a:cubicBezTo>
                    <a:pt x="9919382" y="2897366"/>
                    <a:pt x="9918112" y="2771647"/>
                    <a:pt x="9918112" y="2636440"/>
                  </a:cubicBezTo>
                  <a:cubicBezTo>
                    <a:pt x="9918112" y="2574767"/>
                    <a:pt x="9920652" y="2513094"/>
                    <a:pt x="9919382" y="2451420"/>
                  </a:cubicBezTo>
                  <a:cubicBezTo>
                    <a:pt x="9919382" y="2394491"/>
                    <a:pt x="9918112" y="2335189"/>
                    <a:pt x="9916842" y="2278260"/>
                  </a:cubicBezTo>
                  <a:cubicBezTo>
                    <a:pt x="9911762" y="2190494"/>
                    <a:pt x="9900332" y="373503"/>
                    <a:pt x="9900332" y="285737"/>
                  </a:cubicBezTo>
                  <a:cubicBezTo>
                    <a:pt x="9897792" y="212203"/>
                    <a:pt x="9895252" y="136298"/>
                    <a:pt x="9892712" y="63500"/>
                  </a:cubicBezTo>
                  <a:cubicBezTo>
                    <a:pt x="9891442" y="44450"/>
                    <a:pt x="9890172" y="43180"/>
                    <a:pt x="9827400" y="41910"/>
                  </a:cubicBezTo>
                  <a:cubicBezTo>
                    <a:pt x="9804015" y="41910"/>
                    <a:pt x="9788424" y="41910"/>
                    <a:pt x="9765039" y="40640"/>
                  </a:cubicBezTo>
                  <a:cubicBezTo>
                    <a:pt x="9570162" y="36830"/>
                    <a:pt x="9367490" y="31750"/>
                    <a:pt x="9172612" y="30480"/>
                  </a:cubicBezTo>
                  <a:cubicBezTo>
                    <a:pt x="8697110" y="26670"/>
                    <a:pt x="8213814" y="25400"/>
                    <a:pt x="7738314" y="22860"/>
                  </a:cubicBezTo>
                  <a:cubicBezTo>
                    <a:pt x="7668158" y="22860"/>
                    <a:pt x="7590207" y="22860"/>
                    <a:pt x="7520050" y="22860"/>
                  </a:cubicBezTo>
                  <a:cubicBezTo>
                    <a:pt x="7403124" y="22860"/>
                    <a:pt x="7286198" y="22860"/>
                    <a:pt x="7177067" y="22860"/>
                  </a:cubicBezTo>
                  <a:cubicBezTo>
                    <a:pt x="6927623" y="22860"/>
                    <a:pt x="6678180" y="22860"/>
                    <a:pt x="6436532" y="24130"/>
                  </a:cubicBezTo>
                  <a:cubicBezTo>
                    <a:pt x="6226064" y="25400"/>
                    <a:pt x="2679294" y="29210"/>
                    <a:pt x="2468826" y="29210"/>
                  </a:cubicBezTo>
                  <a:cubicBezTo>
                    <a:pt x="2125842" y="29210"/>
                    <a:pt x="1782858" y="26670"/>
                    <a:pt x="1439873" y="33020"/>
                  </a:cubicBezTo>
                  <a:cubicBezTo>
                    <a:pt x="1260586" y="36830"/>
                    <a:pt x="1089094" y="36830"/>
                    <a:pt x="917602" y="38100"/>
                  </a:cubicBezTo>
                  <a:cubicBezTo>
                    <a:pt x="621388" y="41910"/>
                    <a:pt x="325174" y="45720"/>
                    <a:pt x="49530" y="50800"/>
                  </a:cubicBezTo>
                  <a:cubicBezTo>
                    <a:pt x="36830" y="50800"/>
                    <a:pt x="34290" y="53340"/>
                    <a:pt x="33020" y="72252"/>
                  </a:cubicBezTo>
                  <a:cubicBezTo>
                    <a:pt x="31750" y="114949"/>
                    <a:pt x="31750" y="157646"/>
                    <a:pt x="30480" y="200343"/>
                  </a:cubicBezTo>
                  <a:cubicBezTo>
                    <a:pt x="29210" y="271505"/>
                    <a:pt x="26670" y="340294"/>
                    <a:pt x="25400" y="411456"/>
                  </a:cubicBezTo>
                  <a:cubicBezTo>
                    <a:pt x="20320" y="487361"/>
                    <a:pt x="26670" y="2342306"/>
                    <a:pt x="29210" y="2418211"/>
                  </a:cubicBezTo>
                  <a:cubicBezTo>
                    <a:pt x="29210" y="2498861"/>
                    <a:pt x="29210" y="2581883"/>
                    <a:pt x="30480" y="2662533"/>
                  </a:cubicBezTo>
                  <a:cubicBezTo>
                    <a:pt x="30480" y="2721834"/>
                    <a:pt x="33020" y="2781135"/>
                    <a:pt x="33020" y="2840437"/>
                  </a:cubicBezTo>
                  <a:cubicBezTo>
                    <a:pt x="33020" y="2904482"/>
                    <a:pt x="33020" y="2968527"/>
                    <a:pt x="31750" y="3030468"/>
                  </a:cubicBezTo>
                  <a:cubicBezTo>
                    <a:pt x="31750" y="3034278"/>
                    <a:pt x="31750" y="3036818"/>
                    <a:pt x="31750" y="3040628"/>
                  </a:cubicBezTo>
                  <a:cubicBezTo>
                    <a:pt x="31750" y="3050788"/>
                    <a:pt x="35560" y="3054598"/>
                    <a:pt x="44450" y="3054598"/>
                  </a:cubicBezTo>
                  <a:cubicBezTo>
                    <a:pt x="99116" y="3054598"/>
                    <a:pt x="208248" y="3055868"/>
                    <a:pt x="309584" y="3055868"/>
                  </a:cubicBezTo>
                  <a:cubicBezTo>
                    <a:pt x="457691" y="3055868"/>
                    <a:pt x="613593" y="3053328"/>
                    <a:pt x="761700" y="3055868"/>
                  </a:cubicBezTo>
                  <a:cubicBezTo>
                    <a:pt x="1003348" y="3059678"/>
                    <a:pt x="1244996" y="3062218"/>
                    <a:pt x="1486644" y="3060948"/>
                  </a:cubicBezTo>
                  <a:cubicBezTo>
                    <a:pt x="1642546" y="3059678"/>
                    <a:pt x="1790653" y="3062218"/>
                    <a:pt x="1946555" y="3062218"/>
                  </a:cubicBezTo>
                  <a:cubicBezTo>
                    <a:pt x="2172613" y="3062218"/>
                    <a:pt x="2398670" y="3060948"/>
                    <a:pt x="2624728" y="3062218"/>
                  </a:cubicBezTo>
                  <a:cubicBezTo>
                    <a:pt x="2959918" y="3063488"/>
                    <a:pt x="6639204" y="3053328"/>
                    <a:pt x="6982189" y="3055868"/>
                  </a:cubicBezTo>
                  <a:cubicBezTo>
                    <a:pt x="7130296" y="3057138"/>
                    <a:pt x="7278402" y="3058408"/>
                    <a:pt x="7418714" y="3058408"/>
                  </a:cubicBezTo>
                  <a:cubicBezTo>
                    <a:pt x="7675953" y="3060948"/>
                    <a:pt x="7925395" y="3057138"/>
                    <a:pt x="8182634" y="3060948"/>
                  </a:cubicBezTo>
                  <a:cubicBezTo>
                    <a:pt x="8393102" y="3063488"/>
                    <a:pt x="8603570" y="3063488"/>
                    <a:pt x="8814037" y="3066028"/>
                  </a:cubicBezTo>
                  <a:cubicBezTo>
                    <a:pt x="9125841" y="3069838"/>
                    <a:pt x="9437645" y="3072378"/>
                    <a:pt x="9749449" y="3073648"/>
                  </a:cubicBezTo>
                  <a:cubicBezTo>
                    <a:pt x="9866375" y="3073648"/>
                    <a:pt x="9897792" y="3072378"/>
                    <a:pt x="9918112" y="3072378"/>
                  </a:cubicBezTo>
                  <a:close/>
                </a:path>
              </a:pathLst>
            </a:custGeom>
            <a:solidFill>
              <a:srgbClr val="000000"/>
            </a:solidFill>
          </p:spPr>
        </p:sp>
      </p:grpSp>
      <p:sp>
        <p:nvSpPr>
          <p:cNvPr id="6" name="AutoShape 6"/>
          <p:cNvSpPr/>
          <p:nvPr/>
        </p:nvSpPr>
        <p:spPr>
          <a:xfrm rot="-5400000">
            <a:off x="4271450" y="6952795"/>
            <a:ext cx="4591961" cy="0"/>
          </a:xfrm>
          <a:prstGeom prst="line">
            <a:avLst/>
          </a:prstGeom>
          <a:ln w="19050" cap="flat">
            <a:solidFill>
              <a:srgbClr val="FFFFFF"/>
            </a:solidFill>
            <a:prstDash val="solid"/>
            <a:headEnd type="none" w="sm" len="sm"/>
            <a:tailEnd type="none" w="sm" len="sm"/>
          </a:ln>
        </p:spPr>
      </p:sp>
      <p:sp>
        <p:nvSpPr>
          <p:cNvPr id="7" name="AutoShape 7"/>
          <p:cNvSpPr/>
          <p:nvPr/>
        </p:nvSpPr>
        <p:spPr>
          <a:xfrm rot="-5400000">
            <a:off x="9424589" y="6952795"/>
            <a:ext cx="4591961" cy="0"/>
          </a:xfrm>
          <a:prstGeom prst="line">
            <a:avLst/>
          </a:prstGeom>
          <a:ln w="19050" cap="flat">
            <a:solidFill>
              <a:srgbClr val="FFFFFF"/>
            </a:solidFill>
            <a:prstDash val="solid"/>
            <a:headEnd type="none" w="sm" len="sm"/>
            <a:tailEnd type="none" w="sm" len="sm"/>
          </a:ln>
        </p:spPr>
      </p:sp>
      <p:sp>
        <p:nvSpPr>
          <p:cNvPr id="8" name="AutoShape 8"/>
          <p:cNvSpPr/>
          <p:nvPr/>
        </p:nvSpPr>
        <p:spPr>
          <a:xfrm rot="-5400000">
            <a:off x="14577729" y="6952795"/>
            <a:ext cx="4591961" cy="0"/>
          </a:xfrm>
          <a:prstGeom prst="line">
            <a:avLst/>
          </a:prstGeom>
          <a:ln w="19050" cap="flat">
            <a:solidFill>
              <a:srgbClr val="FFFFFF"/>
            </a:solidFill>
            <a:prstDash val="solid"/>
            <a:headEnd type="none" w="sm" len="sm"/>
            <a:tailEnd type="none" w="sm" len="sm"/>
          </a:ln>
        </p:spPr>
      </p:sp>
      <p:sp>
        <p:nvSpPr>
          <p:cNvPr id="9" name="AutoShape 9"/>
          <p:cNvSpPr/>
          <p:nvPr/>
        </p:nvSpPr>
        <p:spPr>
          <a:xfrm rot="-5400000">
            <a:off x="-881689" y="6952795"/>
            <a:ext cx="4591961" cy="0"/>
          </a:xfrm>
          <a:prstGeom prst="line">
            <a:avLst/>
          </a:prstGeom>
          <a:ln w="19050" cap="flat">
            <a:solidFill>
              <a:srgbClr val="FFFFFF"/>
            </a:solidFill>
            <a:prstDash val="solid"/>
            <a:headEnd type="none" w="sm" len="sm"/>
            <a:tailEnd type="none" w="sm" len="sm"/>
          </a:ln>
        </p:spPr>
      </p:sp>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081610" y="715569"/>
            <a:ext cx="1003385" cy="923114"/>
          </a:xfrm>
          <a:prstGeom prst="rect">
            <a:avLst/>
          </a:prstGeom>
        </p:spPr>
      </p:pic>
      <p:pic>
        <p:nvPicPr>
          <p:cNvPr id="11" name="Picture 1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03005" y="715569"/>
            <a:ext cx="1003385" cy="923114"/>
          </a:xfrm>
          <a:prstGeom prst="rect">
            <a:avLst/>
          </a:prstGeom>
        </p:spPr>
      </p:pic>
      <p:pic>
        <p:nvPicPr>
          <p:cNvPr id="12" name="Picture 1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072470" flipH="1">
            <a:off x="-722681" y="1168769"/>
            <a:ext cx="2234155" cy="2044251"/>
          </a:xfrm>
          <a:prstGeom prst="rect">
            <a:avLst/>
          </a:prstGeom>
        </p:spPr>
      </p:pic>
      <p:pic>
        <p:nvPicPr>
          <p:cNvPr id="13" name="Picture 1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115675">
            <a:off x="16774048" y="1172929"/>
            <a:ext cx="2234134" cy="2044233"/>
          </a:xfrm>
          <a:prstGeom prst="rect">
            <a:avLst/>
          </a:prstGeom>
        </p:spPr>
      </p:pic>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335462" y="9032501"/>
            <a:ext cx="3534087" cy="1846561"/>
          </a:xfrm>
          <a:prstGeom prst="rect">
            <a:avLst/>
          </a:prstGeom>
        </p:spPr>
      </p:pic>
      <p:grpSp>
        <p:nvGrpSpPr>
          <p:cNvPr id="15" name="Group 15"/>
          <p:cNvGrpSpPr/>
          <p:nvPr/>
        </p:nvGrpSpPr>
        <p:grpSpPr>
          <a:xfrm>
            <a:off x="10712542" y="4692771"/>
            <a:ext cx="4711830" cy="4544336"/>
            <a:chOff x="0" y="0"/>
            <a:chExt cx="1240976" cy="1196862"/>
          </a:xfrm>
        </p:grpSpPr>
        <p:sp>
          <p:nvSpPr>
            <p:cNvPr id="16" name="Freeform 16"/>
            <p:cNvSpPr/>
            <p:nvPr/>
          </p:nvSpPr>
          <p:spPr>
            <a:xfrm>
              <a:off x="0" y="0"/>
              <a:ext cx="1240976" cy="1196862"/>
            </a:xfrm>
            <a:custGeom>
              <a:avLst/>
              <a:gdLst/>
              <a:ahLst/>
              <a:cxnLst/>
              <a:rect l="l" t="t" r="r" b="b"/>
              <a:pathLst>
                <a:path w="1240976" h="1196862">
                  <a:moveTo>
                    <a:pt x="0" y="0"/>
                  </a:moveTo>
                  <a:lnTo>
                    <a:pt x="1240976" y="0"/>
                  </a:lnTo>
                  <a:lnTo>
                    <a:pt x="1240976" y="1196862"/>
                  </a:lnTo>
                  <a:lnTo>
                    <a:pt x="0" y="1196862"/>
                  </a:lnTo>
                  <a:close/>
                </a:path>
              </a:pathLst>
            </a:custGeom>
            <a:solidFill>
              <a:srgbClr val="FFFFFF"/>
            </a:solidFill>
          </p:spPr>
        </p:sp>
        <p:sp>
          <p:nvSpPr>
            <p:cNvPr id="17" name="TextBox 17"/>
            <p:cNvSpPr txBox="1"/>
            <p:nvPr/>
          </p:nvSpPr>
          <p:spPr>
            <a:xfrm>
              <a:off x="0" y="-28575"/>
              <a:ext cx="812800" cy="841375"/>
            </a:xfrm>
            <a:prstGeom prst="rect">
              <a:avLst/>
            </a:prstGeom>
          </p:spPr>
          <p:txBody>
            <a:bodyPr lIns="50800" tIns="50800" rIns="50800" bIns="50800" rtlCol="0" anchor="ctr"/>
            <a:lstStyle/>
            <a:p>
              <a:pPr algn="ctr">
                <a:lnSpc>
                  <a:spcPts val="3249"/>
                </a:lnSpc>
              </a:pPr>
              <a:endParaRPr/>
            </a:p>
          </p:txBody>
        </p:sp>
      </p:grpSp>
      <p:pic>
        <p:nvPicPr>
          <p:cNvPr id="20" name="Picture 2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089375" y="9032501"/>
            <a:ext cx="3534087" cy="1846561"/>
          </a:xfrm>
          <a:prstGeom prst="rect">
            <a:avLst/>
          </a:prstGeom>
        </p:spPr>
      </p:pic>
      <p:pic>
        <p:nvPicPr>
          <p:cNvPr id="21" name="Picture 21"/>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204703">
            <a:off x="16288687" y="-131540"/>
            <a:ext cx="1206923" cy="1136016"/>
          </a:xfrm>
          <a:prstGeom prst="rect">
            <a:avLst/>
          </a:prstGeom>
        </p:spPr>
      </p:pic>
      <p:pic>
        <p:nvPicPr>
          <p:cNvPr id="22" name="Picture 22"/>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204703">
            <a:off x="792391" y="-131540"/>
            <a:ext cx="1206923" cy="1136016"/>
          </a:xfrm>
          <a:prstGeom prst="rect">
            <a:avLst/>
          </a:prstGeom>
        </p:spPr>
      </p:pic>
      <p:grpSp>
        <p:nvGrpSpPr>
          <p:cNvPr id="23" name="Group 23"/>
          <p:cNvGrpSpPr/>
          <p:nvPr/>
        </p:nvGrpSpPr>
        <p:grpSpPr>
          <a:xfrm>
            <a:off x="674519" y="4666339"/>
            <a:ext cx="4711830" cy="4544336"/>
            <a:chOff x="0" y="0"/>
            <a:chExt cx="1240976" cy="1196862"/>
          </a:xfrm>
        </p:grpSpPr>
        <p:sp>
          <p:nvSpPr>
            <p:cNvPr id="24" name="Freeform 24"/>
            <p:cNvSpPr/>
            <p:nvPr/>
          </p:nvSpPr>
          <p:spPr>
            <a:xfrm>
              <a:off x="0" y="0"/>
              <a:ext cx="1240976" cy="1196862"/>
            </a:xfrm>
            <a:custGeom>
              <a:avLst/>
              <a:gdLst/>
              <a:ahLst/>
              <a:cxnLst/>
              <a:rect l="l" t="t" r="r" b="b"/>
              <a:pathLst>
                <a:path w="1240976" h="1196862">
                  <a:moveTo>
                    <a:pt x="0" y="0"/>
                  </a:moveTo>
                  <a:lnTo>
                    <a:pt x="1240976" y="0"/>
                  </a:lnTo>
                  <a:lnTo>
                    <a:pt x="1240976" y="1196862"/>
                  </a:lnTo>
                  <a:lnTo>
                    <a:pt x="0" y="1196862"/>
                  </a:lnTo>
                  <a:close/>
                </a:path>
              </a:pathLst>
            </a:custGeom>
            <a:solidFill>
              <a:srgbClr val="FFFFFF"/>
            </a:solidFill>
          </p:spPr>
        </p:sp>
        <p:sp>
          <p:nvSpPr>
            <p:cNvPr id="25" name="TextBox 25"/>
            <p:cNvSpPr txBox="1"/>
            <p:nvPr/>
          </p:nvSpPr>
          <p:spPr>
            <a:xfrm>
              <a:off x="0" y="-28575"/>
              <a:ext cx="812800" cy="841375"/>
            </a:xfrm>
            <a:prstGeom prst="rect">
              <a:avLst/>
            </a:prstGeom>
          </p:spPr>
          <p:txBody>
            <a:bodyPr lIns="50800" tIns="50800" rIns="50800" bIns="50800" rtlCol="0" anchor="ctr"/>
            <a:lstStyle/>
            <a:p>
              <a:pPr algn="ctr">
                <a:lnSpc>
                  <a:spcPts val="3249"/>
                </a:lnSpc>
              </a:pPr>
              <a:endParaRPr/>
            </a:p>
          </p:txBody>
        </p:sp>
      </p:grpSp>
      <p:sp>
        <p:nvSpPr>
          <p:cNvPr id="26" name="TextBox 26"/>
          <p:cNvSpPr txBox="1"/>
          <p:nvPr/>
        </p:nvSpPr>
        <p:spPr>
          <a:xfrm>
            <a:off x="873586" y="5589367"/>
            <a:ext cx="4419561" cy="3004412"/>
          </a:xfrm>
          <a:prstGeom prst="rect">
            <a:avLst/>
          </a:prstGeom>
        </p:spPr>
        <p:txBody>
          <a:bodyPr wrap="square" lIns="0" tIns="0" rIns="0" bIns="0" rtlCol="0" anchor="t">
            <a:spAutoFit/>
          </a:bodyPr>
          <a:lstStyle/>
          <a:p>
            <a:pPr marL="0" lvl="1" indent="0" algn="ctr">
              <a:lnSpc>
                <a:spcPct val="150000"/>
              </a:lnSpc>
              <a:spcBef>
                <a:spcPct val="0"/>
              </a:spcBef>
            </a:pPr>
            <a:r>
              <a:rPr lang="vi-VN" sz="4500" u="none" spc="273" dirty="0">
                <a:solidFill>
                  <a:srgbClr val="000000"/>
                </a:solidFill>
              </a:rPr>
              <a:t>Ôn tập lại nội dung bài học ngày hôm nay</a:t>
            </a:r>
            <a:endParaRPr lang="en-US" sz="4500" u="none" spc="273" dirty="0">
              <a:solidFill>
                <a:srgbClr val="000000"/>
              </a:solidFill>
            </a:endParaRPr>
          </a:p>
        </p:txBody>
      </p:sp>
      <p:sp>
        <p:nvSpPr>
          <p:cNvPr id="28" name="TextBox 28"/>
          <p:cNvSpPr txBox="1"/>
          <p:nvPr/>
        </p:nvSpPr>
        <p:spPr>
          <a:xfrm>
            <a:off x="3165968" y="2734131"/>
            <a:ext cx="11049000" cy="973408"/>
          </a:xfrm>
          <a:prstGeom prst="rect">
            <a:avLst/>
          </a:prstGeom>
        </p:spPr>
        <p:txBody>
          <a:bodyPr lIns="0" tIns="0" rIns="0" bIns="0" rtlCol="0" anchor="t">
            <a:spAutoFit/>
          </a:bodyPr>
          <a:lstStyle/>
          <a:p>
            <a:pPr marL="0" lvl="0" indent="0" algn="ctr">
              <a:lnSpc>
                <a:spcPts val="7909"/>
              </a:lnSpc>
              <a:spcBef>
                <a:spcPct val="0"/>
              </a:spcBef>
            </a:pPr>
            <a:r>
              <a:rPr lang="vi-VN" sz="6500" b="1" dirty="0"/>
              <a:t>Hướng dẫn về nhà</a:t>
            </a:r>
            <a:endParaRPr lang="en-US" sz="6500" b="1" u="none" dirty="0"/>
          </a:p>
        </p:txBody>
      </p:sp>
      <p:grpSp>
        <p:nvGrpSpPr>
          <p:cNvPr id="30" name="Group 30"/>
          <p:cNvGrpSpPr/>
          <p:nvPr/>
        </p:nvGrpSpPr>
        <p:grpSpPr>
          <a:xfrm>
            <a:off x="6061686" y="4731989"/>
            <a:ext cx="4711830" cy="4544336"/>
            <a:chOff x="0" y="0"/>
            <a:chExt cx="1240976" cy="1196862"/>
          </a:xfrm>
        </p:grpSpPr>
        <p:sp>
          <p:nvSpPr>
            <p:cNvPr id="31" name="Freeform 31"/>
            <p:cNvSpPr/>
            <p:nvPr/>
          </p:nvSpPr>
          <p:spPr>
            <a:xfrm>
              <a:off x="0" y="0"/>
              <a:ext cx="1240976" cy="1196862"/>
            </a:xfrm>
            <a:custGeom>
              <a:avLst/>
              <a:gdLst/>
              <a:ahLst/>
              <a:cxnLst/>
              <a:rect l="l" t="t" r="r" b="b"/>
              <a:pathLst>
                <a:path w="1240976" h="1196862">
                  <a:moveTo>
                    <a:pt x="0" y="0"/>
                  </a:moveTo>
                  <a:lnTo>
                    <a:pt x="1240976" y="0"/>
                  </a:lnTo>
                  <a:lnTo>
                    <a:pt x="1240976" y="1196862"/>
                  </a:lnTo>
                  <a:lnTo>
                    <a:pt x="0" y="1196862"/>
                  </a:lnTo>
                  <a:close/>
                </a:path>
              </a:pathLst>
            </a:custGeom>
            <a:solidFill>
              <a:srgbClr val="FFFFFF"/>
            </a:solidFill>
          </p:spPr>
        </p:sp>
        <p:sp>
          <p:nvSpPr>
            <p:cNvPr id="32" name="TextBox 32"/>
            <p:cNvSpPr txBox="1"/>
            <p:nvPr/>
          </p:nvSpPr>
          <p:spPr>
            <a:xfrm>
              <a:off x="0" y="-28575"/>
              <a:ext cx="812800" cy="841375"/>
            </a:xfrm>
            <a:prstGeom prst="rect">
              <a:avLst/>
            </a:prstGeom>
          </p:spPr>
          <p:txBody>
            <a:bodyPr lIns="50800" tIns="50800" rIns="50800" bIns="50800" rtlCol="0" anchor="ctr"/>
            <a:lstStyle/>
            <a:p>
              <a:pPr algn="ctr">
                <a:lnSpc>
                  <a:spcPts val="3249"/>
                </a:lnSpc>
              </a:pPr>
              <a:endParaRPr/>
            </a:p>
          </p:txBody>
        </p:sp>
      </p:grpSp>
      <p:pic>
        <p:nvPicPr>
          <p:cNvPr id="33" name="Picture 33"/>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172172">
            <a:off x="6110208" y="8789280"/>
            <a:ext cx="895395" cy="842790"/>
          </a:xfrm>
          <a:prstGeom prst="rect">
            <a:avLst/>
          </a:prstGeom>
        </p:spPr>
      </p:pic>
      <p:pic>
        <p:nvPicPr>
          <p:cNvPr id="34" name="Picture 34"/>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172172">
            <a:off x="11263347" y="4244944"/>
            <a:ext cx="895395" cy="842790"/>
          </a:xfrm>
          <a:prstGeom prst="rect">
            <a:avLst/>
          </a:prstGeom>
        </p:spPr>
      </p:pic>
      <p:sp>
        <p:nvSpPr>
          <p:cNvPr id="37" name="TextBox 26">
            <a:extLst>
              <a:ext uri="{FF2B5EF4-FFF2-40B4-BE49-F238E27FC236}">
                <a16:creationId xmlns:a16="http://schemas.microsoft.com/office/drawing/2014/main" id="{6361CA45-6C46-F599-369D-C054A8BCCA4F}"/>
              </a:ext>
            </a:extLst>
          </p:cNvPr>
          <p:cNvSpPr txBox="1"/>
          <p:nvPr/>
        </p:nvSpPr>
        <p:spPr>
          <a:xfrm>
            <a:off x="6170733" y="5795716"/>
            <a:ext cx="4419561" cy="3004412"/>
          </a:xfrm>
          <a:prstGeom prst="rect">
            <a:avLst/>
          </a:prstGeom>
        </p:spPr>
        <p:txBody>
          <a:bodyPr wrap="square" lIns="0" tIns="0" rIns="0" bIns="0" rtlCol="0" anchor="t">
            <a:spAutoFit/>
          </a:bodyPr>
          <a:lstStyle/>
          <a:p>
            <a:pPr marL="0" lvl="1" indent="0" algn="ctr">
              <a:lnSpc>
                <a:spcPct val="150000"/>
              </a:lnSpc>
              <a:spcBef>
                <a:spcPct val="0"/>
              </a:spcBef>
            </a:pPr>
            <a:r>
              <a:rPr lang="vi-VN" sz="4500" u="none" spc="273" dirty="0">
                <a:solidFill>
                  <a:srgbClr val="000000"/>
                </a:solidFill>
              </a:rPr>
              <a:t>Luyện kể lại câu chuyện “</a:t>
            </a:r>
            <a:r>
              <a:rPr lang="en-US" sz="4500" spc="273" dirty="0" err="1">
                <a:solidFill>
                  <a:srgbClr val="000000"/>
                </a:solidFill>
              </a:rPr>
              <a:t>Chiếc</a:t>
            </a:r>
            <a:r>
              <a:rPr lang="en-US" sz="4500" spc="273" dirty="0">
                <a:solidFill>
                  <a:srgbClr val="000000"/>
                </a:solidFill>
              </a:rPr>
              <a:t> </a:t>
            </a:r>
            <a:r>
              <a:rPr lang="en-US" sz="4500" spc="273" dirty="0" err="1">
                <a:solidFill>
                  <a:srgbClr val="000000"/>
                </a:solidFill>
              </a:rPr>
              <a:t>ví</a:t>
            </a:r>
            <a:r>
              <a:rPr lang="vi-VN" sz="4500" u="none" spc="273" dirty="0">
                <a:solidFill>
                  <a:srgbClr val="000000"/>
                </a:solidFill>
              </a:rPr>
              <a:t>”</a:t>
            </a:r>
            <a:endParaRPr lang="en-US" sz="4500" u="none" spc="273" dirty="0">
              <a:solidFill>
                <a:srgbClr val="000000"/>
              </a:solidFill>
            </a:endParaRPr>
          </a:p>
        </p:txBody>
      </p:sp>
      <p:sp>
        <p:nvSpPr>
          <p:cNvPr id="38" name="TextBox 26">
            <a:extLst>
              <a:ext uri="{FF2B5EF4-FFF2-40B4-BE49-F238E27FC236}">
                <a16:creationId xmlns:a16="http://schemas.microsoft.com/office/drawing/2014/main" id="{2E851F00-D4D5-0398-AAE5-130A115CD9B2}"/>
              </a:ext>
            </a:extLst>
          </p:cNvPr>
          <p:cNvSpPr txBox="1"/>
          <p:nvPr/>
        </p:nvSpPr>
        <p:spPr>
          <a:xfrm>
            <a:off x="11175571" y="4603726"/>
            <a:ext cx="4419561" cy="4632678"/>
          </a:xfrm>
          <a:prstGeom prst="rect">
            <a:avLst/>
          </a:prstGeom>
        </p:spPr>
        <p:txBody>
          <a:bodyPr wrap="square" lIns="0" tIns="0" rIns="0" bIns="0" rtlCol="0" anchor="t">
            <a:spAutoFit/>
          </a:bodyPr>
          <a:lstStyle/>
          <a:p>
            <a:pPr marL="0" lvl="1" indent="0" algn="ctr">
              <a:lnSpc>
                <a:spcPct val="150000"/>
              </a:lnSpc>
              <a:spcBef>
                <a:spcPct val="0"/>
              </a:spcBef>
            </a:pPr>
            <a:r>
              <a:rPr lang="vi-VN" sz="4500" u="none" spc="273" dirty="0">
                <a:solidFill>
                  <a:srgbClr val="000000"/>
                </a:solidFill>
              </a:rPr>
              <a:t>Chuẩn bị</a:t>
            </a:r>
            <a:r>
              <a:rPr lang="en-US" sz="4500" u="none" spc="273" dirty="0">
                <a:solidFill>
                  <a:srgbClr val="000000"/>
                </a:solidFill>
              </a:rPr>
              <a:t>:</a:t>
            </a:r>
            <a:r>
              <a:rPr lang="vi-VN" sz="4000" dirty="0"/>
              <a:t>Sưu tầm một số tấm gương về trung thực tron</a:t>
            </a:r>
            <a:r>
              <a:rPr lang="en-US" sz="4000" dirty="0"/>
              <a:t>g</a:t>
            </a:r>
            <a:r>
              <a:rPr lang="vi-VN" sz="4000" dirty="0"/>
              <a:t> cuộc sống quanh em </a:t>
            </a:r>
            <a:endParaRPr lang="en-US" sz="4500" u="none" spc="273" dirty="0">
              <a:solidFill>
                <a:srgbClr val="FF0000"/>
              </a:solidFill>
            </a:endParaRPr>
          </a:p>
        </p:txBody>
      </p:sp>
      <p:pic>
        <p:nvPicPr>
          <p:cNvPr id="39" name="Picture 38">
            <a:extLst>
              <a:ext uri="{FF2B5EF4-FFF2-40B4-BE49-F238E27FC236}">
                <a16:creationId xmlns:a16="http://schemas.microsoft.com/office/drawing/2014/main" id="{700A7879-72D7-7910-90FC-711A70C2CFD8}"/>
              </a:ext>
            </a:extLst>
          </p:cNvPr>
          <p:cNvPicPr>
            <a:picLocks noChangeAspect="1"/>
          </p:cNvPicPr>
          <p:nvPr/>
        </p:nvPicPr>
        <p:blipFill>
          <a:blip r:embed="rId12"/>
          <a:stretch>
            <a:fillRect/>
          </a:stretch>
        </p:blipFill>
        <p:spPr>
          <a:xfrm>
            <a:off x="2475545" y="3835646"/>
            <a:ext cx="2509908" cy="1821708"/>
          </a:xfrm>
          <a:prstGeom prst="rect">
            <a:avLst/>
          </a:prstGeom>
        </p:spPr>
      </p:pic>
      <p:pic>
        <p:nvPicPr>
          <p:cNvPr id="40" name="Picture 39">
            <a:extLst>
              <a:ext uri="{FF2B5EF4-FFF2-40B4-BE49-F238E27FC236}">
                <a16:creationId xmlns:a16="http://schemas.microsoft.com/office/drawing/2014/main" id="{43A445AF-7824-3DA1-A6A5-829A60E5933B}"/>
              </a:ext>
            </a:extLst>
          </p:cNvPr>
          <p:cNvPicPr>
            <a:picLocks noChangeAspect="1"/>
          </p:cNvPicPr>
          <p:nvPr/>
        </p:nvPicPr>
        <p:blipFill>
          <a:blip r:embed="rId12"/>
          <a:stretch>
            <a:fillRect/>
          </a:stretch>
        </p:blipFill>
        <p:spPr>
          <a:xfrm>
            <a:off x="7534019" y="3835646"/>
            <a:ext cx="2509908" cy="1821708"/>
          </a:xfrm>
          <a:prstGeom prst="rect">
            <a:avLst/>
          </a:prstGeom>
        </p:spPr>
      </p:pic>
      <p:pic>
        <p:nvPicPr>
          <p:cNvPr id="41" name="Picture 40">
            <a:extLst>
              <a:ext uri="{FF2B5EF4-FFF2-40B4-BE49-F238E27FC236}">
                <a16:creationId xmlns:a16="http://schemas.microsoft.com/office/drawing/2014/main" id="{691FAA39-6A13-706C-E5BC-77EBAB311388}"/>
              </a:ext>
            </a:extLst>
          </p:cNvPr>
          <p:cNvPicPr>
            <a:picLocks noChangeAspect="1"/>
          </p:cNvPicPr>
          <p:nvPr/>
        </p:nvPicPr>
        <p:blipFill>
          <a:blip r:embed="rId12"/>
          <a:stretch>
            <a:fillRect/>
          </a:stretch>
        </p:blipFill>
        <p:spPr>
          <a:xfrm>
            <a:off x="12724033" y="2842115"/>
            <a:ext cx="2509908" cy="1821708"/>
          </a:xfrm>
          <a:prstGeom prst="rect">
            <a:avLst/>
          </a:prstGeom>
        </p:spPr>
      </p:pic>
      <p:sp>
        <p:nvSpPr>
          <p:cNvPr id="42" name="TextBox 41"/>
          <p:cNvSpPr txBox="1"/>
          <p:nvPr/>
        </p:nvSpPr>
        <p:spPr>
          <a:xfrm>
            <a:off x="2041742" y="419100"/>
            <a:ext cx="11217058" cy="707886"/>
          </a:xfrm>
          <a:prstGeom prst="rect">
            <a:avLst/>
          </a:prstGeom>
          <a:noFill/>
        </p:spPr>
        <p:txBody>
          <a:bodyPr wrap="square" rtlCol="0">
            <a:spAutoFit/>
          </a:bodyPr>
          <a:lstStyle/>
          <a:p>
            <a:endParaRPr lang="en-US" sz="4000" dirty="0">
              <a:solidFill>
                <a:srgbClr val="FF0000"/>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D7D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2669" b="70023"/>
          <a:stretch>
            <a:fillRect/>
          </a:stretch>
        </p:blipFill>
        <p:spPr>
          <a:xfrm>
            <a:off x="0" y="0"/>
            <a:ext cx="18288000" cy="3168226"/>
          </a:xfrm>
          <a:prstGeom prst="rect">
            <a:avLst/>
          </a:prstGeom>
        </p:spPr>
      </p:pic>
      <p:grpSp>
        <p:nvGrpSpPr>
          <p:cNvPr id="3" name="Group 3"/>
          <p:cNvGrpSpPr/>
          <p:nvPr/>
        </p:nvGrpSpPr>
        <p:grpSpPr>
          <a:xfrm>
            <a:off x="2111756" y="1315350"/>
            <a:ext cx="15093188" cy="7656299"/>
            <a:chOff x="0" y="0"/>
            <a:chExt cx="11734158" cy="5952369"/>
          </a:xfrm>
        </p:grpSpPr>
        <p:sp>
          <p:nvSpPr>
            <p:cNvPr id="4" name="Freeform 4"/>
            <p:cNvSpPr/>
            <p:nvPr/>
          </p:nvSpPr>
          <p:spPr>
            <a:xfrm>
              <a:off x="10160" y="16510"/>
              <a:ext cx="11711298" cy="5924429"/>
            </a:xfrm>
            <a:custGeom>
              <a:avLst/>
              <a:gdLst/>
              <a:ahLst/>
              <a:cxnLst/>
              <a:rect l="l" t="t" r="r" b="b"/>
              <a:pathLst>
                <a:path w="11711298" h="5924429">
                  <a:moveTo>
                    <a:pt x="11711298" y="5924429"/>
                  </a:moveTo>
                  <a:lnTo>
                    <a:pt x="0" y="5916809"/>
                  </a:lnTo>
                  <a:lnTo>
                    <a:pt x="0" y="2067974"/>
                  </a:lnTo>
                  <a:lnTo>
                    <a:pt x="17780" y="19050"/>
                  </a:lnTo>
                  <a:lnTo>
                    <a:pt x="5838314" y="0"/>
                  </a:lnTo>
                  <a:lnTo>
                    <a:pt x="11692248" y="5080"/>
                  </a:lnTo>
                  <a:close/>
                </a:path>
              </a:pathLst>
            </a:custGeom>
            <a:solidFill>
              <a:srgbClr val="FFFFFF"/>
            </a:solidFill>
          </p:spPr>
        </p:sp>
        <p:sp>
          <p:nvSpPr>
            <p:cNvPr id="5" name="Freeform 5"/>
            <p:cNvSpPr/>
            <p:nvPr/>
          </p:nvSpPr>
          <p:spPr>
            <a:xfrm>
              <a:off x="-3810" y="0"/>
              <a:ext cx="11740508" cy="5951099"/>
            </a:xfrm>
            <a:custGeom>
              <a:avLst/>
              <a:gdLst/>
              <a:ahLst/>
              <a:cxnLst/>
              <a:rect l="l" t="t" r="r" b="b"/>
              <a:pathLst>
                <a:path w="11740508" h="5951099">
                  <a:moveTo>
                    <a:pt x="11706218" y="21590"/>
                  </a:moveTo>
                  <a:cubicBezTo>
                    <a:pt x="11707489" y="34290"/>
                    <a:pt x="11707489" y="44450"/>
                    <a:pt x="11708758" y="54610"/>
                  </a:cubicBezTo>
                  <a:cubicBezTo>
                    <a:pt x="11711298" y="154472"/>
                    <a:pt x="11712568" y="285004"/>
                    <a:pt x="11715108" y="410875"/>
                  </a:cubicBezTo>
                  <a:cubicBezTo>
                    <a:pt x="11715108" y="592687"/>
                    <a:pt x="11727808" y="4177661"/>
                    <a:pt x="11734158" y="4359473"/>
                  </a:cubicBezTo>
                  <a:cubicBezTo>
                    <a:pt x="11740508" y="4634523"/>
                    <a:pt x="11736698" y="4914235"/>
                    <a:pt x="11736698" y="5189284"/>
                  </a:cubicBezTo>
                  <a:cubicBezTo>
                    <a:pt x="11736698" y="5431701"/>
                    <a:pt x="11737968" y="5655471"/>
                    <a:pt x="11739239" y="5890139"/>
                  </a:cubicBezTo>
                  <a:cubicBezTo>
                    <a:pt x="11739239" y="5911729"/>
                    <a:pt x="11739239" y="5925699"/>
                    <a:pt x="11739239" y="5949829"/>
                  </a:cubicBezTo>
                  <a:cubicBezTo>
                    <a:pt x="11716378" y="5949829"/>
                    <a:pt x="11696058" y="5951099"/>
                    <a:pt x="11643219" y="5949829"/>
                  </a:cubicBezTo>
                  <a:cubicBezTo>
                    <a:pt x="11043838" y="5944749"/>
                    <a:pt x="10435237" y="5951099"/>
                    <a:pt x="9835857" y="5946019"/>
                  </a:cubicBezTo>
                  <a:cubicBezTo>
                    <a:pt x="9476229" y="5942209"/>
                    <a:pt x="9125822" y="5944749"/>
                    <a:pt x="8766194" y="5942209"/>
                  </a:cubicBezTo>
                  <a:cubicBezTo>
                    <a:pt x="8600212" y="5940939"/>
                    <a:pt x="8434230" y="5939669"/>
                    <a:pt x="8268247" y="5938399"/>
                  </a:cubicBezTo>
                  <a:cubicBezTo>
                    <a:pt x="8166813" y="5938399"/>
                    <a:pt x="8074601" y="5939669"/>
                    <a:pt x="7973168" y="5939669"/>
                  </a:cubicBezTo>
                  <a:cubicBezTo>
                    <a:pt x="7714973" y="5938399"/>
                    <a:pt x="7004938" y="5939669"/>
                    <a:pt x="6746743" y="5938399"/>
                  </a:cubicBezTo>
                  <a:cubicBezTo>
                    <a:pt x="6562319" y="5937129"/>
                    <a:pt x="2873826" y="5946019"/>
                    <a:pt x="2689401" y="5944749"/>
                  </a:cubicBezTo>
                  <a:cubicBezTo>
                    <a:pt x="2643295" y="5944749"/>
                    <a:pt x="2587967" y="5946019"/>
                    <a:pt x="2541861" y="5946019"/>
                  </a:cubicBezTo>
                  <a:cubicBezTo>
                    <a:pt x="2431206" y="5946019"/>
                    <a:pt x="2329773" y="5947289"/>
                    <a:pt x="2219118" y="5947289"/>
                  </a:cubicBezTo>
                  <a:cubicBezTo>
                    <a:pt x="1942481" y="5947289"/>
                    <a:pt x="1675065" y="5946019"/>
                    <a:pt x="1398428" y="5944749"/>
                  </a:cubicBezTo>
                  <a:cubicBezTo>
                    <a:pt x="1232446" y="5943479"/>
                    <a:pt x="1066464" y="5942209"/>
                    <a:pt x="909703" y="5940939"/>
                  </a:cubicBezTo>
                  <a:cubicBezTo>
                    <a:pt x="614623" y="5939669"/>
                    <a:pt x="319544" y="5938399"/>
                    <a:pt x="48260" y="5938399"/>
                  </a:cubicBezTo>
                  <a:cubicBezTo>
                    <a:pt x="38100" y="5938399"/>
                    <a:pt x="29210" y="5938399"/>
                    <a:pt x="19050" y="5937129"/>
                  </a:cubicBezTo>
                  <a:cubicBezTo>
                    <a:pt x="10160" y="5935859"/>
                    <a:pt x="5080" y="5929509"/>
                    <a:pt x="7620" y="5920619"/>
                  </a:cubicBezTo>
                  <a:cubicBezTo>
                    <a:pt x="16510" y="5888564"/>
                    <a:pt x="12700" y="5772017"/>
                    <a:pt x="11430" y="5650809"/>
                  </a:cubicBezTo>
                  <a:cubicBezTo>
                    <a:pt x="10160" y="5403730"/>
                    <a:pt x="6350" y="5161313"/>
                    <a:pt x="7620" y="4914235"/>
                  </a:cubicBezTo>
                  <a:cubicBezTo>
                    <a:pt x="5080" y="4606552"/>
                    <a:pt x="0" y="797809"/>
                    <a:pt x="7620" y="485464"/>
                  </a:cubicBezTo>
                  <a:cubicBezTo>
                    <a:pt x="8890" y="424860"/>
                    <a:pt x="7620" y="359594"/>
                    <a:pt x="8890" y="298990"/>
                  </a:cubicBezTo>
                  <a:cubicBezTo>
                    <a:pt x="10160" y="201091"/>
                    <a:pt x="12700" y="93868"/>
                    <a:pt x="13970" y="44450"/>
                  </a:cubicBezTo>
                  <a:cubicBezTo>
                    <a:pt x="13970" y="41910"/>
                    <a:pt x="15240" y="39370"/>
                    <a:pt x="16510" y="38100"/>
                  </a:cubicBezTo>
                  <a:cubicBezTo>
                    <a:pt x="38100" y="35560"/>
                    <a:pt x="89013" y="30480"/>
                    <a:pt x="236553" y="29210"/>
                  </a:cubicBezTo>
                  <a:cubicBezTo>
                    <a:pt x="485526" y="25400"/>
                    <a:pt x="734500" y="22860"/>
                    <a:pt x="992694" y="20320"/>
                  </a:cubicBezTo>
                  <a:cubicBezTo>
                    <a:pt x="1167897" y="17780"/>
                    <a:pt x="1343101" y="16510"/>
                    <a:pt x="1509083" y="13970"/>
                  </a:cubicBezTo>
                  <a:cubicBezTo>
                    <a:pt x="1675065" y="11430"/>
                    <a:pt x="1850269" y="8890"/>
                    <a:pt x="2016251" y="8890"/>
                  </a:cubicBezTo>
                  <a:cubicBezTo>
                    <a:pt x="2200676" y="7620"/>
                    <a:pt x="2385100" y="10160"/>
                    <a:pt x="2569525" y="8890"/>
                  </a:cubicBezTo>
                  <a:cubicBezTo>
                    <a:pt x="2800056" y="8890"/>
                    <a:pt x="6977274" y="6350"/>
                    <a:pt x="7207805" y="5080"/>
                  </a:cubicBezTo>
                  <a:cubicBezTo>
                    <a:pt x="7429115" y="3810"/>
                    <a:pt x="7650425" y="2540"/>
                    <a:pt x="7880956" y="2540"/>
                  </a:cubicBezTo>
                  <a:cubicBezTo>
                    <a:pt x="8259026" y="1270"/>
                    <a:pt x="8627876" y="0"/>
                    <a:pt x="9005946" y="0"/>
                  </a:cubicBezTo>
                  <a:cubicBezTo>
                    <a:pt x="9162707" y="0"/>
                    <a:pt x="9328689" y="2540"/>
                    <a:pt x="9485450" y="2540"/>
                  </a:cubicBezTo>
                  <a:cubicBezTo>
                    <a:pt x="9918848" y="3810"/>
                    <a:pt x="10361467" y="5080"/>
                    <a:pt x="10794865" y="7620"/>
                  </a:cubicBezTo>
                  <a:cubicBezTo>
                    <a:pt x="11025396" y="8890"/>
                    <a:pt x="11255927" y="12700"/>
                    <a:pt x="11486458" y="16510"/>
                  </a:cubicBezTo>
                  <a:cubicBezTo>
                    <a:pt x="11541785" y="16510"/>
                    <a:pt x="11597112" y="16510"/>
                    <a:pt x="11643219" y="16510"/>
                  </a:cubicBezTo>
                  <a:cubicBezTo>
                    <a:pt x="11687168" y="17780"/>
                    <a:pt x="11696058" y="20320"/>
                    <a:pt x="11706218" y="21590"/>
                  </a:cubicBezTo>
                  <a:close/>
                  <a:moveTo>
                    <a:pt x="11716379" y="5933319"/>
                  </a:moveTo>
                  <a:cubicBezTo>
                    <a:pt x="11717648" y="5916809"/>
                    <a:pt x="11718918" y="5904109"/>
                    <a:pt x="11718918" y="5891409"/>
                  </a:cubicBezTo>
                  <a:cubicBezTo>
                    <a:pt x="11717648" y="5632162"/>
                    <a:pt x="11716379" y="5385083"/>
                    <a:pt x="11716379" y="5119357"/>
                  </a:cubicBezTo>
                  <a:cubicBezTo>
                    <a:pt x="11716379" y="4998148"/>
                    <a:pt x="11718918" y="4876940"/>
                    <a:pt x="11717648" y="4755731"/>
                  </a:cubicBezTo>
                  <a:cubicBezTo>
                    <a:pt x="11717648" y="4643847"/>
                    <a:pt x="11716379" y="4527300"/>
                    <a:pt x="11715108" y="4415415"/>
                  </a:cubicBezTo>
                  <a:cubicBezTo>
                    <a:pt x="11710029" y="4242926"/>
                    <a:pt x="11698598" y="671939"/>
                    <a:pt x="11698598" y="499450"/>
                  </a:cubicBezTo>
                  <a:cubicBezTo>
                    <a:pt x="11696058" y="354932"/>
                    <a:pt x="11693518" y="205753"/>
                    <a:pt x="11690979" y="63500"/>
                  </a:cubicBezTo>
                  <a:cubicBezTo>
                    <a:pt x="11689708" y="44450"/>
                    <a:pt x="11688439" y="43180"/>
                    <a:pt x="11615555" y="41910"/>
                  </a:cubicBezTo>
                  <a:cubicBezTo>
                    <a:pt x="11587891" y="41910"/>
                    <a:pt x="11569449" y="41910"/>
                    <a:pt x="11541786" y="40640"/>
                  </a:cubicBezTo>
                  <a:cubicBezTo>
                    <a:pt x="11311255" y="36830"/>
                    <a:pt x="11071503" y="31750"/>
                    <a:pt x="10840972" y="30480"/>
                  </a:cubicBezTo>
                  <a:cubicBezTo>
                    <a:pt x="10278477" y="26670"/>
                    <a:pt x="9706760" y="25400"/>
                    <a:pt x="9144264" y="22860"/>
                  </a:cubicBezTo>
                  <a:cubicBezTo>
                    <a:pt x="9061273" y="22860"/>
                    <a:pt x="8969061" y="22860"/>
                    <a:pt x="8886070" y="22860"/>
                  </a:cubicBezTo>
                  <a:cubicBezTo>
                    <a:pt x="8747751" y="22860"/>
                    <a:pt x="8609434" y="22860"/>
                    <a:pt x="8480336" y="22860"/>
                  </a:cubicBezTo>
                  <a:cubicBezTo>
                    <a:pt x="8185256" y="22860"/>
                    <a:pt x="7890177" y="22860"/>
                    <a:pt x="7604319" y="24130"/>
                  </a:cubicBezTo>
                  <a:cubicBezTo>
                    <a:pt x="7355345" y="25400"/>
                    <a:pt x="3159684" y="29210"/>
                    <a:pt x="2910711" y="29210"/>
                  </a:cubicBezTo>
                  <a:cubicBezTo>
                    <a:pt x="2504977" y="29210"/>
                    <a:pt x="2099242" y="26670"/>
                    <a:pt x="1693508" y="33020"/>
                  </a:cubicBezTo>
                  <a:cubicBezTo>
                    <a:pt x="1481419" y="36830"/>
                    <a:pt x="1278552" y="36830"/>
                    <a:pt x="1075685" y="38100"/>
                  </a:cubicBezTo>
                  <a:cubicBezTo>
                    <a:pt x="725278" y="41910"/>
                    <a:pt x="374871" y="45720"/>
                    <a:pt x="49530" y="50800"/>
                  </a:cubicBezTo>
                  <a:cubicBezTo>
                    <a:pt x="36830" y="50800"/>
                    <a:pt x="34290" y="53340"/>
                    <a:pt x="33020" y="79882"/>
                  </a:cubicBezTo>
                  <a:cubicBezTo>
                    <a:pt x="31750" y="163796"/>
                    <a:pt x="31750" y="247709"/>
                    <a:pt x="30480" y="331623"/>
                  </a:cubicBezTo>
                  <a:cubicBezTo>
                    <a:pt x="29210" y="471479"/>
                    <a:pt x="26670" y="606673"/>
                    <a:pt x="25400" y="746529"/>
                  </a:cubicBezTo>
                  <a:cubicBezTo>
                    <a:pt x="20320" y="895708"/>
                    <a:pt x="26670" y="4541286"/>
                    <a:pt x="29210" y="4690465"/>
                  </a:cubicBezTo>
                  <a:cubicBezTo>
                    <a:pt x="29210" y="4848969"/>
                    <a:pt x="29210" y="5012134"/>
                    <a:pt x="30480" y="5170637"/>
                  </a:cubicBezTo>
                  <a:cubicBezTo>
                    <a:pt x="30480" y="5287184"/>
                    <a:pt x="33020" y="5403730"/>
                    <a:pt x="33020" y="5520277"/>
                  </a:cubicBezTo>
                  <a:cubicBezTo>
                    <a:pt x="33020" y="5646147"/>
                    <a:pt x="33020" y="5772017"/>
                    <a:pt x="31750" y="5891409"/>
                  </a:cubicBezTo>
                  <a:cubicBezTo>
                    <a:pt x="31750" y="5895219"/>
                    <a:pt x="31750" y="5897759"/>
                    <a:pt x="31750" y="5901569"/>
                  </a:cubicBezTo>
                  <a:cubicBezTo>
                    <a:pt x="31750" y="5911729"/>
                    <a:pt x="35560" y="5915539"/>
                    <a:pt x="44450" y="5915539"/>
                  </a:cubicBezTo>
                  <a:cubicBezTo>
                    <a:pt x="107456" y="5915539"/>
                    <a:pt x="236553" y="5916809"/>
                    <a:pt x="356429" y="5916809"/>
                  </a:cubicBezTo>
                  <a:cubicBezTo>
                    <a:pt x="531632" y="5916809"/>
                    <a:pt x="716057" y="5914269"/>
                    <a:pt x="891260" y="5916809"/>
                  </a:cubicBezTo>
                  <a:cubicBezTo>
                    <a:pt x="1177119" y="5920619"/>
                    <a:pt x="1462977" y="5923159"/>
                    <a:pt x="1748835" y="5921889"/>
                  </a:cubicBezTo>
                  <a:cubicBezTo>
                    <a:pt x="1933260" y="5920619"/>
                    <a:pt x="2108463" y="5923159"/>
                    <a:pt x="2292888" y="5923159"/>
                  </a:cubicBezTo>
                  <a:cubicBezTo>
                    <a:pt x="2560304" y="5923159"/>
                    <a:pt x="2827720" y="5921889"/>
                    <a:pt x="3095135" y="5923159"/>
                  </a:cubicBezTo>
                  <a:cubicBezTo>
                    <a:pt x="3491648" y="5924429"/>
                    <a:pt x="7844070" y="5914269"/>
                    <a:pt x="8249805" y="5916809"/>
                  </a:cubicBezTo>
                  <a:cubicBezTo>
                    <a:pt x="8425008" y="5918079"/>
                    <a:pt x="8600212" y="5919349"/>
                    <a:pt x="8766194" y="5919349"/>
                  </a:cubicBezTo>
                  <a:cubicBezTo>
                    <a:pt x="9070495" y="5921889"/>
                    <a:pt x="9365574" y="5918079"/>
                    <a:pt x="9669875" y="5921889"/>
                  </a:cubicBezTo>
                  <a:cubicBezTo>
                    <a:pt x="9918848" y="5924429"/>
                    <a:pt x="10167821" y="5924429"/>
                    <a:pt x="10416795" y="5926969"/>
                  </a:cubicBezTo>
                  <a:cubicBezTo>
                    <a:pt x="10785644" y="5930779"/>
                    <a:pt x="11154494" y="5933319"/>
                    <a:pt x="11523343" y="5934589"/>
                  </a:cubicBezTo>
                  <a:cubicBezTo>
                    <a:pt x="11661661" y="5934589"/>
                    <a:pt x="11696058" y="5933319"/>
                    <a:pt x="11716379" y="5933319"/>
                  </a:cubicBezTo>
                  <a:close/>
                </a:path>
              </a:pathLst>
            </a:custGeom>
            <a:solidFill>
              <a:srgbClr val="000000"/>
            </a:solidFill>
          </p:spPr>
        </p:sp>
      </p:grpSp>
      <p:sp>
        <p:nvSpPr>
          <p:cNvPr id="6" name="TextBox 6"/>
          <p:cNvSpPr txBox="1"/>
          <p:nvPr/>
        </p:nvSpPr>
        <p:spPr>
          <a:xfrm>
            <a:off x="3032664" y="3168226"/>
            <a:ext cx="12801600" cy="2839303"/>
          </a:xfrm>
          <a:prstGeom prst="rect">
            <a:avLst/>
          </a:prstGeom>
        </p:spPr>
        <p:txBody>
          <a:bodyPr wrap="square" lIns="0" tIns="0" rIns="0" bIns="0" rtlCol="0" anchor="t">
            <a:spAutoFit/>
          </a:bodyPr>
          <a:lstStyle/>
          <a:p>
            <a:pPr marL="0" lvl="0" indent="0" algn="ctr">
              <a:lnSpc>
                <a:spcPct val="150000"/>
              </a:lnSpc>
              <a:spcBef>
                <a:spcPct val="0"/>
              </a:spcBef>
            </a:pPr>
            <a:r>
              <a:rPr lang="vi-VN" sz="6500" b="1" u="none"/>
              <a:t>CẢM ƠN CÁC EM ĐÃ CHÚ Ý LẮNG NGHE BÀI GIẢNG!</a:t>
            </a:r>
            <a:endParaRPr lang="en-US" sz="6500" b="1" u="none"/>
          </a:p>
        </p:txBody>
      </p:sp>
      <p:sp>
        <p:nvSpPr>
          <p:cNvPr id="27" name="TextBox 27"/>
          <p:cNvSpPr txBox="1"/>
          <p:nvPr/>
        </p:nvSpPr>
        <p:spPr>
          <a:xfrm>
            <a:off x="8045591" y="5372641"/>
            <a:ext cx="808947" cy="774193"/>
          </a:xfrm>
          <a:prstGeom prst="rect">
            <a:avLst/>
          </a:prstGeom>
        </p:spPr>
        <p:txBody>
          <a:bodyPr lIns="0" tIns="0" rIns="0" bIns="0" rtlCol="0" anchor="t">
            <a:spAutoFit/>
          </a:bodyPr>
          <a:lstStyle/>
          <a:p>
            <a:pPr marL="0" lvl="1" indent="0" algn="ctr">
              <a:lnSpc>
                <a:spcPts val="6593"/>
              </a:lnSpc>
              <a:spcBef>
                <a:spcPct val="0"/>
              </a:spcBef>
            </a:pPr>
            <a:r>
              <a:rPr lang="en-US" sz="4199" u="none" spc="209">
                <a:solidFill>
                  <a:srgbClr val="FFFFFF"/>
                </a:solidFill>
                <a:latin typeface="Atma Bold"/>
              </a:rPr>
              <a:t>2</a:t>
            </a:r>
          </a:p>
        </p:txBody>
      </p:sp>
      <p:pic>
        <p:nvPicPr>
          <p:cNvPr id="37" name="Picture 36">
            <a:extLst>
              <a:ext uri="{FF2B5EF4-FFF2-40B4-BE49-F238E27FC236}">
                <a16:creationId xmlns:a16="http://schemas.microsoft.com/office/drawing/2014/main" id="{B9F3E424-1C9B-C8CF-EB98-692E67E4B0A5}"/>
              </a:ext>
            </a:extLst>
          </p:cNvPr>
          <p:cNvPicPr>
            <a:picLocks noChangeAspect="1"/>
          </p:cNvPicPr>
          <p:nvPr/>
        </p:nvPicPr>
        <p:blipFill>
          <a:blip r:embed="rId4"/>
          <a:stretch>
            <a:fillRect/>
          </a:stretch>
        </p:blipFill>
        <p:spPr>
          <a:xfrm>
            <a:off x="1018290" y="897065"/>
            <a:ext cx="2971800" cy="2681771"/>
          </a:xfrm>
          <a:prstGeom prst="rect">
            <a:avLst/>
          </a:prstGeom>
        </p:spPr>
      </p:pic>
      <p:pic>
        <p:nvPicPr>
          <p:cNvPr id="38" name="Picture 37">
            <a:extLst>
              <a:ext uri="{FF2B5EF4-FFF2-40B4-BE49-F238E27FC236}">
                <a16:creationId xmlns:a16="http://schemas.microsoft.com/office/drawing/2014/main" id="{CF6BA997-E7D2-E826-2710-24C4B60CC737}"/>
              </a:ext>
            </a:extLst>
          </p:cNvPr>
          <p:cNvPicPr>
            <a:picLocks noChangeAspect="1"/>
          </p:cNvPicPr>
          <p:nvPr/>
        </p:nvPicPr>
        <p:blipFill>
          <a:blip r:embed="rId4"/>
          <a:stretch>
            <a:fillRect/>
          </a:stretch>
        </p:blipFill>
        <p:spPr>
          <a:xfrm>
            <a:off x="15304706" y="486455"/>
            <a:ext cx="2971800" cy="2681771"/>
          </a:xfrm>
          <a:prstGeom prst="rect">
            <a:avLst/>
          </a:prstGeom>
        </p:spPr>
      </p:pic>
      <p:pic>
        <p:nvPicPr>
          <p:cNvPr id="39" name="Picture 38">
            <a:extLst>
              <a:ext uri="{FF2B5EF4-FFF2-40B4-BE49-F238E27FC236}">
                <a16:creationId xmlns:a16="http://schemas.microsoft.com/office/drawing/2014/main" id="{FA14FC54-6CA6-DBFA-C4D0-4875A9F25EF0}"/>
              </a:ext>
            </a:extLst>
          </p:cNvPr>
          <p:cNvPicPr>
            <a:picLocks noChangeAspect="1"/>
          </p:cNvPicPr>
          <p:nvPr/>
        </p:nvPicPr>
        <p:blipFill>
          <a:blip r:embed="rId5"/>
          <a:stretch>
            <a:fillRect/>
          </a:stretch>
        </p:blipFill>
        <p:spPr>
          <a:xfrm>
            <a:off x="1099392" y="6513794"/>
            <a:ext cx="3285842" cy="3025844"/>
          </a:xfrm>
          <a:prstGeom prst="rect">
            <a:avLst/>
          </a:prstGeom>
        </p:spPr>
      </p:pic>
      <p:pic>
        <p:nvPicPr>
          <p:cNvPr id="41" name="Picture 22">
            <a:extLst>
              <a:ext uri="{FF2B5EF4-FFF2-40B4-BE49-F238E27FC236}">
                <a16:creationId xmlns:a16="http://schemas.microsoft.com/office/drawing/2014/main" id="{F14E076D-2CA7-2011-7360-C253CF4D9A7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4563617" y="5424838"/>
            <a:ext cx="3321766" cy="4114800"/>
          </a:xfrm>
          <a:prstGeom prst="rect">
            <a:avLst/>
          </a:prstGeom>
        </p:spPr>
      </p:pic>
    </p:spTree>
    <p:extLst>
      <p:ext uri="{BB962C8B-B14F-4D97-AF65-F5344CB8AC3E}">
        <p14:creationId xmlns:p14="http://schemas.microsoft.com/office/powerpoint/2010/main" val="24951002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8EDB2A4C-EA85-4673-AC23-11CBDC444793}"/>
              </a:ext>
            </a:extLst>
          </p:cNvPr>
          <p:cNvGrpSpPr/>
          <p:nvPr/>
        </p:nvGrpSpPr>
        <p:grpSpPr>
          <a:xfrm rot="1870030">
            <a:off x="-107629" y="1867860"/>
            <a:ext cx="12982030" cy="7468228"/>
            <a:chOff x="395171" y="1322568"/>
            <a:chExt cx="5761177" cy="3309969"/>
          </a:xfrm>
        </p:grpSpPr>
        <p:sp>
          <p:nvSpPr>
            <p:cNvPr id="9" name="Freeform: Shape 8">
              <a:extLst>
                <a:ext uri="{FF2B5EF4-FFF2-40B4-BE49-F238E27FC236}">
                  <a16:creationId xmlns:a16="http://schemas.microsoft.com/office/drawing/2014/main" id="{6470771B-AC65-4121-916D-FCAF4D658A9B}"/>
                </a:ext>
              </a:extLst>
            </p:cNvPr>
            <p:cNvSpPr/>
            <p:nvPr/>
          </p:nvSpPr>
          <p:spPr>
            <a:xfrm rot="19314337" flipV="1">
              <a:off x="395171" y="1322568"/>
              <a:ext cx="5761177" cy="3309969"/>
            </a:xfrm>
            <a:custGeom>
              <a:avLst/>
              <a:gdLst>
                <a:gd name="connsiteX0" fmla="*/ 1954709 w 3973596"/>
                <a:gd name="connsiteY0" fmla="*/ 0 h 1801466"/>
                <a:gd name="connsiteX1" fmla="*/ 2537121 w 3973596"/>
                <a:gd name="connsiteY1" fmla="*/ 309666 h 1801466"/>
                <a:gd name="connsiteX2" fmla="*/ 2596640 w 3973596"/>
                <a:gd name="connsiteY2" fmla="*/ 419321 h 1801466"/>
                <a:gd name="connsiteX3" fmla="*/ 2602905 w 3973596"/>
                <a:gd name="connsiteY3" fmla="*/ 411727 h 1801466"/>
                <a:gd name="connsiteX4" fmla="*/ 2879048 w 3973596"/>
                <a:gd name="connsiteY4" fmla="*/ 297345 h 1801466"/>
                <a:gd name="connsiteX5" fmla="*/ 3261639 w 3973596"/>
                <a:gd name="connsiteY5" fmla="*/ 609166 h 1801466"/>
                <a:gd name="connsiteX6" fmla="*/ 3268062 w 3973596"/>
                <a:gd name="connsiteY6" fmla="*/ 672885 h 1801466"/>
                <a:gd name="connsiteX7" fmla="*/ 3316027 w 3973596"/>
                <a:gd name="connsiteY7" fmla="*/ 662260 h 1801466"/>
                <a:gd name="connsiteX8" fmla="*/ 3426322 w 3973596"/>
                <a:gd name="connsiteY8" fmla="*/ 654326 h 1801466"/>
                <a:gd name="connsiteX9" fmla="*/ 3973596 w 3973596"/>
                <a:gd name="connsiteY9" fmla="*/ 1044851 h 1801466"/>
                <a:gd name="connsiteX10" fmla="*/ 3426322 w 3973596"/>
                <a:gd name="connsiteY10" fmla="*/ 1435376 h 1801466"/>
                <a:gd name="connsiteX11" fmla="*/ 3120336 w 3973596"/>
                <a:gd name="connsiteY11" fmla="*/ 1368681 h 1801466"/>
                <a:gd name="connsiteX12" fmla="*/ 3065917 w 3973596"/>
                <a:gd name="connsiteY12" fmla="*/ 1336641 h 1801466"/>
                <a:gd name="connsiteX13" fmla="*/ 3060829 w 3973596"/>
                <a:gd name="connsiteY13" fmla="*/ 1370354 h 1801466"/>
                <a:gd name="connsiteX14" fmla="*/ 2351125 w 3973596"/>
                <a:gd name="connsiteY14" fmla="*/ 1756740 h 1801466"/>
                <a:gd name="connsiteX15" fmla="*/ 1731580 w 3973596"/>
                <a:gd name="connsiteY15" fmla="*/ 1523755 h 1801466"/>
                <a:gd name="connsiteX16" fmla="*/ 1724686 w 3973596"/>
                <a:gd name="connsiteY16" fmla="*/ 1514481 h 1801466"/>
                <a:gd name="connsiteX17" fmla="*/ 1712498 w 3973596"/>
                <a:gd name="connsiteY17" fmla="*/ 1549293 h 1801466"/>
                <a:gd name="connsiteX18" fmla="*/ 1283400 w 3973596"/>
                <a:gd name="connsiteY18" fmla="*/ 1801466 h 1801466"/>
                <a:gd name="connsiteX19" fmla="*/ 827167 w 3973596"/>
                <a:gd name="connsiteY19" fmla="*/ 1471790 h 1801466"/>
                <a:gd name="connsiteX20" fmla="*/ 823474 w 3973596"/>
                <a:gd name="connsiteY20" fmla="*/ 1439308 h 1801466"/>
                <a:gd name="connsiteX21" fmla="*/ 794990 w 3973596"/>
                <a:gd name="connsiteY21" fmla="*/ 1465281 h 1801466"/>
                <a:gd name="connsiteX22" fmla="*/ 465694 w 3973596"/>
                <a:gd name="connsiteY22" fmla="*/ 1567897 h 1801466"/>
                <a:gd name="connsiteX23" fmla="*/ 0 w 3973596"/>
                <a:gd name="connsiteY23" fmla="*/ 1217542 h 1801466"/>
                <a:gd name="connsiteX24" fmla="*/ 465694 w 3973596"/>
                <a:gd name="connsiteY24" fmla="*/ 867187 h 1801466"/>
                <a:gd name="connsiteX25" fmla="*/ 646963 w 3973596"/>
                <a:gd name="connsiteY25" fmla="*/ 894720 h 1801466"/>
                <a:gd name="connsiteX26" fmla="*/ 692529 w 3973596"/>
                <a:gd name="connsiteY26" fmla="*/ 913327 h 1801466"/>
                <a:gd name="connsiteX27" fmla="*/ 679602 w 3973596"/>
                <a:gd name="connsiteY27" fmla="*/ 851452 h 1801466"/>
                <a:gd name="connsiteX28" fmla="*/ 1042166 w 3973596"/>
                <a:gd name="connsiteY28" fmla="*/ 501097 h 1801466"/>
                <a:gd name="connsiteX29" fmla="*/ 1244879 w 3973596"/>
                <a:gd name="connsiteY29" fmla="*/ 560932 h 1801466"/>
                <a:gd name="connsiteX30" fmla="*/ 1264986 w 3973596"/>
                <a:gd name="connsiteY30" fmla="*/ 576963 h 1801466"/>
                <a:gd name="connsiteX31" fmla="*/ 1266614 w 3973596"/>
                <a:gd name="connsiteY31" fmla="*/ 560814 h 1801466"/>
                <a:gd name="connsiteX32" fmla="*/ 1954709 w 3973596"/>
                <a:gd name="connsiteY32" fmla="*/ 0 h 180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973596" h="1801466">
                  <a:moveTo>
                    <a:pt x="1954709" y="0"/>
                  </a:moveTo>
                  <a:cubicBezTo>
                    <a:pt x="2197150" y="0"/>
                    <a:pt x="2410901" y="122836"/>
                    <a:pt x="2537121" y="309666"/>
                  </a:cubicBezTo>
                  <a:lnTo>
                    <a:pt x="2596640" y="419321"/>
                  </a:lnTo>
                  <a:lnTo>
                    <a:pt x="2602905" y="411727"/>
                  </a:lnTo>
                  <a:cubicBezTo>
                    <a:pt x="2673576" y="341056"/>
                    <a:pt x="2771208" y="297345"/>
                    <a:pt x="2879048" y="297345"/>
                  </a:cubicBezTo>
                  <a:cubicBezTo>
                    <a:pt x="3067769" y="297345"/>
                    <a:pt x="3225224" y="431210"/>
                    <a:pt x="3261639" y="609166"/>
                  </a:cubicBezTo>
                  <a:lnTo>
                    <a:pt x="3268062" y="672885"/>
                  </a:lnTo>
                  <a:lnTo>
                    <a:pt x="3316027" y="662260"/>
                  </a:lnTo>
                  <a:cubicBezTo>
                    <a:pt x="3351654" y="657058"/>
                    <a:pt x="3388541" y="654326"/>
                    <a:pt x="3426322" y="654326"/>
                  </a:cubicBezTo>
                  <a:cubicBezTo>
                    <a:pt x="3728573" y="654326"/>
                    <a:pt x="3973596" y="829170"/>
                    <a:pt x="3973596" y="1044851"/>
                  </a:cubicBezTo>
                  <a:cubicBezTo>
                    <a:pt x="3973596" y="1260532"/>
                    <a:pt x="3728573" y="1435376"/>
                    <a:pt x="3426322" y="1435376"/>
                  </a:cubicBezTo>
                  <a:cubicBezTo>
                    <a:pt x="3312978" y="1435376"/>
                    <a:pt x="3207682" y="1410789"/>
                    <a:pt x="3120336" y="1368681"/>
                  </a:cubicBezTo>
                  <a:lnTo>
                    <a:pt x="3065917" y="1336641"/>
                  </a:lnTo>
                  <a:lnTo>
                    <a:pt x="3060829" y="1370354"/>
                  </a:lnTo>
                  <a:cubicBezTo>
                    <a:pt x="2993280" y="1590864"/>
                    <a:pt x="2701201" y="1756740"/>
                    <a:pt x="2351125" y="1756740"/>
                  </a:cubicBezTo>
                  <a:cubicBezTo>
                    <a:pt x="2088568" y="1756740"/>
                    <a:pt x="1858635" y="1663435"/>
                    <a:pt x="1731580" y="1523755"/>
                  </a:cubicBezTo>
                  <a:lnTo>
                    <a:pt x="1724686" y="1514481"/>
                  </a:lnTo>
                  <a:lnTo>
                    <a:pt x="1712498" y="1549293"/>
                  </a:lnTo>
                  <a:cubicBezTo>
                    <a:pt x="1641801" y="1697485"/>
                    <a:pt x="1476297" y="1801466"/>
                    <a:pt x="1283400" y="1801466"/>
                  </a:cubicBezTo>
                  <a:cubicBezTo>
                    <a:pt x="1058354" y="1801466"/>
                    <a:pt x="870591" y="1659936"/>
                    <a:pt x="827167" y="1471790"/>
                  </a:cubicBezTo>
                  <a:lnTo>
                    <a:pt x="823474" y="1439308"/>
                  </a:lnTo>
                  <a:lnTo>
                    <a:pt x="794990" y="1465281"/>
                  </a:lnTo>
                  <a:cubicBezTo>
                    <a:pt x="710716" y="1528682"/>
                    <a:pt x="594292" y="1567897"/>
                    <a:pt x="465694" y="1567897"/>
                  </a:cubicBezTo>
                  <a:cubicBezTo>
                    <a:pt x="208498" y="1567897"/>
                    <a:pt x="0" y="1411038"/>
                    <a:pt x="0" y="1217542"/>
                  </a:cubicBezTo>
                  <a:cubicBezTo>
                    <a:pt x="0" y="1024046"/>
                    <a:pt x="208498" y="867187"/>
                    <a:pt x="465694" y="867187"/>
                  </a:cubicBezTo>
                  <a:cubicBezTo>
                    <a:pt x="529993" y="867187"/>
                    <a:pt x="591248" y="876991"/>
                    <a:pt x="646963" y="894720"/>
                  </a:cubicBezTo>
                  <a:lnTo>
                    <a:pt x="692529" y="913327"/>
                  </a:lnTo>
                  <a:lnTo>
                    <a:pt x="679602" y="851452"/>
                  </a:lnTo>
                  <a:cubicBezTo>
                    <a:pt x="679602" y="657956"/>
                    <a:pt x="841927" y="501097"/>
                    <a:pt x="1042166" y="501097"/>
                  </a:cubicBezTo>
                  <a:cubicBezTo>
                    <a:pt x="1117256" y="501097"/>
                    <a:pt x="1187014" y="523155"/>
                    <a:pt x="1244879" y="560932"/>
                  </a:cubicBezTo>
                  <a:lnTo>
                    <a:pt x="1264986" y="576963"/>
                  </a:lnTo>
                  <a:lnTo>
                    <a:pt x="1266614" y="560814"/>
                  </a:lnTo>
                  <a:cubicBezTo>
                    <a:pt x="1332107" y="240759"/>
                    <a:pt x="1615292" y="0"/>
                    <a:pt x="1954709" y="0"/>
                  </a:cubicBezTo>
                  <a:close/>
                </a:path>
              </a:pathLst>
            </a:custGeom>
            <a:solidFill>
              <a:schemeClr val="bg1"/>
            </a:solidFill>
            <a:ln>
              <a:solidFill>
                <a:srgbClr val="CE2C8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828800">
                <a:buClr>
                  <a:srgbClr val="000000"/>
                </a:buClr>
                <a:defRPr/>
              </a:pPr>
              <a:endParaRPr lang="id-ID" sz="2200" kern="0">
                <a:solidFill>
                  <a:schemeClr val="tx1"/>
                </a:solidFill>
                <a:latin typeface="Arial" panose="020B0604020202020204" pitchFamily="34" charset="0"/>
                <a:cs typeface="Arial" panose="020B0604020202020204" pitchFamily="34" charset="0"/>
                <a:sym typeface="Arial"/>
              </a:endParaRPr>
            </a:p>
          </p:txBody>
        </p:sp>
        <p:sp>
          <p:nvSpPr>
            <p:cNvPr id="10" name="Google Shape;1984;p32">
              <a:extLst>
                <a:ext uri="{FF2B5EF4-FFF2-40B4-BE49-F238E27FC236}">
                  <a16:creationId xmlns:a16="http://schemas.microsoft.com/office/drawing/2014/main" id="{DBF559C2-10D4-447C-AB35-4F207B8BA91A}"/>
                </a:ext>
              </a:extLst>
            </p:cNvPr>
            <p:cNvSpPr txBox="1">
              <a:spLocks/>
            </p:cNvSpPr>
            <p:nvPr/>
          </p:nvSpPr>
          <p:spPr>
            <a:xfrm rot="19720554">
              <a:off x="1269320" y="2236369"/>
              <a:ext cx="4876418" cy="725652"/>
            </a:xfrm>
            <a:prstGeom prst="rect">
              <a:avLst/>
            </a:prstGeom>
          </p:spPr>
          <p:txBody>
            <a:bodyPr spcFirstLastPara="1" vert="horz" wrap="square" lIns="182850" tIns="182850" rIns="182850" bIns="182850" rtlCol="0" anchor="ctr" anchorCtr="0">
              <a:noAutofit/>
              <a:scene3d>
                <a:camera prst="orthographicFront"/>
                <a:lightRig rig="soft" dir="t">
                  <a:rot lat="0" lon="0" rev="15600000"/>
                </a:lightRig>
              </a:scene3d>
              <a:sp3d extrusionH="57150" prstMaterial="softEdge">
                <a:bevelT w="25400" h="38100"/>
              </a:sp3d>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defTabSz="1371600">
                <a:defRPr/>
              </a:pPr>
              <a:r>
                <a:rPr lang="en-US" sz="5600" b="1" dirty="0" err="1">
                  <a:ln/>
                  <a:latin typeface="Arial" panose="020B0604020202020204" pitchFamily="34" charset="0"/>
                  <a:cs typeface="Arial" panose="020B0604020202020204" pitchFamily="34" charset="0"/>
                  <a:sym typeface="Arial"/>
                </a:rPr>
                <a:t>Em</a:t>
              </a:r>
              <a:r>
                <a:rPr lang="en-US" sz="5600" b="1" dirty="0">
                  <a:ln/>
                  <a:latin typeface="Arial" panose="020B0604020202020204" pitchFamily="34" charset="0"/>
                  <a:cs typeface="Arial" panose="020B0604020202020204" pitchFamily="34" charset="0"/>
                  <a:sym typeface="Arial"/>
                </a:rPr>
                <a:t> </a:t>
              </a:r>
              <a:r>
                <a:rPr lang="en-US" sz="5600" b="1" dirty="0" err="1">
                  <a:ln/>
                  <a:latin typeface="Arial" panose="020B0604020202020204" pitchFamily="34" charset="0"/>
                  <a:cs typeface="Arial" panose="020B0604020202020204" pitchFamily="34" charset="0"/>
                  <a:sym typeface="Arial"/>
                </a:rPr>
                <a:t>sẽ</a:t>
              </a:r>
              <a:r>
                <a:rPr lang="en-US" sz="5600" b="1" dirty="0">
                  <a:ln/>
                  <a:latin typeface="Arial" panose="020B0604020202020204" pitchFamily="34" charset="0"/>
                  <a:cs typeface="Arial" panose="020B0604020202020204" pitchFamily="34" charset="0"/>
                  <a:sym typeface="Arial"/>
                </a:rPr>
                <a:t> </a:t>
              </a:r>
              <a:r>
                <a:rPr lang="en-US" sz="5600" b="1" dirty="0" err="1">
                  <a:ln/>
                  <a:latin typeface="Arial" panose="020B0604020202020204" pitchFamily="34" charset="0"/>
                  <a:cs typeface="Arial" panose="020B0604020202020204" pitchFamily="34" charset="0"/>
                  <a:sym typeface="Arial"/>
                </a:rPr>
                <a:t>làm</a:t>
              </a:r>
              <a:r>
                <a:rPr lang="en-US" sz="5600" b="1" dirty="0">
                  <a:ln/>
                  <a:latin typeface="Arial" panose="020B0604020202020204" pitchFamily="34" charset="0"/>
                  <a:cs typeface="Arial" panose="020B0604020202020204" pitchFamily="34" charset="0"/>
                  <a:sym typeface="Arial"/>
                </a:rPr>
                <a:t> </a:t>
              </a:r>
              <a:r>
                <a:rPr lang="en-US" sz="5600" b="1" dirty="0" err="1">
                  <a:ln/>
                  <a:latin typeface="Arial" panose="020B0604020202020204" pitchFamily="34" charset="0"/>
                  <a:cs typeface="Arial" panose="020B0604020202020204" pitchFamily="34" charset="0"/>
                  <a:sym typeface="Arial"/>
                </a:rPr>
                <a:t>gì</a:t>
              </a:r>
              <a:r>
                <a:rPr lang="en-US" sz="5600" b="1" dirty="0">
                  <a:ln/>
                  <a:latin typeface="Arial" panose="020B0604020202020204" pitchFamily="34" charset="0"/>
                  <a:cs typeface="Arial" panose="020B0604020202020204" pitchFamily="34" charset="0"/>
                  <a:sym typeface="Arial"/>
                </a:rPr>
                <a:t> </a:t>
              </a:r>
              <a:r>
                <a:rPr lang="en-US" sz="5600" b="1" dirty="0" err="1">
                  <a:ln/>
                  <a:latin typeface="Arial" panose="020B0604020202020204" pitchFamily="34" charset="0"/>
                  <a:cs typeface="Arial" panose="020B0604020202020204" pitchFamily="34" charset="0"/>
                  <a:sym typeface="Arial"/>
                </a:rPr>
                <a:t>khi</a:t>
              </a:r>
              <a:r>
                <a:rPr lang="en-US" sz="5600" b="1" dirty="0">
                  <a:ln/>
                  <a:latin typeface="Arial" panose="020B0604020202020204" pitchFamily="34" charset="0"/>
                  <a:cs typeface="Arial" panose="020B0604020202020204" pitchFamily="34" charset="0"/>
                  <a:sym typeface="Arial"/>
                </a:rPr>
                <a:t> </a:t>
              </a:r>
              <a:r>
                <a:rPr lang="en-US" sz="5600" b="1" dirty="0" err="1">
                  <a:ln/>
                  <a:latin typeface="Arial" panose="020B0604020202020204" pitchFamily="34" charset="0"/>
                  <a:cs typeface="Arial" panose="020B0604020202020204" pitchFamily="34" charset="0"/>
                  <a:sym typeface="Arial"/>
                </a:rPr>
                <a:t>nhặt</a:t>
              </a:r>
              <a:r>
                <a:rPr lang="en-US" sz="5600" b="1" dirty="0">
                  <a:ln/>
                  <a:latin typeface="Arial" panose="020B0604020202020204" pitchFamily="34" charset="0"/>
                  <a:cs typeface="Arial" panose="020B0604020202020204" pitchFamily="34" charset="0"/>
                  <a:sym typeface="Arial"/>
                </a:rPr>
                <a:t> đ</a:t>
              </a:r>
              <a:r>
                <a:rPr lang="vi-VN" sz="5600" b="1" dirty="0">
                  <a:ln/>
                  <a:latin typeface="Arial" panose="020B0604020202020204" pitchFamily="34" charset="0"/>
                  <a:cs typeface="Arial" panose="020B0604020202020204" pitchFamily="34" charset="0"/>
                  <a:sym typeface="Arial"/>
                </a:rPr>
                <a:t>ư</a:t>
              </a:r>
              <a:r>
                <a:rPr lang="en-US" sz="5600" b="1" dirty="0" err="1">
                  <a:ln/>
                  <a:latin typeface="Arial" panose="020B0604020202020204" pitchFamily="34" charset="0"/>
                  <a:cs typeface="Arial" panose="020B0604020202020204" pitchFamily="34" charset="0"/>
                </a:rPr>
                <a:t>ợc</a:t>
              </a:r>
              <a:r>
                <a:rPr lang="en-US" sz="5600" b="1" dirty="0">
                  <a:ln/>
                  <a:latin typeface="Arial" panose="020B0604020202020204" pitchFamily="34" charset="0"/>
                  <a:cs typeface="Arial" panose="020B0604020202020204" pitchFamily="34" charset="0"/>
                </a:rPr>
                <a:t> </a:t>
              </a:r>
              <a:r>
                <a:rPr lang="en-US" sz="5600" b="1" dirty="0" err="1">
                  <a:ln/>
                  <a:latin typeface="Arial" panose="020B0604020202020204" pitchFamily="34" charset="0"/>
                  <a:cs typeface="Arial" panose="020B0604020202020204" pitchFamily="34" charset="0"/>
                </a:rPr>
                <a:t>một</a:t>
              </a:r>
              <a:r>
                <a:rPr lang="en-US" sz="5600" b="1" dirty="0">
                  <a:ln/>
                  <a:latin typeface="Arial" panose="020B0604020202020204" pitchFamily="34" charset="0"/>
                  <a:cs typeface="Arial" panose="020B0604020202020204" pitchFamily="34" charset="0"/>
                </a:rPr>
                <a:t> </a:t>
              </a:r>
              <a:r>
                <a:rPr lang="en-US" sz="5600" b="1" dirty="0" err="1">
                  <a:ln/>
                  <a:latin typeface="Arial" panose="020B0604020202020204" pitchFamily="34" charset="0"/>
                  <a:cs typeface="Arial" panose="020B0604020202020204" pitchFamily="34" charset="0"/>
                </a:rPr>
                <a:t>chiếc</a:t>
              </a:r>
              <a:r>
                <a:rPr lang="en-US" sz="5600" b="1" dirty="0">
                  <a:ln/>
                  <a:latin typeface="Arial" panose="020B0604020202020204" pitchFamily="34" charset="0"/>
                  <a:cs typeface="Arial" panose="020B0604020202020204" pitchFamily="34" charset="0"/>
                </a:rPr>
                <a:t> </a:t>
              </a:r>
              <a:r>
                <a:rPr lang="en-US" sz="5600" b="1" dirty="0" err="1">
                  <a:ln/>
                  <a:latin typeface="Arial" panose="020B0604020202020204" pitchFamily="34" charset="0"/>
                  <a:cs typeface="Arial" panose="020B0604020202020204" pitchFamily="34" charset="0"/>
                </a:rPr>
                <a:t>ví</a:t>
              </a:r>
              <a:r>
                <a:rPr lang="en-US" sz="5600" b="1" dirty="0">
                  <a:ln/>
                  <a:latin typeface="Arial" panose="020B0604020202020204" pitchFamily="34" charset="0"/>
                  <a:cs typeface="Arial" panose="020B0604020202020204" pitchFamily="34" charset="0"/>
                </a:rPr>
                <a:t> </a:t>
              </a:r>
              <a:r>
                <a:rPr lang="en-US" sz="5600" b="1" dirty="0" err="1">
                  <a:ln/>
                  <a:latin typeface="Arial" panose="020B0604020202020204" pitchFamily="34" charset="0"/>
                  <a:cs typeface="Arial" panose="020B0604020202020204" pitchFamily="34" charset="0"/>
                </a:rPr>
                <a:t>bên</a:t>
              </a:r>
              <a:r>
                <a:rPr lang="en-US" sz="5600" b="1" dirty="0">
                  <a:ln/>
                  <a:latin typeface="Arial" panose="020B0604020202020204" pitchFamily="34" charset="0"/>
                  <a:cs typeface="Arial" panose="020B0604020202020204" pitchFamily="34" charset="0"/>
                </a:rPr>
                <a:t> </a:t>
              </a:r>
              <a:r>
                <a:rPr lang="en-US" sz="5600" b="1" dirty="0" err="1">
                  <a:ln/>
                  <a:latin typeface="Arial" panose="020B0604020202020204" pitchFamily="34" charset="0"/>
                  <a:cs typeface="Arial" panose="020B0604020202020204" pitchFamily="34" charset="0"/>
                </a:rPr>
                <a:t>trong</a:t>
              </a:r>
              <a:r>
                <a:rPr lang="en-US" sz="5600" b="1" dirty="0">
                  <a:ln/>
                  <a:latin typeface="Arial" panose="020B0604020202020204" pitchFamily="34" charset="0"/>
                  <a:cs typeface="Arial" panose="020B0604020202020204" pitchFamily="34" charset="0"/>
                </a:rPr>
                <a:t> </a:t>
              </a:r>
              <a:r>
                <a:rPr lang="en-US" sz="5600" b="1" dirty="0" err="1">
                  <a:ln/>
                  <a:latin typeface="Arial" panose="020B0604020202020204" pitchFamily="34" charset="0"/>
                  <a:cs typeface="Arial" panose="020B0604020202020204" pitchFamily="34" charset="0"/>
                </a:rPr>
                <a:t>rất</a:t>
              </a:r>
              <a:r>
                <a:rPr lang="en-US" sz="5600" b="1" dirty="0">
                  <a:ln/>
                  <a:latin typeface="Arial" panose="020B0604020202020204" pitchFamily="34" charset="0"/>
                  <a:cs typeface="Arial" panose="020B0604020202020204" pitchFamily="34" charset="0"/>
                </a:rPr>
                <a:t> </a:t>
              </a:r>
              <a:r>
                <a:rPr lang="en-US" sz="5600" b="1" dirty="0" err="1">
                  <a:ln/>
                  <a:latin typeface="Arial" panose="020B0604020202020204" pitchFamily="34" charset="0"/>
                  <a:cs typeface="Arial" panose="020B0604020202020204" pitchFamily="34" charset="0"/>
                </a:rPr>
                <a:t>nhiều</a:t>
              </a:r>
              <a:r>
                <a:rPr lang="en-US" sz="5600" b="1" dirty="0">
                  <a:ln/>
                  <a:latin typeface="Arial" panose="020B0604020202020204" pitchFamily="34" charset="0"/>
                  <a:cs typeface="Arial" panose="020B0604020202020204" pitchFamily="34" charset="0"/>
                </a:rPr>
                <a:t> </a:t>
              </a:r>
              <a:r>
                <a:rPr lang="en-US" sz="5600" b="1" dirty="0" err="1">
                  <a:ln/>
                  <a:latin typeface="Arial" panose="020B0604020202020204" pitchFamily="34" charset="0"/>
                  <a:cs typeface="Arial" panose="020B0604020202020204" pitchFamily="34" charset="0"/>
                </a:rPr>
                <a:t>tiền</a:t>
              </a:r>
              <a:r>
                <a:rPr lang="en-US" sz="5600" b="1" dirty="0">
                  <a:ln/>
                  <a:latin typeface="Arial" panose="020B0604020202020204" pitchFamily="34" charset="0"/>
                  <a:cs typeface="Arial" panose="020B0604020202020204" pitchFamily="34" charset="0"/>
                </a:rPr>
                <a:t>?</a:t>
              </a:r>
              <a:endParaRPr lang="en-US" sz="5600" b="1" dirty="0">
                <a:ln/>
                <a:latin typeface="Arial" panose="020B0604020202020204" pitchFamily="34" charset="0"/>
                <a:cs typeface="Arial" panose="020B0604020202020204" pitchFamily="34" charset="0"/>
                <a:sym typeface="Arial"/>
              </a:endParaRPr>
            </a:p>
            <a:p>
              <a:pPr defTabSz="1371600">
                <a:defRPr/>
              </a:pPr>
              <a:r>
                <a:rPr lang="vi-VN" sz="5600" b="1" dirty="0">
                  <a:ln/>
                  <a:solidFill>
                    <a:srgbClr val="FF0000"/>
                  </a:solidFill>
                  <a:latin typeface="Arial" panose="020B0604020202020204" pitchFamily="34" charset="0"/>
                  <a:cs typeface="Arial" panose="020B0604020202020204" pitchFamily="34" charset="0"/>
                  <a:sym typeface="Arial"/>
                </a:rPr>
                <a:t> </a:t>
              </a:r>
            </a:p>
          </p:txBody>
        </p:sp>
      </p:grpSp>
      <p:pic>
        <p:nvPicPr>
          <p:cNvPr id="11" name="Picture 6" descr="Question Mark Gif posted by John Simpson">
            <a:extLst>
              <a:ext uri="{FF2B5EF4-FFF2-40B4-BE49-F238E27FC236}">
                <a16:creationId xmlns:a16="http://schemas.microsoft.com/office/drawing/2014/main" id="{C12B84C2-153E-4CA9-8085-8EF094E974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0" y="6286500"/>
            <a:ext cx="4663440" cy="367709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9E279ECC-607F-4467-A54C-B4BFB1F33A4F}"/>
              </a:ext>
            </a:extLst>
          </p:cNvPr>
          <p:cNvSpPr/>
          <p:nvPr/>
        </p:nvSpPr>
        <p:spPr>
          <a:xfrm>
            <a:off x="-18691122" y="1205977"/>
            <a:ext cx="5892304" cy="3670898"/>
          </a:xfrm>
          <a:prstGeom prst="rect">
            <a:avLst/>
          </a:prstGeom>
          <a:solidFill>
            <a:srgbClr val="E6E6E6"/>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algn="ctr"/>
            <a:r>
              <a:rPr lang="en-US" sz="6400">
                <a:solidFill>
                  <a:srgbClr val="E6E6E6"/>
                </a:solidFill>
              </a:rPr>
              <a:t>PPT LH5</a:t>
            </a:r>
          </a:p>
        </p:txBody>
      </p:sp>
    </p:spTree>
    <p:extLst>
      <p:ext uri="{BB962C8B-B14F-4D97-AF65-F5344CB8AC3E}">
        <p14:creationId xmlns:p14="http://schemas.microsoft.com/office/powerpoint/2010/main" val="42342892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1EBB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5071"/>
          <a:stretch>
            <a:fillRect/>
          </a:stretch>
        </p:blipFill>
        <p:spPr>
          <a:xfrm rot="-10800000">
            <a:off x="13729131" y="0"/>
            <a:ext cx="4558869" cy="10287000"/>
          </a:xfrm>
          <a:prstGeom prst="rect">
            <a:avLst/>
          </a:prstGeom>
        </p:spPr>
      </p:pic>
      <p:grpSp>
        <p:nvGrpSpPr>
          <p:cNvPr id="4" name="Group 4"/>
          <p:cNvGrpSpPr/>
          <p:nvPr/>
        </p:nvGrpSpPr>
        <p:grpSpPr>
          <a:xfrm>
            <a:off x="2722625" y="715554"/>
            <a:ext cx="12698827" cy="6205757"/>
            <a:chOff x="0" y="0"/>
            <a:chExt cx="11734158" cy="5952369"/>
          </a:xfrm>
        </p:grpSpPr>
        <p:sp>
          <p:nvSpPr>
            <p:cNvPr id="5" name="Freeform 5"/>
            <p:cNvSpPr/>
            <p:nvPr/>
          </p:nvSpPr>
          <p:spPr>
            <a:xfrm>
              <a:off x="10160" y="16510"/>
              <a:ext cx="11711298" cy="5924429"/>
            </a:xfrm>
            <a:custGeom>
              <a:avLst/>
              <a:gdLst/>
              <a:ahLst/>
              <a:cxnLst/>
              <a:rect l="l" t="t" r="r" b="b"/>
              <a:pathLst>
                <a:path w="11711298" h="5924429">
                  <a:moveTo>
                    <a:pt x="11711298" y="5924429"/>
                  </a:moveTo>
                  <a:lnTo>
                    <a:pt x="0" y="5916809"/>
                  </a:lnTo>
                  <a:lnTo>
                    <a:pt x="0" y="2067974"/>
                  </a:lnTo>
                  <a:lnTo>
                    <a:pt x="17780" y="19050"/>
                  </a:lnTo>
                  <a:lnTo>
                    <a:pt x="5838314" y="0"/>
                  </a:lnTo>
                  <a:lnTo>
                    <a:pt x="11692248" y="5080"/>
                  </a:lnTo>
                  <a:close/>
                </a:path>
              </a:pathLst>
            </a:custGeom>
            <a:solidFill>
              <a:srgbClr val="FFFFFF"/>
            </a:solidFill>
          </p:spPr>
        </p:sp>
        <p:sp>
          <p:nvSpPr>
            <p:cNvPr id="6" name="Freeform 6"/>
            <p:cNvSpPr/>
            <p:nvPr/>
          </p:nvSpPr>
          <p:spPr>
            <a:xfrm>
              <a:off x="-3810" y="0"/>
              <a:ext cx="11740508" cy="5951099"/>
            </a:xfrm>
            <a:custGeom>
              <a:avLst/>
              <a:gdLst/>
              <a:ahLst/>
              <a:cxnLst/>
              <a:rect l="l" t="t" r="r" b="b"/>
              <a:pathLst>
                <a:path w="11740508" h="5951099">
                  <a:moveTo>
                    <a:pt x="11706218" y="21590"/>
                  </a:moveTo>
                  <a:cubicBezTo>
                    <a:pt x="11707489" y="34290"/>
                    <a:pt x="11707489" y="44450"/>
                    <a:pt x="11708758" y="54610"/>
                  </a:cubicBezTo>
                  <a:cubicBezTo>
                    <a:pt x="11711298" y="154472"/>
                    <a:pt x="11712568" y="285004"/>
                    <a:pt x="11715108" y="410875"/>
                  </a:cubicBezTo>
                  <a:cubicBezTo>
                    <a:pt x="11715108" y="592687"/>
                    <a:pt x="11727808" y="4177661"/>
                    <a:pt x="11734158" y="4359473"/>
                  </a:cubicBezTo>
                  <a:cubicBezTo>
                    <a:pt x="11740508" y="4634523"/>
                    <a:pt x="11736698" y="4914235"/>
                    <a:pt x="11736698" y="5189284"/>
                  </a:cubicBezTo>
                  <a:cubicBezTo>
                    <a:pt x="11736698" y="5431701"/>
                    <a:pt x="11737968" y="5655471"/>
                    <a:pt x="11739239" y="5890139"/>
                  </a:cubicBezTo>
                  <a:cubicBezTo>
                    <a:pt x="11739239" y="5911729"/>
                    <a:pt x="11739239" y="5925699"/>
                    <a:pt x="11739239" y="5949829"/>
                  </a:cubicBezTo>
                  <a:cubicBezTo>
                    <a:pt x="11716378" y="5949829"/>
                    <a:pt x="11696058" y="5951099"/>
                    <a:pt x="11643219" y="5949829"/>
                  </a:cubicBezTo>
                  <a:cubicBezTo>
                    <a:pt x="11043838" y="5944749"/>
                    <a:pt x="10435237" y="5951099"/>
                    <a:pt x="9835857" y="5946019"/>
                  </a:cubicBezTo>
                  <a:cubicBezTo>
                    <a:pt x="9476229" y="5942209"/>
                    <a:pt x="9125822" y="5944749"/>
                    <a:pt x="8766194" y="5942209"/>
                  </a:cubicBezTo>
                  <a:cubicBezTo>
                    <a:pt x="8600212" y="5940939"/>
                    <a:pt x="8434230" y="5939669"/>
                    <a:pt x="8268247" y="5938399"/>
                  </a:cubicBezTo>
                  <a:cubicBezTo>
                    <a:pt x="8166813" y="5938399"/>
                    <a:pt x="8074601" y="5939669"/>
                    <a:pt x="7973168" y="5939669"/>
                  </a:cubicBezTo>
                  <a:cubicBezTo>
                    <a:pt x="7714973" y="5938399"/>
                    <a:pt x="7004938" y="5939669"/>
                    <a:pt x="6746743" y="5938399"/>
                  </a:cubicBezTo>
                  <a:cubicBezTo>
                    <a:pt x="6562319" y="5937129"/>
                    <a:pt x="2873826" y="5946019"/>
                    <a:pt x="2689401" y="5944749"/>
                  </a:cubicBezTo>
                  <a:cubicBezTo>
                    <a:pt x="2643295" y="5944749"/>
                    <a:pt x="2587967" y="5946019"/>
                    <a:pt x="2541861" y="5946019"/>
                  </a:cubicBezTo>
                  <a:cubicBezTo>
                    <a:pt x="2431206" y="5946019"/>
                    <a:pt x="2329773" y="5947289"/>
                    <a:pt x="2219118" y="5947289"/>
                  </a:cubicBezTo>
                  <a:cubicBezTo>
                    <a:pt x="1942481" y="5947289"/>
                    <a:pt x="1675065" y="5946019"/>
                    <a:pt x="1398428" y="5944749"/>
                  </a:cubicBezTo>
                  <a:cubicBezTo>
                    <a:pt x="1232446" y="5943479"/>
                    <a:pt x="1066464" y="5942209"/>
                    <a:pt x="909703" y="5940939"/>
                  </a:cubicBezTo>
                  <a:cubicBezTo>
                    <a:pt x="614623" y="5939669"/>
                    <a:pt x="319544" y="5938399"/>
                    <a:pt x="48260" y="5938399"/>
                  </a:cubicBezTo>
                  <a:cubicBezTo>
                    <a:pt x="38100" y="5938399"/>
                    <a:pt x="29210" y="5938399"/>
                    <a:pt x="19050" y="5937129"/>
                  </a:cubicBezTo>
                  <a:cubicBezTo>
                    <a:pt x="10160" y="5935859"/>
                    <a:pt x="5080" y="5929509"/>
                    <a:pt x="7620" y="5920619"/>
                  </a:cubicBezTo>
                  <a:cubicBezTo>
                    <a:pt x="16510" y="5888564"/>
                    <a:pt x="12700" y="5772017"/>
                    <a:pt x="11430" y="5650809"/>
                  </a:cubicBezTo>
                  <a:cubicBezTo>
                    <a:pt x="10160" y="5403730"/>
                    <a:pt x="6350" y="5161313"/>
                    <a:pt x="7620" y="4914235"/>
                  </a:cubicBezTo>
                  <a:cubicBezTo>
                    <a:pt x="5080" y="4606552"/>
                    <a:pt x="0" y="797809"/>
                    <a:pt x="7620" y="485464"/>
                  </a:cubicBezTo>
                  <a:cubicBezTo>
                    <a:pt x="8890" y="424860"/>
                    <a:pt x="7620" y="359594"/>
                    <a:pt x="8890" y="298990"/>
                  </a:cubicBezTo>
                  <a:cubicBezTo>
                    <a:pt x="10160" y="201091"/>
                    <a:pt x="12700" y="93868"/>
                    <a:pt x="13970" y="44450"/>
                  </a:cubicBezTo>
                  <a:cubicBezTo>
                    <a:pt x="13970" y="41910"/>
                    <a:pt x="15240" y="39370"/>
                    <a:pt x="16510" y="38100"/>
                  </a:cubicBezTo>
                  <a:cubicBezTo>
                    <a:pt x="38100" y="35560"/>
                    <a:pt x="89013" y="30480"/>
                    <a:pt x="236553" y="29210"/>
                  </a:cubicBezTo>
                  <a:cubicBezTo>
                    <a:pt x="485526" y="25400"/>
                    <a:pt x="734500" y="22860"/>
                    <a:pt x="992694" y="20320"/>
                  </a:cubicBezTo>
                  <a:cubicBezTo>
                    <a:pt x="1167897" y="17780"/>
                    <a:pt x="1343101" y="16510"/>
                    <a:pt x="1509083" y="13970"/>
                  </a:cubicBezTo>
                  <a:cubicBezTo>
                    <a:pt x="1675065" y="11430"/>
                    <a:pt x="1850269" y="8890"/>
                    <a:pt x="2016251" y="8890"/>
                  </a:cubicBezTo>
                  <a:cubicBezTo>
                    <a:pt x="2200676" y="7620"/>
                    <a:pt x="2385100" y="10160"/>
                    <a:pt x="2569525" y="8890"/>
                  </a:cubicBezTo>
                  <a:cubicBezTo>
                    <a:pt x="2800056" y="8890"/>
                    <a:pt x="6977274" y="6350"/>
                    <a:pt x="7207805" y="5080"/>
                  </a:cubicBezTo>
                  <a:cubicBezTo>
                    <a:pt x="7429115" y="3810"/>
                    <a:pt x="7650425" y="2540"/>
                    <a:pt x="7880956" y="2540"/>
                  </a:cubicBezTo>
                  <a:cubicBezTo>
                    <a:pt x="8259026" y="1270"/>
                    <a:pt x="8627876" y="0"/>
                    <a:pt x="9005946" y="0"/>
                  </a:cubicBezTo>
                  <a:cubicBezTo>
                    <a:pt x="9162707" y="0"/>
                    <a:pt x="9328689" y="2540"/>
                    <a:pt x="9485450" y="2540"/>
                  </a:cubicBezTo>
                  <a:cubicBezTo>
                    <a:pt x="9918848" y="3810"/>
                    <a:pt x="10361467" y="5080"/>
                    <a:pt x="10794865" y="7620"/>
                  </a:cubicBezTo>
                  <a:cubicBezTo>
                    <a:pt x="11025396" y="8890"/>
                    <a:pt x="11255927" y="12700"/>
                    <a:pt x="11486458" y="16510"/>
                  </a:cubicBezTo>
                  <a:cubicBezTo>
                    <a:pt x="11541785" y="16510"/>
                    <a:pt x="11597112" y="16510"/>
                    <a:pt x="11643219" y="16510"/>
                  </a:cubicBezTo>
                  <a:cubicBezTo>
                    <a:pt x="11687168" y="17780"/>
                    <a:pt x="11696058" y="20320"/>
                    <a:pt x="11706218" y="21590"/>
                  </a:cubicBezTo>
                  <a:close/>
                  <a:moveTo>
                    <a:pt x="11716379" y="5933319"/>
                  </a:moveTo>
                  <a:cubicBezTo>
                    <a:pt x="11717648" y="5916809"/>
                    <a:pt x="11718918" y="5904109"/>
                    <a:pt x="11718918" y="5891409"/>
                  </a:cubicBezTo>
                  <a:cubicBezTo>
                    <a:pt x="11717648" y="5632162"/>
                    <a:pt x="11716379" y="5385083"/>
                    <a:pt x="11716379" y="5119357"/>
                  </a:cubicBezTo>
                  <a:cubicBezTo>
                    <a:pt x="11716379" y="4998148"/>
                    <a:pt x="11718918" y="4876940"/>
                    <a:pt x="11717648" y="4755731"/>
                  </a:cubicBezTo>
                  <a:cubicBezTo>
                    <a:pt x="11717648" y="4643847"/>
                    <a:pt x="11716379" y="4527300"/>
                    <a:pt x="11715108" y="4415415"/>
                  </a:cubicBezTo>
                  <a:cubicBezTo>
                    <a:pt x="11710029" y="4242926"/>
                    <a:pt x="11698598" y="671939"/>
                    <a:pt x="11698598" y="499450"/>
                  </a:cubicBezTo>
                  <a:cubicBezTo>
                    <a:pt x="11696058" y="354932"/>
                    <a:pt x="11693518" y="205753"/>
                    <a:pt x="11690979" y="63500"/>
                  </a:cubicBezTo>
                  <a:cubicBezTo>
                    <a:pt x="11689708" y="44450"/>
                    <a:pt x="11688439" y="43180"/>
                    <a:pt x="11615555" y="41910"/>
                  </a:cubicBezTo>
                  <a:cubicBezTo>
                    <a:pt x="11587891" y="41910"/>
                    <a:pt x="11569449" y="41910"/>
                    <a:pt x="11541786" y="40640"/>
                  </a:cubicBezTo>
                  <a:cubicBezTo>
                    <a:pt x="11311255" y="36830"/>
                    <a:pt x="11071503" y="31750"/>
                    <a:pt x="10840972" y="30480"/>
                  </a:cubicBezTo>
                  <a:cubicBezTo>
                    <a:pt x="10278477" y="26670"/>
                    <a:pt x="9706760" y="25400"/>
                    <a:pt x="9144264" y="22860"/>
                  </a:cubicBezTo>
                  <a:cubicBezTo>
                    <a:pt x="9061273" y="22860"/>
                    <a:pt x="8969061" y="22860"/>
                    <a:pt x="8886070" y="22860"/>
                  </a:cubicBezTo>
                  <a:cubicBezTo>
                    <a:pt x="8747751" y="22860"/>
                    <a:pt x="8609434" y="22860"/>
                    <a:pt x="8480336" y="22860"/>
                  </a:cubicBezTo>
                  <a:cubicBezTo>
                    <a:pt x="8185256" y="22860"/>
                    <a:pt x="7890177" y="22860"/>
                    <a:pt x="7604319" y="24130"/>
                  </a:cubicBezTo>
                  <a:cubicBezTo>
                    <a:pt x="7355345" y="25400"/>
                    <a:pt x="3159684" y="29210"/>
                    <a:pt x="2910711" y="29210"/>
                  </a:cubicBezTo>
                  <a:cubicBezTo>
                    <a:pt x="2504977" y="29210"/>
                    <a:pt x="2099242" y="26670"/>
                    <a:pt x="1693508" y="33020"/>
                  </a:cubicBezTo>
                  <a:cubicBezTo>
                    <a:pt x="1481419" y="36830"/>
                    <a:pt x="1278552" y="36830"/>
                    <a:pt x="1075685" y="38100"/>
                  </a:cubicBezTo>
                  <a:cubicBezTo>
                    <a:pt x="725278" y="41910"/>
                    <a:pt x="374871" y="45720"/>
                    <a:pt x="49530" y="50800"/>
                  </a:cubicBezTo>
                  <a:cubicBezTo>
                    <a:pt x="36830" y="50800"/>
                    <a:pt x="34290" y="53340"/>
                    <a:pt x="33020" y="79882"/>
                  </a:cubicBezTo>
                  <a:cubicBezTo>
                    <a:pt x="31750" y="163796"/>
                    <a:pt x="31750" y="247709"/>
                    <a:pt x="30480" y="331623"/>
                  </a:cubicBezTo>
                  <a:cubicBezTo>
                    <a:pt x="29210" y="471479"/>
                    <a:pt x="26670" y="606673"/>
                    <a:pt x="25400" y="746529"/>
                  </a:cubicBezTo>
                  <a:cubicBezTo>
                    <a:pt x="20320" y="895708"/>
                    <a:pt x="26670" y="4541286"/>
                    <a:pt x="29210" y="4690465"/>
                  </a:cubicBezTo>
                  <a:cubicBezTo>
                    <a:pt x="29210" y="4848969"/>
                    <a:pt x="29210" y="5012134"/>
                    <a:pt x="30480" y="5170637"/>
                  </a:cubicBezTo>
                  <a:cubicBezTo>
                    <a:pt x="30480" y="5287184"/>
                    <a:pt x="33020" y="5403730"/>
                    <a:pt x="33020" y="5520277"/>
                  </a:cubicBezTo>
                  <a:cubicBezTo>
                    <a:pt x="33020" y="5646147"/>
                    <a:pt x="33020" y="5772017"/>
                    <a:pt x="31750" y="5891409"/>
                  </a:cubicBezTo>
                  <a:cubicBezTo>
                    <a:pt x="31750" y="5895219"/>
                    <a:pt x="31750" y="5897759"/>
                    <a:pt x="31750" y="5901569"/>
                  </a:cubicBezTo>
                  <a:cubicBezTo>
                    <a:pt x="31750" y="5911729"/>
                    <a:pt x="35560" y="5915539"/>
                    <a:pt x="44450" y="5915539"/>
                  </a:cubicBezTo>
                  <a:cubicBezTo>
                    <a:pt x="107456" y="5915539"/>
                    <a:pt x="236553" y="5916809"/>
                    <a:pt x="356429" y="5916809"/>
                  </a:cubicBezTo>
                  <a:cubicBezTo>
                    <a:pt x="531632" y="5916809"/>
                    <a:pt x="716057" y="5914269"/>
                    <a:pt x="891260" y="5916809"/>
                  </a:cubicBezTo>
                  <a:cubicBezTo>
                    <a:pt x="1177119" y="5920619"/>
                    <a:pt x="1462977" y="5923159"/>
                    <a:pt x="1748835" y="5921889"/>
                  </a:cubicBezTo>
                  <a:cubicBezTo>
                    <a:pt x="1933260" y="5920619"/>
                    <a:pt x="2108463" y="5923159"/>
                    <a:pt x="2292888" y="5923159"/>
                  </a:cubicBezTo>
                  <a:cubicBezTo>
                    <a:pt x="2560304" y="5923159"/>
                    <a:pt x="2827720" y="5921889"/>
                    <a:pt x="3095135" y="5923159"/>
                  </a:cubicBezTo>
                  <a:cubicBezTo>
                    <a:pt x="3491648" y="5924429"/>
                    <a:pt x="7844070" y="5914269"/>
                    <a:pt x="8249805" y="5916809"/>
                  </a:cubicBezTo>
                  <a:cubicBezTo>
                    <a:pt x="8425008" y="5918079"/>
                    <a:pt x="8600212" y="5919349"/>
                    <a:pt x="8766194" y="5919349"/>
                  </a:cubicBezTo>
                  <a:cubicBezTo>
                    <a:pt x="9070495" y="5921889"/>
                    <a:pt x="9365574" y="5918079"/>
                    <a:pt x="9669875" y="5921889"/>
                  </a:cubicBezTo>
                  <a:cubicBezTo>
                    <a:pt x="9918848" y="5924429"/>
                    <a:pt x="10167821" y="5924429"/>
                    <a:pt x="10416795" y="5926969"/>
                  </a:cubicBezTo>
                  <a:cubicBezTo>
                    <a:pt x="10785644" y="5930779"/>
                    <a:pt x="11154494" y="5933319"/>
                    <a:pt x="11523343" y="5934589"/>
                  </a:cubicBezTo>
                  <a:cubicBezTo>
                    <a:pt x="11661661" y="5934589"/>
                    <a:pt x="11696058" y="5933319"/>
                    <a:pt x="11716379" y="5933319"/>
                  </a:cubicBezTo>
                  <a:close/>
                </a:path>
              </a:pathLst>
            </a:custGeom>
            <a:solidFill>
              <a:srgbClr val="000000"/>
            </a:solidFill>
          </p:spPr>
        </p:sp>
      </p:grpSp>
      <p:sp>
        <p:nvSpPr>
          <p:cNvPr id="8" name="TextBox 8"/>
          <p:cNvSpPr txBox="1"/>
          <p:nvPr/>
        </p:nvSpPr>
        <p:spPr>
          <a:xfrm>
            <a:off x="4155963" y="1604638"/>
            <a:ext cx="9343802" cy="4780668"/>
          </a:xfrm>
          <a:prstGeom prst="rect">
            <a:avLst/>
          </a:prstGeom>
        </p:spPr>
        <p:txBody>
          <a:bodyPr lIns="0" tIns="0" rIns="0" bIns="0" rtlCol="0" anchor="t">
            <a:spAutoFit/>
          </a:bodyPr>
          <a:lstStyle/>
          <a:p>
            <a:pPr marL="0" lvl="0" indent="0" algn="ctr">
              <a:lnSpc>
                <a:spcPct val="150000"/>
              </a:lnSpc>
              <a:spcBef>
                <a:spcPct val="0"/>
              </a:spcBef>
            </a:pPr>
            <a:r>
              <a:rPr lang="en-US" sz="7200" b="1" dirty="0">
                <a:solidFill>
                  <a:srgbClr val="FF0000"/>
                </a:solidFill>
                <a:latin typeface="Arial" panose="020B0604020202020204" pitchFamily="34" charset="0"/>
                <a:cs typeface="Arial" panose="020B0604020202020204" pitchFamily="34" charset="0"/>
              </a:rPr>
              <a:t>NÓI VÀ NGHE</a:t>
            </a:r>
          </a:p>
          <a:p>
            <a:pPr marL="0" lvl="0" indent="0" algn="ctr">
              <a:lnSpc>
                <a:spcPct val="150000"/>
              </a:lnSpc>
              <a:spcBef>
                <a:spcPct val="0"/>
              </a:spcBef>
            </a:pPr>
            <a:r>
              <a:rPr lang="en-US" sz="7200" b="1" dirty="0">
                <a:solidFill>
                  <a:srgbClr val="FF0000"/>
                </a:solidFill>
                <a:latin typeface="Arial" panose="020B0604020202020204" pitchFamily="34" charset="0"/>
                <a:cs typeface="Arial" panose="020B0604020202020204" pitchFamily="34" charset="0"/>
              </a:rPr>
              <a:t>KỂ</a:t>
            </a:r>
            <a:r>
              <a:rPr lang="vi-VN" sz="7200" b="1" dirty="0">
                <a:solidFill>
                  <a:srgbClr val="FF0000"/>
                </a:solidFill>
                <a:latin typeface="Arial" panose="020B0604020202020204" pitchFamily="34" charset="0"/>
                <a:cs typeface="Arial" panose="020B0604020202020204" pitchFamily="34" charset="0"/>
              </a:rPr>
              <a:t> CHUYỆN:</a:t>
            </a:r>
            <a:endParaRPr lang="en-US" sz="7200" b="1" dirty="0">
              <a:solidFill>
                <a:srgbClr val="FF0000"/>
              </a:solidFill>
              <a:latin typeface="Arial" panose="020B0604020202020204" pitchFamily="34" charset="0"/>
              <a:cs typeface="Arial" panose="020B0604020202020204" pitchFamily="34" charset="0"/>
            </a:endParaRPr>
          </a:p>
          <a:p>
            <a:pPr marL="0" lvl="0" indent="0" algn="ctr">
              <a:lnSpc>
                <a:spcPct val="150000"/>
              </a:lnSpc>
              <a:spcBef>
                <a:spcPct val="0"/>
              </a:spcBef>
            </a:pPr>
            <a:r>
              <a:rPr lang="en-US" sz="7200" b="1" u="none" dirty="0">
                <a:solidFill>
                  <a:srgbClr val="FF0000"/>
                </a:solidFill>
                <a:latin typeface="Arial" panose="020B0604020202020204" pitchFamily="34" charset="0"/>
                <a:cs typeface="Arial" panose="020B0604020202020204" pitchFamily="34" charset="0"/>
              </a:rPr>
              <a:t>CHIẾC VÍ</a:t>
            </a:r>
          </a:p>
        </p:txBody>
      </p:sp>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919415" y="169986"/>
            <a:ext cx="2154515" cy="1982154"/>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16537">
            <a:off x="15401610" y="2550196"/>
            <a:ext cx="1901530" cy="1739900"/>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2854736" y="7250764"/>
            <a:ext cx="1556085" cy="1431598"/>
          </a:xfrm>
          <a:prstGeom prst="rect">
            <a:avLst/>
          </a:prstGeom>
        </p:spPr>
      </p:pic>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8783462">
            <a:off x="1812442" y="6015588"/>
            <a:ext cx="1045660" cy="956779"/>
          </a:xfrm>
          <a:prstGeom prst="rect">
            <a:avLst/>
          </a:prstGeom>
        </p:spPr>
      </p:pic>
      <p:pic>
        <p:nvPicPr>
          <p:cNvPr id="16" name="Picture 21">
            <a:extLst>
              <a:ext uri="{FF2B5EF4-FFF2-40B4-BE49-F238E27FC236}">
                <a16:creationId xmlns:a16="http://schemas.microsoft.com/office/drawing/2014/main" id="{181A52E9-30EC-3157-AABC-AE1B65CC19A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293470" y="7250764"/>
            <a:ext cx="7315200" cy="3154680"/>
          </a:xfrm>
          <a:prstGeom prst="rect">
            <a:avLst/>
          </a:prstGeom>
        </p:spPr>
      </p:pic>
      <p:pic>
        <p:nvPicPr>
          <p:cNvPr id="18" name="Picture 3">
            <a:extLst>
              <a:ext uri="{FF2B5EF4-FFF2-40B4-BE49-F238E27FC236}">
                <a16:creationId xmlns:a16="http://schemas.microsoft.com/office/drawing/2014/main" id="{B73A67B8-4CA3-DA3F-2847-381FBF7B834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7321643">
            <a:off x="13953198" y="5786816"/>
            <a:ext cx="3884428" cy="3384308"/>
          </a:xfrm>
          <a:prstGeom prst="rect">
            <a:avLst/>
          </a:prstGeom>
        </p:spPr>
      </p:pic>
      <p:pic>
        <p:nvPicPr>
          <p:cNvPr id="3" name="Picture 3"/>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4197219">
            <a:off x="322904" y="712695"/>
            <a:ext cx="3896140" cy="3394512"/>
          </a:xfrm>
          <a:prstGeom prst="rect">
            <a:avLst/>
          </a:prstGeom>
        </p:spPr>
      </p:pic>
    </p:spTree>
    <p:extLst>
      <p:ext uri="{BB962C8B-B14F-4D97-AF65-F5344CB8AC3E}">
        <p14:creationId xmlns:p14="http://schemas.microsoft.com/office/powerpoint/2010/main" val="14152524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5071"/>
          <a:stretch>
            <a:fillRect/>
          </a:stretch>
        </p:blipFill>
        <p:spPr>
          <a:xfrm rot="-10800000">
            <a:off x="13729131" y="0"/>
            <a:ext cx="4558869" cy="10287000"/>
          </a:xfrm>
          <a:prstGeom prst="rect">
            <a:avLst/>
          </a:prstGeom>
        </p:spPr>
      </p:pic>
      <p:grpSp>
        <p:nvGrpSpPr>
          <p:cNvPr id="4" name="Group 4"/>
          <p:cNvGrpSpPr/>
          <p:nvPr/>
        </p:nvGrpSpPr>
        <p:grpSpPr>
          <a:xfrm>
            <a:off x="2722625" y="715554"/>
            <a:ext cx="12698827" cy="6205757"/>
            <a:chOff x="0" y="0"/>
            <a:chExt cx="11734158" cy="5952369"/>
          </a:xfrm>
        </p:grpSpPr>
        <p:sp>
          <p:nvSpPr>
            <p:cNvPr id="5" name="Freeform 5"/>
            <p:cNvSpPr/>
            <p:nvPr/>
          </p:nvSpPr>
          <p:spPr>
            <a:xfrm>
              <a:off x="10160" y="16510"/>
              <a:ext cx="11711298" cy="5924429"/>
            </a:xfrm>
            <a:custGeom>
              <a:avLst/>
              <a:gdLst/>
              <a:ahLst/>
              <a:cxnLst/>
              <a:rect l="l" t="t" r="r" b="b"/>
              <a:pathLst>
                <a:path w="11711298" h="5924429">
                  <a:moveTo>
                    <a:pt x="11711298" y="5924429"/>
                  </a:moveTo>
                  <a:lnTo>
                    <a:pt x="0" y="5916809"/>
                  </a:lnTo>
                  <a:lnTo>
                    <a:pt x="0" y="2067974"/>
                  </a:lnTo>
                  <a:lnTo>
                    <a:pt x="17780" y="19050"/>
                  </a:lnTo>
                  <a:lnTo>
                    <a:pt x="5838314" y="0"/>
                  </a:lnTo>
                  <a:lnTo>
                    <a:pt x="11692248" y="5080"/>
                  </a:lnTo>
                  <a:close/>
                </a:path>
              </a:pathLst>
            </a:custGeom>
            <a:solidFill>
              <a:srgbClr val="FFFFFF"/>
            </a:solidFill>
          </p:spPr>
        </p:sp>
        <p:sp>
          <p:nvSpPr>
            <p:cNvPr id="6" name="Freeform 6"/>
            <p:cNvSpPr/>
            <p:nvPr/>
          </p:nvSpPr>
          <p:spPr>
            <a:xfrm>
              <a:off x="-3810" y="0"/>
              <a:ext cx="11740508" cy="5951099"/>
            </a:xfrm>
            <a:custGeom>
              <a:avLst/>
              <a:gdLst/>
              <a:ahLst/>
              <a:cxnLst/>
              <a:rect l="l" t="t" r="r" b="b"/>
              <a:pathLst>
                <a:path w="11740508" h="5951099">
                  <a:moveTo>
                    <a:pt x="11706218" y="21590"/>
                  </a:moveTo>
                  <a:cubicBezTo>
                    <a:pt x="11707489" y="34290"/>
                    <a:pt x="11707489" y="44450"/>
                    <a:pt x="11708758" y="54610"/>
                  </a:cubicBezTo>
                  <a:cubicBezTo>
                    <a:pt x="11711298" y="154472"/>
                    <a:pt x="11712568" y="285004"/>
                    <a:pt x="11715108" y="410875"/>
                  </a:cubicBezTo>
                  <a:cubicBezTo>
                    <a:pt x="11715108" y="592687"/>
                    <a:pt x="11727808" y="4177661"/>
                    <a:pt x="11734158" y="4359473"/>
                  </a:cubicBezTo>
                  <a:cubicBezTo>
                    <a:pt x="11740508" y="4634523"/>
                    <a:pt x="11736698" y="4914235"/>
                    <a:pt x="11736698" y="5189284"/>
                  </a:cubicBezTo>
                  <a:cubicBezTo>
                    <a:pt x="11736698" y="5431701"/>
                    <a:pt x="11737968" y="5655471"/>
                    <a:pt x="11739239" y="5890139"/>
                  </a:cubicBezTo>
                  <a:cubicBezTo>
                    <a:pt x="11739239" y="5911729"/>
                    <a:pt x="11739239" y="5925699"/>
                    <a:pt x="11739239" y="5949829"/>
                  </a:cubicBezTo>
                  <a:cubicBezTo>
                    <a:pt x="11716378" y="5949829"/>
                    <a:pt x="11696058" y="5951099"/>
                    <a:pt x="11643219" y="5949829"/>
                  </a:cubicBezTo>
                  <a:cubicBezTo>
                    <a:pt x="11043838" y="5944749"/>
                    <a:pt x="10435237" y="5951099"/>
                    <a:pt x="9835857" y="5946019"/>
                  </a:cubicBezTo>
                  <a:cubicBezTo>
                    <a:pt x="9476229" y="5942209"/>
                    <a:pt x="9125822" y="5944749"/>
                    <a:pt x="8766194" y="5942209"/>
                  </a:cubicBezTo>
                  <a:cubicBezTo>
                    <a:pt x="8600212" y="5940939"/>
                    <a:pt x="8434230" y="5939669"/>
                    <a:pt x="8268247" y="5938399"/>
                  </a:cubicBezTo>
                  <a:cubicBezTo>
                    <a:pt x="8166813" y="5938399"/>
                    <a:pt x="8074601" y="5939669"/>
                    <a:pt x="7973168" y="5939669"/>
                  </a:cubicBezTo>
                  <a:cubicBezTo>
                    <a:pt x="7714973" y="5938399"/>
                    <a:pt x="7004938" y="5939669"/>
                    <a:pt x="6746743" y="5938399"/>
                  </a:cubicBezTo>
                  <a:cubicBezTo>
                    <a:pt x="6562319" y="5937129"/>
                    <a:pt x="2873826" y="5946019"/>
                    <a:pt x="2689401" y="5944749"/>
                  </a:cubicBezTo>
                  <a:cubicBezTo>
                    <a:pt x="2643295" y="5944749"/>
                    <a:pt x="2587967" y="5946019"/>
                    <a:pt x="2541861" y="5946019"/>
                  </a:cubicBezTo>
                  <a:cubicBezTo>
                    <a:pt x="2431206" y="5946019"/>
                    <a:pt x="2329773" y="5947289"/>
                    <a:pt x="2219118" y="5947289"/>
                  </a:cubicBezTo>
                  <a:cubicBezTo>
                    <a:pt x="1942481" y="5947289"/>
                    <a:pt x="1675065" y="5946019"/>
                    <a:pt x="1398428" y="5944749"/>
                  </a:cubicBezTo>
                  <a:cubicBezTo>
                    <a:pt x="1232446" y="5943479"/>
                    <a:pt x="1066464" y="5942209"/>
                    <a:pt x="909703" y="5940939"/>
                  </a:cubicBezTo>
                  <a:cubicBezTo>
                    <a:pt x="614623" y="5939669"/>
                    <a:pt x="319544" y="5938399"/>
                    <a:pt x="48260" y="5938399"/>
                  </a:cubicBezTo>
                  <a:cubicBezTo>
                    <a:pt x="38100" y="5938399"/>
                    <a:pt x="29210" y="5938399"/>
                    <a:pt x="19050" y="5937129"/>
                  </a:cubicBezTo>
                  <a:cubicBezTo>
                    <a:pt x="10160" y="5935859"/>
                    <a:pt x="5080" y="5929509"/>
                    <a:pt x="7620" y="5920619"/>
                  </a:cubicBezTo>
                  <a:cubicBezTo>
                    <a:pt x="16510" y="5888564"/>
                    <a:pt x="12700" y="5772017"/>
                    <a:pt x="11430" y="5650809"/>
                  </a:cubicBezTo>
                  <a:cubicBezTo>
                    <a:pt x="10160" y="5403730"/>
                    <a:pt x="6350" y="5161313"/>
                    <a:pt x="7620" y="4914235"/>
                  </a:cubicBezTo>
                  <a:cubicBezTo>
                    <a:pt x="5080" y="4606552"/>
                    <a:pt x="0" y="797809"/>
                    <a:pt x="7620" y="485464"/>
                  </a:cubicBezTo>
                  <a:cubicBezTo>
                    <a:pt x="8890" y="424860"/>
                    <a:pt x="7620" y="359594"/>
                    <a:pt x="8890" y="298990"/>
                  </a:cubicBezTo>
                  <a:cubicBezTo>
                    <a:pt x="10160" y="201091"/>
                    <a:pt x="12700" y="93868"/>
                    <a:pt x="13970" y="44450"/>
                  </a:cubicBezTo>
                  <a:cubicBezTo>
                    <a:pt x="13970" y="41910"/>
                    <a:pt x="15240" y="39370"/>
                    <a:pt x="16510" y="38100"/>
                  </a:cubicBezTo>
                  <a:cubicBezTo>
                    <a:pt x="38100" y="35560"/>
                    <a:pt x="89013" y="30480"/>
                    <a:pt x="236553" y="29210"/>
                  </a:cubicBezTo>
                  <a:cubicBezTo>
                    <a:pt x="485526" y="25400"/>
                    <a:pt x="734500" y="22860"/>
                    <a:pt x="992694" y="20320"/>
                  </a:cubicBezTo>
                  <a:cubicBezTo>
                    <a:pt x="1167897" y="17780"/>
                    <a:pt x="1343101" y="16510"/>
                    <a:pt x="1509083" y="13970"/>
                  </a:cubicBezTo>
                  <a:cubicBezTo>
                    <a:pt x="1675065" y="11430"/>
                    <a:pt x="1850269" y="8890"/>
                    <a:pt x="2016251" y="8890"/>
                  </a:cubicBezTo>
                  <a:cubicBezTo>
                    <a:pt x="2200676" y="7620"/>
                    <a:pt x="2385100" y="10160"/>
                    <a:pt x="2569525" y="8890"/>
                  </a:cubicBezTo>
                  <a:cubicBezTo>
                    <a:pt x="2800056" y="8890"/>
                    <a:pt x="6977274" y="6350"/>
                    <a:pt x="7207805" y="5080"/>
                  </a:cubicBezTo>
                  <a:cubicBezTo>
                    <a:pt x="7429115" y="3810"/>
                    <a:pt x="7650425" y="2540"/>
                    <a:pt x="7880956" y="2540"/>
                  </a:cubicBezTo>
                  <a:cubicBezTo>
                    <a:pt x="8259026" y="1270"/>
                    <a:pt x="8627876" y="0"/>
                    <a:pt x="9005946" y="0"/>
                  </a:cubicBezTo>
                  <a:cubicBezTo>
                    <a:pt x="9162707" y="0"/>
                    <a:pt x="9328689" y="2540"/>
                    <a:pt x="9485450" y="2540"/>
                  </a:cubicBezTo>
                  <a:cubicBezTo>
                    <a:pt x="9918848" y="3810"/>
                    <a:pt x="10361467" y="5080"/>
                    <a:pt x="10794865" y="7620"/>
                  </a:cubicBezTo>
                  <a:cubicBezTo>
                    <a:pt x="11025396" y="8890"/>
                    <a:pt x="11255927" y="12700"/>
                    <a:pt x="11486458" y="16510"/>
                  </a:cubicBezTo>
                  <a:cubicBezTo>
                    <a:pt x="11541785" y="16510"/>
                    <a:pt x="11597112" y="16510"/>
                    <a:pt x="11643219" y="16510"/>
                  </a:cubicBezTo>
                  <a:cubicBezTo>
                    <a:pt x="11687168" y="17780"/>
                    <a:pt x="11696058" y="20320"/>
                    <a:pt x="11706218" y="21590"/>
                  </a:cubicBezTo>
                  <a:close/>
                  <a:moveTo>
                    <a:pt x="11716379" y="5933319"/>
                  </a:moveTo>
                  <a:cubicBezTo>
                    <a:pt x="11717648" y="5916809"/>
                    <a:pt x="11718918" y="5904109"/>
                    <a:pt x="11718918" y="5891409"/>
                  </a:cubicBezTo>
                  <a:cubicBezTo>
                    <a:pt x="11717648" y="5632162"/>
                    <a:pt x="11716379" y="5385083"/>
                    <a:pt x="11716379" y="5119357"/>
                  </a:cubicBezTo>
                  <a:cubicBezTo>
                    <a:pt x="11716379" y="4998148"/>
                    <a:pt x="11718918" y="4876940"/>
                    <a:pt x="11717648" y="4755731"/>
                  </a:cubicBezTo>
                  <a:cubicBezTo>
                    <a:pt x="11717648" y="4643847"/>
                    <a:pt x="11716379" y="4527300"/>
                    <a:pt x="11715108" y="4415415"/>
                  </a:cubicBezTo>
                  <a:cubicBezTo>
                    <a:pt x="11710029" y="4242926"/>
                    <a:pt x="11698598" y="671939"/>
                    <a:pt x="11698598" y="499450"/>
                  </a:cubicBezTo>
                  <a:cubicBezTo>
                    <a:pt x="11696058" y="354932"/>
                    <a:pt x="11693518" y="205753"/>
                    <a:pt x="11690979" y="63500"/>
                  </a:cubicBezTo>
                  <a:cubicBezTo>
                    <a:pt x="11689708" y="44450"/>
                    <a:pt x="11688439" y="43180"/>
                    <a:pt x="11615555" y="41910"/>
                  </a:cubicBezTo>
                  <a:cubicBezTo>
                    <a:pt x="11587891" y="41910"/>
                    <a:pt x="11569449" y="41910"/>
                    <a:pt x="11541786" y="40640"/>
                  </a:cubicBezTo>
                  <a:cubicBezTo>
                    <a:pt x="11311255" y="36830"/>
                    <a:pt x="11071503" y="31750"/>
                    <a:pt x="10840972" y="30480"/>
                  </a:cubicBezTo>
                  <a:cubicBezTo>
                    <a:pt x="10278477" y="26670"/>
                    <a:pt x="9706760" y="25400"/>
                    <a:pt x="9144264" y="22860"/>
                  </a:cubicBezTo>
                  <a:cubicBezTo>
                    <a:pt x="9061273" y="22860"/>
                    <a:pt x="8969061" y="22860"/>
                    <a:pt x="8886070" y="22860"/>
                  </a:cubicBezTo>
                  <a:cubicBezTo>
                    <a:pt x="8747751" y="22860"/>
                    <a:pt x="8609434" y="22860"/>
                    <a:pt x="8480336" y="22860"/>
                  </a:cubicBezTo>
                  <a:cubicBezTo>
                    <a:pt x="8185256" y="22860"/>
                    <a:pt x="7890177" y="22860"/>
                    <a:pt x="7604319" y="24130"/>
                  </a:cubicBezTo>
                  <a:cubicBezTo>
                    <a:pt x="7355345" y="25400"/>
                    <a:pt x="3159684" y="29210"/>
                    <a:pt x="2910711" y="29210"/>
                  </a:cubicBezTo>
                  <a:cubicBezTo>
                    <a:pt x="2504977" y="29210"/>
                    <a:pt x="2099242" y="26670"/>
                    <a:pt x="1693508" y="33020"/>
                  </a:cubicBezTo>
                  <a:cubicBezTo>
                    <a:pt x="1481419" y="36830"/>
                    <a:pt x="1278552" y="36830"/>
                    <a:pt x="1075685" y="38100"/>
                  </a:cubicBezTo>
                  <a:cubicBezTo>
                    <a:pt x="725278" y="41910"/>
                    <a:pt x="374871" y="45720"/>
                    <a:pt x="49530" y="50800"/>
                  </a:cubicBezTo>
                  <a:cubicBezTo>
                    <a:pt x="36830" y="50800"/>
                    <a:pt x="34290" y="53340"/>
                    <a:pt x="33020" y="79882"/>
                  </a:cubicBezTo>
                  <a:cubicBezTo>
                    <a:pt x="31750" y="163796"/>
                    <a:pt x="31750" y="247709"/>
                    <a:pt x="30480" y="331623"/>
                  </a:cubicBezTo>
                  <a:cubicBezTo>
                    <a:pt x="29210" y="471479"/>
                    <a:pt x="26670" y="606673"/>
                    <a:pt x="25400" y="746529"/>
                  </a:cubicBezTo>
                  <a:cubicBezTo>
                    <a:pt x="20320" y="895708"/>
                    <a:pt x="26670" y="4541286"/>
                    <a:pt x="29210" y="4690465"/>
                  </a:cubicBezTo>
                  <a:cubicBezTo>
                    <a:pt x="29210" y="4848969"/>
                    <a:pt x="29210" y="5012134"/>
                    <a:pt x="30480" y="5170637"/>
                  </a:cubicBezTo>
                  <a:cubicBezTo>
                    <a:pt x="30480" y="5287184"/>
                    <a:pt x="33020" y="5403730"/>
                    <a:pt x="33020" y="5520277"/>
                  </a:cubicBezTo>
                  <a:cubicBezTo>
                    <a:pt x="33020" y="5646147"/>
                    <a:pt x="33020" y="5772017"/>
                    <a:pt x="31750" y="5891409"/>
                  </a:cubicBezTo>
                  <a:cubicBezTo>
                    <a:pt x="31750" y="5895219"/>
                    <a:pt x="31750" y="5897759"/>
                    <a:pt x="31750" y="5901569"/>
                  </a:cubicBezTo>
                  <a:cubicBezTo>
                    <a:pt x="31750" y="5911729"/>
                    <a:pt x="35560" y="5915539"/>
                    <a:pt x="44450" y="5915539"/>
                  </a:cubicBezTo>
                  <a:cubicBezTo>
                    <a:pt x="107456" y="5915539"/>
                    <a:pt x="236553" y="5916809"/>
                    <a:pt x="356429" y="5916809"/>
                  </a:cubicBezTo>
                  <a:cubicBezTo>
                    <a:pt x="531632" y="5916809"/>
                    <a:pt x="716057" y="5914269"/>
                    <a:pt x="891260" y="5916809"/>
                  </a:cubicBezTo>
                  <a:cubicBezTo>
                    <a:pt x="1177119" y="5920619"/>
                    <a:pt x="1462977" y="5923159"/>
                    <a:pt x="1748835" y="5921889"/>
                  </a:cubicBezTo>
                  <a:cubicBezTo>
                    <a:pt x="1933260" y="5920619"/>
                    <a:pt x="2108463" y="5923159"/>
                    <a:pt x="2292888" y="5923159"/>
                  </a:cubicBezTo>
                  <a:cubicBezTo>
                    <a:pt x="2560304" y="5923159"/>
                    <a:pt x="2827720" y="5921889"/>
                    <a:pt x="3095135" y="5923159"/>
                  </a:cubicBezTo>
                  <a:cubicBezTo>
                    <a:pt x="3491648" y="5924429"/>
                    <a:pt x="7844070" y="5914269"/>
                    <a:pt x="8249805" y="5916809"/>
                  </a:cubicBezTo>
                  <a:cubicBezTo>
                    <a:pt x="8425008" y="5918079"/>
                    <a:pt x="8600212" y="5919349"/>
                    <a:pt x="8766194" y="5919349"/>
                  </a:cubicBezTo>
                  <a:cubicBezTo>
                    <a:pt x="9070495" y="5921889"/>
                    <a:pt x="9365574" y="5918079"/>
                    <a:pt x="9669875" y="5921889"/>
                  </a:cubicBezTo>
                  <a:cubicBezTo>
                    <a:pt x="9918848" y="5924429"/>
                    <a:pt x="10167821" y="5924429"/>
                    <a:pt x="10416795" y="5926969"/>
                  </a:cubicBezTo>
                  <a:cubicBezTo>
                    <a:pt x="10785644" y="5930779"/>
                    <a:pt x="11154494" y="5933319"/>
                    <a:pt x="11523343" y="5934589"/>
                  </a:cubicBezTo>
                  <a:cubicBezTo>
                    <a:pt x="11661661" y="5934589"/>
                    <a:pt x="11696058" y="5933319"/>
                    <a:pt x="11716379" y="5933319"/>
                  </a:cubicBezTo>
                  <a:close/>
                </a:path>
              </a:pathLst>
            </a:custGeom>
            <a:solidFill>
              <a:srgbClr val="000000"/>
            </a:solidFill>
          </p:spPr>
        </p:sp>
      </p:grpSp>
      <p:sp>
        <p:nvSpPr>
          <p:cNvPr id="8" name="TextBox 8"/>
          <p:cNvSpPr txBox="1"/>
          <p:nvPr/>
        </p:nvSpPr>
        <p:spPr>
          <a:xfrm>
            <a:off x="4279169" y="2409951"/>
            <a:ext cx="9343802" cy="4488793"/>
          </a:xfrm>
          <a:prstGeom prst="rect">
            <a:avLst/>
          </a:prstGeom>
        </p:spPr>
        <p:txBody>
          <a:bodyPr lIns="0" tIns="0" rIns="0" bIns="0" rtlCol="0" anchor="t">
            <a:spAutoFit/>
          </a:bodyPr>
          <a:lstStyle/>
          <a:p>
            <a:r>
              <a:rPr lang="vi-VN" sz="8800" b="1" dirty="0">
                <a:solidFill>
                  <a:srgbClr val="0070C0"/>
                </a:solidFill>
              </a:rPr>
              <a:t>Hoạt động 1: </a:t>
            </a:r>
            <a:r>
              <a:rPr lang="vi-VN" sz="8800" b="1" dirty="0"/>
              <a:t>Nghe kể chuyện</a:t>
            </a:r>
            <a:endParaRPr lang="en-US" sz="8800" dirty="0"/>
          </a:p>
          <a:p>
            <a:pPr marL="0" lvl="0" indent="0" algn="ctr">
              <a:lnSpc>
                <a:spcPct val="150000"/>
              </a:lnSpc>
              <a:spcBef>
                <a:spcPct val="0"/>
              </a:spcBef>
            </a:pPr>
            <a:r>
              <a:rPr lang="en-US" sz="8800" b="1" u="none" dirty="0">
                <a:latin typeface="Arial" panose="020B0604020202020204" pitchFamily="34" charset="0"/>
                <a:cs typeface="Arial" panose="020B0604020202020204" pitchFamily="34" charset="0"/>
              </a:rPr>
              <a:t>CHIẾC VÍ</a:t>
            </a:r>
          </a:p>
        </p:txBody>
      </p:sp>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919415" y="169986"/>
            <a:ext cx="2154515" cy="1982154"/>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16537">
            <a:off x="15401610" y="2550196"/>
            <a:ext cx="1901530" cy="1739900"/>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2854736" y="7250764"/>
            <a:ext cx="1556085" cy="1431598"/>
          </a:xfrm>
          <a:prstGeom prst="rect">
            <a:avLst/>
          </a:prstGeom>
        </p:spPr>
      </p:pic>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8783462">
            <a:off x="1812442" y="6015588"/>
            <a:ext cx="1045660" cy="956779"/>
          </a:xfrm>
          <a:prstGeom prst="rect">
            <a:avLst/>
          </a:prstGeom>
        </p:spPr>
      </p:pic>
      <p:pic>
        <p:nvPicPr>
          <p:cNvPr id="16" name="Picture 21">
            <a:extLst>
              <a:ext uri="{FF2B5EF4-FFF2-40B4-BE49-F238E27FC236}">
                <a16:creationId xmlns:a16="http://schemas.microsoft.com/office/drawing/2014/main" id="{181A52E9-30EC-3157-AABC-AE1B65CC19A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293470" y="7250764"/>
            <a:ext cx="7315200" cy="3154680"/>
          </a:xfrm>
          <a:prstGeom prst="rect">
            <a:avLst/>
          </a:prstGeom>
        </p:spPr>
      </p:pic>
      <p:pic>
        <p:nvPicPr>
          <p:cNvPr id="18" name="Picture 3">
            <a:extLst>
              <a:ext uri="{FF2B5EF4-FFF2-40B4-BE49-F238E27FC236}">
                <a16:creationId xmlns:a16="http://schemas.microsoft.com/office/drawing/2014/main" id="{B73A67B8-4CA3-DA3F-2847-381FBF7B834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7321643">
            <a:off x="13953198" y="5786816"/>
            <a:ext cx="3884428" cy="3384308"/>
          </a:xfrm>
          <a:prstGeom prst="rect">
            <a:avLst/>
          </a:prstGeom>
        </p:spPr>
      </p:pic>
      <p:pic>
        <p:nvPicPr>
          <p:cNvPr id="3" name="Picture 3"/>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4197219">
            <a:off x="322904" y="712695"/>
            <a:ext cx="3896140" cy="3394512"/>
          </a:xfrm>
          <a:prstGeom prst="rect">
            <a:avLst/>
          </a:prstGeom>
        </p:spPr>
      </p:pic>
    </p:spTree>
    <p:extLst>
      <p:ext uri="{BB962C8B-B14F-4D97-AF65-F5344CB8AC3E}">
        <p14:creationId xmlns:p14="http://schemas.microsoft.com/office/powerpoint/2010/main" val="2603510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93806A3-68BB-4329-BCFC-B4676B0C9C8E}"/>
              </a:ext>
            </a:extLst>
          </p:cNvPr>
          <p:cNvSpPr/>
          <p:nvPr/>
        </p:nvSpPr>
        <p:spPr>
          <a:xfrm>
            <a:off x="457200" y="-234895"/>
            <a:ext cx="17830800" cy="11059310"/>
          </a:xfrm>
          <a:prstGeom prst="rect">
            <a:avLst/>
          </a:prstGeom>
        </p:spPr>
        <p:txBody>
          <a:bodyPr wrap="square">
            <a:spAutoFit/>
          </a:bodyPr>
          <a:lstStyle/>
          <a:p>
            <a:pPr algn="ctr">
              <a:lnSpc>
                <a:spcPct val="150000"/>
              </a:lnSpc>
              <a:spcAft>
                <a:spcPts val="0"/>
              </a:spcAft>
            </a:pPr>
            <a:r>
              <a:rPr lang="vi-VN" sz="6600" b="1" dirty="0">
                <a:latin typeface="Times New Roman" panose="02020603050405020304" pitchFamily="18" charset="0"/>
                <a:ea typeface="Times New Roman" panose="02020603050405020304" pitchFamily="18" charset="0"/>
                <a:cs typeface="Times New Roman" panose="02020603050405020304" pitchFamily="18" charset="0"/>
              </a:rPr>
              <a:t>Chiếc ví</a:t>
            </a:r>
            <a:endParaRPr lang="en-US" sz="5400" dirty="0">
              <a:latin typeface="Arial" panose="020B0604020202020204" pitchFamily="34" charset="0"/>
              <a:ea typeface="Arial" panose="020B0604020202020204" pitchFamily="34" charset="0"/>
              <a:cs typeface="Times New Roman" panose="02020603050405020304" pitchFamily="18" charset="0"/>
            </a:endParaRPr>
          </a:p>
          <a:p>
            <a:pPr algn="just">
              <a:lnSpc>
                <a:spcPct val="150000"/>
              </a:lnSpc>
              <a:spcAft>
                <a:spcPts val="0"/>
              </a:spcAft>
            </a:pP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ea typeface="Times New Roman" panose="02020603050405020304" pitchFamily="18" charset="0"/>
                <a:cs typeface="Times New Roman" panose="02020603050405020304" pitchFamily="18" charset="0"/>
              </a:rPr>
              <a:t>Một nhà từ thiện tới làm việc ở thành phố nọ. Bỗng nhiên, ông phát hiện chiếc ví tiền rơi đâu mất. Người trợ lí của ông cho rằng có lẽ chiếc ví bị mất khi đi bộ qua khu nhà ổ chuột trong thành phố. Nhà từ thiện hi vọng ai đó nhặt được ví sẽ liên hệ với mình. Nhưng sau hai giờ, vẫn không có tin tức gì. Người trợ lí nói: “Trong ví có danh thiếp, người nhặt được ví nếu muốn trả lại chỉ mất vài phút gọi điện thoại. Nhưng chắc họ không định trả lại đâu.”.</a:t>
            </a:r>
            <a:endParaRPr lang="en-US" sz="2400" dirty="0">
              <a:latin typeface="Arial" panose="020B0604020202020204" pitchFamily="34" charset="0"/>
              <a:ea typeface="Arial" panose="020B0604020202020204" pitchFamily="34" charset="0"/>
              <a:cs typeface="Times New Roman" panose="02020603050405020304" pitchFamily="18" charset="0"/>
            </a:endParaRPr>
          </a:p>
          <a:p>
            <a:pPr algn="just">
              <a:lnSpc>
                <a:spcPct val="150000"/>
              </a:lnSpc>
              <a:spcAft>
                <a:spcPts val="0"/>
              </a:spcAft>
            </a:pP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ea typeface="Times New Roman" panose="02020603050405020304" pitchFamily="18" charset="0"/>
                <a:cs typeface="Times New Roman" panose="02020603050405020304" pitchFamily="18" charset="0"/>
              </a:rPr>
              <a:t>Nhà từ thiện vẫn kiên nhẫn chờ. Khi trời sắp tối, chuông điện thoại bỗng vang lên. Giọng một cậu bé nhắn họ đến nhận ví tại một địa điểm. Mặc cho người trợ lí lo rằng đây có thể là một cái bẫy để tống tiền, nhà từ thiện vẫn lái xe đến đó.</a:t>
            </a:r>
            <a:endParaRPr lang="en-US" sz="2400" dirty="0">
              <a:latin typeface="Arial" panose="020B0604020202020204" pitchFamily="34" charset="0"/>
              <a:ea typeface="Arial" panose="020B0604020202020204" pitchFamily="34" charset="0"/>
              <a:cs typeface="Times New Roman" panose="02020603050405020304" pitchFamily="18" charset="0"/>
            </a:endParaRPr>
          </a:p>
          <a:p>
            <a:pPr algn="just">
              <a:lnSpc>
                <a:spcPct val="150000"/>
              </a:lnSpc>
              <a:spcAft>
                <a:spcPts val="0"/>
              </a:spcAft>
            </a:pP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ea typeface="Times New Roman" panose="02020603050405020304" pitchFamily="18" charset="0"/>
                <a:cs typeface="Times New Roman" panose="02020603050405020304" pitchFamily="18" charset="0"/>
              </a:rPr>
              <a:t>Đến nơi, họ thấy một cậu bé với bộ quần áo rách rưới tiến về phía họ. Trên tay cậu ta là chiếc ví của nhà từ thiện. Người trợ lí nhận lại chiếc ví, không quên kiểm tra và thấy ví có rất nhiều tiền.</a:t>
            </a:r>
            <a:endParaRPr lang="en-US" sz="2400" dirty="0">
              <a:latin typeface="Arial" panose="020B0604020202020204" pitchFamily="34" charset="0"/>
              <a:ea typeface="Arial" panose="020B0604020202020204" pitchFamily="34" charset="0"/>
              <a:cs typeface="Times New Roman" panose="02020603050405020304" pitchFamily="18" charset="0"/>
            </a:endParaRPr>
          </a:p>
          <a:p>
            <a:pPr algn="just">
              <a:lnSpc>
                <a:spcPct val="150000"/>
              </a:lnSpc>
              <a:spcAft>
                <a:spcPts val="0"/>
              </a:spcAft>
            </a:pPr>
            <a:r>
              <a:rPr lang="en-US" sz="32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ea typeface="Times New Roman" panose="02020603050405020304" pitchFamily="18" charset="0"/>
                <a:cs typeface="Times New Roman" panose="02020603050405020304" pitchFamily="18" charset="0"/>
              </a:rPr>
              <a:t>Cậu bé ngập ngừng nói:</a:t>
            </a:r>
            <a:endParaRPr lang="en-US" sz="2400" dirty="0">
              <a:latin typeface="Arial" panose="020B0604020202020204" pitchFamily="34" charset="0"/>
              <a:ea typeface="Arial" panose="020B0604020202020204" pitchFamily="34" charset="0"/>
              <a:cs typeface="Times New Roman" panose="02020603050405020304" pitchFamily="18" charset="0"/>
            </a:endParaRPr>
          </a:p>
          <a:p>
            <a:pPr algn="just">
              <a:lnSpc>
                <a:spcPct val="150000"/>
              </a:lnSpc>
              <a:spcAft>
                <a:spcPts val="0"/>
              </a:spcAft>
            </a:pPr>
            <a:r>
              <a:rPr lang="vi-VN" sz="3200" dirty="0">
                <a:latin typeface="Times New Roman" panose="02020603050405020304" pitchFamily="18" charset="0"/>
                <a:ea typeface="Times New Roman" panose="02020603050405020304" pitchFamily="18" charset="0"/>
                <a:cs typeface="Times New Roman" panose="02020603050405020304" pitchFamily="18" charset="0"/>
              </a:rPr>
              <a:t>- Chú có thể cho cháu một ít tiền không?</a:t>
            </a:r>
            <a:endParaRPr lang="en-US" sz="2800" dirty="0">
              <a:latin typeface="Arial" panose="020B0604020202020204" pitchFamily="34" charset="0"/>
              <a:ea typeface="Arial" panose="020B0604020202020204" pitchFamily="34" charset="0"/>
              <a:cs typeface="Times New Roman" panose="02020603050405020304" pitchFamily="18" charset="0"/>
            </a:endParaRPr>
          </a:p>
          <a:p>
            <a:pPr algn="just">
              <a:lnSpc>
                <a:spcPct val="150000"/>
              </a:lnSpc>
              <a:spcAft>
                <a:spcPts val="0"/>
              </a:spcAft>
            </a:pPr>
            <a:endParaRPr lang="en-US" sz="2800" dirty="0"/>
          </a:p>
        </p:txBody>
      </p:sp>
    </p:spTree>
    <p:extLst>
      <p:ext uri="{BB962C8B-B14F-4D97-AF65-F5344CB8AC3E}">
        <p14:creationId xmlns:p14="http://schemas.microsoft.com/office/powerpoint/2010/main" val="7378417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93806A3-68BB-4329-BCFC-B4676B0C9C8E}"/>
              </a:ext>
            </a:extLst>
          </p:cNvPr>
          <p:cNvSpPr/>
          <p:nvPr/>
        </p:nvSpPr>
        <p:spPr>
          <a:xfrm>
            <a:off x="457200" y="-234895"/>
            <a:ext cx="17830800" cy="10556736"/>
          </a:xfrm>
          <a:prstGeom prst="rect">
            <a:avLst/>
          </a:prstGeom>
        </p:spPr>
        <p:txBody>
          <a:bodyPr wrap="square">
            <a:spAutoFit/>
          </a:bodyPr>
          <a:lstStyle/>
          <a:p>
            <a:pPr algn="just">
              <a:lnSpc>
                <a:spcPct val="150000"/>
              </a:lnSpc>
              <a:spcAft>
                <a:spcPts val="0"/>
              </a:spcAft>
            </a:pP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ea typeface="Times New Roman" panose="02020603050405020304" pitchFamily="18" charset="0"/>
                <a:cs typeface="Times New Roman" panose="02020603050405020304" pitchFamily="18" charset="0"/>
              </a:rPr>
              <a:t>Người trợ lí mỉm cười đắc ý: “Tôi biết mà...”. Nhưng nhà từ thiện ngắt lời anh ta và tươi cười hỏi cậu bé muốn bao nhiêu tiền.</a:t>
            </a:r>
            <a:endParaRPr lang="en-US" sz="2800" dirty="0">
              <a:latin typeface="Arial" panose="020B0604020202020204" pitchFamily="34" charset="0"/>
              <a:ea typeface="Arial" panose="020B0604020202020204" pitchFamily="34" charset="0"/>
              <a:cs typeface="Times New Roman" panose="02020603050405020304" pitchFamily="18" charset="0"/>
            </a:endParaRPr>
          </a:p>
          <a:p>
            <a:pPr algn="just">
              <a:lnSpc>
                <a:spcPct val="150000"/>
              </a:lnSpc>
              <a:spcAft>
                <a:spcPts val="0"/>
              </a:spcAft>
            </a:pP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ea typeface="Times New Roman" panose="02020603050405020304" pitchFamily="18" charset="0"/>
                <a:cs typeface="Times New Roman" panose="02020603050405020304" pitchFamily="18" charset="0"/>
              </a:rPr>
              <a:t>- Cháu chỉ cần một đô la. - Cậu bé xấu hổ nói.</a:t>
            </a:r>
            <a:endParaRPr lang="en-US" sz="2800" dirty="0">
              <a:latin typeface="Arial" panose="020B0604020202020204" pitchFamily="34" charset="0"/>
              <a:ea typeface="Arial" panose="020B0604020202020204" pitchFamily="34" charset="0"/>
              <a:cs typeface="Times New Roman" panose="02020603050405020304" pitchFamily="18" charset="0"/>
            </a:endParaRPr>
          </a:p>
          <a:p>
            <a:pPr algn="just">
              <a:lnSpc>
                <a:spcPct val="150000"/>
              </a:lnSpc>
              <a:spcAft>
                <a:spcPts val="0"/>
              </a:spcAft>
            </a:pPr>
            <a:r>
              <a:rPr lang="vi-VN" sz="3600" dirty="0">
                <a:latin typeface="Times New Roman" panose="02020603050405020304" pitchFamily="18" charset="0"/>
                <a:ea typeface="Times New Roman" panose="02020603050405020304" pitchFamily="18" charset="0"/>
                <a:cs typeface="Times New Roman" panose="02020603050405020304" pitchFamily="18" charset="0"/>
              </a:rPr>
              <a:t>Nhà từ thiện ngạc nhiên:</a:t>
            </a:r>
            <a:endParaRPr lang="en-US" sz="2800" dirty="0">
              <a:latin typeface="Arial" panose="020B0604020202020204" pitchFamily="34" charset="0"/>
              <a:ea typeface="Arial" panose="020B0604020202020204" pitchFamily="34" charset="0"/>
              <a:cs typeface="Times New Roman" panose="02020603050405020304" pitchFamily="18" charset="0"/>
            </a:endParaRPr>
          </a:p>
          <a:p>
            <a:pPr algn="just">
              <a:lnSpc>
                <a:spcPct val="150000"/>
              </a:lnSpc>
              <a:spcAft>
                <a:spcPts val="0"/>
              </a:spcAft>
            </a:pP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ea typeface="Times New Roman" panose="02020603050405020304" pitchFamily="18" charset="0"/>
                <a:cs typeface="Times New Roman" panose="02020603050405020304" pitchFamily="18" charset="0"/>
              </a:rPr>
              <a:t>- Tại sao lại là một đô la vậy, cháu?</a:t>
            </a:r>
            <a:endParaRPr lang="en-US" sz="2800" dirty="0">
              <a:latin typeface="Arial" panose="020B0604020202020204" pitchFamily="34" charset="0"/>
              <a:ea typeface="Arial" panose="020B0604020202020204" pitchFamily="34" charset="0"/>
              <a:cs typeface="Times New Roman" panose="02020603050405020304" pitchFamily="18" charset="0"/>
            </a:endParaRPr>
          </a:p>
          <a:p>
            <a:pPr algn="just">
              <a:lnSpc>
                <a:spcPct val="150000"/>
              </a:lnSpc>
              <a:spcAft>
                <a:spcPts val="0"/>
              </a:spcAft>
            </a:pP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ea typeface="Times New Roman" panose="02020603050405020304" pitchFamily="18" charset="0"/>
                <a:cs typeface="Times New Roman" panose="02020603050405020304" pitchFamily="18" charset="0"/>
              </a:rPr>
              <a:t>Lúc này, cậu bé mới kể lại câu chuyện:</a:t>
            </a:r>
            <a:endParaRPr lang="en-US" sz="2800" dirty="0">
              <a:latin typeface="Arial" panose="020B0604020202020204" pitchFamily="34" charset="0"/>
              <a:ea typeface="Arial" panose="020B0604020202020204" pitchFamily="34" charset="0"/>
              <a:cs typeface="Times New Roman" panose="02020603050405020304" pitchFamily="18" charset="0"/>
            </a:endParaRPr>
          </a:p>
          <a:p>
            <a:pPr algn="just">
              <a:lnSpc>
                <a:spcPct val="150000"/>
              </a:lnSpc>
              <a:spcAft>
                <a:spcPts val="0"/>
              </a:spcAft>
            </a:pPr>
            <a:r>
              <a:rPr lang="vi-VN" sz="3600" dirty="0">
                <a:latin typeface="Times New Roman" panose="02020603050405020304" pitchFamily="18" charset="0"/>
                <a:ea typeface="Times New Roman" panose="02020603050405020304" pitchFamily="18" charset="0"/>
                <a:cs typeface="Times New Roman" panose="02020603050405020304" pitchFamily="18" charset="0"/>
              </a:rPr>
              <a:t>- Cháu tìm mãi mới thấy trạm điện thoại, nhưng cháu không có tiền. Vì vậy, cháu phải mượn tiền của một người để gọi điện. Bây giờ cháu cần phải trả cho họ. </a:t>
            </a:r>
            <a:endParaRPr lang="en-US" sz="2800" dirty="0">
              <a:latin typeface="Arial" panose="020B0604020202020204" pitchFamily="34" charset="0"/>
              <a:ea typeface="Arial" panose="020B0604020202020204" pitchFamily="34" charset="0"/>
              <a:cs typeface="Times New Roman" panose="02020603050405020304" pitchFamily="18" charset="0"/>
            </a:endParaRPr>
          </a:p>
          <a:p>
            <a:pPr algn="just">
              <a:lnSpc>
                <a:spcPct val="150000"/>
              </a:lnSpc>
              <a:spcAft>
                <a:spcPts val="0"/>
              </a:spcAft>
            </a:pPr>
            <a:r>
              <a:rPr lang="en-US" sz="36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ea typeface="Times New Roman" panose="02020603050405020304" pitchFamily="18" charset="0"/>
                <a:cs typeface="Times New Roman" panose="02020603050405020304" pitchFamily="18" charset="0"/>
              </a:rPr>
              <a:t>Đôi mắt trong veo cùng những lời nói của cậu bé nghèo khiến người trợ lí vô cùng xấu hổ, chỉ biết cúi đầu lặng im. Còn nhà từ thiện thì ôm cậu bé vào lòng.</a:t>
            </a:r>
            <a:endParaRPr lang="en-US" sz="2800" dirty="0">
              <a:latin typeface="Arial" panose="020B0604020202020204" pitchFamily="34" charset="0"/>
              <a:ea typeface="Arial" panose="020B0604020202020204" pitchFamily="34" charset="0"/>
              <a:cs typeface="Times New Roman" panose="02020603050405020304" pitchFamily="18" charset="0"/>
            </a:endParaRPr>
          </a:p>
          <a:p>
            <a:pPr algn="just">
              <a:lnSpc>
                <a:spcPct val="150000"/>
              </a:lnSpc>
              <a:spcAft>
                <a:spcPts val="0"/>
              </a:spcAft>
            </a:pPr>
            <a:r>
              <a:rPr lang="vi-VN" sz="3600" dirty="0">
                <a:latin typeface="Times New Roman" panose="02020603050405020304" pitchFamily="18" charset="0"/>
                <a:ea typeface="Times New Roman" panose="02020603050405020304" pitchFamily="18" charset="0"/>
                <a:cs typeface="Times New Roman" panose="02020603050405020304" pitchFamily="18" charset="0"/>
              </a:rPr>
              <a:t>Sau sự việc, nhà từ thiện quyết định đầu tư xây dựng một số trường học ở thành phố để trẻ em từ các khu ổ chuột nghèo khổ có thể đến trường học miễn phí.</a:t>
            </a:r>
            <a:endParaRPr lang="en-US" sz="2800" dirty="0">
              <a:latin typeface="Arial" panose="020B0604020202020204" pitchFamily="34" charset="0"/>
              <a:ea typeface="Arial" panose="020B0604020202020204" pitchFamily="34" charset="0"/>
              <a:cs typeface="Times New Roman" panose="02020603050405020304" pitchFamily="18" charset="0"/>
            </a:endParaRPr>
          </a:p>
          <a:p>
            <a:r>
              <a:rPr lang="en-US" sz="3600" dirty="0">
                <a:latin typeface="Times New Roman" panose="02020603050405020304" pitchFamily="18" charset="0"/>
                <a:ea typeface="Times New Roman" panose="02020603050405020304" pitchFamily="18" charset="0"/>
              </a:rPr>
              <a:t>                                                                                                        </a:t>
            </a:r>
            <a:r>
              <a:rPr lang="vi-VN" sz="3600" dirty="0">
                <a:latin typeface="Times New Roman" panose="02020603050405020304" pitchFamily="18" charset="0"/>
                <a:ea typeface="Times New Roman" panose="02020603050405020304" pitchFamily="18" charset="0"/>
              </a:rPr>
              <a:t>Theo ĐĂNG DƯƠNG</a:t>
            </a:r>
            <a:endParaRPr lang="en-US" sz="2800" dirty="0"/>
          </a:p>
        </p:txBody>
      </p:sp>
    </p:spTree>
    <p:extLst>
      <p:ext uri="{BB962C8B-B14F-4D97-AF65-F5344CB8AC3E}">
        <p14:creationId xmlns:p14="http://schemas.microsoft.com/office/powerpoint/2010/main" val="40382540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5071"/>
          <a:stretch>
            <a:fillRect/>
          </a:stretch>
        </p:blipFill>
        <p:spPr>
          <a:xfrm rot="-10800000">
            <a:off x="13729131" y="0"/>
            <a:ext cx="4558869" cy="10287000"/>
          </a:xfrm>
          <a:prstGeom prst="rect">
            <a:avLst/>
          </a:prstGeom>
        </p:spPr>
      </p:pic>
      <p:grpSp>
        <p:nvGrpSpPr>
          <p:cNvPr id="4" name="Group 4"/>
          <p:cNvGrpSpPr/>
          <p:nvPr/>
        </p:nvGrpSpPr>
        <p:grpSpPr>
          <a:xfrm>
            <a:off x="2722625" y="715554"/>
            <a:ext cx="12698827" cy="6205757"/>
            <a:chOff x="0" y="0"/>
            <a:chExt cx="11734158" cy="5952369"/>
          </a:xfrm>
        </p:grpSpPr>
        <p:sp>
          <p:nvSpPr>
            <p:cNvPr id="5" name="Freeform 5"/>
            <p:cNvSpPr/>
            <p:nvPr/>
          </p:nvSpPr>
          <p:spPr>
            <a:xfrm>
              <a:off x="10160" y="16510"/>
              <a:ext cx="11711298" cy="5924429"/>
            </a:xfrm>
            <a:custGeom>
              <a:avLst/>
              <a:gdLst/>
              <a:ahLst/>
              <a:cxnLst/>
              <a:rect l="l" t="t" r="r" b="b"/>
              <a:pathLst>
                <a:path w="11711298" h="5924429">
                  <a:moveTo>
                    <a:pt x="11711298" y="5924429"/>
                  </a:moveTo>
                  <a:lnTo>
                    <a:pt x="0" y="5916809"/>
                  </a:lnTo>
                  <a:lnTo>
                    <a:pt x="0" y="2067974"/>
                  </a:lnTo>
                  <a:lnTo>
                    <a:pt x="17780" y="19050"/>
                  </a:lnTo>
                  <a:lnTo>
                    <a:pt x="5838314" y="0"/>
                  </a:lnTo>
                  <a:lnTo>
                    <a:pt x="11692248" y="5080"/>
                  </a:lnTo>
                  <a:close/>
                </a:path>
              </a:pathLst>
            </a:custGeom>
            <a:solidFill>
              <a:srgbClr val="FFFFFF"/>
            </a:solidFill>
          </p:spPr>
        </p:sp>
        <p:sp>
          <p:nvSpPr>
            <p:cNvPr id="6" name="Freeform 6"/>
            <p:cNvSpPr/>
            <p:nvPr/>
          </p:nvSpPr>
          <p:spPr>
            <a:xfrm>
              <a:off x="-3810" y="0"/>
              <a:ext cx="11740508" cy="5951099"/>
            </a:xfrm>
            <a:custGeom>
              <a:avLst/>
              <a:gdLst/>
              <a:ahLst/>
              <a:cxnLst/>
              <a:rect l="l" t="t" r="r" b="b"/>
              <a:pathLst>
                <a:path w="11740508" h="5951099">
                  <a:moveTo>
                    <a:pt x="11706218" y="21590"/>
                  </a:moveTo>
                  <a:cubicBezTo>
                    <a:pt x="11707489" y="34290"/>
                    <a:pt x="11707489" y="44450"/>
                    <a:pt x="11708758" y="54610"/>
                  </a:cubicBezTo>
                  <a:cubicBezTo>
                    <a:pt x="11711298" y="154472"/>
                    <a:pt x="11712568" y="285004"/>
                    <a:pt x="11715108" y="410875"/>
                  </a:cubicBezTo>
                  <a:cubicBezTo>
                    <a:pt x="11715108" y="592687"/>
                    <a:pt x="11727808" y="4177661"/>
                    <a:pt x="11734158" y="4359473"/>
                  </a:cubicBezTo>
                  <a:cubicBezTo>
                    <a:pt x="11740508" y="4634523"/>
                    <a:pt x="11736698" y="4914235"/>
                    <a:pt x="11736698" y="5189284"/>
                  </a:cubicBezTo>
                  <a:cubicBezTo>
                    <a:pt x="11736698" y="5431701"/>
                    <a:pt x="11737968" y="5655471"/>
                    <a:pt x="11739239" y="5890139"/>
                  </a:cubicBezTo>
                  <a:cubicBezTo>
                    <a:pt x="11739239" y="5911729"/>
                    <a:pt x="11739239" y="5925699"/>
                    <a:pt x="11739239" y="5949829"/>
                  </a:cubicBezTo>
                  <a:cubicBezTo>
                    <a:pt x="11716378" y="5949829"/>
                    <a:pt x="11696058" y="5951099"/>
                    <a:pt x="11643219" y="5949829"/>
                  </a:cubicBezTo>
                  <a:cubicBezTo>
                    <a:pt x="11043838" y="5944749"/>
                    <a:pt x="10435237" y="5951099"/>
                    <a:pt x="9835857" y="5946019"/>
                  </a:cubicBezTo>
                  <a:cubicBezTo>
                    <a:pt x="9476229" y="5942209"/>
                    <a:pt x="9125822" y="5944749"/>
                    <a:pt x="8766194" y="5942209"/>
                  </a:cubicBezTo>
                  <a:cubicBezTo>
                    <a:pt x="8600212" y="5940939"/>
                    <a:pt x="8434230" y="5939669"/>
                    <a:pt x="8268247" y="5938399"/>
                  </a:cubicBezTo>
                  <a:cubicBezTo>
                    <a:pt x="8166813" y="5938399"/>
                    <a:pt x="8074601" y="5939669"/>
                    <a:pt x="7973168" y="5939669"/>
                  </a:cubicBezTo>
                  <a:cubicBezTo>
                    <a:pt x="7714973" y="5938399"/>
                    <a:pt x="7004938" y="5939669"/>
                    <a:pt x="6746743" y="5938399"/>
                  </a:cubicBezTo>
                  <a:cubicBezTo>
                    <a:pt x="6562319" y="5937129"/>
                    <a:pt x="2873826" y="5946019"/>
                    <a:pt x="2689401" y="5944749"/>
                  </a:cubicBezTo>
                  <a:cubicBezTo>
                    <a:pt x="2643295" y="5944749"/>
                    <a:pt x="2587967" y="5946019"/>
                    <a:pt x="2541861" y="5946019"/>
                  </a:cubicBezTo>
                  <a:cubicBezTo>
                    <a:pt x="2431206" y="5946019"/>
                    <a:pt x="2329773" y="5947289"/>
                    <a:pt x="2219118" y="5947289"/>
                  </a:cubicBezTo>
                  <a:cubicBezTo>
                    <a:pt x="1942481" y="5947289"/>
                    <a:pt x="1675065" y="5946019"/>
                    <a:pt x="1398428" y="5944749"/>
                  </a:cubicBezTo>
                  <a:cubicBezTo>
                    <a:pt x="1232446" y="5943479"/>
                    <a:pt x="1066464" y="5942209"/>
                    <a:pt x="909703" y="5940939"/>
                  </a:cubicBezTo>
                  <a:cubicBezTo>
                    <a:pt x="614623" y="5939669"/>
                    <a:pt x="319544" y="5938399"/>
                    <a:pt x="48260" y="5938399"/>
                  </a:cubicBezTo>
                  <a:cubicBezTo>
                    <a:pt x="38100" y="5938399"/>
                    <a:pt x="29210" y="5938399"/>
                    <a:pt x="19050" y="5937129"/>
                  </a:cubicBezTo>
                  <a:cubicBezTo>
                    <a:pt x="10160" y="5935859"/>
                    <a:pt x="5080" y="5929509"/>
                    <a:pt x="7620" y="5920619"/>
                  </a:cubicBezTo>
                  <a:cubicBezTo>
                    <a:pt x="16510" y="5888564"/>
                    <a:pt x="12700" y="5772017"/>
                    <a:pt x="11430" y="5650809"/>
                  </a:cubicBezTo>
                  <a:cubicBezTo>
                    <a:pt x="10160" y="5403730"/>
                    <a:pt x="6350" y="5161313"/>
                    <a:pt x="7620" y="4914235"/>
                  </a:cubicBezTo>
                  <a:cubicBezTo>
                    <a:pt x="5080" y="4606552"/>
                    <a:pt x="0" y="797809"/>
                    <a:pt x="7620" y="485464"/>
                  </a:cubicBezTo>
                  <a:cubicBezTo>
                    <a:pt x="8890" y="424860"/>
                    <a:pt x="7620" y="359594"/>
                    <a:pt x="8890" y="298990"/>
                  </a:cubicBezTo>
                  <a:cubicBezTo>
                    <a:pt x="10160" y="201091"/>
                    <a:pt x="12700" y="93868"/>
                    <a:pt x="13970" y="44450"/>
                  </a:cubicBezTo>
                  <a:cubicBezTo>
                    <a:pt x="13970" y="41910"/>
                    <a:pt x="15240" y="39370"/>
                    <a:pt x="16510" y="38100"/>
                  </a:cubicBezTo>
                  <a:cubicBezTo>
                    <a:pt x="38100" y="35560"/>
                    <a:pt x="89013" y="30480"/>
                    <a:pt x="236553" y="29210"/>
                  </a:cubicBezTo>
                  <a:cubicBezTo>
                    <a:pt x="485526" y="25400"/>
                    <a:pt x="734500" y="22860"/>
                    <a:pt x="992694" y="20320"/>
                  </a:cubicBezTo>
                  <a:cubicBezTo>
                    <a:pt x="1167897" y="17780"/>
                    <a:pt x="1343101" y="16510"/>
                    <a:pt x="1509083" y="13970"/>
                  </a:cubicBezTo>
                  <a:cubicBezTo>
                    <a:pt x="1675065" y="11430"/>
                    <a:pt x="1850269" y="8890"/>
                    <a:pt x="2016251" y="8890"/>
                  </a:cubicBezTo>
                  <a:cubicBezTo>
                    <a:pt x="2200676" y="7620"/>
                    <a:pt x="2385100" y="10160"/>
                    <a:pt x="2569525" y="8890"/>
                  </a:cubicBezTo>
                  <a:cubicBezTo>
                    <a:pt x="2800056" y="8890"/>
                    <a:pt x="6977274" y="6350"/>
                    <a:pt x="7207805" y="5080"/>
                  </a:cubicBezTo>
                  <a:cubicBezTo>
                    <a:pt x="7429115" y="3810"/>
                    <a:pt x="7650425" y="2540"/>
                    <a:pt x="7880956" y="2540"/>
                  </a:cubicBezTo>
                  <a:cubicBezTo>
                    <a:pt x="8259026" y="1270"/>
                    <a:pt x="8627876" y="0"/>
                    <a:pt x="9005946" y="0"/>
                  </a:cubicBezTo>
                  <a:cubicBezTo>
                    <a:pt x="9162707" y="0"/>
                    <a:pt x="9328689" y="2540"/>
                    <a:pt x="9485450" y="2540"/>
                  </a:cubicBezTo>
                  <a:cubicBezTo>
                    <a:pt x="9918848" y="3810"/>
                    <a:pt x="10361467" y="5080"/>
                    <a:pt x="10794865" y="7620"/>
                  </a:cubicBezTo>
                  <a:cubicBezTo>
                    <a:pt x="11025396" y="8890"/>
                    <a:pt x="11255927" y="12700"/>
                    <a:pt x="11486458" y="16510"/>
                  </a:cubicBezTo>
                  <a:cubicBezTo>
                    <a:pt x="11541785" y="16510"/>
                    <a:pt x="11597112" y="16510"/>
                    <a:pt x="11643219" y="16510"/>
                  </a:cubicBezTo>
                  <a:cubicBezTo>
                    <a:pt x="11687168" y="17780"/>
                    <a:pt x="11696058" y="20320"/>
                    <a:pt x="11706218" y="21590"/>
                  </a:cubicBezTo>
                  <a:close/>
                  <a:moveTo>
                    <a:pt x="11716379" y="5933319"/>
                  </a:moveTo>
                  <a:cubicBezTo>
                    <a:pt x="11717648" y="5916809"/>
                    <a:pt x="11718918" y="5904109"/>
                    <a:pt x="11718918" y="5891409"/>
                  </a:cubicBezTo>
                  <a:cubicBezTo>
                    <a:pt x="11717648" y="5632162"/>
                    <a:pt x="11716379" y="5385083"/>
                    <a:pt x="11716379" y="5119357"/>
                  </a:cubicBezTo>
                  <a:cubicBezTo>
                    <a:pt x="11716379" y="4998148"/>
                    <a:pt x="11718918" y="4876940"/>
                    <a:pt x="11717648" y="4755731"/>
                  </a:cubicBezTo>
                  <a:cubicBezTo>
                    <a:pt x="11717648" y="4643847"/>
                    <a:pt x="11716379" y="4527300"/>
                    <a:pt x="11715108" y="4415415"/>
                  </a:cubicBezTo>
                  <a:cubicBezTo>
                    <a:pt x="11710029" y="4242926"/>
                    <a:pt x="11698598" y="671939"/>
                    <a:pt x="11698598" y="499450"/>
                  </a:cubicBezTo>
                  <a:cubicBezTo>
                    <a:pt x="11696058" y="354932"/>
                    <a:pt x="11693518" y="205753"/>
                    <a:pt x="11690979" y="63500"/>
                  </a:cubicBezTo>
                  <a:cubicBezTo>
                    <a:pt x="11689708" y="44450"/>
                    <a:pt x="11688439" y="43180"/>
                    <a:pt x="11615555" y="41910"/>
                  </a:cubicBezTo>
                  <a:cubicBezTo>
                    <a:pt x="11587891" y="41910"/>
                    <a:pt x="11569449" y="41910"/>
                    <a:pt x="11541786" y="40640"/>
                  </a:cubicBezTo>
                  <a:cubicBezTo>
                    <a:pt x="11311255" y="36830"/>
                    <a:pt x="11071503" y="31750"/>
                    <a:pt x="10840972" y="30480"/>
                  </a:cubicBezTo>
                  <a:cubicBezTo>
                    <a:pt x="10278477" y="26670"/>
                    <a:pt x="9706760" y="25400"/>
                    <a:pt x="9144264" y="22860"/>
                  </a:cubicBezTo>
                  <a:cubicBezTo>
                    <a:pt x="9061273" y="22860"/>
                    <a:pt x="8969061" y="22860"/>
                    <a:pt x="8886070" y="22860"/>
                  </a:cubicBezTo>
                  <a:cubicBezTo>
                    <a:pt x="8747751" y="22860"/>
                    <a:pt x="8609434" y="22860"/>
                    <a:pt x="8480336" y="22860"/>
                  </a:cubicBezTo>
                  <a:cubicBezTo>
                    <a:pt x="8185256" y="22860"/>
                    <a:pt x="7890177" y="22860"/>
                    <a:pt x="7604319" y="24130"/>
                  </a:cubicBezTo>
                  <a:cubicBezTo>
                    <a:pt x="7355345" y="25400"/>
                    <a:pt x="3159684" y="29210"/>
                    <a:pt x="2910711" y="29210"/>
                  </a:cubicBezTo>
                  <a:cubicBezTo>
                    <a:pt x="2504977" y="29210"/>
                    <a:pt x="2099242" y="26670"/>
                    <a:pt x="1693508" y="33020"/>
                  </a:cubicBezTo>
                  <a:cubicBezTo>
                    <a:pt x="1481419" y="36830"/>
                    <a:pt x="1278552" y="36830"/>
                    <a:pt x="1075685" y="38100"/>
                  </a:cubicBezTo>
                  <a:cubicBezTo>
                    <a:pt x="725278" y="41910"/>
                    <a:pt x="374871" y="45720"/>
                    <a:pt x="49530" y="50800"/>
                  </a:cubicBezTo>
                  <a:cubicBezTo>
                    <a:pt x="36830" y="50800"/>
                    <a:pt x="34290" y="53340"/>
                    <a:pt x="33020" y="79882"/>
                  </a:cubicBezTo>
                  <a:cubicBezTo>
                    <a:pt x="31750" y="163796"/>
                    <a:pt x="31750" y="247709"/>
                    <a:pt x="30480" y="331623"/>
                  </a:cubicBezTo>
                  <a:cubicBezTo>
                    <a:pt x="29210" y="471479"/>
                    <a:pt x="26670" y="606673"/>
                    <a:pt x="25400" y="746529"/>
                  </a:cubicBezTo>
                  <a:cubicBezTo>
                    <a:pt x="20320" y="895708"/>
                    <a:pt x="26670" y="4541286"/>
                    <a:pt x="29210" y="4690465"/>
                  </a:cubicBezTo>
                  <a:cubicBezTo>
                    <a:pt x="29210" y="4848969"/>
                    <a:pt x="29210" y="5012134"/>
                    <a:pt x="30480" y="5170637"/>
                  </a:cubicBezTo>
                  <a:cubicBezTo>
                    <a:pt x="30480" y="5287184"/>
                    <a:pt x="33020" y="5403730"/>
                    <a:pt x="33020" y="5520277"/>
                  </a:cubicBezTo>
                  <a:cubicBezTo>
                    <a:pt x="33020" y="5646147"/>
                    <a:pt x="33020" y="5772017"/>
                    <a:pt x="31750" y="5891409"/>
                  </a:cubicBezTo>
                  <a:cubicBezTo>
                    <a:pt x="31750" y="5895219"/>
                    <a:pt x="31750" y="5897759"/>
                    <a:pt x="31750" y="5901569"/>
                  </a:cubicBezTo>
                  <a:cubicBezTo>
                    <a:pt x="31750" y="5911729"/>
                    <a:pt x="35560" y="5915539"/>
                    <a:pt x="44450" y="5915539"/>
                  </a:cubicBezTo>
                  <a:cubicBezTo>
                    <a:pt x="107456" y="5915539"/>
                    <a:pt x="236553" y="5916809"/>
                    <a:pt x="356429" y="5916809"/>
                  </a:cubicBezTo>
                  <a:cubicBezTo>
                    <a:pt x="531632" y="5916809"/>
                    <a:pt x="716057" y="5914269"/>
                    <a:pt x="891260" y="5916809"/>
                  </a:cubicBezTo>
                  <a:cubicBezTo>
                    <a:pt x="1177119" y="5920619"/>
                    <a:pt x="1462977" y="5923159"/>
                    <a:pt x="1748835" y="5921889"/>
                  </a:cubicBezTo>
                  <a:cubicBezTo>
                    <a:pt x="1933260" y="5920619"/>
                    <a:pt x="2108463" y="5923159"/>
                    <a:pt x="2292888" y="5923159"/>
                  </a:cubicBezTo>
                  <a:cubicBezTo>
                    <a:pt x="2560304" y="5923159"/>
                    <a:pt x="2827720" y="5921889"/>
                    <a:pt x="3095135" y="5923159"/>
                  </a:cubicBezTo>
                  <a:cubicBezTo>
                    <a:pt x="3491648" y="5924429"/>
                    <a:pt x="7844070" y="5914269"/>
                    <a:pt x="8249805" y="5916809"/>
                  </a:cubicBezTo>
                  <a:cubicBezTo>
                    <a:pt x="8425008" y="5918079"/>
                    <a:pt x="8600212" y="5919349"/>
                    <a:pt x="8766194" y="5919349"/>
                  </a:cubicBezTo>
                  <a:cubicBezTo>
                    <a:pt x="9070495" y="5921889"/>
                    <a:pt x="9365574" y="5918079"/>
                    <a:pt x="9669875" y="5921889"/>
                  </a:cubicBezTo>
                  <a:cubicBezTo>
                    <a:pt x="9918848" y="5924429"/>
                    <a:pt x="10167821" y="5924429"/>
                    <a:pt x="10416795" y="5926969"/>
                  </a:cubicBezTo>
                  <a:cubicBezTo>
                    <a:pt x="10785644" y="5930779"/>
                    <a:pt x="11154494" y="5933319"/>
                    <a:pt x="11523343" y="5934589"/>
                  </a:cubicBezTo>
                  <a:cubicBezTo>
                    <a:pt x="11661661" y="5934589"/>
                    <a:pt x="11696058" y="5933319"/>
                    <a:pt x="11716379" y="5933319"/>
                  </a:cubicBezTo>
                  <a:close/>
                </a:path>
              </a:pathLst>
            </a:custGeom>
            <a:solidFill>
              <a:srgbClr val="000000"/>
            </a:solidFill>
          </p:spPr>
        </p:sp>
      </p:grpSp>
      <p:sp>
        <p:nvSpPr>
          <p:cNvPr id="8" name="TextBox 8"/>
          <p:cNvSpPr txBox="1"/>
          <p:nvPr/>
        </p:nvSpPr>
        <p:spPr>
          <a:xfrm>
            <a:off x="4331536" y="1077109"/>
            <a:ext cx="9343802" cy="5416868"/>
          </a:xfrm>
          <a:prstGeom prst="rect">
            <a:avLst/>
          </a:prstGeom>
        </p:spPr>
        <p:txBody>
          <a:bodyPr lIns="0" tIns="0" rIns="0" bIns="0" rtlCol="0" anchor="t">
            <a:spAutoFit/>
          </a:bodyPr>
          <a:lstStyle/>
          <a:p>
            <a:r>
              <a:rPr lang="en-US" sz="8800" b="1" dirty="0" err="1"/>
              <a:t>Từ</a:t>
            </a:r>
            <a:r>
              <a:rPr lang="en-US" sz="8800" b="1" dirty="0"/>
              <a:t> </a:t>
            </a:r>
            <a:r>
              <a:rPr lang="en-US" sz="8800" b="1" dirty="0" err="1"/>
              <a:t>khó</a:t>
            </a:r>
            <a:r>
              <a:rPr lang="en-US" sz="8800" b="1" dirty="0"/>
              <a:t>: </a:t>
            </a:r>
          </a:p>
          <a:p>
            <a:r>
              <a:rPr lang="en-US" sz="8800" b="1" dirty="0" err="1">
                <a:latin typeface="Arial" panose="020B0604020202020204" pitchFamily="34" charset="0"/>
                <a:cs typeface="Arial" panose="020B0604020202020204" pitchFamily="34" charset="0"/>
              </a:rPr>
              <a:t>n</a:t>
            </a:r>
            <a:r>
              <a:rPr lang="en-US" sz="8800" b="1" u="none" dirty="0" err="1">
                <a:latin typeface="Arial" panose="020B0604020202020204" pitchFamily="34" charset="0"/>
                <a:cs typeface="Arial" panose="020B0604020202020204" pitchFamily="34" charset="0"/>
              </a:rPr>
              <a:t>h</a:t>
            </a:r>
            <a:r>
              <a:rPr lang="en-US" sz="8800" b="1" dirty="0" err="1">
                <a:latin typeface="Arial" panose="020B0604020202020204" pitchFamily="34" charset="0"/>
                <a:cs typeface="Arial" panose="020B0604020202020204" pitchFamily="34" charset="0"/>
              </a:rPr>
              <a:t>à</a:t>
            </a:r>
            <a:r>
              <a:rPr lang="en-US" sz="8800" b="1" dirty="0">
                <a:latin typeface="Arial" panose="020B0604020202020204" pitchFamily="34" charset="0"/>
                <a:cs typeface="Arial" panose="020B0604020202020204" pitchFamily="34" charset="0"/>
              </a:rPr>
              <a:t> </a:t>
            </a:r>
            <a:r>
              <a:rPr lang="en-US" sz="8800" b="1" dirty="0" err="1">
                <a:latin typeface="Arial" panose="020B0604020202020204" pitchFamily="34" charset="0"/>
                <a:cs typeface="Arial" panose="020B0604020202020204" pitchFamily="34" charset="0"/>
              </a:rPr>
              <a:t>từ</a:t>
            </a:r>
            <a:r>
              <a:rPr lang="en-US" sz="8800" b="1" dirty="0">
                <a:latin typeface="Arial" panose="020B0604020202020204" pitchFamily="34" charset="0"/>
                <a:cs typeface="Arial" panose="020B0604020202020204" pitchFamily="34" charset="0"/>
              </a:rPr>
              <a:t> </a:t>
            </a:r>
            <a:r>
              <a:rPr lang="en-US" sz="8800" b="1" dirty="0" err="1">
                <a:latin typeface="Arial" panose="020B0604020202020204" pitchFamily="34" charset="0"/>
                <a:cs typeface="Arial" panose="020B0604020202020204" pitchFamily="34" charset="0"/>
              </a:rPr>
              <a:t>thiện</a:t>
            </a:r>
            <a:endParaRPr lang="en-US" sz="8800" b="1" dirty="0">
              <a:latin typeface="Arial" panose="020B0604020202020204" pitchFamily="34" charset="0"/>
              <a:cs typeface="Arial" panose="020B0604020202020204" pitchFamily="34" charset="0"/>
            </a:endParaRPr>
          </a:p>
          <a:p>
            <a:r>
              <a:rPr lang="en-US" sz="8800" b="1" dirty="0" err="1">
                <a:latin typeface="Arial" panose="020B0604020202020204" pitchFamily="34" charset="0"/>
                <a:cs typeface="Arial" panose="020B0604020202020204" pitchFamily="34" charset="0"/>
              </a:rPr>
              <a:t>d</a:t>
            </a:r>
            <a:r>
              <a:rPr lang="en-US" sz="8800" b="1" u="none" dirty="0" err="1">
                <a:latin typeface="Arial" panose="020B0604020202020204" pitchFamily="34" charset="0"/>
                <a:cs typeface="Arial" panose="020B0604020202020204" pitchFamily="34" charset="0"/>
              </a:rPr>
              <a:t>anh</a:t>
            </a:r>
            <a:r>
              <a:rPr lang="en-US" sz="8800" b="1" u="none" dirty="0">
                <a:latin typeface="Arial" panose="020B0604020202020204" pitchFamily="34" charset="0"/>
                <a:cs typeface="Arial" panose="020B0604020202020204" pitchFamily="34" charset="0"/>
              </a:rPr>
              <a:t> </a:t>
            </a:r>
            <a:r>
              <a:rPr lang="en-US" sz="8800" b="1" u="none" dirty="0" err="1">
                <a:latin typeface="Arial" panose="020B0604020202020204" pitchFamily="34" charset="0"/>
                <a:cs typeface="Arial" panose="020B0604020202020204" pitchFamily="34" charset="0"/>
              </a:rPr>
              <a:t>thiếp</a:t>
            </a:r>
            <a:endParaRPr lang="en-US" sz="8800" b="1" u="none" dirty="0">
              <a:latin typeface="Arial" panose="020B0604020202020204" pitchFamily="34" charset="0"/>
              <a:cs typeface="Arial" panose="020B0604020202020204" pitchFamily="34" charset="0"/>
            </a:endParaRPr>
          </a:p>
          <a:p>
            <a:r>
              <a:rPr lang="en-US" sz="8800" b="1" dirty="0" err="1">
                <a:latin typeface="Arial" panose="020B0604020202020204" pitchFamily="34" charset="0"/>
                <a:cs typeface="Arial" panose="020B0604020202020204" pitchFamily="34" charset="0"/>
              </a:rPr>
              <a:t>tống</a:t>
            </a:r>
            <a:r>
              <a:rPr lang="en-US" sz="8800" b="1" dirty="0">
                <a:latin typeface="Arial" panose="020B0604020202020204" pitchFamily="34" charset="0"/>
                <a:cs typeface="Arial" panose="020B0604020202020204" pitchFamily="34" charset="0"/>
              </a:rPr>
              <a:t> </a:t>
            </a:r>
            <a:r>
              <a:rPr lang="en-US" sz="8800" b="1" dirty="0" err="1">
                <a:latin typeface="Arial" panose="020B0604020202020204" pitchFamily="34" charset="0"/>
                <a:cs typeface="Arial" panose="020B0604020202020204" pitchFamily="34" charset="0"/>
              </a:rPr>
              <a:t>tiền</a:t>
            </a:r>
            <a:endParaRPr lang="en-US" sz="8800" b="1" u="none" dirty="0">
              <a:latin typeface="Arial" panose="020B0604020202020204" pitchFamily="34" charset="0"/>
              <a:cs typeface="Arial" panose="020B0604020202020204" pitchFamily="34" charset="0"/>
            </a:endParaRPr>
          </a:p>
        </p:txBody>
      </p:sp>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919415" y="169986"/>
            <a:ext cx="2154515" cy="1982154"/>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16537">
            <a:off x="15401610" y="2550196"/>
            <a:ext cx="1901530" cy="1739900"/>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2854736" y="7250764"/>
            <a:ext cx="1556085" cy="1431598"/>
          </a:xfrm>
          <a:prstGeom prst="rect">
            <a:avLst/>
          </a:prstGeom>
        </p:spPr>
      </p:pic>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8783462">
            <a:off x="1812442" y="6015588"/>
            <a:ext cx="1045660" cy="956779"/>
          </a:xfrm>
          <a:prstGeom prst="rect">
            <a:avLst/>
          </a:prstGeom>
        </p:spPr>
      </p:pic>
      <p:pic>
        <p:nvPicPr>
          <p:cNvPr id="16" name="Picture 21">
            <a:extLst>
              <a:ext uri="{FF2B5EF4-FFF2-40B4-BE49-F238E27FC236}">
                <a16:creationId xmlns:a16="http://schemas.microsoft.com/office/drawing/2014/main" id="{181A52E9-30EC-3157-AABC-AE1B65CC19A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293470" y="7250764"/>
            <a:ext cx="7315200" cy="3154680"/>
          </a:xfrm>
          <a:prstGeom prst="rect">
            <a:avLst/>
          </a:prstGeom>
        </p:spPr>
      </p:pic>
      <p:pic>
        <p:nvPicPr>
          <p:cNvPr id="18" name="Picture 3">
            <a:extLst>
              <a:ext uri="{FF2B5EF4-FFF2-40B4-BE49-F238E27FC236}">
                <a16:creationId xmlns:a16="http://schemas.microsoft.com/office/drawing/2014/main" id="{B73A67B8-4CA3-DA3F-2847-381FBF7B834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7321643">
            <a:off x="13953198" y="5786816"/>
            <a:ext cx="3884428" cy="3384308"/>
          </a:xfrm>
          <a:prstGeom prst="rect">
            <a:avLst/>
          </a:prstGeom>
        </p:spPr>
      </p:pic>
      <p:pic>
        <p:nvPicPr>
          <p:cNvPr id="3" name="Picture 3"/>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4197219">
            <a:off x="322904" y="712695"/>
            <a:ext cx="3896140" cy="3394512"/>
          </a:xfrm>
          <a:prstGeom prst="rect">
            <a:avLst/>
          </a:prstGeom>
        </p:spPr>
      </p:pic>
    </p:spTree>
    <p:extLst>
      <p:ext uri="{BB962C8B-B14F-4D97-AF65-F5344CB8AC3E}">
        <p14:creationId xmlns:p14="http://schemas.microsoft.com/office/powerpoint/2010/main" val="502236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anim calcmode="lin" valueType="num">
                                      <p:cBhvr additive="base">
                                        <p:cTn id="21"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75071"/>
          <a:stretch>
            <a:fillRect/>
          </a:stretch>
        </p:blipFill>
        <p:spPr>
          <a:xfrm rot="-10800000">
            <a:off x="13729131" y="0"/>
            <a:ext cx="4558869" cy="10287000"/>
          </a:xfrm>
          <a:prstGeom prst="rect">
            <a:avLst/>
          </a:prstGeom>
        </p:spPr>
      </p:pic>
      <p:grpSp>
        <p:nvGrpSpPr>
          <p:cNvPr id="4" name="Group 4"/>
          <p:cNvGrpSpPr/>
          <p:nvPr/>
        </p:nvGrpSpPr>
        <p:grpSpPr>
          <a:xfrm>
            <a:off x="2722625" y="715554"/>
            <a:ext cx="12698827" cy="6205757"/>
            <a:chOff x="0" y="0"/>
            <a:chExt cx="11734158" cy="5952369"/>
          </a:xfrm>
        </p:grpSpPr>
        <p:sp>
          <p:nvSpPr>
            <p:cNvPr id="5" name="Freeform 5"/>
            <p:cNvSpPr/>
            <p:nvPr/>
          </p:nvSpPr>
          <p:spPr>
            <a:xfrm>
              <a:off x="10160" y="16510"/>
              <a:ext cx="11711298" cy="5924429"/>
            </a:xfrm>
            <a:custGeom>
              <a:avLst/>
              <a:gdLst/>
              <a:ahLst/>
              <a:cxnLst/>
              <a:rect l="l" t="t" r="r" b="b"/>
              <a:pathLst>
                <a:path w="11711298" h="5924429">
                  <a:moveTo>
                    <a:pt x="11711298" y="5924429"/>
                  </a:moveTo>
                  <a:lnTo>
                    <a:pt x="0" y="5916809"/>
                  </a:lnTo>
                  <a:lnTo>
                    <a:pt x="0" y="2067974"/>
                  </a:lnTo>
                  <a:lnTo>
                    <a:pt x="17780" y="19050"/>
                  </a:lnTo>
                  <a:lnTo>
                    <a:pt x="5838314" y="0"/>
                  </a:lnTo>
                  <a:lnTo>
                    <a:pt x="11692248" y="5080"/>
                  </a:lnTo>
                  <a:close/>
                </a:path>
              </a:pathLst>
            </a:custGeom>
            <a:solidFill>
              <a:srgbClr val="FFFFFF"/>
            </a:solidFill>
          </p:spPr>
        </p:sp>
        <p:sp>
          <p:nvSpPr>
            <p:cNvPr id="6" name="Freeform 6"/>
            <p:cNvSpPr/>
            <p:nvPr/>
          </p:nvSpPr>
          <p:spPr>
            <a:xfrm>
              <a:off x="-3810" y="0"/>
              <a:ext cx="11740508" cy="5951099"/>
            </a:xfrm>
            <a:custGeom>
              <a:avLst/>
              <a:gdLst/>
              <a:ahLst/>
              <a:cxnLst/>
              <a:rect l="l" t="t" r="r" b="b"/>
              <a:pathLst>
                <a:path w="11740508" h="5951099">
                  <a:moveTo>
                    <a:pt x="11706218" y="21590"/>
                  </a:moveTo>
                  <a:cubicBezTo>
                    <a:pt x="11707489" y="34290"/>
                    <a:pt x="11707489" y="44450"/>
                    <a:pt x="11708758" y="54610"/>
                  </a:cubicBezTo>
                  <a:cubicBezTo>
                    <a:pt x="11711298" y="154472"/>
                    <a:pt x="11712568" y="285004"/>
                    <a:pt x="11715108" y="410875"/>
                  </a:cubicBezTo>
                  <a:cubicBezTo>
                    <a:pt x="11715108" y="592687"/>
                    <a:pt x="11727808" y="4177661"/>
                    <a:pt x="11734158" y="4359473"/>
                  </a:cubicBezTo>
                  <a:cubicBezTo>
                    <a:pt x="11740508" y="4634523"/>
                    <a:pt x="11736698" y="4914235"/>
                    <a:pt x="11736698" y="5189284"/>
                  </a:cubicBezTo>
                  <a:cubicBezTo>
                    <a:pt x="11736698" y="5431701"/>
                    <a:pt x="11737968" y="5655471"/>
                    <a:pt x="11739239" y="5890139"/>
                  </a:cubicBezTo>
                  <a:cubicBezTo>
                    <a:pt x="11739239" y="5911729"/>
                    <a:pt x="11739239" y="5925699"/>
                    <a:pt x="11739239" y="5949829"/>
                  </a:cubicBezTo>
                  <a:cubicBezTo>
                    <a:pt x="11716378" y="5949829"/>
                    <a:pt x="11696058" y="5951099"/>
                    <a:pt x="11643219" y="5949829"/>
                  </a:cubicBezTo>
                  <a:cubicBezTo>
                    <a:pt x="11043838" y="5944749"/>
                    <a:pt x="10435237" y="5951099"/>
                    <a:pt x="9835857" y="5946019"/>
                  </a:cubicBezTo>
                  <a:cubicBezTo>
                    <a:pt x="9476229" y="5942209"/>
                    <a:pt x="9125822" y="5944749"/>
                    <a:pt x="8766194" y="5942209"/>
                  </a:cubicBezTo>
                  <a:cubicBezTo>
                    <a:pt x="8600212" y="5940939"/>
                    <a:pt x="8434230" y="5939669"/>
                    <a:pt x="8268247" y="5938399"/>
                  </a:cubicBezTo>
                  <a:cubicBezTo>
                    <a:pt x="8166813" y="5938399"/>
                    <a:pt x="8074601" y="5939669"/>
                    <a:pt x="7973168" y="5939669"/>
                  </a:cubicBezTo>
                  <a:cubicBezTo>
                    <a:pt x="7714973" y="5938399"/>
                    <a:pt x="7004938" y="5939669"/>
                    <a:pt x="6746743" y="5938399"/>
                  </a:cubicBezTo>
                  <a:cubicBezTo>
                    <a:pt x="6562319" y="5937129"/>
                    <a:pt x="2873826" y="5946019"/>
                    <a:pt x="2689401" y="5944749"/>
                  </a:cubicBezTo>
                  <a:cubicBezTo>
                    <a:pt x="2643295" y="5944749"/>
                    <a:pt x="2587967" y="5946019"/>
                    <a:pt x="2541861" y="5946019"/>
                  </a:cubicBezTo>
                  <a:cubicBezTo>
                    <a:pt x="2431206" y="5946019"/>
                    <a:pt x="2329773" y="5947289"/>
                    <a:pt x="2219118" y="5947289"/>
                  </a:cubicBezTo>
                  <a:cubicBezTo>
                    <a:pt x="1942481" y="5947289"/>
                    <a:pt x="1675065" y="5946019"/>
                    <a:pt x="1398428" y="5944749"/>
                  </a:cubicBezTo>
                  <a:cubicBezTo>
                    <a:pt x="1232446" y="5943479"/>
                    <a:pt x="1066464" y="5942209"/>
                    <a:pt x="909703" y="5940939"/>
                  </a:cubicBezTo>
                  <a:cubicBezTo>
                    <a:pt x="614623" y="5939669"/>
                    <a:pt x="319544" y="5938399"/>
                    <a:pt x="48260" y="5938399"/>
                  </a:cubicBezTo>
                  <a:cubicBezTo>
                    <a:pt x="38100" y="5938399"/>
                    <a:pt x="29210" y="5938399"/>
                    <a:pt x="19050" y="5937129"/>
                  </a:cubicBezTo>
                  <a:cubicBezTo>
                    <a:pt x="10160" y="5935859"/>
                    <a:pt x="5080" y="5929509"/>
                    <a:pt x="7620" y="5920619"/>
                  </a:cubicBezTo>
                  <a:cubicBezTo>
                    <a:pt x="16510" y="5888564"/>
                    <a:pt x="12700" y="5772017"/>
                    <a:pt x="11430" y="5650809"/>
                  </a:cubicBezTo>
                  <a:cubicBezTo>
                    <a:pt x="10160" y="5403730"/>
                    <a:pt x="6350" y="5161313"/>
                    <a:pt x="7620" y="4914235"/>
                  </a:cubicBezTo>
                  <a:cubicBezTo>
                    <a:pt x="5080" y="4606552"/>
                    <a:pt x="0" y="797809"/>
                    <a:pt x="7620" y="485464"/>
                  </a:cubicBezTo>
                  <a:cubicBezTo>
                    <a:pt x="8890" y="424860"/>
                    <a:pt x="7620" y="359594"/>
                    <a:pt x="8890" y="298990"/>
                  </a:cubicBezTo>
                  <a:cubicBezTo>
                    <a:pt x="10160" y="201091"/>
                    <a:pt x="12700" y="93868"/>
                    <a:pt x="13970" y="44450"/>
                  </a:cubicBezTo>
                  <a:cubicBezTo>
                    <a:pt x="13970" y="41910"/>
                    <a:pt x="15240" y="39370"/>
                    <a:pt x="16510" y="38100"/>
                  </a:cubicBezTo>
                  <a:cubicBezTo>
                    <a:pt x="38100" y="35560"/>
                    <a:pt x="89013" y="30480"/>
                    <a:pt x="236553" y="29210"/>
                  </a:cubicBezTo>
                  <a:cubicBezTo>
                    <a:pt x="485526" y="25400"/>
                    <a:pt x="734500" y="22860"/>
                    <a:pt x="992694" y="20320"/>
                  </a:cubicBezTo>
                  <a:cubicBezTo>
                    <a:pt x="1167897" y="17780"/>
                    <a:pt x="1343101" y="16510"/>
                    <a:pt x="1509083" y="13970"/>
                  </a:cubicBezTo>
                  <a:cubicBezTo>
                    <a:pt x="1675065" y="11430"/>
                    <a:pt x="1850269" y="8890"/>
                    <a:pt x="2016251" y="8890"/>
                  </a:cubicBezTo>
                  <a:cubicBezTo>
                    <a:pt x="2200676" y="7620"/>
                    <a:pt x="2385100" y="10160"/>
                    <a:pt x="2569525" y="8890"/>
                  </a:cubicBezTo>
                  <a:cubicBezTo>
                    <a:pt x="2800056" y="8890"/>
                    <a:pt x="6977274" y="6350"/>
                    <a:pt x="7207805" y="5080"/>
                  </a:cubicBezTo>
                  <a:cubicBezTo>
                    <a:pt x="7429115" y="3810"/>
                    <a:pt x="7650425" y="2540"/>
                    <a:pt x="7880956" y="2540"/>
                  </a:cubicBezTo>
                  <a:cubicBezTo>
                    <a:pt x="8259026" y="1270"/>
                    <a:pt x="8627876" y="0"/>
                    <a:pt x="9005946" y="0"/>
                  </a:cubicBezTo>
                  <a:cubicBezTo>
                    <a:pt x="9162707" y="0"/>
                    <a:pt x="9328689" y="2540"/>
                    <a:pt x="9485450" y="2540"/>
                  </a:cubicBezTo>
                  <a:cubicBezTo>
                    <a:pt x="9918848" y="3810"/>
                    <a:pt x="10361467" y="5080"/>
                    <a:pt x="10794865" y="7620"/>
                  </a:cubicBezTo>
                  <a:cubicBezTo>
                    <a:pt x="11025396" y="8890"/>
                    <a:pt x="11255927" y="12700"/>
                    <a:pt x="11486458" y="16510"/>
                  </a:cubicBezTo>
                  <a:cubicBezTo>
                    <a:pt x="11541785" y="16510"/>
                    <a:pt x="11597112" y="16510"/>
                    <a:pt x="11643219" y="16510"/>
                  </a:cubicBezTo>
                  <a:cubicBezTo>
                    <a:pt x="11687168" y="17780"/>
                    <a:pt x="11696058" y="20320"/>
                    <a:pt x="11706218" y="21590"/>
                  </a:cubicBezTo>
                  <a:close/>
                  <a:moveTo>
                    <a:pt x="11716379" y="5933319"/>
                  </a:moveTo>
                  <a:cubicBezTo>
                    <a:pt x="11717648" y="5916809"/>
                    <a:pt x="11718918" y="5904109"/>
                    <a:pt x="11718918" y="5891409"/>
                  </a:cubicBezTo>
                  <a:cubicBezTo>
                    <a:pt x="11717648" y="5632162"/>
                    <a:pt x="11716379" y="5385083"/>
                    <a:pt x="11716379" y="5119357"/>
                  </a:cubicBezTo>
                  <a:cubicBezTo>
                    <a:pt x="11716379" y="4998148"/>
                    <a:pt x="11718918" y="4876940"/>
                    <a:pt x="11717648" y="4755731"/>
                  </a:cubicBezTo>
                  <a:cubicBezTo>
                    <a:pt x="11717648" y="4643847"/>
                    <a:pt x="11716379" y="4527300"/>
                    <a:pt x="11715108" y="4415415"/>
                  </a:cubicBezTo>
                  <a:cubicBezTo>
                    <a:pt x="11710029" y="4242926"/>
                    <a:pt x="11698598" y="671939"/>
                    <a:pt x="11698598" y="499450"/>
                  </a:cubicBezTo>
                  <a:cubicBezTo>
                    <a:pt x="11696058" y="354932"/>
                    <a:pt x="11693518" y="205753"/>
                    <a:pt x="11690979" y="63500"/>
                  </a:cubicBezTo>
                  <a:cubicBezTo>
                    <a:pt x="11689708" y="44450"/>
                    <a:pt x="11688439" y="43180"/>
                    <a:pt x="11615555" y="41910"/>
                  </a:cubicBezTo>
                  <a:cubicBezTo>
                    <a:pt x="11587891" y="41910"/>
                    <a:pt x="11569449" y="41910"/>
                    <a:pt x="11541786" y="40640"/>
                  </a:cubicBezTo>
                  <a:cubicBezTo>
                    <a:pt x="11311255" y="36830"/>
                    <a:pt x="11071503" y="31750"/>
                    <a:pt x="10840972" y="30480"/>
                  </a:cubicBezTo>
                  <a:cubicBezTo>
                    <a:pt x="10278477" y="26670"/>
                    <a:pt x="9706760" y="25400"/>
                    <a:pt x="9144264" y="22860"/>
                  </a:cubicBezTo>
                  <a:cubicBezTo>
                    <a:pt x="9061273" y="22860"/>
                    <a:pt x="8969061" y="22860"/>
                    <a:pt x="8886070" y="22860"/>
                  </a:cubicBezTo>
                  <a:cubicBezTo>
                    <a:pt x="8747751" y="22860"/>
                    <a:pt x="8609434" y="22860"/>
                    <a:pt x="8480336" y="22860"/>
                  </a:cubicBezTo>
                  <a:cubicBezTo>
                    <a:pt x="8185256" y="22860"/>
                    <a:pt x="7890177" y="22860"/>
                    <a:pt x="7604319" y="24130"/>
                  </a:cubicBezTo>
                  <a:cubicBezTo>
                    <a:pt x="7355345" y="25400"/>
                    <a:pt x="3159684" y="29210"/>
                    <a:pt x="2910711" y="29210"/>
                  </a:cubicBezTo>
                  <a:cubicBezTo>
                    <a:pt x="2504977" y="29210"/>
                    <a:pt x="2099242" y="26670"/>
                    <a:pt x="1693508" y="33020"/>
                  </a:cubicBezTo>
                  <a:cubicBezTo>
                    <a:pt x="1481419" y="36830"/>
                    <a:pt x="1278552" y="36830"/>
                    <a:pt x="1075685" y="38100"/>
                  </a:cubicBezTo>
                  <a:cubicBezTo>
                    <a:pt x="725278" y="41910"/>
                    <a:pt x="374871" y="45720"/>
                    <a:pt x="49530" y="50800"/>
                  </a:cubicBezTo>
                  <a:cubicBezTo>
                    <a:pt x="36830" y="50800"/>
                    <a:pt x="34290" y="53340"/>
                    <a:pt x="33020" y="79882"/>
                  </a:cubicBezTo>
                  <a:cubicBezTo>
                    <a:pt x="31750" y="163796"/>
                    <a:pt x="31750" y="247709"/>
                    <a:pt x="30480" y="331623"/>
                  </a:cubicBezTo>
                  <a:cubicBezTo>
                    <a:pt x="29210" y="471479"/>
                    <a:pt x="26670" y="606673"/>
                    <a:pt x="25400" y="746529"/>
                  </a:cubicBezTo>
                  <a:cubicBezTo>
                    <a:pt x="20320" y="895708"/>
                    <a:pt x="26670" y="4541286"/>
                    <a:pt x="29210" y="4690465"/>
                  </a:cubicBezTo>
                  <a:cubicBezTo>
                    <a:pt x="29210" y="4848969"/>
                    <a:pt x="29210" y="5012134"/>
                    <a:pt x="30480" y="5170637"/>
                  </a:cubicBezTo>
                  <a:cubicBezTo>
                    <a:pt x="30480" y="5287184"/>
                    <a:pt x="33020" y="5403730"/>
                    <a:pt x="33020" y="5520277"/>
                  </a:cubicBezTo>
                  <a:cubicBezTo>
                    <a:pt x="33020" y="5646147"/>
                    <a:pt x="33020" y="5772017"/>
                    <a:pt x="31750" y="5891409"/>
                  </a:cubicBezTo>
                  <a:cubicBezTo>
                    <a:pt x="31750" y="5895219"/>
                    <a:pt x="31750" y="5897759"/>
                    <a:pt x="31750" y="5901569"/>
                  </a:cubicBezTo>
                  <a:cubicBezTo>
                    <a:pt x="31750" y="5911729"/>
                    <a:pt x="35560" y="5915539"/>
                    <a:pt x="44450" y="5915539"/>
                  </a:cubicBezTo>
                  <a:cubicBezTo>
                    <a:pt x="107456" y="5915539"/>
                    <a:pt x="236553" y="5916809"/>
                    <a:pt x="356429" y="5916809"/>
                  </a:cubicBezTo>
                  <a:cubicBezTo>
                    <a:pt x="531632" y="5916809"/>
                    <a:pt x="716057" y="5914269"/>
                    <a:pt x="891260" y="5916809"/>
                  </a:cubicBezTo>
                  <a:cubicBezTo>
                    <a:pt x="1177119" y="5920619"/>
                    <a:pt x="1462977" y="5923159"/>
                    <a:pt x="1748835" y="5921889"/>
                  </a:cubicBezTo>
                  <a:cubicBezTo>
                    <a:pt x="1933260" y="5920619"/>
                    <a:pt x="2108463" y="5923159"/>
                    <a:pt x="2292888" y="5923159"/>
                  </a:cubicBezTo>
                  <a:cubicBezTo>
                    <a:pt x="2560304" y="5923159"/>
                    <a:pt x="2827720" y="5921889"/>
                    <a:pt x="3095135" y="5923159"/>
                  </a:cubicBezTo>
                  <a:cubicBezTo>
                    <a:pt x="3491648" y="5924429"/>
                    <a:pt x="7844070" y="5914269"/>
                    <a:pt x="8249805" y="5916809"/>
                  </a:cubicBezTo>
                  <a:cubicBezTo>
                    <a:pt x="8425008" y="5918079"/>
                    <a:pt x="8600212" y="5919349"/>
                    <a:pt x="8766194" y="5919349"/>
                  </a:cubicBezTo>
                  <a:cubicBezTo>
                    <a:pt x="9070495" y="5921889"/>
                    <a:pt x="9365574" y="5918079"/>
                    <a:pt x="9669875" y="5921889"/>
                  </a:cubicBezTo>
                  <a:cubicBezTo>
                    <a:pt x="9918848" y="5924429"/>
                    <a:pt x="10167821" y="5924429"/>
                    <a:pt x="10416795" y="5926969"/>
                  </a:cubicBezTo>
                  <a:cubicBezTo>
                    <a:pt x="10785644" y="5930779"/>
                    <a:pt x="11154494" y="5933319"/>
                    <a:pt x="11523343" y="5934589"/>
                  </a:cubicBezTo>
                  <a:cubicBezTo>
                    <a:pt x="11661661" y="5934589"/>
                    <a:pt x="11696058" y="5933319"/>
                    <a:pt x="11716379" y="5933319"/>
                  </a:cubicBezTo>
                  <a:close/>
                </a:path>
              </a:pathLst>
            </a:custGeom>
            <a:solidFill>
              <a:srgbClr val="000000"/>
            </a:solidFill>
          </p:spPr>
        </p:sp>
      </p:grpSp>
      <p:sp>
        <p:nvSpPr>
          <p:cNvPr id="8" name="TextBox 8"/>
          <p:cNvSpPr txBox="1"/>
          <p:nvPr/>
        </p:nvSpPr>
        <p:spPr>
          <a:xfrm>
            <a:off x="4279169" y="2409951"/>
            <a:ext cx="9343802" cy="3134576"/>
          </a:xfrm>
          <a:prstGeom prst="rect">
            <a:avLst/>
          </a:prstGeom>
        </p:spPr>
        <p:txBody>
          <a:bodyPr lIns="0" tIns="0" rIns="0" bIns="0" rtlCol="0" anchor="t">
            <a:spAutoFit/>
          </a:bodyPr>
          <a:lstStyle/>
          <a:p>
            <a:r>
              <a:rPr lang="vi-VN" sz="8800" b="1" dirty="0"/>
              <a:t> Nghe kể chuyện</a:t>
            </a:r>
            <a:endParaRPr lang="en-US" sz="8800" dirty="0"/>
          </a:p>
          <a:p>
            <a:pPr marL="0" lvl="0" indent="0" algn="ctr">
              <a:lnSpc>
                <a:spcPct val="150000"/>
              </a:lnSpc>
              <a:spcBef>
                <a:spcPct val="0"/>
              </a:spcBef>
            </a:pPr>
            <a:r>
              <a:rPr lang="en-US" sz="8800" b="1" u="none" dirty="0">
                <a:latin typeface="Arial" panose="020B0604020202020204" pitchFamily="34" charset="0"/>
                <a:cs typeface="Arial" panose="020B0604020202020204" pitchFamily="34" charset="0"/>
              </a:rPr>
              <a:t>CHIẾC VÍ</a:t>
            </a:r>
          </a:p>
        </p:txBody>
      </p:sp>
      <p:pic>
        <p:nvPicPr>
          <p:cNvPr id="11" name="Picture 1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919415" y="169986"/>
            <a:ext cx="2154515" cy="1982154"/>
          </a:xfrm>
          <a:prstGeom prst="rect">
            <a:avLst/>
          </a:prstGeom>
        </p:spPr>
      </p:pic>
      <p:pic>
        <p:nvPicPr>
          <p:cNvPr id="12" name="Picture 12"/>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2016537">
            <a:off x="15401610" y="2550196"/>
            <a:ext cx="1901530" cy="1739900"/>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2854736" y="7250764"/>
            <a:ext cx="1556085" cy="1431598"/>
          </a:xfrm>
          <a:prstGeom prst="rect">
            <a:avLst/>
          </a:prstGeom>
        </p:spPr>
      </p:pic>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8783462">
            <a:off x="1812442" y="6015588"/>
            <a:ext cx="1045660" cy="956779"/>
          </a:xfrm>
          <a:prstGeom prst="rect">
            <a:avLst/>
          </a:prstGeom>
        </p:spPr>
      </p:pic>
      <p:pic>
        <p:nvPicPr>
          <p:cNvPr id="16" name="Picture 21">
            <a:extLst>
              <a:ext uri="{FF2B5EF4-FFF2-40B4-BE49-F238E27FC236}">
                <a16:creationId xmlns:a16="http://schemas.microsoft.com/office/drawing/2014/main" id="{181A52E9-30EC-3157-AABC-AE1B65CC19A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293470" y="7250764"/>
            <a:ext cx="7315200" cy="3154680"/>
          </a:xfrm>
          <a:prstGeom prst="rect">
            <a:avLst/>
          </a:prstGeom>
        </p:spPr>
      </p:pic>
      <p:pic>
        <p:nvPicPr>
          <p:cNvPr id="18" name="Picture 3">
            <a:extLst>
              <a:ext uri="{FF2B5EF4-FFF2-40B4-BE49-F238E27FC236}">
                <a16:creationId xmlns:a16="http://schemas.microsoft.com/office/drawing/2014/main" id="{B73A67B8-4CA3-DA3F-2847-381FBF7B834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17321643">
            <a:off x="13953198" y="5786816"/>
            <a:ext cx="3884428" cy="3384308"/>
          </a:xfrm>
          <a:prstGeom prst="rect">
            <a:avLst/>
          </a:prstGeom>
        </p:spPr>
      </p:pic>
      <p:pic>
        <p:nvPicPr>
          <p:cNvPr id="3" name="Picture 3"/>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4197219">
            <a:off x="322904" y="712695"/>
            <a:ext cx="3896140" cy="3394512"/>
          </a:xfrm>
          <a:prstGeom prst="rect">
            <a:avLst/>
          </a:prstGeom>
        </p:spPr>
      </p:pic>
    </p:spTree>
    <p:extLst>
      <p:ext uri="{BB962C8B-B14F-4D97-AF65-F5344CB8AC3E}">
        <p14:creationId xmlns:p14="http://schemas.microsoft.com/office/powerpoint/2010/main" val="20488497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572</TotalTime>
  <Words>1197</Words>
  <Application>Microsoft Office PowerPoint</Application>
  <PresentationFormat>Custom</PresentationFormat>
  <Paragraphs>70</Paragraphs>
  <Slides>25</Slides>
  <Notes>1</Notes>
  <HiddenSlides>0</HiddenSlides>
  <MMClips>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25</vt:i4>
      </vt:variant>
    </vt:vector>
  </HeadingPairs>
  <TitlesOfParts>
    <vt:vector size="36" baseType="lpstr">
      <vt:lpstr>方正粗谭黑简体</vt:lpstr>
      <vt:lpstr>Times New Roman</vt:lpstr>
      <vt:lpstr>Calibri</vt:lpstr>
      <vt:lpstr>Arial</vt:lpstr>
      <vt:lpstr>Tahoma</vt:lpstr>
      <vt:lpstr>Atma Bold</vt:lpstr>
      <vt:lpstr>#9Slide05 Bodega Script</vt:lpstr>
      <vt:lpstr>UVN Binh Duong</vt:lpstr>
      <vt:lpstr>UTM Avo</vt:lpstr>
      <vt:lpstr>#9Slide05 Aphrodite Pro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Pastel Playful  Book's Report First Class Presentation</dc:title>
  <dc:creator>HP</dc:creator>
  <cp:lastModifiedBy>Administrator</cp:lastModifiedBy>
  <cp:revision>22</cp:revision>
  <dcterms:created xsi:type="dcterms:W3CDTF">2006-08-16T00:00:00Z</dcterms:created>
  <dcterms:modified xsi:type="dcterms:W3CDTF">2023-09-05T14:48:02Z</dcterms:modified>
  <dc:identifier>DAFHfPaZuCU</dc:identifier>
</cp:coreProperties>
</file>