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  <p:sldMasterId id="2147483675" r:id="rId2"/>
    <p:sldMasterId id="2147483681" r:id="rId3"/>
    <p:sldMasterId id="2147483699" r:id="rId4"/>
    <p:sldMasterId id="2147483723" r:id="rId5"/>
    <p:sldMasterId id="2147483735" r:id="rId6"/>
    <p:sldMasterId id="2147483747" r:id="rId7"/>
    <p:sldMasterId id="2147483759" r:id="rId8"/>
  </p:sldMasterIdLst>
  <p:notesMasterIdLst>
    <p:notesMasterId r:id="rId22"/>
  </p:notesMasterIdLst>
  <p:sldIdLst>
    <p:sldId id="274" r:id="rId9"/>
    <p:sldId id="275" r:id="rId10"/>
    <p:sldId id="276" r:id="rId11"/>
    <p:sldId id="277" r:id="rId12"/>
    <p:sldId id="278" r:id="rId13"/>
    <p:sldId id="268" r:id="rId14"/>
    <p:sldId id="280" r:id="rId15"/>
    <p:sldId id="273" r:id="rId16"/>
    <p:sldId id="269" r:id="rId17"/>
    <p:sldId id="270" r:id="rId18"/>
    <p:sldId id="281" r:id="rId19"/>
    <p:sldId id="282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38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08" algn="l" defTabSz="9138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14" algn="l" defTabSz="9138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21" algn="l" defTabSz="9138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630" algn="l" defTabSz="9138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537" algn="l" defTabSz="9138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445" algn="l" defTabSz="9138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352" algn="l" defTabSz="9138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260" algn="l" defTabSz="91381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1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88B70-E43A-41E9-A86C-7C93C0ED7C66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FA74C-016B-4F16-86B2-66836569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7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8" algn="l" defTabSz="9138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14" algn="l" defTabSz="9138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21" algn="l" defTabSz="9138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30" algn="l" defTabSz="9138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37" algn="l" defTabSz="9138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45" algn="l" defTabSz="9138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352" algn="l" defTabSz="9138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260" algn="l" defTabSz="9138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29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8F50B198-EB0D-40BB-A831-0FFF0B2B6807}" type="slidenum">
              <a:rPr lang="zh-CN" altLang="en-US" b="0" smtClean="0">
                <a:solidFill>
                  <a:prstClr val="black"/>
                </a:solidFill>
                <a:latin typeface="等线"/>
                <a:ea typeface="等线"/>
              </a:rPr>
              <a:pPr/>
              <a:t>6</a:t>
            </a:fld>
            <a:endParaRPr lang="en-US" altLang="zh-CN" b="0" smtClean="0">
              <a:solidFill>
                <a:prstClr val="black"/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766490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562E-C67A-4741-BCC4-CC8664742AE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6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 lIns="91382" tIns="45690" rIns="91382" bIns="456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382" tIns="45690" rIns="91382" bIns="4569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82" tIns="45690" rIns="91382" bIns="456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82" tIns="45690" rIns="91382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342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z="1800" smtClean="0">
                <a:solidFill>
                  <a:prstClr val="black"/>
                </a:solidFill>
              </a:rPr>
              <a:pPr>
                <a:defRPr/>
              </a:pPr>
              <a:t>10/7/2025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3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6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1"/>
            <a:ext cx="9552544" cy="757797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 sz="4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505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z="1800" smtClean="0">
                <a:solidFill>
                  <a:prstClr val="black"/>
                </a:solidFill>
                <a:latin typeface="Calibri" panose="020F0502020204030204" charset="0"/>
              </a:rPr>
              <a:pPr>
                <a:defRPr/>
              </a:pPr>
              <a:t>10/7/2025</a:t>
            </a:fld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  <a:latin typeface="Calibri" panose="020F0502020204030204" charset="0"/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4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640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 lIns="91382" tIns="45690" rIns="91382" bIns="456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 lIns="91382" tIns="45690" rIns="91382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82" tIns="45690" rIns="91382" bIns="45690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82" tIns="45690" rIns="91382" bIns="4569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382" tIns="45690" rIns="91382" bIns="4569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AFC535-A774-4C30-8BA6-9E0AE657D43A}" type="datetimeFigureOut">
              <a:rPr lang="en-US" smtClean="0">
                <a:ea typeface="SimSun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10/7/2025</a:t>
            </a:fld>
            <a:endParaRPr lang="en-US"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382" tIns="45690" rIns="91382" bIns="4569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382" tIns="45690" rIns="91382" bIns="4569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C3D079-4FF8-46B4-8B49-3BA2184538C0}" type="slidenum">
              <a:rPr lang="en-US" smtClean="0">
                <a:ea typeface="SimSun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382" tIns="45690" rIns="91382" bIns="4569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CBE8B6-30F9-4719-88ED-FCE776BB6F70}" type="datetimeFigureOut">
              <a:rPr lang="en-US" smtClean="0">
                <a:ea typeface="SimSun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10/7/2025</a:t>
            </a:fld>
            <a:endParaRPr lang="en-US">
              <a:ea typeface="SimSun" panose="02010600030101010101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382" tIns="45690" rIns="91382" bIns="4569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382" tIns="45690" rIns="91382" bIns="4569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EA5156-F390-4B64-9FE3-89456CC93BEF}" type="slidenum">
              <a:rPr lang="en-US" smtClean="0">
                <a:ea typeface="SimSun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9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39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609600"/>
            <a:ext cx="8596668" cy="1320800"/>
          </a:xfrm>
          <a:prstGeom prst="rect">
            <a:avLst/>
          </a:prstGeom>
        </p:spPr>
        <p:txBody>
          <a:bodyPr lIns="91382" tIns="45690" rIns="91382" bIns="45690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6" y="2160593"/>
            <a:ext cx="8596668" cy="3880773"/>
          </a:xfrm>
          <a:prstGeom prst="rect">
            <a:avLst/>
          </a:prstGeom>
        </p:spPr>
        <p:txBody>
          <a:bodyPr lIns="91382" tIns="45690" rIns="91382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2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2700871"/>
            <a:ext cx="8596668" cy="1826581"/>
          </a:xfrm>
          <a:prstGeom prst="rect">
            <a:avLst/>
          </a:prstGeom>
        </p:spPr>
        <p:txBody>
          <a:bodyPr lIns="91382" tIns="45690" rIns="91382" bIns="45690"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860400"/>
          </a:xfrm>
          <a:prstGeom prst="rect">
            <a:avLst/>
          </a:prstGeom>
        </p:spPr>
        <p:txBody>
          <a:bodyPr lIns="91382" tIns="45690" rIns="91382" bIns="45690"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9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609600"/>
            <a:ext cx="8596668" cy="1320800"/>
          </a:xfrm>
          <a:prstGeom prst="rect">
            <a:avLst/>
          </a:prstGeom>
        </p:spPr>
        <p:txBody>
          <a:bodyPr lIns="91382" tIns="45690" rIns="91382" bIns="4569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8" y="2160589"/>
            <a:ext cx="4184035" cy="3880772"/>
          </a:xfrm>
          <a:prstGeom prst="rect">
            <a:avLst/>
          </a:prstGeom>
        </p:spPr>
        <p:txBody>
          <a:bodyPr lIns="91382" tIns="45690" rIns="91382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93"/>
            <a:ext cx="4184034" cy="3880773"/>
          </a:xfrm>
          <a:prstGeom prst="rect">
            <a:avLst/>
          </a:prstGeom>
        </p:spPr>
        <p:txBody>
          <a:bodyPr lIns="91382" tIns="45690" rIns="91382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1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82" tIns="45690" rIns="91382" bIns="456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82" tIns="45690" rIns="91382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609600"/>
            <a:ext cx="8596668" cy="1320800"/>
          </a:xfrm>
          <a:prstGeom prst="rect">
            <a:avLst/>
          </a:prstGeom>
        </p:spPr>
        <p:txBody>
          <a:bodyPr lIns="91382" tIns="45690" rIns="91382" bIns="4569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9" y="2160983"/>
            <a:ext cx="4185623" cy="576262"/>
          </a:xfrm>
          <a:prstGeom prst="rect">
            <a:avLst/>
          </a:prstGeom>
        </p:spPr>
        <p:txBody>
          <a:bodyPr lIns="91382" tIns="45690" rIns="91382" bIns="45690" anchor="b">
            <a:noAutofit/>
          </a:bodyPr>
          <a:lstStyle>
            <a:lvl1pPr marL="0" indent="0">
              <a:buNone/>
              <a:defRPr sz="2400" b="0"/>
            </a:lvl1pPr>
            <a:lvl2pPr marL="456908" indent="0">
              <a:buNone/>
              <a:defRPr sz="2000" b="1"/>
            </a:lvl2pPr>
            <a:lvl3pPr marL="913814" indent="0">
              <a:buNone/>
              <a:defRPr sz="1800" b="1"/>
            </a:lvl3pPr>
            <a:lvl4pPr marL="1370721" indent="0">
              <a:buNone/>
              <a:defRPr sz="1600" b="1"/>
            </a:lvl4pPr>
            <a:lvl5pPr marL="1827630" indent="0">
              <a:buNone/>
              <a:defRPr sz="1600" b="1"/>
            </a:lvl5pPr>
            <a:lvl6pPr marL="2284537" indent="0">
              <a:buNone/>
              <a:defRPr sz="1600" b="1"/>
            </a:lvl6pPr>
            <a:lvl7pPr marL="2741445" indent="0">
              <a:buNone/>
              <a:defRPr sz="1600" b="1"/>
            </a:lvl7pPr>
            <a:lvl8pPr marL="3198352" indent="0">
              <a:buNone/>
              <a:defRPr sz="1600" b="1"/>
            </a:lvl8pPr>
            <a:lvl9pPr marL="36552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9" y="2737245"/>
            <a:ext cx="4185623" cy="3304117"/>
          </a:xfrm>
          <a:prstGeom prst="rect">
            <a:avLst/>
          </a:prstGeom>
        </p:spPr>
        <p:txBody>
          <a:bodyPr lIns="91382" tIns="45690" rIns="91382" bIns="4569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</p:spPr>
        <p:txBody>
          <a:bodyPr lIns="91382" tIns="45690" rIns="91382" bIns="45690" anchor="b">
            <a:noAutofit/>
          </a:bodyPr>
          <a:lstStyle>
            <a:lvl1pPr marL="0" indent="0">
              <a:buNone/>
              <a:defRPr sz="2400" b="0"/>
            </a:lvl1pPr>
            <a:lvl2pPr marL="456908" indent="0">
              <a:buNone/>
              <a:defRPr sz="2000" b="1"/>
            </a:lvl2pPr>
            <a:lvl3pPr marL="913814" indent="0">
              <a:buNone/>
              <a:defRPr sz="1800" b="1"/>
            </a:lvl3pPr>
            <a:lvl4pPr marL="1370721" indent="0">
              <a:buNone/>
              <a:defRPr sz="1600" b="1"/>
            </a:lvl4pPr>
            <a:lvl5pPr marL="1827630" indent="0">
              <a:buNone/>
              <a:defRPr sz="1600" b="1"/>
            </a:lvl5pPr>
            <a:lvl6pPr marL="2284537" indent="0">
              <a:buNone/>
              <a:defRPr sz="1600" b="1"/>
            </a:lvl6pPr>
            <a:lvl7pPr marL="2741445" indent="0">
              <a:buNone/>
              <a:defRPr sz="1600" b="1"/>
            </a:lvl7pPr>
            <a:lvl8pPr marL="3198352" indent="0">
              <a:buNone/>
              <a:defRPr sz="1600" b="1"/>
            </a:lvl8pPr>
            <a:lvl9pPr marL="36552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8" y="2737245"/>
            <a:ext cx="4185617" cy="3304117"/>
          </a:xfrm>
          <a:prstGeom prst="rect">
            <a:avLst/>
          </a:prstGeom>
        </p:spPr>
        <p:txBody>
          <a:bodyPr lIns="91382" tIns="45690" rIns="91382" bIns="4569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609600"/>
            <a:ext cx="8596668" cy="1320800"/>
          </a:xfrm>
          <a:prstGeom prst="rect">
            <a:avLst/>
          </a:prstGeom>
        </p:spPr>
        <p:txBody>
          <a:bodyPr lIns="91382" tIns="45690" rIns="91382" bIns="4569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5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8"/>
            <a:ext cx="3854528" cy="1278466"/>
          </a:xfrm>
          <a:prstGeom prst="rect">
            <a:avLst/>
          </a:prstGeom>
        </p:spPr>
        <p:txBody>
          <a:bodyPr lIns="91382" tIns="45690" rIns="91382" bIns="45690"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5" y="514928"/>
            <a:ext cx="4513541" cy="5526437"/>
          </a:xfrm>
          <a:prstGeom prst="rect">
            <a:avLst/>
          </a:prstGeom>
        </p:spPr>
        <p:txBody>
          <a:bodyPr lIns="91382" tIns="45690" rIns="91382" bIns="4569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</p:spPr>
        <p:txBody>
          <a:bodyPr lIns="91382" tIns="45690" rIns="91382" bIns="45690">
            <a:normAutofit/>
          </a:bodyPr>
          <a:lstStyle>
            <a:lvl1pPr marL="0" indent="0">
              <a:buNone/>
              <a:defRPr sz="1400"/>
            </a:lvl1pPr>
            <a:lvl2pPr marL="456771" indent="0">
              <a:buNone/>
              <a:defRPr sz="1400"/>
            </a:lvl2pPr>
            <a:lvl3pPr marL="913542" indent="0">
              <a:buNone/>
              <a:defRPr sz="1200"/>
            </a:lvl3pPr>
            <a:lvl4pPr marL="1370311" indent="0">
              <a:buNone/>
              <a:defRPr sz="1000"/>
            </a:lvl4pPr>
            <a:lvl5pPr marL="1827080" indent="0">
              <a:buNone/>
              <a:defRPr sz="1000"/>
            </a:lvl5pPr>
            <a:lvl6pPr marL="2283852" indent="0">
              <a:buNone/>
              <a:defRPr sz="1000"/>
            </a:lvl6pPr>
            <a:lvl7pPr marL="2740622" indent="0">
              <a:buNone/>
              <a:defRPr sz="1000"/>
            </a:lvl7pPr>
            <a:lvl8pPr marL="3197393" indent="0">
              <a:buNone/>
              <a:defRPr sz="1000"/>
            </a:lvl8pPr>
            <a:lvl9pPr marL="365416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</p:spPr>
        <p:txBody>
          <a:bodyPr lIns="91382" tIns="45690" rIns="91382" bIns="45690"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6" y="609604"/>
            <a:ext cx="8596668" cy="3845718"/>
          </a:xfrm>
          <a:prstGeom prst="rect">
            <a:avLst/>
          </a:prstGeom>
        </p:spPr>
        <p:txBody>
          <a:bodyPr lIns="91382" tIns="45690" rIns="91382" bIns="45690" anchor="t">
            <a:normAutofit/>
          </a:bodyPr>
          <a:lstStyle>
            <a:lvl1pPr marL="0" indent="0" algn="ctr">
              <a:buNone/>
              <a:defRPr sz="1600"/>
            </a:lvl1pPr>
            <a:lvl2pPr marL="456908" indent="0">
              <a:buNone/>
              <a:defRPr sz="1600"/>
            </a:lvl2pPr>
            <a:lvl3pPr marL="913814" indent="0">
              <a:buNone/>
              <a:defRPr sz="1600"/>
            </a:lvl3pPr>
            <a:lvl4pPr marL="1370721" indent="0">
              <a:buNone/>
              <a:defRPr sz="1600"/>
            </a:lvl4pPr>
            <a:lvl5pPr marL="1827630" indent="0">
              <a:buNone/>
              <a:defRPr sz="1600"/>
            </a:lvl5pPr>
            <a:lvl6pPr marL="2284537" indent="0">
              <a:buNone/>
              <a:defRPr sz="1600"/>
            </a:lvl6pPr>
            <a:lvl7pPr marL="2741445" indent="0">
              <a:buNone/>
              <a:defRPr sz="1600"/>
            </a:lvl7pPr>
            <a:lvl8pPr marL="3198352" indent="0">
              <a:buNone/>
              <a:defRPr sz="1600"/>
            </a:lvl8pPr>
            <a:lvl9pPr marL="365526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42"/>
            <a:ext cx="8596667" cy="674024"/>
          </a:xfrm>
          <a:prstGeom prst="rect">
            <a:avLst/>
          </a:prstGeom>
        </p:spPr>
        <p:txBody>
          <a:bodyPr lIns="91382" tIns="45690" rIns="91382" bIns="45690">
            <a:normAutofit/>
          </a:bodyPr>
          <a:lstStyle>
            <a:lvl1pPr marL="0" indent="0">
              <a:buNone/>
              <a:defRPr sz="1200"/>
            </a:lvl1pPr>
            <a:lvl2pPr marL="456908" indent="0">
              <a:buNone/>
              <a:defRPr sz="1200"/>
            </a:lvl2pPr>
            <a:lvl3pPr marL="913814" indent="0">
              <a:buNone/>
              <a:defRPr sz="1000"/>
            </a:lvl3pPr>
            <a:lvl4pPr marL="1370721" indent="0">
              <a:buNone/>
              <a:defRPr sz="900"/>
            </a:lvl4pPr>
            <a:lvl5pPr marL="1827630" indent="0">
              <a:buNone/>
              <a:defRPr sz="900"/>
            </a:lvl5pPr>
            <a:lvl6pPr marL="2284537" indent="0">
              <a:buNone/>
              <a:defRPr sz="900"/>
            </a:lvl6pPr>
            <a:lvl7pPr marL="2741445" indent="0">
              <a:buNone/>
              <a:defRPr sz="900"/>
            </a:lvl7pPr>
            <a:lvl8pPr marL="3198352" indent="0">
              <a:buNone/>
              <a:defRPr sz="900"/>
            </a:lvl8pPr>
            <a:lvl9pPr marL="36552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609600"/>
            <a:ext cx="8596668" cy="3403600"/>
          </a:xfrm>
          <a:prstGeom prst="rect">
            <a:avLst/>
          </a:prstGeom>
        </p:spPr>
        <p:txBody>
          <a:bodyPr lIns="91382" tIns="45690" rIns="91382" bIns="45690"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470400"/>
            <a:ext cx="8596668" cy="1570962"/>
          </a:xfrm>
          <a:prstGeom prst="rect">
            <a:avLst/>
          </a:prstGeom>
        </p:spPr>
        <p:txBody>
          <a:bodyPr lIns="91382" tIns="45690" rIns="91382" bIns="4569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9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7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8" y="609604"/>
            <a:ext cx="8094134" cy="3022600"/>
          </a:xfrm>
          <a:prstGeom prst="rect">
            <a:avLst/>
          </a:prstGeom>
        </p:spPr>
        <p:txBody>
          <a:bodyPr lIns="91382" tIns="45690" rIns="91382" bIns="45690"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</p:spPr>
        <p:txBody>
          <a:bodyPr lIns="91382" tIns="45690" rIns="91382" bIns="45690"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908" indent="0">
              <a:buFontTx/>
              <a:buNone/>
              <a:defRPr/>
            </a:lvl2pPr>
            <a:lvl3pPr marL="913814" indent="0">
              <a:buFontTx/>
              <a:buNone/>
              <a:defRPr/>
            </a:lvl3pPr>
            <a:lvl4pPr marL="1370721" indent="0">
              <a:buFontTx/>
              <a:buNone/>
              <a:defRPr/>
            </a:lvl4pPr>
            <a:lvl5pPr marL="182763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470400"/>
            <a:ext cx="8596668" cy="1570962"/>
          </a:xfrm>
          <a:prstGeom prst="rect">
            <a:avLst/>
          </a:prstGeom>
        </p:spPr>
        <p:txBody>
          <a:bodyPr lIns="91382" tIns="45690" rIns="91382" bIns="4569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9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382" tIns="45690" rIns="91382" bIns="4569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382" tIns="45690" rIns="91382" bIns="4569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708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1931988"/>
            <a:ext cx="8596668" cy="2595460"/>
          </a:xfrm>
          <a:prstGeom prst="rect">
            <a:avLst/>
          </a:prstGeom>
        </p:spPr>
        <p:txBody>
          <a:bodyPr lIns="91382" tIns="45690" rIns="91382" bIns="45690"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52"/>
            <a:ext cx="8596668" cy="1513914"/>
          </a:xfrm>
          <a:prstGeom prst="rect">
            <a:avLst/>
          </a:prstGeom>
        </p:spPr>
        <p:txBody>
          <a:bodyPr lIns="91382" tIns="45690" rIns="91382" bIns="45690"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9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8" y="609604"/>
            <a:ext cx="8094134" cy="3022600"/>
          </a:xfrm>
          <a:prstGeom prst="rect">
            <a:avLst/>
          </a:prstGeom>
        </p:spPr>
        <p:txBody>
          <a:bodyPr lIns="91382" tIns="45690" rIns="91382" bIns="45690"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</p:spPr>
        <p:txBody>
          <a:bodyPr lIns="91382" tIns="45690" rIns="91382" bIns="4569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908" indent="0">
              <a:buFontTx/>
              <a:buNone/>
              <a:defRPr/>
            </a:lvl2pPr>
            <a:lvl3pPr marL="913814" indent="0">
              <a:buFontTx/>
              <a:buNone/>
              <a:defRPr/>
            </a:lvl3pPr>
            <a:lvl4pPr marL="1370721" indent="0">
              <a:buFontTx/>
              <a:buNone/>
              <a:defRPr/>
            </a:lvl4pPr>
            <a:lvl5pPr marL="182763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52"/>
            <a:ext cx="8596668" cy="1513914"/>
          </a:xfrm>
          <a:prstGeom prst="rect">
            <a:avLst/>
          </a:prstGeom>
        </p:spPr>
        <p:txBody>
          <a:bodyPr lIns="91382" tIns="45690" rIns="91382" bIns="45690"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9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382" tIns="45690" rIns="91382" bIns="4569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382" tIns="45690" rIns="91382" bIns="4569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921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609604"/>
            <a:ext cx="8588203" cy="3022600"/>
          </a:xfrm>
          <a:prstGeom prst="rect">
            <a:avLst/>
          </a:prstGeom>
        </p:spPr>
        <p:txBody>
          <a:bodyPr lIns="91382" tIns="45690" rIns="91382" bIns="45690"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</p:spPr>
        <p:txBody>
          <a:bodyPr lIns="91382" tIns="45690" rIns="91382" bIns="4569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6908" indent="0">
              <a:buFontTx/>
              <a:buNone/>
              <a:defRPr/>
            </a:lvl2pPr>
            <a:lvl3pPr marL="913814" indent="0">
              <a:buFontTx/>
              <a:buNone/>
              <a:defRPr/>
            </a:lvl3pPr>
            <a:lvl4pPr marL="1370721" indent="0">
              <a:buFontTx/>
              <a:buNone/>
              <a:defRPr/>
            </a:lvl4pPr>
            <a:lvl5pPr marL="182763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52"/>
            <a:ext cx="8596668" cy="1513914"/>
          </a:xfrm>
          <a:prstGeom prst="rect">
            <a:avLst/>
          </a:prstGeom>
        </p:spPr>
        <p:txBody>
          <a:bodyPr lIns="91382" tIns="45690" rIns="91382" bIns="45690"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9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91382" tIns="45690" rIns="91382" bIns="45690" anchor="t"/>
          <a:lstStyle>
            <a:lvl1pPr algn="l">
              <a:defRPr sz="5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lIns="91382" tIns="45690" rIns="91382" bIns="45690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0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6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368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46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55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644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736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609600"/>
            <a:ext cx="8596668" cy="1320800"/>
          </a:xfrm>
          <a:prstGeom prst="rect">
            <a:avLst/>
          </a:prstGeom>
        </p:spPr>
        <p:txBody>
          <a:bodyPr lIns="91382" tIns="45690" rIns="91382" bIns="4569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6" y="2160593"/>
            <a:ext cx="8596668" cy="3880773"/>
          </a:xfrm>
          <a:prstGeom prst="rect">
            <a:avLst/>
          </a:prstGeom>
        </p:spPr>
        <p:txBody>
          <a:bodyPr vert="eaVert" lIns="91382" tIns="45690" rIns="91382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9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603"/>
            <a:ext cx="1304743" cy="5251451"/>
          </a:xfrm>
          <a:prstGeom prst="rect">
            <a:avLst/>
          </a:prstGeom>
        </p:spPr>
        <p:txBody>
          <a:bodyPr vert="eaVert" lIns="91382" tIns="45690" rIns="91382" bIns="45690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 vert="eaVert" lIns="91382" tIns="45690" rIns="91382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6"/>
            <a:ext cx="6297612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7" y="6041366"/>
            <a:ext cx="68333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5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7" y="2514604"/>
            <a:ext cx="8915399" cy="2262781"/>
          </a:xfrm>
          <a:prstGeom prst="rect">
            <a:avLst/>
          </a:prstGeom>
        </p:spPr>
        <p:txBody>
          <a:bodyPr lIns="91382" tIns="45690" rIns="91382" bIns="45690"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7" y="4777383"/>
            <a:ext cx="8915399" cy="1126283"/>
          </a:xfrm>
          <a:prstGeom prst="rect">
            <a:avLst/>
          </a:prstGeom>
        </p:spPr>
        <p:txBody>
          <a:bodyPr lIns="91382" tIns="45690" rIns="91382" bIns="45690"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" y="4323814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6" y="4529544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9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9" y="624110"/>
            <a:ext cx="8911687" cy="1280890"/>
          </a:xfrm>
          <a:prstGeom prst="rect">
            <a:avLst/>
          </a:prstGeom>
        </p:spPr>
        <p:txBody>
          <a:bodyPr lIns="91382" tIns="45690" rIns="91382" bIns="4569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</p:spPr>
        <p:txBody>
          <a:bodyPr lIns="91382" tIns="45690" rIns="91382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5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6" y="787786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6" y="2058750"/>
            <a:ext cx="8915399" cy="1468800"/>
          </a:xfrm>
          <a:prstGeom prst="rect">
            <a:avLst/>
          </a:prstGeom>
        </p:spPr>
        <p:txBody>
          <a:bodyPr lIns="91382" tIns="45690" rIns="91382" bIns="45690"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6" y="3530129"/>
            <a:ext cx="8915399" cy="860400"/>
          </a:xfrm>
          <a:prstGeom prst="rect">
            <a:avLst/>
          </a:prstGeom>
        </p:spPr>
        <p:txBody>
          <a:bodyPr lIns="91382" tIns="45690" rIns="91382" bIns="45690"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9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5" y="31781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6" y="3244143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4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92928" y="624110"/>
            <a:ext cx="8911687" cy="1280890"/>
          </a:xfrm>
          <a:prstGeom prst="rect">
            <a:avLst/>
          </a:prstGeom>
        </p:spPr>
        <p:txBody>
          <a:bodyPr lIns="91382" tIns="45690" rIns="91382" bIns="4569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6" y="2133600"/>
            <a:ext cx="4313864" cy="3777622"/>
          </a:xfrm>
          <a:prstGeom prst="rect">
            <a:avLst/>
          </a:prstGeom>
        </p:spPr>
        <p:txBody>
          <a:bodyPr lIns="91382" tIns="45690" rIns="91382" bIns="4569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</p:spPr>
        <p:txBody>
          <a:bodyPr lIns="91382" tIns="45690" rIns="91382" bIns="4569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5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6" y="787786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92928" y="624110"/>
            <a:ext cx="8911687" cy="1280890"/>
          </a:xfrm>
          <a:prstGeom prst="rect">
            <a:avLst/>
          </a:prstGeom>
        </p:spPr>
        <p:txBody>
          <a:bodyPr lIns="91382" tIns="45690" rIns="91382" bIns="4569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</p:spPr>
        <p:txBody>
          <a:bodyPr lIns="91382" tIns="45690" rIns="91382" bIns="45690" anchor="b">
            <a:noAutofit/>
          </a:bodyPr>
          <a:lstStyle>
            <a:lvl1pPr marL="0" indent="0">
              <a:buNone/>
              <a:defRPr sz="2400" b="0"/>
            </a:lvl1pPr>
            <a:lvl2pPr marL="456908" indent="0">
              <a:buNone/>
              <a:defRPr sz="2000" b="1"/>
            </a:lvl2pPr>
            <a:lvl3pPr marL="913814" indent="0">
              <a:buNone/>
              <a:defRPr sz="1800" b="1"/>
            </a:lvl3pPr>
            <a:lvl4pPr marL="1370721" indent="0">
              <a:buNone/>
              <a:defRPr sz="1600" b="1"/>
            </a:lvl4pPr>
            <a:lvl5pPr marL="1827630" indent="0">
              <a:buNone/>
              <a:defRPr sz="1600" b="1"/>
            </a:lvl5pPr>
            <a:lvl6pPr marL="2284537" indent="0">
              <a:buNone/>
              <a:defRPr sz="1600" b="1"/>
            </a:lvl6pPr>
            <a:lvl7pPr marL="2741445" indent="0">
              <a:buNone/>
              <a:defRPr sz="1600" b="1"/>
            </a:lvl7pPr>
            <a:lvl8pPr marL="3198352" indent="0">
              <a:buNone/>
              <a:defRPr sz="1600" b="1"/>
            </a:lvl8pPr>
            <a:lvl9pPr marL="36552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4" y="2548966"/>
            <a:ext cx="4342893" cy="3354060"/>
          </a:xfrm>
          <a:prstGeom prst="rect">
            <a:avLst/>
          </a:prstGeom>
        </p:spPr>
        <p:txBody>
          <a:bodyPr lIns="91382" tIns="45690" rIns="91382" bIns="4569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3" y="1969475"/>
            <a:ext cx="3999001" cy="576262"/>
          </a:xfrm>
          <a:prstGeom prst="rect">
            <a:avLst/>
          </a:prstGeom>
        </p:spPr>
        <p:txBody>
          <a:bodyPr lIns="91382" tIns="45690" rIns="91382" bIns="45690" anchor="b">
            <a:noAutofit/>
          </a:bodyPr>
          <a:lstStyle>
            <a:lvl1pPr marL="0" indent="0">
              <a:buNone/>
              <a:defRPr sz="2400" b="0"/>
            </a:lvl1pPr>
            <a:lvl2pPr marL="456908" indent="0">
              <a:buNone/>
              <a:defRPr sz="2000" b="1"/>
            </a:lvl2pPr>
            <a:lvl3pPr marL="913814" indent="0">
              <a:buNone/>
              <a:defRPr sz="1800" b="1"/>
            </a:lvl3pPr>
            <a:lvl4pPr marL="1370721" indent="0">
              <a:buNone/>
              <a:defRPr sz="1600" b="1"/>
            </a:lvl4pPr>
            <a:lvl5pPr marL="1827630" indent="0">
              <a:buNone/>
              <a:defRPr sz="1600" b="1"/>
            </a:lvl5pPr>
            <a:lvl6pPr marL="2284537" indent="0">
              <a:buNone/>
              <a:defRPr sz="1600" b="1"/>
            </a:lvl6pPr>
            <a:lvl7pPr marL="2741445" indent="0">
              <a:buNone/>
              <a:defRPr sz="1600" b="1"/>
            </a:lvl7pPr>
            <a:lvl8pPr marL="3198352" indent="0">
              <a:buNone/>
              <a:defRPr sz="1600" b="1"/>
            </a:lvl8pPr>
            <a:lvl9pPr marL="36552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</p:spPr>
        <p:txBody>
          <a:bodyPr lIns="91382" tIns="45690" rIns="91382" bIns="4569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5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6" y="787786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8" y="624110"/>
            <a:ext cx="8911687" cy="1280890"/>
          </a:xfrm>
          <a:prstGeom prst="rect">
            <a:avLst/>
          </a:prstGeom>
        </p:spPr>
        <p:txBody>
          <a:bodyPr lIns="91382" tIns="45690" rIns="91382" bIns="4569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5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1816" y="787786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4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5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6" y="787786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82" tIns="45690" rIns="91382" bIns="456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 lIns="91382" tIns="45690" rIns="91382" bIns="45690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 lIns="91382" tIns="45690" rIns="91382" bIns="45690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6" y="446088"/>
            <a:ext cx="3505199" cy="976312"/>
          </a:xfrm>
          <a:prstGeom prst="rect">
            <a:avLst/>
          </a:prstGeom>
        </p:spPr>
        <p:txBody>
          <a:bodyPr lIns="91382" tIns="45690" rIns="91382" bIns="45690"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</p:spPr>
        <p:txBody>
          <a:bodyPr lIns="91382" tIns="45690" rIns="91382" bIns="4569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6" y="1598613"/>
            <a:ext cx="3505199" cy="4262436"/>
          </a:xfrm>
          <a:prstGeom prst="rect">
            <a:avLst/>
          </a:prstGeom>
        </p:spPr>
        <p:txBody>
          <a:bodyPr lIns="91382" tIns="45690" rIns="91382" bIns="45690"/>
          <a:lstStyle>
            <a:lvl1pPr marL="0" indent="0">
              <a:buNone/>
              <a:defRPr sz="1400"/>
            </a:lvl1pPr>
            <a:lvl2pPr marL="456908" indent="0">
              <a:buNone/>
              <a:defRPr sz="1200"/>
            </a:lvl2pPr>
            <a:lvl3pPr marL="913814" indent="0">
              <a:buNone/>
              <a:defRPr sz="1000"/>
            </a:lvl3pPr>
            <a:lvl4pPr marL="1370721" indent="0">
              <a:buNone/>
              <a:defRPr sz="900"/>
            </a:lvl4pPr>
            <a:lvl5pPr marL="1827630" indent="0">
              <a:buNone/>
              <a:defRPr sz="900"/>
            </a:lvl5pPr>
            <a:lvl6pPr marL="2284537" indent="0">
              <a:buNone/>
              <a:defRPr sz="900"/>
            </a:lvl6pPr>
            <a:lvl7pPr marL="2741445" indent="0">
              <a:buNone/>
              <a:defRPr sz="900"/>
            </a:lvl7pPr>
            <a:lvl8pPr marL="3198352" indent="0">
              <a:buNone/>
              <a:defRPr sz="900"/>
            </a:lvl8pPr>
            <a:lvl9pPr marL="36552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5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6" y="787786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</p:spPr>
        <p:txBody>
          <a:bodyPr lIns="91382" tIns="45690" rIns="91382" bIns="45690"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</p:spPr>
        <p:txBody>
          <a:bodyPr lIns="91382" tIns="45690" rIns="91382" bIns="45690" anchor="t">
            <a:normAutofit/>
          </a:bodyPr>
          <a:lstStyle>
            <a:lvl1pPr marL="0" indent="0" algn="ctr">
              <a:buNone/>
              <a:defRPr sz="1600"/>
            </a:lvl1pPr>
            <a:lvl2pPr marL="456908" indent="0">
              <a:buNone/>
              <a:defRPr sz="1600"/>
            </a:lvl2pPr>
            <a:lvl3pPr marL="913814" indent="0">
              <a:buNone/>
              <a:defRPr sz="1600"/>
            </a:lvl3pPr>
            <a:lvl4pPr marL="1370721" indent="0">
              <a:buNone/>
              <a:defRPr sz="1600"/>
            </a:lvl4pPr>
            <a:lvl5pPr marL="1827630" indent="0">
              <a:buNone/>
              <a:defRPr sz="1600"/>
            </a:lvl5pPr>
            <a:lvl6pPr marL="2284537" indent="0">
              <a:buNone/>
              <a:defRPr sz="1600"/>
            </a:lvl6pPr>
            <a:lvl7pPr marL="2741445" indent="0">
              <a:buNone/>
              <a:defRPr sz="1600"/>
            </a:lvl7pPr>
            <a:lvl8pPr marL="3198352" indent="0">
              <a:buNone/>
              <a:defRPr sz="1600"/>
            </a:lvl8pPr>
            <a:lvl9pPr marL="365526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42"/>
            <a:ext cx="8915400" cy="493712"/>
          </a:xfrm>
          <a:prstGeom prst="rect">
            <a:avLst/>
          </a:prstGeom>
        </p:spPr>
        <p:txBody>
          <a:bodyPr lIns="91382" tIns="45690" rIns="91382" bIns="45690">
            <a:normAutofit/>
          </a:bodyPr>
          <a:lstStyle>
            <a:lvl1pPr marL="0" indent="0">
              <a:buNone/>
              <a:defRPr sz="1200"/>
            </a:lvl1pPr>
            <a:lvl2pPr marL="456908" indent="0">
              <a:buNone/>
              <a:defRPr sz="1200"/>
            </a:lvl2pPr>
            <a:lvl3pPr marL="913814" indent="0">
              <a:buNone/>
              <a:defRPr sz="1000"/>
            </a:lvl3pPr>
            <a:lvl4pPr marL="1370721" indent="0">
              <a:buNone/>
              <a:defRPr sz="900"/>
            </a:lvl4pPr>
            <a:lvl5pPr marL="1827630" indent="0">
              <a:buNone/>
              <a:defRPr sz="900"/>
            </a:lvl5pPr>
            <a:lvl6pPr marL="2284537" indent="0">
              <a:buNone/>
              <a:defRPr sz="900"/>
            </a:lvl6pPr>
            <a:lvl7pPr marL="2741445" indent="0">
              <a:buNone/>
              <a:defRPr sz="900"/>
            </a:lvl7pPr>
            <a:lvl8pPr marL="3198352" indent="0">
              <a:buNone/>
              <a:defRPr sz="900"/>
            </a:lvl8pPr>
            <a:lvl9pPr marL="36552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5" y="491172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6" y="4983091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6" y="609604"/>
            <a:ext cx="8915399" cy="3117040"/>
          </a:xfrm>
          <a:prstGeom prst="rect">
            <a:avLst/>
          </a:prstGeom>
        </p:spPr>
        <p:txBody>
          <a:bodyPr lIns="91382" tIns="45690" rIns="91382" bIns="45690"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6" y="4354046"/>
            <a:ext cx="8915399" cy="1555864"/>
          </a:xfrm>
          <a:prstGeom prst="rect">
            <a:avLst/>
          </a:prstGeom>
        </p:spPr>
        <p:txBody>
          <a:bodyPr lIns="91382" tIns="45690" rIns="91382" bIns="4569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9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5" y="31781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6" y="3244143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50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</p:spPr>
        <p:txBody>
          <a:bodyPr lIns="91382" tIns="45690" rIns="91382" bIns="45690"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</p:spPr>
        <p:txBody>
          <a:bodyPr lIns="91382" tIns="45690" rIns="91382" bIns="45690"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908" indent="0">
              <a:buFontTx/>
              <a:buNone/>
              <a:defRPr/>
            </a:lvl2pPr>
            <a:lvl3pPr marL="913814" indent="0">
              <a:buFontTx/>
              <a:buNone/>
              <a:defRPr/>
            </a:lvl3pPr>
            <a:lvl4pPr marL="1370721" indent="0">
              <a:buFontTx/>
              <a:buNone/>
              <a:defRPr/>
            </a:lvl4pPr>
            <a:lvl5pPr marL="182763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6" y="4354046"/>
            <a:ext cx="8915399" cy="1555864"/>
          </a:xfrm>
          <a:prstGeom prst="rect">
            <a:avLst/>
          </a:prstGeom>
        </p:spPr>
        <p:txBody>
          <a:bodyPr lIns="91382" tIns="45690" rIns="91382" bIns="4569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9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5" y="31781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6" y="3244143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382" tIns="45690" rIns="91382" bIns="4569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10"/>
            <a:ext cx="609600" cy="584776"/>
          </a:xfrm>
          <a:prstGeom prst="rect">
            <a:avLst/>
          </a:prstGeom>
        </p:spPr>
        <p:txBody>
          <a:bodyPr vert="horz" lIns="91382" tIns="45690" rIns="91382" bIns="4569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7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4"/>
            <a:ext cx="8915400" cy="2724845"/>
          </a:xfrm>
          <a:prstGeom prst="rect">
            <a:avLst/>
          </a:prstGeom>
        </p:spPr>
        <p:txBody>
          <a:bodyPr lIns="91382" tIns="45690" rIns="91382" bIns="45690"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382" tIns="45690" rIns="91382" bIns="4569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5" y="491172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6" y="4983091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6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</p:spPr>
        <p:txBody>
          <a:bodyPr lIns="91382" tIns="45690" rIns="91382" bIns="45690"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</p:spPr>
        <p:txBody>
          <a:bodyPr lIns="91382" tIns="45690" rIns="91382" bIns="4569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6908" indent="0">
              <a:buFontTx/>
              <a:buNone/>
              <a:defRPr/>
            </a:lvl2pPr>
            <a:lvl3pPr marL="913814" indent="0">
              <a:buFontTx/>
              <a:buNone/>
              <a:defRPr/>
            </a:lvl3pPr>
            <a:lvl4pPr marL="1370721" indent="0">
              <a:buFontTx/>
              <a:buNone/>
              <a:defRPr/>
            </a:lvl4pPr>
            <a:lvl5pPr marL="182763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382" tIns="45690" rIns="91382" bIns="4569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5" y="491172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6" y="4983091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382" tIns="45690" rIns="91382" bIns="4569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10"/>
            <a:ext cx="609600" cy="584776"/>
          </a:xfrm>
          <a:prstGeom prst="rect">
            <a:avLst/>
          </a:prstGeom>
        </p:spPr>
        <p:txBody>
          <a:bodyPr vert="horz" lIns="91382" tIns="45690" rIns="91382" bIns="4569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099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6" y="627407"/>
            <a:ext cx="8915399" cy="2880020"/>
          </a:xfrm>
          <a:prstGeom prst="rect">
            <a:avLst/>
          </a:prstGeom>
        </p:spPr>
        <p:txBody>
          <a:bodyPr lIns="91382" tIns="45690" rIns="91382" bIns="45690"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</p:spPr>
        <p:txBody>
          <a:bodyPr lIns="91382" tIns="45690" rIns="91382" bIns="4569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6908" indent="0">
              <a:buFontTx/>
              <a:buNone/>
              <a:defRPr/>
            </a:lvl2pPr>
            <a:lvl3pPr marL="913814" indent="0">
              <a:buFontTx/>
              <a:buNone/>
              <a:defRPr/>
            </a:lvl3pPr>
            <a:lvl4pPr marL="1370721" indent="0">
              <a:buFontTx/>
              <a:buNone/>
              <a:defRPr/>
            </a:lvl4pPr>
            <a:lvl5pPr marL="182763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382" tIns="45690" rIns="91382" bIns="4569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5" y="491172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6" y="4983091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5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8" y="624110"/>
            <a:ext cx="8911687" cy="1280890"/>
          </a:xfrm>
          <a:prstGeom prst="rect">
            <a:avLst/>
          </a:prstGeom>
        </p:spPr>
        <p:txBody>
          <a:bodyPr lIns="91382" tIns="45690" rIns="91382" bIns="4569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eaVert" lIns="91382" tIns="45690" rIns="91382" bIns="45690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5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6" y="787786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6" y="627409"/>
            <a:ext cx="2207601" cy="5283817"/>
          </a:xfrm>
          <a:prstGeom prst="rect">
            <a:avLst/>
          </a:prstGeom>
        </p:spPr>
        <p:txBody>
          <a:bodyPr vert="eaVert" lIns="91382" tIns="45690" rIns="91382" bIns="45690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9"/>
            <a:ext cx="6477000" cy="5283817"/>
          </a:xfrm>
          <a:prstGeom prst="rect">
            <a:avLst/>
          </a:prstGeom>
        </p:spPr>
        <p:txBody>
          <a:bodyPr vert="eaVert" lIns="91382" tIns="45690" rIns="91382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5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6" y="787786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pPr defTabSz="913792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1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4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6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382" tIns="45690" rIns="91382" bIns="4569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lIns="91382" tIns="45690" rIns="91382" bIns="45690" anchor="b"/>
          <a:lstStyle>
            <a:lvl1pPr marL="0" indent="0">
              <a:buNone/>
              <a:defRPr sz="3200" b="1"/>
            </a:lvl1pPr>
            <a:lvl2pPr marL="609208" indent="0">
              <a:buNone/>
              <a:defRPr sz="2700" b="1"/>
            </a:lvl2pPr>
            <a:lvl3pPr marL="1218420" indent="0">
              <a:buNone/>
              <a:defRPr sz="2400" b="1"/>
            </a:lvl3pPr>
            <a:lvl4pPr marL="1827630" indent="0">
              <a:buNone/>
              <a:defRPr sz="2100" b="1"/>
            </a:lvl4pPr>
            <a:lvl5pPr marL="2436840" indent="0">
              <a:buNone/>
              <a:defRPr sz="2100" b="1"/>
            </a:lvl5pPr>
            <a:lvl6pPr marL="3046050" indent="0">
              <a:buNone/>
              <a:defRPr sz="2100" b="1"/>
            </a:lvl6pPr>
            <a:lvl7pPr marL="3655260" indent="0">
              <a:buNone/>
              <a:defRPr sz="2100" b="1"/>
            </a:lvl7pPr>
            <a:lvl8pPr marL="4264469" indent="0">
              <a:buNone/>
              <a:defRPr sz="2100" b="1"/>
            </a:lvl8pPr>
            <a:lvl9pPr marL="487368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 lIns="91382" tIns="45690" rIns="91382" bIns="45690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lIns="91382" tIns="45690" rIns="91382" bIns="45690" anchor="b"/>
          <a:lstStyle>
            <a:lvl1pPr marL="0" indent="0">
              <a:buNone/>
              <a:defRPr sz="3200" b="1"/>
            </a:lvl1pPr>
            <a:lvl2pPr marL="609208" indent="0">
              <a:buNone/>
              <a:defRPr sz="2700" b="1"/>
            </a:lvl2pPr>
            <a:lvl3pPr marL="1218420" indent="0">
              <a:buNone/>
              <a:defRPr sz="2400" b="1"/>
            </a:lvl3pPr>
            <a:lvl4pPr marL="1827630" indent="0">
              <a:buNone/>
              <a:defRPr sz="2100" b="1"/>
            </a:lvl4pPr>
            <a:lvl5pPr marL="2436840" indent="0">
              <a:buNone/>
              <a:defRPr sz="2100" b="1"/>
            </a:lvl5pPr>
            <a:lvl6pPr marL="3046050" indent="0">
              <a:buNone/>
              <a:defRPr sz="2100" b="1"/>
            </a:lvl6pPr>
            <a:lvl7pPr marL="3655260" indent="0">
              <a:buNone/>
              <a:defRPr sz="2100" b="1"/>
            </a:lvl7pPr>
            <a:lvl8pPr marL="4264469" indent="0">
              <a:buNone/>
              <a:defRPr sz="2100" b="1"/>
            </a:lvl8pPr>
            <a:lvl9pPr marL="487368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 lIns="91382" tIns="45690" rIns="91382" bIns="45690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366" tIns="91366" rIns="91366" bIns="913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366" tIns="91366" rIns="91366" bIns="91366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91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8" y="624110"/>
            <a:ext cx="8911687" cy="1280890"/>
          </a:xfrm>
          <a:prstGeom prst="rect">
            <a:avLst/>
          </a:prstGeom>
        </p:spPr>
        <p:txBody>
          <a:bodyPr lIns="91382" tIns="45690" rIns="91382" bIns="456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lIns="91382" tIns="45690" rIns="91382" bIns="456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6" y="787786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9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8" y="624110"/>
            <a:ext cx="8911687" cy="1280890"/>
          </a:xfrm>
          <a:prstGeom prst="rect">
            <a:avLst/>
          </a:prstGeom>
        </p:spPr>
        <p:txBody>
          <a:bodyPr lIns="91382" tIns="45690" rIns="91382" bIns="456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lIns="91382" tIns="45690" rIns="91382" bIns="456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6" y="787786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8" y="624110"/>
            <a:ext cx="8911687" cy="1280890"/>
          </a:xfrm>
          <a:prstGeom prst="rect">
            <a:avLst/>
          </a:prstGeom>
        </p:spPr>
        <p:txBody>
          <a:bodyPr lIns="91382" tIns="45690" rIns="91382" bIns="456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lIns="91382" tIns="45690" rIns="91382" bIns="456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6" y="787786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3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8" y="624110"/>
            <a:ext cx="8911687" cy="1280890"/>
          </a:xfrm>
          <a:prstGeom prst="rect">
            <a:avLst/>
          </a:prstGeom>
        </p:spPr>
        <p:txBody>
          <a:bodyPr lIns="91382" tIns="45690" rIns="91382" bIns="456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lIns="91382" tIns="45690" rIns="91382" bIns="456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6" y="6130437"/>
            <a:ext cx="1146283" cy="370396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6" y="6135812"/>
            <a:ext cx="7619999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6" y="787786"/>
            <a:ext cx="779767" cy="365125"/>
          </a:xfrm>
          <a:prstGeom prst="rect">
            <a:avLst/>
          </a:prstGeom>
        </p:spPr>
        <p:txBody>
          <a:bodyPr lIns="91382" tIns="45690" rIns="91382" bIns="45690"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82" tIns="45690" rIns="91382" bIns="456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7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08" indent="0" algn="ctr">
              <a:buNone/>
              <a:defRPr sz="2000"/>
            </a:lvl2pPr>
            <a:lvl3pPr marL="913814" indent="0" algn="ctr">
              <a:buNone/>
              <a:defRPr sz="1800"/>
            </a:lvl3pPr>
            <a:lvl4pPr marL="1370721" indent="0" algn="ctr">
              <a:buNone/>
              <a:defRPr sz="1600"/>
            </a:lvl4pPr>
            <a:lvl5pPr marL="1827630" indent="0" algn="ctr">
              <a:buNone/>
              <a:defRPr sz="1600"/>
            </a:lvl5pPr>
            <a:lvl6pPr marL="2284537" indent="0" algn="ctr">
              <a:buNone/>
              <a:defRPr sz="1600"/>
            </a:lvl6pPr>
            <a:lvl7pPr marL="2741445" indent="0" algn="ctr">
              <a:buNone/>
              <a:defRPr sz="1600"/>
            </a:lvl7pPr>
            <a:lvl8pPr marL="3198352" indent="0" algn="ctr">
              <a:buNone/>
              <a:defRPr sz="1600"/>
            </a:lvl8pPr>
            <a:lvl9pPr marL="365526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714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881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7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3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001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62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82" tIns="45690" rIns="91382" bIns="456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8" indent="0">
              <a:buNone/>
              <a:defRPr sz="2000" b="1"/>
            </a:lvl2pPr>
            <a:lvl3pPr marL="913814" indent="0">
              <a:buNone/>
              <a:defRPr sz="1800" b="1"/>
            </a:lvl3pPr>
            <a:lvl4pPr marL="1370721" indent="0">
              <a:buNone/>
              <a:defRPr sz="1600" b="1"/>
            </a:lvl4pPr>
            <a:lvl5pPr marL="1827630" indent="0">
              <a:buNone/>
              <a:defRPr sz="1600" b="1"/>
            </a:lvl5pPr>
            <a:lvl6pPr marL="2284537" indent="0">
              <a:buNone/>
              <a:defRPr sz="1600" b="1"/>
            </a:lvl6pPr>
            <a:lvl7pPr marL="2741445" indent="0">
              <a:buNone/>
              <a:defRPr sz="1600" b="1"/>
            </a:lvl7pPr>
            <a:lvl8pPr marL="3198352" indent="0">
              <a:buNone/>
              <a:defRPr sz="1600" b="1"/>
            </a:lvl8pPr>
            <a:lvl9pPr marL="365526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8" indent="0">
              <a:buNone/>
              <a:defRPr sz="2000" b="1"/>
            </a:lvl2pPr>
            <a:lvl3pPr marL="913814" indent="0">
              <a:buNone/>
              <a:defRPr sz="1800" b="1"/>
            </a:lvl3pPr>
            <a:lvl4pPr marL="1370721" indent="0">
              <a:buNone/>
              <a:defRPr sz="1600" b="1"/>
            </a:lvl4pPr>
            <a:lvl5pPr marL="1827630" indent="0">
              <a:buNone/>
              <a:defRPr sz="1600" b="1"/>
            </a:lvl5pPr>
            <a:lvl6pPr marL="2284537" indent="0">
              <a:buNone/>
              <a:defRPr sz="1600" b="1"/>
            </a:lvl6pPr>
            <a:lvl7pPr marL="2741445" indent="0">
              <a:buNone/>
              <a:defRPr sz="1600" b="1"/>
            </a:lvl7pPr>
            <a:lvl8pPr marL="3198352" indent="0">
              <a:buNone/>
              <a:defRPr sz="1600" b="1"/>
            </a:lvl8pPr>
            <a:lvl9pPr marL="365526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476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444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371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8" indent="0">
              <a:buNone/>
              <a:defRPr sz="1400"/>
            </a:lvl2pPr>
            <a:lvl3pPr marL="913814" indent="0">
              <a:buNone/>
              <a:defRPr sz="1200"/>
            </a:lvl3pPr>
            <a:lvl4pPr marL="1370721" indent="0">
              <a:buNone/>
              <a:defRPr sz="1000"/>
            </a:lvl4pPr>
            <a:lvl5pPr marL="1827630" indent="0">
              <a:buNone/>
              <a:defRPr sz="1000"/>
            </a:lvl5pPr>
            <a:lvl6pPr marL="2284537" indent="0">
              <a:buNone/>
              <a:defRPr sz="1000"/>
            </a:lvl6pPr>
            <a:lvl7pPr marL="2741445" indent="0">
              <a:buNone/>
              <a:defRPr sz="1000"/>
            </a:lvl7pPr>
            <a:lvl8pPr marL="3198352" indent="0">
              <a:buNone/>
              <a:defRPr sz="1000"/>
            </a:lvl8pPr>
            <a:lvl9pPr marL="365526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01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08" indent="0">
              <a:buNone/>
              <a:defRPr sz="2800"/>
            </a:lvl2pPr>
            <a:lvl3pPr marL="913814" indent="0">
              <a:buNone/>
              <a:defRPr sz="2400"/>
            </a:lvl3pPr>
            <a:lvl4pPr marL="1370721" indent="0">
              <a:buNone/>
              <a:defRPr sz="2000"/>
            </a:lvl4pPr>
            <a:lvl5pPr marL="1827630" indent="0">
              <a:buNone/>
              <a:defRPr sz="2000"/>
            </a:lvl5pPr>
            <a:lvl6pPr marL="2284537" indent="0">
              <a:buNone/>
              <a:defRPr sz="2000"/>
            </a:lvl6pPr>
            <a:lvl7pPr marL="2741445" indent="0">
              <a:buNone/>
              <a:defRPr sz="2000"/>
            </a:lvl7pPr>
            <a:lvl8pPr marL="3198352" indent="0">
              <a:buNone/>
              <a:defRPr sz="2000"/>
            </a:lvl8pPr>
            <a:lvl9pPr marL="36552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8" indent="0">
              <a:buNone/>
              <a:defRPr sz="1400"/>
            </a:lvl2pPr>
            <a:lvl3pPr marL="913814" indent="0">
              <a:buNone/>
              <a:defRPr sz="1200"/>
            </a:lvl3pPr>
            <a:lvl4pPr marL="1370721" indent="0">
              <a:buNone/>
              <a:defRPr sz="1000"/>
            </a:lvl4pPr>
            <a:lvl5pPr marL="1827630" indent="0">
              <a:buNone/>
              <a:defRPr sz="1000"/>
            </a:lvl5pPr>
            <a:lvl6pPr marL="2284537" indent="0">
              <a:buNone/>
              <a:defRPr sz="1000"/>
            </a:lvl6pPr>
            <a:lvl7pPr marL="2741445" indent="0">
              <a:buNone/>
              <a:defRPr sz="1000"/>
            </a:lvl7pPr>
            <a:lvl8pPr marL="3198352" indent="0">
              <a:buNone/>
              <a:defRPr sz="1000"/>
            </a:lvl8pPr>
            <a:lvl9pPr marL="365526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35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527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710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08" indent="0" algn="ctr">
              <a:buNone/>
              <a:defRPr sz="2000"/>
            </a:lvl2pPr>
            <a:lvl3pPr marL="913814" indent="0" algn="ctr">
              <a:buNone/>
              <a:defRPr sz="1800"/>
            </a:lvl3pPr>
            <a:lvl4pPr marL="1370721" indent="0" algn="ctr">
              <a:buNone/>
              <a:defRPr sz="1600"/>
            </a:lvl4pPr>
            <a:lvl5pPr marL="1827630" indent="0" algn="ctr">
              <a:buNone/>
              <a:defRPr sz="1600"/>
            </a:lvl5pPr>
            <a:lvl6pPr marL="2284537" indent="0" algn="ctr">
              <a:buNone/>
              <a:defRPr sz="1600"/>
            </a:lvl6pPr>
            <a:lvl7pPr marL="2741445" indent="0" algn="ctr">
              <a:buNone/>
              <a:defRPr sz="1600"/>
            </a:lvl7pPr>
            <a:lvl8pPr marL="3198352" indent="0" algn="ctr">
              <a:buNone/>
              <a:defRPr sz="1600"/>
            </a:lvl8pPr>
            <a:lvl9pPr marL="365526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100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055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7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3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8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6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8" indent="0">
              <a:buNone/>
              <a:defRPr sz="2000" b="1"/>
            </a:lvl2pPr>
            <a:lvl3pPr marL="913814" indent="0">
              <a:buNone/>
              <a:defRPr sz="1800" b="1"/>
            </a:lvl3pPr>
            <a:lvl4pPr marL="1370721" indent="0">
              <a:buNone/>
              <a:defRPr sz="1600" b="1"/>
            </a:lvl4pPr>
            <a:lvl5pPr marL="1827630" indent="0">
              <a:buNone/>
              <a:defRPr sz="1600" b="1"/>
            </a:lvl5pPr>
            <a:lvl6pPr marL="2284537" indent="0">
              <a:buNone/>
              <a:defRPr sz="1600" b="1"/>
            </a:lvl6pPr>
            <a:lvl7pPr marL="2741445" indent="0">
              <a:buNone/>
              <a:defRPr sz="1600" b="1"/>
            </a:lvl7pPr>
            <a:lvl8pPr marL="3198352" indent="0">
              <a:buNone/>
              <a:defRPr sz="1600" b="1"/>
            </a:lvl8pPr>
            <a:lvl9pPr marL="365526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8" indent="0">
              <a:buNone/>
              <a:defRPr sz="2000" b="1"/>
            </a:lvl2pPr>
            <a:lvl3pPr marL="913814" indent="0">
              <a:buNone/>
              <a:defRPr sz="1800" b="1"/>
            </a:lvl3pPr>
            <a:lvl4pPr marL="1370721" indent="0">
              <a:buNone/>
              <a:defRPr sz="1600" b="1"/>
            </a:lvl4pPr>
            <a:lvl5pPr marL="1827630" indent="0">
              <a:buNone/>
              <a:defRPr sz="1600" b="1"/>
            </a:lvl5pPr>
            <a:lvl6pPr marL="2284537" indent="0">
              <a:buNone/>
              <a:defRPr sz="1600" b="1"/>
            </a:lvl6pPr>
            <a:lvl7pPr marL="2741445" indent="0">
              <a:buNone/>
              <a:defRPr sz="1600" b="1"/>
            </a:lvl7pPr>
            <a:lvl8pPr marL="3198352" indent="0">
              <a:buNone/>
              <a:defRPr sz="1600" b="1"/>
            </a:lvl8pPr>
            <a:lvl9pPr marL="365526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453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730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33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8" indent="0">
              <a:buNone/>
              <a:defRPr sz="1400"/>
            </a:lvl2pPr>
            <a:lvl3pPr marL="913814" indent="0">
              <a:buNone/>
              <a:defRPr sz="1200"/>
            </a:lvl3pPr>
            <a:lvl4pPr marL="1370721" indent="0">
              <a:buNone/>
              <a:defRPr sz="1000"/>
            </a:lvl4pPr>
            <a:lvl5pPr marL="1827630" indent="0">
              <a:buNone/>
              <a:defRPr sz="1000"/>
            </a:lvl5pPr>
            <a:lvl6pPr marL="2284537" indent="0">
              <a:buNone/>
              <a:defRPr sz="1000"/>
            </a:lvl6pPr>
            <a:lvl7pPr marL="2741445" indent="0">
              <a:buNone/>
              <a:defRPr sz="1000"/>
            </a:lvl7pPr>
            <a:lvl8pPr marL="3198352" indent="0">
              <a:buNone/>
              <a:defRPr sz="1000"/>
            </a:lvl8pPr>
            <a:lvl9pPr marL="365526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007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08" indent="0">
              <a:buNone/>
              <a:defRPr sz="2800"/>
            </a:lvl2pPr>
            <a:lvl3pPr marL="913814" indent="0">
              <a:buNone/>
              <a:defRPr sz="2400"/>
            </a:lvl3pPr>
            <a:lvl4pPr marL="1370721" indent="0">
              <a:buNone/>
              <a:defRPr sz="2000"/>
            </a:lvl4pPr>
            <a:lvl5pPr marL="1827630" indent="0">
              <a:buNone/>
              <a:defRPr sz="2000"/>
            </a:lvl5pPr>
            <a:lvl6pPr marL="2284537" indent="0">
              <a:buNone/>
              <a:defRPr sz="2000"/>
            </a:lvl6pPr>
            <a:lvl7pPr marL="2741445" indent="0">
              <a:buNone/>
              <a:defRPr sz="2000"/>
            </a:lvl7pPr>
            <a:lvl8pPr marL="3198352" indent="0">
              <a:buNone/>
              <a:defRPr sz="2000"/>
            </a:lvl8pPr>
            <a:lvl9pPr marL="36552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8" indent="0">
              <a:buNone/>
              <a:defRPr sz="1400"/>
            </a:lvl2pPr>
            <a:lvl3pPr marL="913814" indent="0">
              <a:buNone/>
              <a:defRPr sz="1200"/>
            </a:lvl3pPr>
            <a:lvl4pPr marL="1370721" indent="0">
              <a:buNone/>
              <a:defRPr sz="1000"/>
            </a:lvl4pPr>
            <a:lvl5pPr marL="1827630" indent="0">
              <a:buNone/>
              <a:defRPr sz="1000"/>
            </a:lvl5pPr>
            <a:lvl6pPr marL="2284537" indent="0">
              <a:buNone/>
              <a:defRPr sz="1000"/>
            </a:lvl6pPr>
            <a:lvl7pPr marL="2741445" indent="0">
              <a:buNone/>
              <a:defRPr sz="1000"/>
            </a:lvl7pPr>
            <a:lvl8pPr marL="3198352" indent="0">
              <a:buNone/>
              <a:defRPr sz="1000"/>
            </a:lvl8pPr>
            <a:lvl9pPr marL="365526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365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274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242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08" indent="0" algn="ctr">
              <a:buNone/>
              <a:defRPr sz="2000"/>
            </a:lvl2pPr>
            <a:lvl3pPr marL="913814" indent="0" algn="ctr">
              <a:buNone/>
              <a:defRPr sz="1800"/>
            </a:lvl3pPr>
            <a:lvl4pPr marL="1370721" indent="0" algn="ctr">
              <a:buNone/>
              <a:defRPr sz="1600"/>
            </a:lvl4pPr>
            <a:lvl5pPr marL="1827630" indent="0" algn="ctr">
              <a:buNone/>
              <a:defRPr sz="1600"/>
            </a:lvl5pPr>
            <a:lvl6pPr marL="2284537" indent="0" algn="ctr">
              <a:buNone/>
              <a:defRPr sz="1600"/>
            </a:lvl6pPr>
            <a:lvl7pPr marL="2741445" indent="0" algn="ctr">
              <a:buNone/>
              <a:defRPr sz="1600"/>
            </a:lvl7pPr>
            <a:lvl8pPr marL="3198352" indent="0" algn="ctr">
              <a:buNone/>
              <a:defRPr sz="1600"/>
            </a:lvl8pPr>
            <a:lvl9pPr marL="365526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841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971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3"/>
            <a:ext cx="4011084" cy="1162051"/>
          </a:xfrm>
        </p:spPr>
        <p:txBody>
          <a:bodyPr lIns="91382" tIns="45690" rIns="91382" bIns="45690"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 lIns="91382" tIns="45690" rIns="91382" bIns="45690"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5"/>
            <a:ext cx="4011084" cy="4691063"/>
          </a:xfrm>
        </p:spPr>
        <p:txBody>
          <a:bodyPr lIns="91382" tIns="45690" rIns="91382" bIns="45690"/>
          <a:lstStyle>
            <a:lvl1pPr marL="0" indent="0">
              <a:buNone/>
              <a:defRPr sz="1800"/>
            </a:lvl1pPr>
            <a:lvl2pPr marL="609208" indent="0">
              <a:buNone/>
              <a:defRPr sz="1600"/>
            </a:lvl2pPr>
            <a:lvl3pPr marL="1218420" indent="0">
              <a:buNone/>
              <a:defRPr sz="1300"/>
            </a:lvl3pPr>
            <a:lvl4pPr marL="1827630" indent="0">
              <a:buNone/>
              <a:defRPr sz="1200"/>
            </a:lvl4pPr>
            <a:lvl5pPr marL="2436840" indent="0">
              <a:buNone/>
              <a:defRPr sz="1200"/>
            </a:lvl5pPr>
            <a:lvl6pPr marL="3046050" indent="0">
              <a:buNone/>
              <a:defRPr sz="1200"/>
            </a:lvl6pPr>
            <a:lvl7pPr marL="3655260" indent="0">
              <a:buNone/>
              <a:defRPr sz="1200"/>
            </a:lvl7pPr>
            <a:lvl8pPr marL="4264469" indent="0">
              <a:buNone/>
              <a:defRPr sz="1200"/>
            </a:lvl8pPr>
            <a:lvl9pPr marL="48736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7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3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992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486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8" indent="0">
              <a:buNone/>
              <a:defRPr sz="2000" b="1"/>
            </a:lvl2pPr>
            <a:lvl3pPr marL="913814" indent="0">
              <a:buNone/>
              <a:defRPr sz="1800" b="1"/>
            </a:lvl3pPr>
            <a:lvl4pPr marL="1370721" indent="0">
              <a:buNone/>
              <a:defRPr sz="1600" b="1"/>
            </a:lvl4pPr>
            <a:lvl5pPr marL="1827630" indent="0">
              <a:buNone/>
              <a:defRPr sz="1600" b="1"/>
            </a:lvl5pPr>
            <a:lvl6pPr marL="2284537" indent="0">
              <a:buNone/>
              <a:defRPr sz="1600" b="1"/>
            </a:lvl6pPr>
            <a:lvl7pPr marL="2741445" indent="0">
              <a:buNone/>
              <a:defRPr sz="1600" b="1"/>
            </a:lvl7pPr>
            <a:lvl8pPr marL="3198352" indent="0">
              <a:buNone/>
              <a:defRPr sz="1600" b="1"/>
            </a:lvl8pPr>
            <a:lvl9pPr marL="365526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8" indent="0">
              <a:buNone/>
              <a:defRPr sz="2000" b="1"/>
            </a:lvl2pPr>
            <a:lvl3pPr marL="913814" indent="0">
              <a:buNone/>
              <a:defRPr sz="1800" b="1"/>
            </a:lvl3pPr>
            <a:lvl4pPr marL="1370721" indent="0">
              <a:buNone/>
              <a:defRPr sz="1600" b="1"/>
            </a:lvl4pPr>
            <a:lvl5pPr marL="1827630" indent="0">
              <a:buNone/>
              <a:defRPr sz="1600" b="1"/>
            </a:lvl5pPr>
            <a:lvl6pPr marL="2284537" indent="0">
              <a:buNone/>
              <a:defRPr sz="1600" b="1"/>
            </a:lvl6pPr>
            <a:lvl7pPr marL="2741445" indent="0">
              <a:buNone/>
              <a:defRPr sz="1600" b="1"/>
            </a:lvl7pPr>
            <a:lvl8pPr marL="3198352" indent="0">
              <a:buNone/>
              <a:defRPr sz="1600" b="1"/>
            </a:lvl8pPr>
            <a:lvl9pPr marL="365526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317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993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13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8" indent="0">
              <a:buNone/>
              <a:defRPr sz="1400"/>
            </a:lvl2pPr>
            <a:lvl3pPr marL="913814" indent="0">
              <a:buNone/>
              <a:defRPr sz="1200"/>
            </a:lvl3pPr>
            <a:lvl4pPr marL="1370721" indent="0">
              <a:buNone/>
              <a:defRPr sz="1000"/>
            </a:lvl4pPr>
            <a:lvl5pPr marL="1827630" indent="0">
              <a:buNone/>
              <a:defRPr sz="1000"/>
            </a:lvl5pPr>
            <a:lvl6pPr marL="2284537" indent="0">
              <a:buNone/>
              <a:defRPr sz="1000"/>
            </a:lvl6pPr>
            <a:lvl7pPr marL="2741445" indent="0">
              <a:buNone/>
              <a:defRPr sz="1000"/>
            </a:lvl7pPr>
            <a:lvl8pPr marL="3198352" indent="0">
              <a:buNone/>
              <a:defRPr sz="1000"/>
            </a:lvl8pPr>
            <a:lvl9pPr marL="365526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075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08" indent="0">
              <a:buNone/>
              <a:defRPr sz="2800"/>
            </a:lvl2pPr>
            <a:lvl3pPr marL="913814" indent="0">
              <a:buNone/>
              <a:defRPr sz="2400"/>
            </a:lvl3pPr>
            <a:lvl4pPr marL="1370721" indent="0">
              <a:buNone/>
              <a:defRPr sz="2000"/>
            </a:lvl4pPr>
            <a:lvl5pPr marL="1827630" indent="0">
              <a:buNone/>
              <a:defRPr sz="2000"/>
            </a:lvl5pPr>
            <a:lvl6pPr marL="2284537" indent="0">
              <a:buNone/>
              <a:defRPr sz="2000"/>
            </a:lvl6pPr>
            <a:lvl7pPr marL="2741445" indent="0">
              <a:buNone/>
              <a:defRPr sz="2000"/>
            </a:lvl7pPr>
            <a:lvl8pPr marL="3198352" indent="0">
              <a:buNone/>
              <a:defRPr sz="2000"/>
            </a:lvl8pPr>
            <a:lvl9pPr marL="36552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8" indent="0">
              <a:buNone/>
              <a:defRPr sz="1400"/>
            </a:lvl2pPr>
            <a:lvl3pPr marL="913814" indent="0">
              <a:buNone/>
              <a:defRPr sz="1200"/>
            </a:lvl3pPr>
            <a:lvl4pPr marL="1370721" indent="0">
              <a:buNone/>
              <a:defRPr sz="1000"/>
            </a:lvl4pPr>
            <a:lvl5pPr marL="1827630" indent="0">
              <a:buNone/>
              <a:defRPr sz="1000"/>
            </a:lvl5pPr>
            <a:lvl6pPr marL="2284537" indent="0">
              <a:buNone/>
              <a:defRPr sz="1000"/>
            </a:lvl6pPr>
            <a:lvl7pPr marL="2741445" indent="0">
              <a:buNone/>
              <a:defRPr sz="1000"/>
            </a:lvl7pPr>
            <a:lvl8pPr marL="3198352" indent="0">
              <a:buNone/>
              <a:defRPr sz="1000"/>
            </a:lvl8pPr>
            <a:lvl9pPr marL="365526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372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18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339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lIns="91426" tIns="45712" rIns="91426" bIns="45712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 algn="ctr">
              <a:buNone/>
              <a:defRPr sz="2400"/>
            </a:lvl1pPr>
            <a:lvl2pPr marL="457127" indent="0" algn="ctr">
              <a:buNone/>
              <a:defRPr sz="2000"/>
            </a:lvl2pPr>
            <a:lvl3pPr marL="914254" indent="0" algn="ctr">
              <a:buNone/>
              <a:defRPr sz="1800"/>
            </a:lvl3pPr>
            <a:lvl4pPr marL="1371380" indent="0" algn="ctr">
              <a:buNone/>
              <a:defRPr sz="1600"/>
            </a:lvl4pPr>
            <a:lvl5pPr marL="1828507" indent="0" algn="ctr">
              <a:buNone/>
              <a:defRPr sz="1600"/>
            </a:lvl5pPr>
            <a:lvl6pPr marL="2285634" indent="0" algn="ctr">
              <a:buNone/>
              <a:defRPr sz="1600"/>
            </a:lvl6pPr>
            <a:lvl7pPr marL="2742761" indent="0" algn="ctr">
              <a:buNone/>
              <a:defRPr sz="1600"/>
            </a:lvl7pPr>
            <a:lvl8pPr marL="3199888" indent="0" algn="ctr">
              <a:buNone/>
              <a:defRPr sz="1600"/>
            </a:lvl8pPr>
            <a:lvl9pPr marL="36570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6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lIns="91382" tIns="45690" rIns="91382" bIns="45690"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382" tIns="45690" rIns="91382" bIns="45690" rtlCol="0">
            <a:normAutofit/>
          </a:bodyPr>
          <a:lstStyle>
            <a:lvl1pPr marL="0" indent="0">
              <a:buNone/>
              <a:defRPr sz="4200"/>
            </a:lvl1pPr>
            <a:lvl2pPr marL="609208" indent="0">
              <a:buNone/>
              <a:defRPr sz="3700"/>
            </a:lvl2pPr>
            <a:lvl3pPr marL="1218420" indent="0">
              <a:buNone/>
              <a:defRPr sz="3200"/>
            </a:lvl3pPr>
            <a:lvl4pPr marL="1827630" indent="0">
              <a:buNone/>
              <a:defRPr sz="2700"/>
            </a:lvl4pPr>
            <a:lvl5pPr marL="2436840" indent="0">
              <a:buNone/>
              <a:defRPr sz="2700"/>
            </a:lvl5pPr>
            <a:lvl6pPr marL="3046050" indent="0">
              <a:buNone/>
              <a:defRPr sz="2700"/>
            </a:lvl6pPr>
            <a:lvl7pPr marL="3655260" indent="0">
              <a:buNone/>
              <a:defRPr sz="2700"/>
            </a:lvl7pPr>
            <a:lvl8pPr marL="4264469" indent="0">
              <a:buNone/>
              <a:defRPr sz="2700"/>
            </a:lvl8pPr>
            <a:lvl9pPr marL="4873680" indent="0">
              <a:buNone/>
              <a:defRPr sz="2700"/>
            </a:lvl9pPr>
          </a:lstStyle>
          <a:p>
            <a:pPr marL="0" marR="0" lvl="0" indent="0" algn="l" defTabSz="91381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 lIns="91382" tIns="45690" rIns="91382" bIns="45690"/>
          <a:lstStyle>
            <a:lvl1pPr marL="0" indent="0">
              <a:buNone/>
              <a:defRPr sz="1800"/>
            </a:lvl1pPr>
            <a:lvl2pPr marL="609208" indent="0">
              <a:buNone/>
              <a:defRPr sz="1600"/>
            </a:lvl2pPr>
            <a:lvl3pPr marL="1218420" indent="0">
              <a:buNone/>
              <a:defRPr sz="1300"/>
            </a:lvl3pPr>
            <a:lvl4pPr marL="1827630" indent="0">
              <a:buNone/>
              <a:defRPr sz="1200"/>
            </a:lvl4pPr>
            <a:lvl5pPr marL="2436840" indent="0">
              <a:buNone/>
              <a:defRPr sz="1200"/>
            </a:lvl5pPr>
            <a:lvl6pPr marL="3046050" indent="0">
              <a:buNone/>
              <a:defRPr sz="1200"/>
            </a:lvl6pPr>
            <a:lvl7pPr marL="3655260" indent="0">
              <a:buNone/>
              <a:defRPr sz="1200"/>
            </a:lvl7pPr>
            <a:lvl8pPr marL="4264469" indent="0">
              <a:buNone/>
              <a:defRPr sz="1200"/>
            </a:lvl8pPr>
            <a:lvl9pPr marL="48736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622425"/>
            <a:ext cx="10515600" cy="4351338"/>
          </a:xfrm>
          <a:prstGeom prst="rect">
            <a:avLst/>
          </a:prstGeom>
        </p:spPr>
        <p:txBody>
          <a:bodyPr lIns="91426" tIns="45712" rIns="91426" bIns="4571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426" tIns="45712" rIns="91426" bIns="4571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91426" tIns="45712" rIns="91426" bIns="45712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4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 lIns="91426" tIns="45712" rIns="91426" bIns="4571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 lIns="91426" tIns="45712" rIns="91426" bIns="4571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9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lIns="91426" tIns="45712" rIns="91426" bIns="45712" anchor="b"/>
          <a:lstStyle>
            <a:lvl1pPr marL="0" indent="0">
              <a:buNone/>
              <a:defRPr sz="2400" b="1"/>
            </a:lvl1pPr>
            <a:lvl2pPr marL="457127" indent="0">
              <a:buNone/>
              <a:defRPr sz="2000" b="1"/>
            </a:lvl2pPr>
            <a:lvl3pPr marL="914254" indent="0">
              <a:buNone/>
              <a:defRPr sz="1800" b="1"/>
            </a:lvl3pPr>
            <a:lvl4pPr marL="1371380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1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 lIns="91426" tIns="45712" rIns="91426" bIns="4571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lIns="91426" tIns="45712" rIns="91426" bIns="45712" anchor="b"/>
          <a:lstStyle>
            <a:lvl1pPr marL="0" indent="0">
              <a:buNone/>
              <a:defRPr sz="2400" b="1"/>
            </a:lvl1pPr>
            <a:lvl2pPr marL="457127" indent="0">
              <a:buNone/>
              <a:defRPr sz="2000" b="1"/>
            </a:lvl2pPr>
            <a:lvl3pPr marL="914254" indent="0">
              <a:buNone/>
              <a:defRPr sz="1800" b="1"/>
            </a:lvl3pPr>
            <a:lvl4pPr marL="1371380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1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91426" tIns="45712" rIns="91426" bIns="4571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4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lIns="91426" tIns="45712" rIns="91426" bIns="45712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1600"/>
            </a:lvl1pPr>
            <a:lvl2pPr marL="457127" indent="0">
              <a:buNone/>
              <a:defRPr sz="1400"/>
            </a:lvl2pPr>
            <a:lvl3pPr marL="914254" indent="0">
              <a:buNone/>
              <a:defRPr sz="1200"/>
            </a:lvl3pPr>
            <a:lvl4pPr marL="1371380" indent="0">
              <a:buNone/>
              <a:defRPr sz="1000"/>
            </a:lvl4pPr>
            <a:lvl5pPr marL="1828507" indent="0">
              <a:buNone/>
              <a:defRPr sz="1000"/>
            </a:lvl5pPr>
            <a:lvl6pPr marL="2285634" indent="0">
              <a:buNone/>
              <a:defRPr sz="1000"/>
            </a:lvl6pPr>
            <a:lvl7pPr marL="2742761" indent="0">
              <a:buNone/>
              <a:defRPr sz="1000"/>
            </a:lvl7pPr>
            <a:lvl8pPr marL="3199888" indent="0">
              <a:buNone/>
              <a:defRPr sz="1000"/>
            </a:lvl8pPr>
            <a:lvl9pPr marL="365701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lIns="91426" tIns="45712" rIns="91426" bIns="45712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3200"/>
            </a:lvl1pPr>
            <a:lvl2pPr marL="457127" indent="0">
              <a:buNone/>
              <a:defRPr sz="2800"/>
            </a:lvl2pPr>
            <a:lvl3pPr marL="914254" indent="0">
              <a:buNone/>
              <a:defRPr sz="2400"/>
            </a:lvl3pPr>
            <a:lvl4pPr marL="1371380" indent="0">
              <a:buNone/>
              <a:defRPr sz="2000"/>
            </a:lvl4pPr>
            <a:lvl5pPr marL="1828507" indent="0">
              <a:buNone/>
              <a:defRPr sz="2000"/>
            </a:lvl5pPr>
            <a:lvl6pPr marL="2285634" indent="0">
              <a:buNone/>
              <a:defRPr sz="2000"/>
            </a:lvl6pPr>
            <a:lvl7pPr marL="2742761" indent="0">
              <a:buNone/>
              <a:defRPr sz="2000"/>
            </a:lvl7pPr>
            <a:lvl8pPr marL="3199888" indent="0">
              <a:buNone/>
              <a:defRPr sz="2000"/>
            </a:lvl8pPr>
            <a:lvl9pPr marL="36570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1600"/>
            </a:lvl1pPr>
            <a:lvl2pPr marL="457127" indent="0">
              <a:buNone/>
              <a:defRPr sz="1400"/>
            </a:lvl2pPr>
            <a:lvl3pPr marL="914254" indent="0">
              <a:buNone/>
              <a:defRPr sz="1200"/>
            </a:lvl3pPr>
            <a:lvl4pPr marL="1371380" indent="0">
              <a:buNone/>
              <a:defRPr sz="1000"/>
            </a:lvl4pPr>
            <a:lvl5pPr marL="1828507" indent="0">
              <a:buNone/>
              <a:defRPr sz="1000"/>
            </a:lvl5pPr>
            <a:lvl6pPr marL="2285634" indent="0">
              <a:buNone/>
              <a:defRPr sz="1000"/>
            </a:lvl6pPr>
            <a:lvl7pPr marL="2742761" indent="0">
              <a:buNone/>
              <a:defRPr sz="1000"/>
            </a:lvl7pPr>
            <a:lvl8pPr marL="3199888" indent="0">
              <a:buNone/>
              <a:defRPr sz="1000"/>
            </a:lvl8pPr>
            <a:lvl9pPr marL="365701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2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9000" y="1622425"/>
            <a:ext cx="10515600" cy="4351338"/>
          </a:xfrm>
          <a:prstGeom prst="rect">
            <a:avLst/>
          </a:prstGeom>
        </p:spPr>
        <p:txBody>
          <a:bodyPr vert="eaVert" lIns="91426" tIns="45712" rIns="91426" bIns="4571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 lIns="91426" tIns="45712" rIns="91426" bIns="4571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 lIns="91426" tIns="45712" rIns="91426" bIns="4571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3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9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69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381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07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76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6908" indent="-456908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66" indent="-380757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025" indent="-304604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234" indent="-304604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445" indent="-304604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654" indent="-304604" algn="l" defTabSz="1218420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865" indent="-304604" algn="l" defTabSz="1218420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074" indent="-304604" algn="l" defTabSz="1218420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285" indent="-304604" algn="l" defTabSz="1218420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08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20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630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840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050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260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469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680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690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381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0721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76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454" indent="-22845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362" indent="-22845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2269" indent="-22845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599176" indent="-22845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6083" indent="-22845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2992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99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07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14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8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1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0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37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5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52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60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341842" y="0"/>
            <a:ext cx="12533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5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6908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681" indent="-342681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476" indent="-285568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269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176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083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2992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9899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6807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3714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8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1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0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37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5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52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60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71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l" defTabSz="456908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681" indent="-342681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476" indent="-285568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269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176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083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2992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9899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6807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3714" indent="-228454" algn="l" defTabSz="45690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8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1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0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37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5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52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60" algn="l" defTabSz="456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351338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381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4" indent="-228454" algn="l" defTabSz="91381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2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69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76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83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92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99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07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14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8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1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0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37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5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52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60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351338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1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381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4" indent="-228454" algn="l" defTabSz="91381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2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69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76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83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92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99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07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14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8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1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0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37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5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52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60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351338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1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381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4" indent="-228454" algn="l" defTabSz="91381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2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69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76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83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92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99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07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14" indent="-228454" algn="l" defTabSz="9138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8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1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0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37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5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52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60" algn="l" defTabSz="913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4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4"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4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1"/>
            <a:ext cx="12193057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9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2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8" indent="-228564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4" indent="-228564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1" indent="-228564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8" indent="-228564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4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2" indent="-228564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4" algn="l" defTabSz="9142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0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4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20.wa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67.xml"/><Relationship Id="rId15" Type="http://schemas.openxmlformats.org/officeDocument/2006/relationships/slide" Target="slide5.xml"/><Relationship Id="rId10" Type="http://schemas.openxmlformats.org/officeDocument/2006/relationships/slide" Target="slide4.xml"/><Relationship Id="rId19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microsoft.com/office/2007/relationships/hdphoto" Target="../media/hdphoto1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7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284667" y="2428875"/>
            <a:ext cx="7907337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317" tIns="37658" rIns="75317" bIns="37658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Chào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mừng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đến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charset="0"/>
              </a:rPr>
              <a:t>Việt</a:t>
            </a:r>
            <a:r>
              <a:rPr lang="en-US" sz="4400" b="1" dirty="0">
                <a:solidFill>
                  <a:srgbClr val="FF0000"/>
                </a:solidFill>
                <a:latin typeface="UTM Avo" charset="0"/>
              </a:rPr>
              <a:t>.</a:t>
            </a:r>
          </a:p>
        </p:txBody>
      </p:sp>
      <p:pic>
        <p:nvPicPr>
          <p:cNvPr id="61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35" y="2081732"/>
            <a:ext cx="2897938" cy="405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2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412" y="259308"/>
            <a:ext cx="1190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2. </a:t>
            </a:r>
            <a:r>
              <a:rPr lang="en-US" sz="3600" dirty="0" err="1" smtClean="0"/>
              <a:t>Điền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l</a:t>
            </a:r>
            <a:r>
              <a:rPr lang="en-US" sz="3600" dirty="0" smtClean="0"/>
              <a:t> </a:t>
            </a:r>
            <a:r>
              <a:rPr lang="en-US" sz="3600" dirty="0" err="1" smtClean="0"/>
              <a:t>hoặc</a:t>
            </a: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n</a:t>
            </a:r>
            <a:r>
              <a:rPr lang="en-US" sz="3600" dirty="0" smtClean="0"/>
              <a:t> 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886889" y="1674478"/>
            <a:ext cx="83515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dirty="0" err="1" smtClean="0"/>
              <a:t>Giờ</a:t>
            </a:r>
            <a:r>
              <a:rPr lang="en-US" sz="3600" dirty="0" smtClean="0"/>
              <a:t> </a:t>
            </a:r>
            <a:r>
              <a:rPr lang="en-US" sz="3600" dirty="0" err="1" smtClean="0"/>
              <a:t>chơi</a:t>
            </a:r>
            <a:r>
              <a:rPr lang="en-US" sz="3600" dirty="0" smtClean="0"/>
              <a:t> </a:t>
            </a:r>
            <a:r>
              <a:rPr lang="en-US" sz="3600" dirty="0" err="1" smtClean="0"/>
              <a:t>vừa</a:t>
            </a:r>
            <a:r>
              <a:rPr lang="en-US" sz="3600" dirty="0" smtClean="0"/>
              <a:t> </a:t>
            </a:r>
            <a:r>
              <a:rPr lang="en-US" sz="3600" dirty="0" err="1" smtClean="0"/>
              <a:t>mới</a:t>
            </a:r>
            <a:r>
              <a:rPr lang="en-US" sz="3600" dirty="0" smtClean="0"/>
              <a:t> </a:t>
            </a:r>
            <a:r>
              <a:rPr lang="en-US" sz="3600" dirty="0" err="1" smtClean="0"/>
              <a:t>điểm</a:t>
            </a:r>
            <a:endParaRPr lang="vi-VN" sz="3600" dirty="0"/>
          </a:p>
          <a:p>
            <a:pPr lvl="1"/>
            <a:r>
              <a:rPr lang="en-US" sz="3600" dirty="0" err="1" smtClean="0"/>
              <a:t>Gió</a:t>
            </a:r>
            <a:r>
              <a:rPr lang="en-US" sz="3600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</a:t>
            </a:r>
            <a:r>
              <a:rPr lang="en-US" sz="3600" dirty="0" err="1" smtClean="0"/>
              <a:t>ấp</a:t>
            </a:r>
            <a:r>
              <a:rPr lang="en-US" sz="3600" dirty="0" smtClean="0"/>
              <a:t> </a:t>
            </a:r>
            <a:r>
              <a:rPr lang="en-US" sz="3600" dirty="0" err="1" smtClean="0"/>
              <a:t>đâu</a:t>
            </a:r>
            <a:r>
              <a:rPr lang="en-US" sz="3600" dirty="0" smtClean="0"/>
              <a:t> </a:t>
            </a:r>
            <a:r>
              <a:rPr lang="en-US" sz="3600" dirty="0" err="1" smtClean="0"/>
              <a:t>ùa</a:t>
            </a:r>
            <a:r>
              <a:rPr lang="en-US" sz="3600" dirty="0" smtClean="0"/>
              <a:t> </a:t>
            </a:r>
            <a:r>
              <a:rPr lang="en-US" sz="3600" dirty="0" err="1" smtClean="0"/>
              <a:t>ra</a:t>
            </a:r>
            <a:endParaRPr lang="vi-VN" sz="3600" dirty="0"/>
          </a:p>
          <a:p>
            <a:pPr lvl="1"/>
            <a:r>
              <a:rPr lang="en-US" sz="3600" b="1" dirty="0" err="1" smtClean="0">
                <a:solidFill>
                  <a:srgbClr val="FF0000"/>
                </a:solidFill>
              </a:rPr>
              <a:t>L</a:t>
            </a:r>
            <a:r>
              <a:rPr lang="en-US" sz="3600" dirty="0" err="1" smtClean="0"/>
              <a:t>àm</a:t>
            </a:r>
            <a:r>
              <a:rPr lang="en-US" sz="3600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</a:t>
            </a:r>
            <a:r>
              <a:rPr lang="en-US" sz="3600" dirty="0" err="1" smtClean="0"/>
              <a:t>ụ</a:t>
            </a:r>
            <a:r>
              <a:rPr lang="en-US" sz="3600" dirty="0" smtClean="0"/>
              <a:t> </a:t>
            </a:r>
            <a:r>
              <a:rPr lang="en-US" sz="3600" dirty="0" err="1" smtClean="0"/>
              <a:t>hồng</a:t>
            </a:r>
            <a:r>
              <a:rPr lang="en-US" sz="3600" dirty="0" smtClean="0"/>
              <a:t> </a:t>
            </a:r>
            <a:r>
              <a:rPr lang="en-US" sz="3600" dirty="0" err="1" smtClean="0"/>
              <a:t>chúm</a:t>
            </a:r>
            <a:r>
              <a:rPr lang="en-US" sz="3600" dirty="0" smtClean="0"/>
              <a:t> </a:t>
            </a:r>
            <a:r>
              <a:rPr lang="en-US" sz="3600" dirty="0" err="1" smtClean="0"/>
              <a:t>chím</a:t>
            </a:r>
            <a:endParaRPr lang="vi-VN" sz="3600" dirty="0"/>
          </a:p>
          <a:p>
            <a:r>
              <a:rPr lang="en-US" sz="3600" dirty="0" smtClean="0"/>
              <a:t>    </a:t>
            </a:r>
            <a:r>
              <a:rPr lang="en-US" sz="3600" dirty="0" err="1" smtClean="0"/>
              <a:t>Bật</a:t>
            </a:r>
            <a:r>
              <a:rPr lang="en-US" sz="3600" dirty="0" smtClean="0"/>
              <a:t> </a:t>
            </a:r>
            <a:r>
              <a:rPr lang="en-US" sz="3600" dirty="0" err="1" smtClean="0"/>
              <a:t>cười</a:t>
            </a:r>
            <a:r>
              <a:rPr lang="en-US" sz="3600" dirty="0" smtClean="0"/>
              <a:t> </a:t>
            </a:r>
            <a:r>
              <a:rPr lang="en-US" sz="3600" dirty="0" err="1" smtClean="0"/>
              <a:t>quá</a:t>
            </a:r>
            <a:r>
              <a:rPr lang="en-US" sz="3600" dirty="0" smtClean="0"/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n</a:t>
            </a:r>
            <a:r>
              <a:rPr lang="en-US" sz="3600" dirty="0" err="1" smtClean="0"/>
              <a:t>ở</a:t>
            </a:r>
            <a:r>
              <a:rPr lang="en-US" sz="3600" dirty="0" smtClean="0"/>
              <a:t> </a:t>
            </a:r>
            <a:r>
              <a:rPr lang="en-US" sz="3600" dirty="0" err="1" smtClean="0"/>
              <a:t>hoa</a:t>
            </a:r>
            <a:r>
              <a:rPr lang="vi-VN" sz="3600" dirty="0" smtClean="0"/>
              <a:t>.</a:t>
            </a:r>
            <a:endParaRPr lang="en-US" sz="3600" dirty="0" smtClean="0"/>
          </a:p>
          <a:p>
            <a:pPr algn="r"/>
            <a:r>
              <a:rPr lang="en-US" sz="3600" dirty="0" smtClean="0"/>
              <a:t> </a:t>
            </a:r>
            <a:endParaRPr lang="vi-VN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30087" y="2125754"/>
            <a:ext cx="336443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9470" y="2660809"/>
            <a:ext cx="28854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2722" y="2665065"/>
            <a:ext cx="42308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0145" y="3216959"/>
            <a:ext cx="32214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412" y="259308"/>
            <a:ext cx="1190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2. b, </a:t>
            </a:r>
            <a:r>
              <a:rPr lang="en-US" sz="3600" dirty="0" err="1" smtClean="0"/>
              <a:t>Điền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i</a:t>
            </a:r>
            <a:r>
              <a:rPr lang="en-US" sz="3600" dirty="0" smtClean="0"/>
              <a:t> </a:t>
            </a:r>
            <a:r>
              <a:rPr lang="en-US" sz="3600" dirty="0" err="1" smtClean="0"/>
              <a:t>hoặc</a:t>
            </a:r>
            <a:r>
              <a:rPr lang="en-US" sz="3600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iê</a:t>
            </a:r>
            <a:r>
              <a:rPr lang="en-US" sz="3600" dirty="0" smtClean="0"/>
              <a:t> 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080655" y="1674478"/>
            <a:ext cx="91578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dirty="0" smtClean="0"/>
              <a:t>      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bàng</a:t>
            </a:r>
            <a:r>
              <a:rPr lang="en-US" sz="3600" dirty="0" smtClean="0"/>
              <a:t> </a:t>
            </a:r>
            <a:r>
              <a:rPr lang="en-US" sz="3600" dirty="0" err="1" smtClean="0"/>
              <a:t>lá</a:t>
            </a:r>
            <a:r>
              <a:rPr lang="en-US" sz="3600" dirty="0" smtClean="0"/>
              <a:t> </a:t>
            </a:r>
            <a:r>
              <a:rPr lang="en-US" sz="3600" dirty="0" err="1" smtClean="0"/>
              <a:t>nõn</a:t>
            </a:r>
            <a:r>
              <a:rPr lang="en-US" sz="3600" dirty="0" smtClean="0"/>
              <a:t> </a:t>
            </a:r>
            <a:r>
              <a:rPr lang="en-US" sz="3600" dirty="0" err="1" smtClean="0"/>
              <a:t>xanh</a:t>
            </a:r>
            <a:r>
              <a:rPr lang="en-US" sz="3600" dirty="0" smtClean="0"/>
              <a:t> </a:t>
            </a:r>
            <a:r>
              <a:rPr lang="en-US" sz="3600" dirty="0" err="1" smtClean="0"/>
              <a:t>ngời</a:t>
            </a:r>
            <a:endParaRPr lang="en-US" sz="3600" dirty="0" smtClean="0"/>
          </a:p>
          <a:p>
            <a:pPr lvl="1"/>
            <a:r>
              <a:rPr lang="en-US" sz="3600" dirty="0" err="1" smtClean="0"/>
              <a:t>Ngày</a:t>
            </a:r>
            <a:r>
              <a:rPr lang="en-US" sz="3600" dirty="0" smtClean="0"/>
              <a:t> </a:t>
            </a:r>
            <a:r>
              <a:rPr lang="en-US" sz="3600" dirty="0" err="1" smtClean="0"/>
              <a:t>ngày</a:t>
            </a:r>
            <a:r>
              <a:rPr lang="en-US" sz="3600" dirty="0" smtClean="0"/>
              <a:t> </a:t>
            </a:r>
            <a:r>
              <a:rPr lang="en-US" sz="3600" dirty="0" err="1" smtClean="0"/>
              <a:t>chim</a:t>
            </a:r>
            <a:r>
              <a:rPr lang="en-US" sz="3600" dirty="0" smtClean="0"/>
              <a:t> </a:t>
            </a:r>
            <a:r>
              <a:rPr lang="en-US" sz="3600" dirty="0" err="1" smtClean="0"/>
              <a:t>đến</a:t>
            </a:r>
            <a:r>
              <a:rPr lang="en-US" sz="3600" dirty="0" smtClean="0"/>
              <a:t> </a:t>
            </a:r>
            <a:r>
              <a:rPr lang="en-US" sz="3600" dirty="0" err="1" smtClean="0"/>
              <a:t>t</a:t>
            </a:r>
            <a:r>
              <a:rPr lang="en-US" sz="3600" b="1" dirty="0" err="1" smtClean="0">
                <a:solidFill>
                  <a:srgbClr val="FF0000"/>
                </a:solidFill>
              </a:rPr>
              <a:t>ì</a:t>
            </a:r>
            <a:r>
              <a:rPr lang="en-US" sz="3600" dirty="0" err="1" smtClean="0"/>
              <a:t>m</a:t>
            </a:r>
            <a:r>
              <a:rPr lang="en-US" sz="3600" dirty="0" smtClean="0"/>
              <a:t> </a:t>
            </a:r>
            <a:r>
              <a:rPr lang="en-US" sz="3600" dirty="0" err="1" smtClean="0"/>
              <a:t>mồi</a:t>
            </a:r>
            <a:r>
              <a:rPr lang="en-US" sz="3600" dirty="0" smtClean="0"/>
              <a:t> </a:t>
            </a:r>
            <a:r>
              <a:rPr lang="en-US" sz="3600" dirty="0" err="1" smtClean="0"/>
              <a:t>chíp</a:t>
            </a:r>
            <a:r>
              <a:rPr lang="en-US" sz="3600" dirty="0" smtClean="0"/>
              <a:t> </a:t>
            </a:r>
            <a:r>
              <a:rPr lang="en-US" sz="3600" dirty="0" err="1" smtClean="0"/>
              <a:t>chiu</a:t>
            </a:r>
            <a:endParaRPr lang="vi-VN" sz="3600" dirty="0"/>
          </a:p>
          <a:p>
            <a:pPr lvl="1"/>
            <a:r>
              <a:rPr lang="en-US" sz="3600" dirty="0" smtClean="0"/>
              <a:t>      </a:t>
            </a:r>
            <a:r>
              <a:rPr lang="en-US" sz="3600" dirty="0" err="1" smtClean="0"/>
              <a:t>Đường</a:t>
            </a:r>
            <a:r>
              <a:rPr lang="en-US" sz="3600" dirty="0" smtClean="0"/>
              <a:t> </a:t>
            </a:r>
            <a:r>
              <a:rPr lang="en-US" sz="3600" dirty="0" err="1" smtClean="0"/>
              <a:t>xa</a:t>
            </a:r>
            <a:r>
              <a:rPr lang="en-US" sz="3600" dirty="0" smtClean="0"/>
              <a:t> </a:t>
            </a:r>
            <a:r>
              <a:rPr lang="en-US" sz="3600" dirty="0" err="1" smtClean="0"/>
              <a:t>gánh</a:t>
            </a:r>
            <a:r>
              <a:rPr lang="en-US" sz="3600" dirty="0" smtClean="0"/>
              <a:t> </a:t>
            </a:r>
            <a:r>
              <a:rPr lang="en-US" sz="3600" dirty="0" err="1" smtClean="0"/>
              <a:t>nặng</a:t>
            </a:r>
            <a:r>
              <a:rPr lang="en-US" sz="3600" dirty="0" smtClean="0"/>
              <a:t> </a:t>
            </a:r>
            <a:r>
              <a:rPr lang="en-US" sz="3600" dirty="0" err="1" smtClean="0"/>
              <a:t>sớm</a:t>
            </a:r>
            <a:r>
              <a:rPr lang="en-US" sz="3600" dirty="0" smtClean="0"/>
              <a:t> </a:t>
            </a:r>
            <a:r>
              <a:rPr lang="en-US" sz="3600" dirty="0" err="1" smtClean="0"/>
              <a:t>ch</a:t>
            </a:r>
            <a:r>
              <a:rPr lang="en-US" sz="3600" b="1" dirty="0" err="1" smtClean="0">
                <a:solidFill>
                  <a:srgbClr val="FF0000"/>
                </a:solidFill>
              </a:rPr>
              <a:t>iề</a:t>
            </a:r>
            <a:r>
              <a:rPr lang="en-US" sz="3600" dirty="0" err="1" smtClean="0"/>
              <a:t>u</a:t>
            </a:r>
            <a:endParaRPr lang="en-US" sz="3600" dirty="0" smtClean="0"/>
          </a:p>
          <a:p>
            <a:pPr lvl="1"/>
            <a:r>
              <a:rPr lang="en-US" sz="3600" dirty="0" err="1" smtClean="0"/>
              <a:t>Kê</a:t>
            </a:r>
            <a:r>
              <a:rPr lang="en-US" sz="3600" dirty="0" smtClean="0"/>
              <a:t> </a:t>
            </a:r>
            <a:r>
              <a:rPr lang="en-US" sz="3600" dirty="0" err="1" smtClean="0"/>
              <a:t>cái</a:t>
            </a:r>
            <a:r>
              <a:rPr lang="en-US" sz="3600" dirty="0" smtClean="0"/>
              <a:t> </a:t>
            </a:r>
            <a:r>
              <a:rPr lang="en-US" sz="3600" dirty="0" err="1" smtClean="0"/>
              <a:t>đòn</a:t>
            </a:r>
            <a:r>
              <a:rPr lang="en-US" sz="3600" dirty="0" smtClean="0"/>
              <a:t> </a:t>
            </a:r>
            <a:r>
              <a:rPr lang="en-US" sz="3600" dirty="0" err="1" smtClean="0"/>
              <a:t>gánh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 smtClean="0"/>
              <a:t> </a:t>
            </a:r>
            <a:r>
              <a:rPr lang="en-US" sz="3600" dirty="0" err="1" smtClean="0"/>
              <a:t>nh</a:t>
            </a:r>
            <a:r>
              <a:rPr lang="en-US" sz="3600" b="1" dirty="0" err="1" smtClean="0">
                <a:solidFill>
                  <a:srgbClr val="FF0000"/>
                </a:solidFill>
              </a:rPr>
              <a:t>iê</a:t>
            </a:r>
            <a:r>
              <a:rPr lang="en-US" sz="3600" dirty="0" err="1" smtClean="0"/>
              <a:t>u</a:t>
            </a:r>
            <a:r>
              <a:rPr lang="en-US" sz="3600" dirty="0" smtClean="0"/>
              <a:t> </a:t>
            </a:r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ngồi</a:t>
            </a:r>
            <a:r>
              <a:rPr lang="en-US" sz="3600" dirty="0" smtClean="0"/>
              <a:t>.</a:t>
            </a:r>
            <a:endParaRPr lang="vi-VN" sz="3600" dirty="0"/>
          </a:p>
          <a:p>
            <a:r>
              <a:rPr lang="en-US" sz="3600" dirty="0" smtClean="0"/>
              <a:t> </a:t>
            </a:r>
          </a:p>
          <a:p>
            <a:pPr algn="r"/>
            <a:r>
              <a:rPr lang="en-US" sz="3600" dirty="0" smtClean="0"/>
              <a:t> </a:t>
            </a:r>
            <a:endParaRPr lang="vi-VN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056418" y="2256319"/>
            <a:ext cx="15437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9552" y="3420830"/>
            <a:ext cx="32400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31481" y="2771940"/>
            <a:ext cx="320571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412" y="259308"/>
            <a:ext cx="1190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2. c, </a:t>
            </a:r>
            <a:r>
              <a:rPr lang="en-US" sz="3600" dirty="0" err="1" smtClean="0"/>
              <a:t>Điền</a:t>
            </a:r>
            <a:r>
              <a:rPr lang="en-US" sz="3600" dirty="0" smtClean="0"/>
              <a:t> </a:t>
            </a:r>
            <a:r>
              <a:rPr lang="en-US" sz="3600" dirty="0" err="1" smtClean="0"/>
              <a:t>vần</a:t>
            </a: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en</a:t>
            </a:r>
            <a:r>
              <a:rPr lang="en-US" sz="3600" dirty="0" smtClean="0"/>
              <a:t> </a:t>
            </a:r>
            <a:r>
              <a:rPr lang="en-US" sz="3600" dirty="0" err="1" smtClean="0"/>
              <a:t>hoặc</a:t>
            </a: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eng</a:t>
            </a:r>
            <a:r>
              <a:rPr lang="en-US" sz="3600" dirty="0" smtClean="0"/>
              <a:t> 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710047" y="1674479"/>
            <a:ext cx="77545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dirty="0" err="1" smtClean="0"/>
              <a:t>X</a:t>
            </a:r>
            <a:r>
              <a:rPr lang="en-US" sz="3600" b="1" dirty="0" err="1" smtClean="0">
                <a:solidFill>
                  <a:srgbClr val="FF0000"/>
                </a:solidFill>
              </a:rPr>
              <a:t>en</a:t>
            </a:r>
            <a:r>
              <a:rPr lang="en-US" sz="3600" dirty="0" smtClean="0"/>
              <a:t> </a:t>
            </a:r>
            <a:r>
              <a:rPr lang="en-US" sz="3600" dirty="0" err="1" smtClean="0"/>
              <a:t>giữa</a:t>
            </a:r>
            <a:r>
              <a:rPr lang="en-US" sz="3600" dirty="0" smtClean="0"/>
              <a:t> </a:t>
            </a:r>
            <a:r>
              <a:rPr lang="en-US" sz="3600" dirty="0" err="1" smtClean="0"/>
              <a:t>khóm</a:t>
            </a:r>
            <a:r>
              <a:rPr lang="en-US" sz="3600" dirty="0" smtClean="0"/>
              <a:t> </a:t>
            </a:r>
            <a:r>
              <a:rPr lang="en-US" sz="3600" dirty="0" err="1" smtClean="0"/>
              <a:t>hoa</a:t>
            </a:r>
            <a:r>
              <a:rPr lang="en-US" sz="3600" dirty="0" smtClean="0"/>
              <a:t> </a:t>
            </a:r>
            <a:r>
              <a:rPr lang="en-US" sz="3600" dirty="0" err="1" smtClean="0"/>
              <a:t>treo</a:t>
            </a:r>
            <a:r>
              <a:rPr lang="en-US" sz="3600" dirty="0" smtClean="0"/>
              <a:t> ở </a:t>
            </a:r>
            <a:r>
              <a:rPr lang="en-US" sz="3600" dirty="0" err="1" smtClean="0"/>
              <a:t>góc</a:t>
            </a:r>
            <a:r>
              <a:rPr lang="en-US" sz="3600" dirty="0" smtClean="0"/>
              <a:t> </a:t>
            </a:r>
            <a:r>
              <a:rPr lang="en-US" sz="3600" dirty="0" err="1" smtClean="0"/>
              <a:t>tường</a:t>
            </a:r>
            <a:r>
              <a:rPr lang="en-US" sz="3600" dirty="0" smtClean="0"/>
              <a:t> </a:t>
            </a:r>
            <a:r>
              <a:rPr lang="en-US" sz="3600" dirty="0" err="1" smtClean="0"/>
              <a:t>là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chiếc</a:t>
            </a:r>
            <a:r>
              <a:rPr lang="en-US" sz="3600" dirty="0" smtClean="0"/>
              <a:t> </a:t>
            </a:r>
            <a:r>
              <a:rPr lang="en-US" sz="3600" dirty="0" err="1" smtClean="0"/>
              <a:t>chuông</a:t>
            </a:r>
            <a:r>
              <a:rPr lang="en-US" sz="3600" dirty="0" smtClean="0"/>
              <a:t> </a:t>
            </a:r>
            <a:r>
              <a:rPr lang="en-US" sz="3600" dirty="0" err="1" smtClean="0"/>
              <a:t>gió</a:t>
            </a:r>
            <a:r>
              <a:rPr lang="en-US" sz="3600" dirty="0" smtClean="0"/>
              <a:t>. </a:t>
            </a:r>
            <a:r>
              <a:rPr lang="en-US" sz="3600" dirty="0" err="1" smtClean="0"/>
              <a:t>Gió</a:t>
            </a:r>
            <a:r>
              <a:rPr lang="en-US" sz="3600" dirty="0" smtClean="0"/>
              <a:t> </a:t>
            </a:r>
            <a:r>
              <a:rPr lang="en-US" sz="3600" dirty="0" err="1" smtClean="0"/>
              <a:t>thổi</a:t>
            </a:r>
            <a:r>
              <a:rPr lang="en-US" sz="3600" dirty="0" smtClean="0"/>
              <a:t> </a:t>
            </a:r>
            <a:r>
              <a:rPr lang="en-US" sz="3600" dirty="0" err="1" smtClean="0"/>
              <a:t>nhè</a:t>
            </a:r>
            <a:r>
              <a:rPr lang="en-US" sz="3600" dirty="0" smtClean="0"/>
              <a:t> </a:t>
            </a:r>
            <a:r>
              <a:rPr lang="en-US" sz="3600" dirty="0" err="1" smtClean="0"/>
              <a:t>nhẹ</a:t>
            </a:r>
            <a:r>
              <a:rPr lang="en-US" sz="3600" dirty="0" smtClean="0"/>
              <a:t>, </a:t>
            </a:r>
            <a:r>
              <a:rPr lang="en-US" sz="3600" dirty="0" err="1" smtClean="0"/>
              <a:t>chuông</a:t>
            </a:r>
            <a:r>
              <a:rPr lang="en-US" sz="3600" dirty="0" smtClean="0"/>
              <a:t> </a:t>
            </a:r>
            <a:r>
              <a:rPr lang="en-US" sz="3600" dirty="0" err="1" smtClean="0"/>
              <a:t>kêu</a:t>
            </a:r>
            <a:r>
              <a:rPr lang="en-US" sz="3600" dirty="0" smtClean="0"/>
              <a:t> </a:t>
            </a:r>
          </a:p>
          <a:p>
            <a:pPr lvl="1"/>
            <a:r>
              <a:rPr lang="en-US" sz="3600" dirty="0" err="1" smtClean="0"/>
              <a:t>l</a:t>
            </a:r>
            <a:r>
              <a:rPr lang="en-US" sz="3600" b="1" dirty="0" err="1" smtClean="0">
                <a:solidFill>
                  <a:srgbClr val="FF0000"/>
                </a:solidFill>
              </a:rPr>
              <a:t>eng</a:t>
            </a:r>
            <a:r>
              <a:rPr lang="en-US" sz="3600" dirty="0" smtClean="0"/>
              <a:t> </a:t>
            </a:r>
            <a:r>
              <a:rPr lang="en-US" sz="3600" dirty="0" err="1" smtClean="0"/>
              <a:t>k</a:t>
            </a:r>
            <a:r>
              <a:rPr lang="en-US" sz="3600" b="1" dirty="0" err="1" smtClean="0">
                <a:solidFill>
                  <a:srgbClr val="FF0000"/>
                </a:solidFill>
              </a:rPr>
              <a:t>eng</a:t>
            </a:r>
            <a:r>
              <a:rPr lang="en-US" sz="3600" dirty="0" smtClean="0"/>
              <a:t> </a:t>
            </a:r>
            <a:r>
              <a:rPr lang="en-US" sz="3600" dirty="0" err="1" smtClean="0"/>
              <a:t>nghe</a:t>
            </a:r>
            <a:r>
              <a:rPr lang="en-US" sz="3600" dirty="0" smtClean="0"/>
              <a:t> </a:t>
            </a:r>
            <a:r>
              <a:rPr lang="en-US" sz="3600" dirty="0" err="1" smtClean="0"/>
              <a:t>thật</a:t>
            </a:r>
            <a:r>
              <a:rPr lang="en-US" sz="3600" dirty="0" smtClean="0"/>
              <a:t> </a:t>
            </a:r>
            <a:r>
              <a:rPr lang="en-US" sz="3600" dirty="0" err="1" smtClean="0"/>
              <a:t>vui</a:t>
            </a:r>
            <a:r>
              <a:rPr lang="en-US" sz="3600" dirty="0" smtClean="0"/>
              <a:t> tai.</a:t>
            </a:r>
            <a:endParaRPr lang="vi-VN" sz="3600" dirty="0"/>
          </a:p>
          <a:p>
            <a:pPr lvl="1"/>
            <a:r>
              <a:rPr lang="en-US" sz="3600" dirty="0" smtClean="0"/>
              <a:t> </a:t>
            </a:r>
          </a:p>
          <a:p>
            <a:pPr algn="r"/>
            <a:r>
              <a:rPr lang="en-US" sz="3600" dirty="0" smtClean="0"/>
              <a:t> </a:t>
            </a:r>
            <a:endParaRPr lang="vi-VN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576946" y="1555696"/>
            <a:ext cx="51063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6946" y="3306293"/>
            <a:ext cx="79564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4985" y="3293142"/>
            <a:ext cx="80752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287" y="536576"/>
            <a:ext cx="13023850" cy="6211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48" name="TextBox 9"/>
          <p:cNvSpPr txBox="1"/>
          <p:nvPr/>
        </p:nvSpPr>
        <p:spPr>
          <a:xfrm>
            <a:off x="3740154" y="3973517"/>
            <a:ext cx="4623264" cy="1107935"/>
          </a:xfrm>
          <a:prstGeom prst="rect">
            <a:avLst/>
          </a:prstGeom>
          <a:noFill/>
          <a:ln w="9525">
            <a:noFill/>
          </a:ln>
        </p:spPr>
        <p:txBody>
          <a:bodyPr wrap="none" lIns="91382" tIns="45690" rIns="91382" bIns="45690">
            <a:spAutoFit/>
          </a:bodyPr>
          <a:lstStyle/>
          <a:p>
            <a:pPr defTabSz="456908"/>
            <a:r>
              <a:rPr lang="en-US" altLang="x-none" sz="6600" dirty="0">
                <a:solidFill>
                  <a:schemeClr val="bg1"/>
                </a:solidFill>
                <a:latin typeface="+mj-lt"/>
              </a:rPr>
              <a:t>HẸN GẶP LẠI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9909" y="2000255"/>
            <a:ext cx="9683260" cy="1575288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0" rIns="91382" bIns="45690" rtlCol="0" anchor="ctr"/>
          <a:lstStyle/>
          <a:p>
            <a:pPr algn="ctr"/>
            <a:r>
              <a:rPr lang="en-US" sz="96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96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trứng</a:t>
            </a:r>
            <a:r>
              <a:rPr lang="en-US" sz="96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</a:t>
            </a:r>
            <a:r>
              <a:rPr lang="en-US" sz="96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diệu</a:t>
            </a:r>
            <a:endParaRPr lang="en-US" sz="9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4321479" y="3914384"/>
            <a:ext cx="3544866" cy="86429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0" rIns="91382" bIns="45690" rtlCol="0" anchor="ctr"/>
          <a:lstStyle/>
          <a:p>
            <a:pPr algn="ctr"/>
            <a:r>
              <a:rPr lang="en-US" sz="54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5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6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3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8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87" y="305945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43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4" y="290402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3927424" y="1141813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04884" y="43797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8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49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6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Xin </a:t>
              </a:r>
              <a:r>
                <a:rPr lang="en-US" sz="4000" dirty="0" err="1">
                  <a:solidFill>
                    <a:srgbClr val="FF006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4000" dirty="0">
                  <a:solidFill>
                    <a:srgbClr val="FF006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tất</a:t>
              </a:r>
              <a:r>
                <a:rPr lang="en-US" sz="4000" dirty="0">
                  <a:solidFill>
                    <a:srgbClr val="FF006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cả</a:t>
              </a:r>
              <a:r>
                <a:rPr lang="en-US" sz="4000" dirty="0">
                  <a:solidFill>
                    <a:srgbClr val="FF006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4000" dirty="0">
                  <a:solidFill>
                    <a:srgbClr val="FF006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lang="en-US" sz="4000" dirty="0">
                  <a:solidFill>
                    <a:srgbClr val="FF006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!</a:t>
              </a:r>
              <a:endPara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10849970" y="163777"/>
            <a:ext cx="1342030" cy="696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0" rIns="91382" bIns="45690" rtlCol="0" anchor="ctr"/>
          <a:lstStyle/>
          <a:p>
            <a:pPr algn="ctr"/>
            <a:r>
              <a:rPr lang="en-US" dirty="0" smtClean="0"/>
              <a:t>HỌC 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47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5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80939" y="137162"/>
            <a:ext cx="11333556" cy="297453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82" tIns="45690" rIns="91382" bIns="45690"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Điền</a:t>
            </a:r>
            <a:r>
              <a:rPr lang="en-US" sz="6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6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6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6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hay </a:t>
            </a:r>
            <a:r>
              <a:rPr lang="en-US" sz="6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ctr"/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…ế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tựa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sz="6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…a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endParaRPr lang="en-US" sz="6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8320" y="3766785"/>
            <a:ext cx="8671560" cy="191040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82" tIns="45690" rIns="91382" bIns="45690" rtlCol="0" anchor="ctr"/>
          <a:lstStyle/>
          <a:p>
            <a:pPr algn="ctr">
              <a:defRPr/>
            </a:pPr>
            <a:r>
              <a:rPr lang="en-US" sz="6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tựa</a:t>
            </a:r>
            <a:endParaRPr lang="en-US" sz="6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defRPr/>
            </a:pPr>
            <a:r>
              <a:rPr lang="en-US" sz="6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6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endParaRPr lang="en-US" sz="6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82" tIns="45690" rIns="91382" bIns="45690"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</a:rPr>
              <a:t>Trở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về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4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80939" y="137158"/>
            <a:ext cx="11333556" cy="243160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82" tIns="45690" rIns="91382" bIns="45690" rtlCol="0" anchor="ctr"/>
          <a:lstStyle/>
          <a:p>
            <a:pPr algn="ctr"/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r, d</a:t>
            </a:r>
            <a:r>
              <a:rPr lang="en-US" sz="6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hay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6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6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…a </a:t>
            </a:r>
            <a:r>
              <a:rPr lang="en-US" sz="6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6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6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</a:t>
            </a:r>
            <a:r>
              <a:rPr lang="en-US" sz="6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ất</a:t>
            </a:r>
            <a:r>
              <a:rPr lang="en-US" sz="6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hạnh</a:t>
            </a:r>
            <a:r>
              <a:rPr lang="en-US" sz="6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phúc</a:t>
            </a:r>
            <a:r>
              <a:rPr lang="en-US" sz="6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75657" y="3766785"/>
            <a:ext cx="10200904" cy="191040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82" tIns="45690" rIns="91382" bIns="45690" rtlCol="0" anchor="ctr"/>
          <a:lstStyle/>
          <a:p>
            <a:pPr algn="ctr">
              <a:defRPr/>
            </a:pPr>
            <a:r>
              <a:rPr lang="en-US" sz="6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ất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hạnh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phúc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6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82" tIns="45690" rIns="91382" bIns="45690"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</a:rPr>
              <a:t>Trở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về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1308" y="137158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Box 6"/>
          <p:cNvSpPr txBox="1">
            <a:spLocks noChangeArrowheads="1"/>
          </p:cNvSpPr>
          <p:nvPr/>
        </p:nvSpPr>
        <p:spPr bwMode="auto">
          <a:xfrm>
            <a:off x="1037234" y="0"/>
            <a:ext cx="10035742" cy="198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3" tIns="45686" rIns="91373" bIns="456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7  </a:t>
            </a:r>
            <a:r>
              <a:rPr lang="en-US" sz="40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10 </a:t>
            </a:r>
            <a:r>
              <a:rPr lang="en-US" sz="40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2025</a:t>
            </a:r>
            <a:endParaRPr lang="en-US" sz="4000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tả</a:t>
            </a:r>
            <a:endParaRPr lang="en-US" sz="4000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60659" y="1938988"/>
            <a:ext cx="8788892" cy="112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3" tIns="45686" rIns="91373" bIns="456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Dậy</a:t>
            </a:r>
            <a:r>
              <a:rPr lang="en-US" sz="4400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sớm</a:t>
            </a:r>
            <a:endParaRPr lang="en-US" sz="4400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7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427860" y="2122446"/>
            <a:ext cx="147637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36188" y="197283"/>
            <a:ext cx="11755812" cy="6389905"/>
            <a:chOff x="0" y="329377"/>
            <a:chExt cx="9369188" cy="480349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25188" y="32937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59088" y="2127134"/>
            <a:ext cx="5768772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1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86150" y="2032858"/>
              <a:ext cx="2121014" cy="6924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13961"/>
              <a:r>
                <a:rPr lang="en-GB" sz="5400" b="1" dirty="0">
                  <a:solidFill>
                    <a:srgbClr val="0418AC"/>
                  </a:solidFill>
                </a:rPr>
                <a:t>BÀI </a:t>
              </a:r>
              <a:r>
                <a:rPr lang="en-GB" sz="5400" b="1" dirty="0" smtClean="0">
                  <a:solidFill>
                    <a:srgbClr val="0418AC"/>
                  </a:solidFill>
                </a:rPr>
                <a:t>VIẾT </a:t>
              </a:r>
              <a:r>
                <a:rPr lang="en-GB" sz="5400" b="1" dirty="0">
                  <a:solidFill>
                    <a:srgbClr val="0418AC"/>
                  </a:solidFill>
                </a:rPr>
                <a:t>1</a:t>
              </a:r>
              <a:endParaRPr lang="en-US" sz="54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6" y="2375987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1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2" y="2227633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500" y="2931930"/>
            <a:ext cx="3275483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58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4194" y="245956"/>
            <a:ext cx="6446067" cy="3570208"/>
          </a:xfrm>
          <a:prstGeom prst="rect">
            <a:avLst/>
          </a:prstGeom>
          <a:noFill/>
        </p:spPr>
        <p:txBody>
          <a:bodyPr wrap="square" lIns="91382" tIns="45690" rIns="91382" bIns="4569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giăng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4194" y="3380147"/>
            <a:ext cx="5966235" cy="2923877"/>
          </a:xfrm>
          <a:prstGeom prst="rect">
            <a:avLst/>
          </a:prstGeom>
          <a:noFill/>
        </p:spPr>
        <p:txBody>
          <a:bodyPr wrap="square" lIns="91382" tIns="45690" rIns="91382" bIns="45690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viền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Ồ,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7874758" y="382433"/>
            <a:ext cx="4039738" cy="2292528"/>
          </a:xfrm>
          <a:prstGeom prst="cloud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Đoạn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thơ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có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chữ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nào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viết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hoa</a:t>
            </a:r>
            <a:r>
              <a:rPr lang="en-US" sz="3200" dirty="0" smtClean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65528" y="1856095"/>
            <a:ext cx="25930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274626" y="2458871"/>
            <a:ext cx="25930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260978" y="3059373"/>
            <a:ext cx="25930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292822" y="3607558"/>
            <a:ext cx="25930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181367" y="4399129"/>
            <a:ext cx="25930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190464" y="4958686"/>
            <a:ext cx="25930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181367" y="5531893"/>
            <a:ext cx="25930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190464" y="6146042"/>
            <a:ext cx="25930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9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30658" y="477670"/>
            <a:ext cx="6743648" cy="5716295"/>
            <a:chOff x="2830658" y="313897"/>
            <a:chExt cx="6743648" cy="5716295"/>
          </a:xfrm>
        </p:grpSpPr>
        <p:pic>
          <p:nvPicPr>
            <p:cNvPr id="5" name="图片 5">
              <a:extLst>
                <a:ext uri="{FF2B5EF4-FFF2-40B4-BE49-F238E27FC236}">
                  <a16:creationId xmlns:a16="http://schemas.microsoft.com/office/drawing/2014/main" xmlns="" id="{B2D30100-14C3-4C1C-834E-755BABF7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658" y="313897"/>
              <a:ext cx="6743648" cy="571629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469216" y="3843167"/>
              <a:ext cx="3466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rgbClr val="FF0000"/>
                  </a:solidFill>
                </a:rPr>
                <a:t>Luyện</a:t>
              </a:r>
              <a:r>
                <a:rPr lang="en-US" sz="3200" dirty="0" smtClean="0">
                  <a:solidFill>
                    <a:srgbClr val="FF0000"/>
                  </a:solidFill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</a:rPr>
                <a:t>viết</a:t>
              </a:r>
              <a:r>
                <a:rPr lang="en-US" sz="3200" dirty="0" smtClean="0">
                  <a:solidFill>
                    <a:srgbClr val="FF0000"/>
                  </a:solidFill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</a:rPr>
                <a:t>từ</a:t>
              </a:r>
              <a:r>
                <a:rPr lang="en-US" sz="3200" dirty="0" smtClean="0">
                  <a:solidFill>
                    <a:srgbClr val="FF0000"/>
                  </a:solidFill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</a:rPr>
                <a:t>khó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70712" y="4567995"/>
            <a:ext cx="6403594" cy="1446489"/>
          </a:xfrm>
          <a:prstGeom prst="rect">
            <a:avLst/>
          </a:prstGeom>
          <a:noFill/>
        </p:spPr>
        <p:txBody>
          <a:bodyPr wrap="square" lIns="91382" tIns="45690" rIns="91382" bIns="45690" rtlCol="0">
            <a:spAutoFit/>
          </a:bodyPr>
          <a:lstStyle/>
          <a:p>
            <a:r>
              <a:rPr 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latin typeface="HP001 4 hàng" panose="020B0603050302020204" pitchFamily="34" charset="0"/>
              </a:rPr>
              <a:t>quanh</a:t>
            </a:r>
            <a:r>
              <a:rPr 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latin typeface="HP001 4 hàng" panose="020B0603050302020204" pitchFamily="34" charset="0"/>
              </a:rPr>
              <a:t>núi</a:t>
            </a:r>
            <a:r>
              <a:rPr lang="en-US" sz="4400" b="1" dirty="0" smtClean="0"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latin typeface="HP001 4 hàng" panose="020B0603050302020204" pitchFamily="34" charset="0"/>
              </a:rPr>
              <a:t>giăng</a:t>
            </a:r>
            <a:r>
              <a:rPr 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latin typeface="HP001 4 hàng" panose="020B0603050302020204" pitchFamily="34" charset="0"/>
              </a:rPr>
              <a:t>hàng</a:t>
            </a:r>
            <a:r>
              <a:rPr lang="en-US" sz="4400" b="1" dirty="0" smtClean="0"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latin typeface="HP001 4 hàng" panose="020B0603050302020204" pitchFamily="34" charset="0"/>
              </a:rPr>
              <a:t>giờ</a:t>
            </a:r>
            <a:r>
              <a:rPr lang="en-US" sz="4400" b="1" dirty="0" smtClean="0"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latin typeface="HP001 4 hàng" panose="020B0603050302020204" pitchFamily="34" charset="0"/>
              </a:rPr>
              <a:t>sương</a:t>
            </a:r>
            <a:r>
              <a:rPr 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latin typeface="HP001 4 hàng" panose="020B0603050302020204" pitchFamily="34" charset="0"/>
              </a:rPr>
              <a:t>trắng</a:t>
            </a:r>
            <a:r>
              <a:rPr lang="en-US" sz="4400" b="1" dirty="0" smtClean="0">
                <a:latin typeface="HP001 4 hàng" panose="020B0603050302020204" pitchFamily="34" charset="0"/>
              </a:rPr>
              <a:t>.</a:t>
            </a:r>
            <a:endParaRPr lang="en-US" sz="44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9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306</Words>
  <Application>Microsoft Office PowerPoint</Application>
  <PresentationFormat>Custom</PresentationFormat>
  <Paragraphs>65</Paragraphs>
  <Slides>13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2_Office Theme</vt:lpstr>
      <vt:lpstr>Office 主题</vt:lpstr>
      <vt:lpstr>Facet</vt:lpstr>
      <vt:lpstr>Wisp</vt:lpstr>
      <vt:lpstr>Office Theme</vt:lpstr>
      <vt:lpstr>1_Office Theme</vt:lpstr>
      <vt:lpstr>3_Office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VŨ HỒNG</dc:creator>
  <cp:lastModifiedBy>Admin - HP</cp:lastModifiedBy>
  <cp:revision>74</cp:revision>
  <dcterms:created xsi:type="dcterms:W3CDTF">2021-01-19T02:55:58Z</dcterms:created>
  <dcterms:modified xsi:type="dcterms:W3CDTF">2025-10-07T02:09:04Z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