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85" r:id="rId3"/>
    <p:sldId id="269" r:id="rId4"/>
    <p:sldId id="279" r:id="rId5"/>
    <p:sldId id="278" r:id="rId6"/>
    <p:sldId id="280" r:id="rId7"/>
    <p:sldId id="281" r:id="rId8"/>
    <p:sldId id="284" r:id="rId9"/>
    <p:sldId id="270" r:id="rId10"/>
    <p:sldId id="287" r:id="rId11"/>
    <p:sldId id="289" r:id="rId12"/>
    <p:sldId id="256" r:id="rId13"/>
    <p:sldId id="258" r:id="rId14"/>
    <p:sldId id="282" r:id="rId15"/>
    <p:sldId id="283" r:id="rId16"/>
    <p:sldId id="273" r:id="rId17"/>
    <p:sldId id="272" r:id="rId18"/>
    <p:sldId id="288" r:id="rId19"/>
    <p:sldId id="271" r:id="rId20"/>
    <p:sldId id="286" r:id="rId21"/>
    <p:sldId id="259" r:id="rId22"/>
    <p:sldId id="260" r:id="rId23"/>
    <p:sldId id="274" r:id="rId24"/>
    <p:sldId id="261" r:id="rId25"/>
    <p:sldId id="263" r:id="rId26"/>
    <p:sldId id="275" r:id="rId27"/>
    <p:sldId id="276" r:id="rId28"/>
    <p:sldId id="277" r:id="rId29"/>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F9F9"/>
    <a:srgbClr val="DEAEBE"/>
    <a:srgbClr val="4CA99D"/>
    <a:srgbClr val="FFFFFF"/>
    <a:srgbClr val="A3FFCD"/>
    <a:srgbClr val="FF7979"/>
    <a:srgbClr val="FF9966"/>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94343" autoAdjust="0"/>
  </p:normalViewPr>
  <p:slideViewPr>
    <p:cSldViewPr>
      <p:cViewPr>
        <p:scale>
          <a:sx n="75" d="100"/>
          <a:sy n="75" d="100"/>
        </p:scale>
        <p:origin x="-1314" y="-27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741487A-64F4-4F65-8374-8CCB7B2BD917}" type="datetimeFigureOut">
              <a:rPr lang="en-US" smtClean="0"/>
              <a:t>10/4/2022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C28C2F4-9675-47BF-B829-6849AF6BE1A4}" type="slidenum">
              <a:rPr lang="en-US" smtClean="0"/>
              <a:t>‹#›</a:t>
            </a:fld>
            <a:endParaRPr lang="en-US"/>
          </a:p>
        </p:txBody>
      </p:sp>
    </p:spTree>
    <p:extLst>
      <p:ext uri="{BB962C8B-B14F-4D97-AF65-F5344CB8AC3E}">
        <p14:creationId xmlns:p14="http://schemas.microsoft.com/office/powerpoint/2010/main" val="253176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a:t>
            </a:fld>
            <a:endParaRPr lang="en-US"/>
          </a:p>
        </p:txBody>
      </p:sp>
    </p:spTree>
    <p:extLst>
      <p:ext uri="{BB962C8B-B14F-4D97-AF65-F5344CB8AC3E}">
        <p14:creationId xmlns:p14="http://schemas.microsoft.com/office/powerpoint/2010/main" val="351117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Thầy</a:t>
            </a:r>
            <a:r>
              <a:rPr lang="en-US" baseline="0" dirty="0" smtClean="0"/>
              <a:t> </a:t>
            </a:r>
            <a:r>
              <a:rPr lang="en-US" baseline="0" dirty="0" err="1" smtClean="0"/>
              <a:t>cô</a:t>
            </a:r>
            <a:r>
              <a:rPr lang="en-US" baseline="0" dirty="0" smtClean="0"/>
              <a:t> </a:t>
            </a:r>
            <a:r>
              <a:rPr lang="en-US" baseline="0" dirty="0" err="1" smtClean="0"/>
              <a:t>bấm</a:t>
            </a:r>
            <a:r>
              <a:rPr lang="en-US" baseline="0" dirty="0" smtClean="0"/>
              <a:t> </a:t>
            </a:r>
            <a:r>
              <a:rPr lang="en-US" baseline="0" dirty="0" err="1" smtClean="0"/>
              <a:t>vào</a:t>
            </a:r>
            <a:r>
              <a:rPr lang="en-US" baseline="0" dirty="0" smtClean="0"/>
              <a:t> </a:t>
            </a:r>
            <a:r>
              <a:rPr lang="en-US" baseline="0" dirty="0" err="1" smtClean="0"/>
              <a:t>sô</a:t>
            </a:r>
            <a:r>
              <a:rPr lang="en-US" baseline="0" dirty="0" smtClean="0"/>
              <a:t>́ 1, 2, 3</a:t>
            </a:r>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4</a:t>
            </a:fld>
            <a:endParaRPr lang="en-US"/>
          </a:p>
        </p:txBody>
      </p:sp>
    </p:spTree>
    <p:extLst>
      <p:ext uri="{BB962C8B-B14F-4D97-AF65-F5344CB8AC3E}">
        <p14:creationId xmlns:p14="http://schemas.microsoft.com/office/powerpoint/2010/main" val="157648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5</a:t>
            </a:fld>
            <a:endParaRPr lang="en-US"/>
          </a:p>
        </p:txBody>
      </p:sp>
    </p:spTree>
    <p:extLst>
      <p:ext uri="{BB962C8B-B14F-4D97-AF65-F5344CB8AC3E}">
        <p14:creationId xmlns:p14="http://schemas.microsoft.com/office/powerpoint/2010/main" val="41058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smtClean="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12</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15</a:t>
            </a:fld>
            <a:endParaRPr lang="en-US"/>
          </a:p>
        </p:txBody>
      </p:sp>
    </p:spTree>
    <p:extLst>
      <p:ext uri="{BB962C8B-B14F-4D97-AF65-F5344CB8AC3E}">
        <p14:creationId xmlns:p14="http://schemas.microsoft.com/office/powerpoint/2010/main" val="267942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vi-VN" dirty="0" smtClean="0"/>
              <a:t>Cchia</a:t>
            </a:r>
            <a:r>
              <a:rPr lang="vi-VN" baseline="0" dirty="0" smtClean="0"/>
              <a:t> đoạn</a:t>
            </a:r>
            <a:endParaRPr lang="vi-VN" dirty="0" smtClean="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16</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vi-VN" dirty="0" smtClean="0"/>
              <a:t>NGẮT</a:t>
            </a:r>
            <a:r>
              <a:rPr lang="vi-VN" baseline="0" dirty="0" smtClean="0"/>
              <a:t> NHỊP</a:t>
            </a:r>
            <a:endParaRPr lang="vi-VN" dirty="0" smtClean="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17</a:t>
            </a:fld>
            <a:endParaRPr lang="en-US"/>
          </a:p>
        </p:txBody>
      </p:sp>
    </p:spTree>
    <p:extLst>
      <p:ext uri="{BB962C8B-B14F-4D97-AF65-F5344CB8AC3E}">
        <p14:creationId xmlns:p14="http://schemas.microsoft.com/office/powerpoint/2010/main" val="638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85594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87597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9538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27313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97B484-89EF-4350-89CA-DE0274EC3CF4}"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37817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97B484-89EF-4350-89CA-DE0274EC3CF4}"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4689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97B484-89EF-4350-89CA-DE0274EC3CF4}"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63054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97B484-89EF-4350-89CA-DE0274EC3CF4}"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9208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7B484-89EF-4350-89CA-DE0274EC3CF4}"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0793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52194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183299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97B484-89EF-4350-89CA-DE0274EC3CF4}" type="datetimeFigureOut">
              <a:rPr lang="en-US" smtClean="0"/>
              <a:t>10/4/2022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EF43E35-6989-4AD4-9043-79EC53BF9097}" type="slidenum">
              <a:rPr lang="en-US" smtClean="0"/>
              <a:t>‹#›</a:t>
            </a:fld>
            <a:endParaRPr lang="en-US"/>
          </a:p>
        </p:txBody>
      </p:sp>
    </p:spTree>
    <p:extLst>
      <p:ext uri="{BB962C8B-B14F-4D97-AF65-F5344CB8AC3E}">
        <p14:creationId xmlns:p14="http://schemas.microsoft.com/office/powerpoint/2010/main" val="1414039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slide" Target="slide6.xml"/><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9.jpg"/><Relationship Id="rId15" Type="http://schemas.openxmlformats.org/officeDocument/2006/relationships/slide" Target="slide9.xm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microsoft.com/office/2007/relationships/media" Target="../media/media3.wav"/><Relationship Id="rId7" Type="http://schemas.openxmlformats.org/officeDocument/2006/relationships/image" Target="../media/image2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audio" Target="../media/media3.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wav"/><Relationship Id="rId11" Type="http://schemas.openxmlformats.org/officeDocument/2006/relationships/slide" Target="slide4.xml"/><Relationship Id="rId5" Type="http://schemas.microsoft.com/office/2007/relationships/media" Target="../media/media3.wav"/><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wav"/><Relationship Id="rId11" Type="http://schemas.openxmlformats.org/officeDocument/2006/relationships/image" Target="../media/image9.jpg"/><Relationship Id="rId5" Type="http://schemas.microsoft.com/office/2007/relationships/media" Target="../media/media3.wav"/><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1981200" y="732434"/>
            <a:ext cx="5520172" cy="2285211"/>
          </a:xfrm>
          <a:prstGeom prst="rect">
            <a:avLst/>
          </a:prstGeom>
          <a:noFill/>
          <a:ln>
            <a:noFill/>
          </a:ln>
        </p:spPr>
        <p:txBody>
          <a:bodyPr spcFirstLastPara="1" wrap="square" lIns="68569" tIns="34275" rIns="68569" bIns="34275" anchor="t" anchorCtr="0">
            <a:spAutoFit/>
          </a:bodyPr>
          <a:lstStyle/>
          <a:p>
            <a:pPr algn="ct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558096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1885950"/>
            <a:ext cx="4343400" cy="1446550"/>
          </a:xfrm>
          <a:prstGeom prst="rect">
            <a:avLst/>
          </a:prstGeom>
          <a:noFill/>
        </p:spPr>
        <p:txBody>
          <a:bodyPr wrap="squar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8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115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921233"/>
            <a:ext cx="3505200" cy="22011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85750"/>
            <a:ext cx="1590412" cy="18554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69228"/>
            <a:ext cx="1046223" cy="1147117"/>
          </a:xfrm>
          <a:prstGeom prst="rect">
            <a:avLst/>
          </a:prstGeom>
        </p:spPr>
      </p:pic>
      <p:sp>
        <p:nvSpPr>
          <p:cNvPr id="6" name="TextBox 5"/>
          <p:cNvSpPr txBox="1"/>
          <p:nvPr/>
        </p:nvSpPr>
        <p:spPr>
          <a:xfrm>
            <a:off x="3120003" y="1581150"/>
            <a:ext cx="3585597"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525820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15425" y="57150"/>
            <a:ext cx="4800600" cy="552450"/>
          </a:xfrm>
        </p:spPr>
        <p:txBody>
          <a:bodyPr>
            <a:noAutofit/>
          </a:bodyPr>
          <a:lstStyle/>
          <a:p>
            <a:r>
              <a:rPr lang="vi-VN" sz="2800" b="1" dirty="0" smtClean="0">
                <a:solidFill>
                  <a:srgbClr val="FF0000"/>
                </a:solidFill>
              </a:rPr>
              <a:t>Trường em</a:t>
            </a:r>
            <a:endParaRPr lang="en-US" sz="2800" b="1" dirty="0">
              <a:solidFill>
                <a:srgbClr val="FF0000"/>
              </a:solidFill>
            </a:endParaRPr>
          </a:p>
        </p:txBody>
      </p:sp>
      <p:sp>
        <p:nvSpPr>
          <p:cNvPr id="3" name="Subtitle 2"/>
          <p:cNvSpPr>
            <a:spLocks noGrp="1"/>
          </p:cNvSpPr>
          <p:nvPr>
            <p:ph type="subTitle" idx="4294967295"/>
          </p:nvPr>
        </p:nvSpPr>
        <p:spPr>
          <a:xfrm>
            <a:off x="647700" y="666750"/>
            <a:ext cx="7924800" cy="4476750"/>
          </a:xfrm>
        </p:spPr>
        <p:txBody>
          <a:bodyPr>
            <a:noAutofit/>
          </a:bodyPr>
          <a:lstStyle/>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a:t>
            </a:r>
            <a:r>
              <a:rPr lang="vi-VN" sz="2000" dirty="0" smtClean="0">
                <a:solidFill>
                  <a:schemeClr val="tx1"/>
                </a:solidFill>
                <a:latin typeface="Times New Roman" panose="02020603050405020304" pitchFamily="18" charset="0"/>
                <a:cs typeface="Times New Roman" panose="02020603050405020304" pitchFamily="18" charset="0"/>
              </a:rPr>
              <a:t>những </a:t>
            </a:r>
            <a:r>
              <a:rPr lang="vi-VN" sz="2000" dirty="0" smtClean="0">
                <a:solidFill>
                  <a:schemeClr val="tx1"/>
                </a:solidFill>
                <a:latin typeface="Times New Roman" panose="02020603050405020304" pitchFamily="18" charset="0"/>
                <a:cs typeface="Times New Roman" panose="02020603050405020304" pitchFamily="18" charset="0"/>
              </a:rPr>
              <a:t>mơ ước ấy đã thành hiện thực.</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r>
              <a:rPr lang="en-US" sz="2000" dirty="0" smtClean="0">
                <a:solidFill>
                  <a:schemeClr val="tx1"/>
                </a:solidFill>
                <a:latin typeface="Times New Roman" panose="02020603050405020304" pitchFamily="18" charset="0"/>
                <a:cs typeface="Times New Roman" panose="02020603050405020304" pitchFamily="18" charset="0"/>
              </a:rPr>
              <a:t>.</a:t>
            </a:r>
            <a:endParaRPr lang="vi-VN" sz="2000" dirty="0" smtClean="0">
              <a:solidFill>
                <a:schemeClr val="tx1"/>
              </a:solidFill>
              <a:latin typeface="Times New Roman" panose="02020603050405020304" pitchFamily="18" charset="0"/>
              <a:cs typeface="Times New Roman" panose="02020603050405020304" pitchFamily="18" charset="0"/>
            </a:endParaRP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Hà </a:t>
            </a:r>
            <a:r>
              <a:rPr lang="vi-VN" sz="2000" dirty="0">
                <a:solidFill>
                  <a:schemeClr val="tx1"/>
                </a:solidFill>
                <a:latin typeface="Times New Roman" panose="02020603050405020304" pitchFamily="18" charset="0"/>
                <a:cs typeface="Times New Roman" panose="02020603050405020304" pitchFamily="18" charset="0"/>
              </a:rPr>
              <a:t>và các bạn thích khu vườn trường có đủ các loại cây. Cạnh vườn trường là thư viện xanh với </a:t>
            </a:r>
            <a:r>
              <a:rPr lang="vi-VN" sz="2000" dirty="0" smtClean="0">
                <a:solidFill>
                  <a:schemeClr val="tx1"/>
                </a:solidFill>
                <a:latin typeface="Times New Roman" panose="02020603050405020304" pitchFamily="18" charset="0"/>
                <a:cs typeface="Times New Roman" panose="02020603050405020304" pitchFamily="18" charset="0"/>
              </a:rPr>
              <a:t>rất </a:t>
            </a:r>
            <a:r>
              <a:rPr lang="vi-VN" sz="2000" dirty="0">
                <a:solidFill>
                  <a:schemeClr val="tx1"/>
                </a:solidFill>
                <a:latin typeface="Times New Roman" panose="02020603050405020304" pitchFamily="18" charset="0"/>
                <a:cs typeface="Times New Roman" panose="02020603050405020304" pitchFamily="18" charset="0"/>
              </a:rPr>
              <a:t>nhiều cuốn sách hay. Đó là nơi các bạn Hà hẹn nhau sau mỗi buổi học. Cuối hành lang mỗi tầng đều có một khu vệ sinh rộng rãi và sạch sẽ.</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3</a:t>
            </a:r>
            <a:r>
              <a:rPr lang="vi-VN" sz="2000" dirty="0">
                <a:solidFill>
                  <a:schemeClr val="tx1"/>
                </a:solidFill>
                <a:latin typeface="Times New Roman" panose="02020603050405020304" pitchFamily="18" charset="0"/>
                <a:cs typeface="Times New Roman" panose="02020603050405020304" pitchFamily="18" charset="0"/>
              </a:rPr>
              <a:t>. Một năm học bắt đầu. Ngôi trường mới đã </a:t>
            </a:r>
            <a:r>
              <a:rPr lang="vi-VN" sz="2000" dirty="0" smtClean="0">
                <a:solidFill>
                  <a:schemeClr val="tx1"/>
                </a:solidFill>
                <a:latin typeface="Times New Roman" panose="02020603050405020304" pitchFamily="18" charset="0"/>
                <a:cs typeface="Times New Roman" panose="02020603050405020304" pitchFamily="18" charset="0"/>
              </a:rPr>
              <a:t>tr</a:t>
            </a:r>
            <a:r>
              <a:rPr lang="en-US" sz="2000" dirty="0" smtClean="0">
                <a:latin typeface="Times New Roman" panose="02020603050405020304" pitchFamily="18" charset="0"/>
                <a:cs typeface="Times New Roman" panose="02020603050405020304" pitchFamily="18" charset="0"/>
              </a:rPr>
              <a:t>ở</a:t>
            </a:r>
            <a:r>
              <a:rPr lang="vi-VN"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thành ngôi nhà thứ hai, là niềm vui của Hà và các </a:t>
            </a:r>
            <a:r>
              <a:rPr lang="vi-VN" sz="2000" dirty="0" smtClean="0">
                <a:solidFill>
                  <a:schemeClr val="tx1"/>
                </a:solidFill>
                <a:latin typeface="Times New Roman" panose="02020603050405020304" pitchFamily="18" charset="0"/>
                <a:cs typeface="Times New Roman" panose="02020603050405020304" pitchFamily="18" charset="0"/>
              </a:rPr>
              <a:t>bạn.</a:t>
            </a:r>
            <a:endParaRPr lang="en-US" sz="2000" dirty="0" smtClean="0">
              <a:solidFill>
                <a:schemeClr val="tx1"/>
              </a:solidFill>
              <a:latin typeface="Times New Roman" panose="02020603050405020304" pitchFamily="18" charset="0"/>
              <a:cs typeface="Times New Roman" panose="02020603050405020304" pitchFamily="18" charset="0"/>
            </a:endParaRPr>
          </a:p>
          <a:p>
            <a:pPr marL="0" indent="0" algn="r">
              <a:spcBef>
                <a:spcPts val="600"/>
              </a:spcBef>
              <a:buNone/>
            </a:pPr>
            <a:r>
              <a:rPr lang="en-US" sz="2000" dirty="0" smtClean="0">
                <a:latin typeface="Times New Roman" panose="02020603050405020304" pitchFamily="18" charset="0"/>
                <a:cs typeface="Times New Roman" panose="02020603050405020304" pitchFamily="18" charset="0"/>
              </a:rPr>
              <a:t>BÍCH HÀ</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074" name="Picture 2" descr="Trường Tiểu học Đinh Bộ Lĩ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82529" y="3741821"/>
            <a:ext cx="603584" cy="176864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8100" y="28575"/>
            <a:ext cx="1600200" cy="609600"/>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41435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29200" y="3246918"/>
            <a:ext cx="3810000" cy="1219200"/>
          </a:xfrm>
        </p:spPr>
        <p:txBody>
          <a:bodyPr>
            <a:noAutofit/>
          </a:bodyPr>
          <a:lstStyle/>
          <a:p>
            <a:pPr marL="0" indent="0" algn="ctr">
              <a:buNone/>
            </a:pPr>
            <a:r>
              <a:rPr lang="vi-VN" sz="3600" b="1" dirty="0" smtClean="0">
                <a:solidFill>
                  <a:srgbClr val="FF0000"/>
                </a:solidFill>
                <a:latin typeface="Times New Roman" pitchFamily="18" charset="0"/>
                <a:cs typeface="Times New Roman" pitchFamily="18" charset="0"/>
              </a:rPr>
              <a:t>Khang trang: </a:t>
            </a:r>
            <a:endParaRPr lang="en-US" sz="3600" b="1" dirty="0" smtClean="0">
              <a:solidFill>
                <a:srgbClr val="FF0000"/>
              </a:solidFill>
              <a:latin typeface="Times New Roman" pitchFamily="18" charset="0"/>
              <a:cs typeface="Times New Roman" pitchFamily="18" charset="0"/>
            </a:endParaRPr>
          </a:p>
          <a:p>
            <a:pPr marL="0" indent="0" algn="ctr">
              <a:buNone/>
            </a:pPr>
            <a:r>
              <a:rPr lang="vi-VN" sz="3600" dirty="0" smtClean="0">
                <a:latin typeface="Times New Roman" pitchFamily="18" charset="0"/>
                <a:cs typeface="Times New Roman" pitchFamily="18" charset="0"/>
              </a:rPr>
              <a:t>rộng rãi và đẹp đẽ.</a:t>
            </a:r>
            <a:endParaRPr lang="en-US" sz="3600" dirty="0">
              <a:latin typeface="Times New Roman" pitchFamily="18" charset="0"/>
              <a:cs typeface="Times New Roman" pitchFamily="18" charset="0"/>
            </a:endParaRPr>
          </a:p>
        </p:txBody>
      </p:sp>
      <p:sp>
        <p:nvSpPr>
          <p:cNvPr id="2" name="Rectangle 1"/>
          <p:cNvSpPr/>
          <p:nvPr/>
        </p:nvSpPr>
        <p:spPr>
          <a:xfrm>
            <a:off x="228600" y="2995069"/>
            <a:ext cx="4343400" cy="1938992"/>
          </a:xfrm>
          <a:prstGeom prst="rect">
            <a:avLst/>
          </a:prstGeom>
        </p:spPr>
        <p:txBody>
          <a:bodyPr wrap="square">
            <a:spAutoFit/>
          </a:bodyPr>
          <a:lstStyle/>
          <a:p>
            <a:pPr algn="ctr"/>
            <a:r>
              <a:rPr lang="vi-VN" sz="3600" b="1" dirty="0" smtClean="0">
                <a:solidFill>
                  <a:srgbClr val="FF0000"/>
                </a:solidFill>
                <a:latin typeface="Times New Roman" pitchFamily="18" charset="0"/>
                <a:cs typeface="Times New Roman" pitchFamily="18" charset="0"/>
              </a:rPr>
              <a:t>Tưởng tượng:</a:t>
            </a:r>
            <a:endParaRPr lang="en-US" sz="3600" b="1" dirty="0" smtClean="0">
              <a:solidFill>
                <a:srgbClr val="FF0000"/>
              </a:solidFill>
              <a:latin typeface="Times New Roman" pitchFamily="18" charset="0"/>
              <a:cs typeface="Times New Roman" pitchFamily="18" charset="0"/>
            </a:endParaRPr>
          </a:p>
          <a:p>
            <a:pPr algn="ctr"/>
            <a:r>
              <a:rPr lang="vi-VN" sz="2400" b="1" i="1"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tạo ra trong trí óc hình ảnh những cái không có ở trước mắt hoặc chưa hề có.</a:t>
            </a:r>
            <a:endParaRPr lang="vi-VN" sz="2800" dirty="0">
              <a:latin typeface="Times New Roman" pitchFamily="18" charset="0"/>
              <a:cs typeface="Times New Roman"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403" b="14105"/>
          <a:stretch/>
        </p:blipFill>
        <p:spPr>
          <a:xfrm>
            <a:off x="228600" y="666750"/>
            <a:ext cx="3399440" cy="2328319"/>
          </a:xfrm>
          <a:prstGeom prst="rect">
            <a:avLst/>
          </a:prstGeom>
        </p:spPr>
      </p:pic>
      <p:pic>
        <p:nvPicPr>
          <p:cNvPr id="2050" name="Picture 2" descr="Thiết kế biệt thự hiện đại, khang trang BH19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81600" y="1056168"/>
            <a:ext cx="2921000" cy="2190750"/>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25099" y="41202"/>
            <a:ext cx="4432123" cy="923330"/>
          </a:xfrm>
          <a:prstGeom prst="rect">
            <a:avLst/>
          </a:prstGeom>
          <a:noFill/>
        </p:spPr>
        <p:txBody>
          <a:bodyPr wrap="square" lIns="91440" tIns="45720" rIns="91440" bIns="45720">
            <a:spAutoFit/>
          </a:bodyPr>
          <a:lstStyle/>
          <a:p>
            <a:pPr algn="ctr"/>
            <a:r>
              <a:rPr lang="en-US" sz="540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Giải</a:t>
            </a:r>
            <a:r>
              <a:rPr lang="en-US" sz="54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540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nghĩa</a:t>
            </a:r>
            <a:r>
              <a:rPr lang="en-US" sz="54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540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từ</a:t>
            </a:r>
            <a:r>
              <a:rPr lang="en-US" sz="54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94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4" name="Rectangle 23"/>
          <p:cNvSpPr/>
          <p:nvPr/>
        </p:nvSpPr>
        <p:spPr>
          <a:xfrm>
            <a:off x="0" y="3826193"/>
            <a:ext cx="1143000" cy="131730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7554" y="2559464"/>
            <a:ext cx="8403046" cy="830997"/>
          </a:xfrm>
          <a:prstGeom prst="rect">
            <a:avLst/>
          </a:prstGeom>
        </p:spPr>
        <p:txBody>
          <a:bodyPr wrap="square">
            <a:spAutoFit/>
          </a:bodyPr>
          <a:lstStyle/>
          <a:p>
            <a:pPr>
              <a:spcBef>
                <a:spcPts val="600"/>
              </a:spcBef>
            </a:pPr>
            <a:r>
              <a:rPr lang="vi-VN" sz="2400" dirty="0" smtClean="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Trường mới rất khang trang.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cổng trường đến lớp học, chỗ nào </a:t>
            </a:r>
            <a:r>
              <a:rPr lang="vi-VN" sz="2400" dirty="0" smtClean="0">
                <a:latin typeface="Times New Roman" panose="02020603050405020304" pitchFamily="18" charset="0"/>
                <a:cs typeface="Times New Roman" panose="02020603050405020304" pitchFamily="18" charset="0"/>
              </a:rPr>
              <a:t>cũng </a:t>
            </a:r>
            <a:r>
              <a:rPr lang="vi-VN" sz="2400" dirty="0">
                <a:latin typeface="Times New Roman" panose="02020603050405020304" pitchFamily="18" charset="0"/>
                <a:cs typeface="Times New Roman" panose="02020603050405020304" pitchFamily="18" charset="0"/>
              </a:rPr>
              <a:t>được </a:t>
            </a:r>
            <a:r>
              <a:rPr lang="vi-VN" sz="2400" dirty="0" smtClean="0">
                <a:latin typeface="Times New Roman" panose="02020603050405020304" pitchFamily="18" charset="0"/>
                <a:cs typeface="Times New Roman" panose="02020603050405020304" pitchFamily="18" charset="0"/>
              </a:rPr>
              <a:t>khoác </a:t>
            </a:r>
            <a:r>
              <a:rPr lang="vi-VN" sz="2400" dirty="0">
                <a:latin typeface="Times New Roman" panose="02020603050405020304" pitchFamily="18" charset="0"/>
                <a:cs typeface="Times New Roman" panose="02020603050405020304" pitchFamily="18" charset="0"/>
              </a:rPr>
              <a:t>tấm áo mới thật đẹp</a:t>
            </a:r>
            <a:r>
              <a:rPr lang="en-US" sz="2400" dirty="0">
                <a:latin typeface="Times New Roman" panose="02020603050405020304" pitchFamily="18" charset="0"/>
                <a:cs typeface="Times New Roman" panose="02020603050405020304" pitchFamily="18" charset="0"/>
              </a:rPr>
              <a:t>.</a:t>
            </a:r>
            <a:endParaRPr lang="en-US" sz="2400" dirty="0"/>
          </a:p>
        </p:txBody>
      </p:sp>
      <p:sp>
        <p:nvSpPr>
          <p:cNvPr id="5" name="Title 1"/>
          <p:cNvSpPr txBox="1">
            <a:spLocks/>
          </p:cNvSpPr>
          <p:nvPr/>
        </p:nvSpPr>
        <p:spPr>
          <a:xfrm>
            <a:off x="2438400" y="153832"/>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000" b="1" dirty="0" smtClean="0">
                <a:solidFill>
                  <a:srgbClr val="FF0000"/>
                </a:solidFill>
              </a:rPr>
              <a:t>Trường em</a:t>
            </a:r>
            <a:endParaRPr lang="en-US" sz="4000" b="1" dirty="0">
              <a:solidFill>
                <a:srgbClr val="FF0000"/>
              </a:solidFill>
            </a:endParaRPr>
          </a:p>
        </p:txBody>
      </p:sp>
      <p:sp>
        <p:nvSpPr>
          <p:cNvPr id="6" name="Rectangle 5"/>
          <p:cNvSpPr/>
          <p:nvPr/>
        </p:nvSpPr>
        <p:spPr>
          <a:xfrm>
            <a:off x="182154" y="989804"/>
            <a:ext cx="8671675" cy="156966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endParaRPr lang="en-US" sz="2400" dirty="0"/>
          </a:p>
        </p:txBody>
      </p:sp>
      <p:sp>
        <p:nvSpPr>
          <p:cNvPr id="8" name="Rectangle 7"/>
          <p:cNvSpPr/>
          <p:nvPr/>
        </p:nvSpPr>
        <p:spPr>
          <a:xfrm>
            <a:off x="6756120" y="996154"/>
            <a:ext cx="1473480" cy="461665"/>
          </a:xfrm>
          <a:prstGeom prst="rect">
            <a:avLst/>
          </a:prstGeom>
        </p:spPr>
        <p:txBody>
          <a:bodyPr wrap="none">
            <a:spAutoFit/>
          </a:bodyPr>
          <a:lstStyle/>
          <a:p>
            <a:r>
              <a:rPr lang="vi-VN" sz="2400" dirty="0">
                <a:solidFill>
                  <a:srgbClr val="0000CC"/>
                </a:solidFill>
                <a:latin typeface="Times New Roman" panose="02020603050405020304" pitchFamily="18" charset="0"/>
                <a:cs typeface="Times New Roman" panose="02020603050405020304" pitchFamily="18" charset="0"/>
              </a:rPr>
              <a:t>năm ngoái</a:t>
            </a:r>
            <a:endParaRPr lang="en-US" sz="2400" dirty="0">
              <a:solidFill>
                <a:srgbClr val="0000CC"/>
              </a:solidFill>
            </a:endParaRPr>
          </a:p>
        </p:txBody>
      </p:sp>
      <p:sp>
        <p:nvSpPr>
          <p:cNvPr id="9" name="Rectangle 8"/>
          <p:cNvSpPr/>
          <p:nvPr/>
        </p:nvSpPr>
        <p:spPr>
          <a:xfrm>
            <a:off x="182154" y="1725206"/>
            <a:ext cx="1784463" cy="461665"/>
          </a:xfrm>
          <a:prstGeom prst="rect">
            <a:avLst/>
          </a:prstGeom>
        </p:spPr>
        <p:txBody>
          <a:bodyPr wrap="none">
            <a:spAutoFit/>
          </a:bodyPr>
          <a:lstStyle/>
          <a:p>
            <a:r>
              <a:rPr lang="vi-VN" sz="2400" dirty="0">
                <a:solidFill>
                  <a:srgbClr val="0000CC"/>
                </a:solidFill>
                <a:latin typeface="Times New Roman" panose="02020603050405020304" pitchFamily="18" charset="0"/>
                <a:cs typeface="Times New Roman" panose="02020603050405020304" pitchFamily="18" charset="0"/>
              </a:rPr>
              <a:t>tưởng tượng </a:t>
            </a:r>
            <a:endParaRPr lang="en-US" sz="2400" dirty="0">
              <a:solidFill>
                <a:srgbClr val="0000CC"/>
              </a:solidFill>
            </a:endParaRPr>
          </a:p>
        </p:txBody>
      </p:sp>
      <p:sp>
        <p:nvSpPr>
          <p:cNvPr id="10" name="Rectangle 9"/>
          <p:cNvSpPr/>
          <p:nvPr/>
        </p:nvSpPr>
        <p:spPr>
          <a:xfrm>
            <a:off x="2438400" y="2567285"/>
            <a:ext cx="1645002" cy="461665"/>
          </a:xfrm>
          <a:prstGeom prst="rect">
            <a:avLst/>
          </a:prstGeom>
        </p:spPr>
        <p:txBody>
          <a:bodyPr wrap="none">
            <a:spAutoFit/>
          </a:bodyPr>
          <a:lstStyle/>
          <a:p>
            <a:r>
              <a:rPr lang="vi-VN" sz="2400" dirty="0">
                <a:solidFill>
                  <a:srgbClr val="0000CC"/>
                </a:solidFill>
                <a:latin typeface="Times New Roman" panose="02020603050405020304" pitchFamily="18" charset="0"/>
                <a:cs typeface="Times New Roman" panose="02020603050405020304" pitchFamily="18" charset="0"/>
              </a:rPr>
              <a:t>khang trang</a:t>
            </a:r>
            <a:endParaRPr lang="en-US" sz="2400" dirty="0">
              <a:solidFill>
                <a:srgbClr val="0000CC"/>
              </a:solidFill>
            </a:endParaRPr>
          </a:p>
        </p:txBody>
      </p:sp>
      <p:sp>
        <p:nvSpPr>
          <p:cNvPr id="11" name="Rectangle 10"/>
          <p:cNvSpPr/>
          <p:nvPr/>
        </p:nvSpPr>
        <p:spPr>
          <a:xfrm>
            <a:off x="2131426" y="2928796"/>
            <a:ext cx="1891865" cy="461665"/>
          </a:xfrm>
          <a:prstGeom prst="rect">
            <a:avLst/>
          </a:prstGeom>
        </p:spPr>
        <p:txBody>
          <a:bodyPr wrap="none">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k</a:t>
            </a:r>
            <a:r>
              <a:rPr lang="vi-VN" sz="2400" dirty="0" smtClean="0">
                <a:solidFill>
                  <a:srgbClr val="0000CC"/>
                </a:solidFill>
                <a:latin typeface="Times New Roman" panose="02020603050405020304" pitchFamily="18" charset="0"/>
                <a:cs typeface="Times New Roman" panose="02020603050405020304" pitchFamily="18" charset="0"/>
              </a:rPr>
              <a:t>hoác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tấm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áo</a:t>
            </a:r>
            <a:endParaRPr lang="en-US" sz="2400" dirty="0">
              <a:solidFill>
                <a:srgbClr val="0000CC"/>
              </a:solidFill>
            </a:endParaRPr>
          </a:p>
        </p:txBody>
      </p:sp>
      <p:sp>
        <p:nvSpPr>
          <p:cNvPr id="12" name="Rectangle 11"/>
          <p:cNvSpPr/>
          <p:nvPr/>
        </p:nvSpPr>
        <p:spPr>
          <a:xfrm>
            <a:off x="73497" y="3984900"/>
            <a:ext cx="9095903" cy="892552"/>
          </a:xfrm>
          <a:prstGeom prst="rect">
            <a:avLst/>
          </a:prstGeom>
        </p:spPr>
        <p:txBody>
          <a:bodyPr wrap="square">
            <a:spAutoFit/>
          </a:bodyPr>
          <a:lstStyle/>
          <a:p>
            <a:r>
              <a:rPr lang="vi-VN" sz="2600" b="1" dirty="0">
                <a:latin typeface="Times New Roman" panose="02020603050405020304" pitchFamily="18" charset="0"/>
                <a:cs typeface="Times New Roman" panose="02020603050405020304" pitchFamily="18" charset="0"/>
              </a:rPr>
              <a:t>Nhớ lại năm ngoái, giờ ra chơi, em và các bạn thường trò chuyện về ngôi trường đang xây và tưởng tượng biết bao điều. </a:t>
            </a:r>
            <a:endParaRPr lang="en-US" sz="2600" b="1" dirty="0"/>
          </a:p>
        </p:txBody>
      </p:sp>
      <p:cxnSp>
        <p:nvCxnSpPr>
          <p:cNvPr id="14" name="Straight Connector 13"/>
          <p:cNvCxnSpPr/>
          <p:nvPr/>
        </p:nvCxnSpPr>
        <p:spPr>
          <a:xfrm flipH="1">
            <a:off x="2784689" y="397875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413182" y="3964728"/>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633956" y="435749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893430" y="437035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973641" y="438054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95400" y="4215547"/>
            <a:ext cx="6657592" cy="523220"/>
          </a:xfrm>
          <a:prstGeom prst="rect">
            <a:avLst/>
          </a:prstGeom>
        </p:spPr>
        <p:txBody>
          <a:bodyPr wrap="none">
            <a:spAutoFit/>
          </a:bodyPr>
          <a:lstStyle/>
          <a:p>
            <a:r>
              <a:rPr lang="vi-VN" sz="2800" b="1" dirty="0">
                <a:latin typeface="Times New Roman" panose="02020603050405020304" pitchFamily="18" charset="0"/>
                <a:cs typeface="Times New Roman" panose="02020603050405020304" pitchFamily="18" charset="0"/>
              </a:rPr>
              <a:t>Vậy là Hà đã được học ở ngôi trường </a:t>
            </a:r>
            <a:r>
              <a:rPr lang="vi-VN" sz="2800" b="1" dirty="0" smtClean="0">
                <a:latin typeface="Times New Roman" panose="02020603050405020304" pitchFamily="18" charset="0"/>
                <a:cs typeface="Times New Roman" panose="02020603050405020304" pitchFamily="18" charset="0"/>
              </a:rPr>
              <a:t>mới</a:t>
            </a:r>
            <a:r>
              <a:rPr lang="en-US" sz="2800" b="1" dirty="0" smtClean="0">
                <a:latin typeface="Times New Roman" panose="02020603050405020304" pitchFamily="18" charset="0"/>
                <a:cs typeface="Times New Roman" panose="02020603050405020304" pitchFamily="18" charset="0"/>
              </a:rPr>
              <a:t>.</a:t>
            </a:r>
            <a:endParaRPr lang="en-US" sz="2800" b="1" dirty="0"/>
          </a:p>
        </p:txBody>
      </p:sp>
      <p:cxnSp>
        <p:nvCxnSpPr>
          <p:cNvPr id="20" name="Straight Connector 19"/>
          <p:cNvCxnSpPr/>
          <p:nvPr/>
        </p:nvCxnSpPr>
        <p:spPr>
          <a:xfrm flipH="1">
            <a:off x="2310333" y="4241860"/>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772518" y="420566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852729" y="421585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Flowchart: Terminator 22"/>
          <p:cNvSpPr/>
          <p:nvPr/>
        </p:nvSpPr>
        <p:spPr>
          <a:xfrm>
            <a:off x="226604" y="57357"/>
            <a:ext cx="2347029" cy="839808"/>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1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par>
                                <p:cTn id="43" presetID="22" presetClass="entr" presetSubtype="4"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par>
                                <p:cTn id="70" presetID="22" presetClass="entr" presetSubtype="4"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par>
                                <p:cTn id="73" presetID="2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par>
                                <p:cTn id="76" presetID="22" presetClass="entr" presetSubtype="4"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00"/>
                                        <p:tgtEl>
                                          <p:spTgt spid="18"/>
                                        </p:tgtEl>
                                      </p:cBhvr>
                                    </p:animEffect>
                                  </p:childTnLst>
                                </p:cTn>
                              </p:par>
                              <p:par>
                                <p:cTn id="79" presetID="22" presetClass="entr" presetSubtype="4"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down)">
                                      <p:cBhvr>
                                        <p:cTn id="8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9" grpId="0"/>
      <p:bldP spid="19" grpId="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17" name="Rectangle 16"/>
          <p:cNvSpPr/>
          <p:nvPr/>
        </p:nvSpPr>
        <p:spPr>
          <a:xfrm>
            <a:off x="0" y="3826193"/>
            <a:ext cx="1143000" cy="131730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 y="133350"/>
            <a:ext cx="8458200" cy="3600986"/>
          </a:xfrm>
          <a:prstGeom prst="rect">
            <a:avLst/>
          </a:prstGeom>
        </p:spPr>
        <p:txBody>
          <a:bodyPr wrap="square">
            <a:spAutoFit/>
          </a:bodyPr>
          <a:lstStyle/>
          <a:p>
            <a:pPr>
              <a:spcBef>
                <a:spcPts val="600"/>
              </a:spcBef>
              <a:spcAft>
                <a:spcPts val="600"/>
              </a:spcAft>
            </a:pP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Hà và các bạn thích khu vườn trường có đủ các loại cây. Cạnh vườn trường là thư viện xanh với </a:t>
            </a:r>
            <a:r>
              <a:rPr lang="en-US" sz="2600" dirty="0" err="1" smtClean="0">
                <a:latin typeface="Times New Roman" panose="02020603050405020304" pitchFamily="18" charset="0"/>
                <a:cs typeface="Times New Roman" panose="02020603050405020304" pitchFamily="18" charset="0"/>
              </a:rPr>
              <a:t>rất</a:t>
            </a:r>
            <a:r>
              <a:rPr lang="vi-VN" sz="2600" dirty="0" smtClean="0">
                <a:latin typeface="Times New Roman" panose="02020603050405020304" pitchFamily="18" charset="0"/>
                <a:cs typeface="Times New Roman" panose="02020603050405020304" pitchFamily="18" charset="0"/>
              </a:rPr>
              <a:t> nhiều </a:t>
            </a:r>
            <a:r>
              <a:rPr lang="vi-VN" sz="2600" dirty="0">
                <a:latin typeface="Times New Roman" panose="02020603050405020304" pitchFamily="18" charset="0"/>
                <a:cs typeface="Times New Roman" panose="02020603050405020304" pitchFamily="18" charset="0"/>
              </a:rPr>
              <a:t>cuốn sách hay. Đó là nơi các bạn Hà hẹn nhau sau mỗi buổi học. Cuối hành lang mỗi tầng đều có một khu vệ sinh rộng rãi và sạch sẽ.</a:t>
            </a:r>
          </a:p>
          <a:p>
            <a:pPr>
              <a:spcBef>
                <a:spcPts val="600"/>
              </a:spcBef>
              <a:spcAft>
                <a:spcPts val="600"/>
              </a:spcAft>
            </a:pPr>
            <a:r>
              <a:rPr lang="vi-VN" sz="2600" dirty="0">
                <a:latin typeface="Times New Roman" panose="02020603050405020304" pitchFamily="18" charset="0"/>
                <a:cs typeface="Times New Roman" panose="02020603050405020304" pitchFamily="18" charset="0"/>
              </a:rPr>
              <a:t>        3. Một năm học bắt đầu. Ngôi trường mới đã trưởng thành ngôi nhà thứ hai, là niềm vui của Hà và các bạn.</a:t>
            </a:r>
            <a:endParaRPr lang="en-US" sz="2600" dirty="0">
              <a:latin typeface="Times New Roman" panose="02020603050405020304" pitchFamily="18" charset="0"/>
              <a:cs typeface="Times New Roman" panose="02020603050405020304" pitchFamily="18" charset="0"/>
            </a:endParaRPr>
          </a:p>
          <a:p>
            <a:pPr algn="r">
              <a:spcBef>
                <a:spcPts val="600"/>
              </a:spcBef>
              <a:spcAft>
                <a:spcPts val="600"/>
              </a:spcAft>
            </a:pPr>
            <a:r>
              <a:rPr lang="en-US" sz="2600" dirty="0">
                <a:latin typeface="Times New Roman" panose="02020603050405020304" pitchFamily="18" charset="0"/>
                <a:cs typeface="Times New Roman" panose="02020603050405020304" pitchFamily="18" charset="0"/>
              </a:rPr>
              <a:t>BÍCH HÀ</a:t>
            </a:r>
            <a:endParaRPr lang="en-US" sz="2600" dirty="0"/>
          </a:p>
        </p:txBody>
      </p:sp>
      <p:sp>
        <p:nvSpPr>
          <p:cNvPr id="3" name="Rectangle 2"/>
          <p:cNvSpPr/>
          <p:nvPr/>
        </p:nvSpPr>
        <p:spPr>
          <a:xfrm>
            <a:off x="228600" y="1317307"/>
            <a:ext cx="1572866" cy="492443"/>
          </a:xfrm>
          <a:prstGeom prst="rect">
            <a:avLst/>
          </a:prstGeom>
        </p:spPr>
        <p:txBody>
          <a:bodyPr wrap="none">
            <a:spAutoFit/>
          </a:bodyPr>
          <a:lstStyle/>
          <a:p>
            <a:r>
              <a:rPr lang="vi-VN" sz="2600" dirty="0">
                <a:solidFill>
                  <a:srgbClr val="0000CC"/>
                </a:solidFill>
                <a:latin typeface="Times New Roman" panose="02020603050405020304" pitchFamily="18" charset="0"/>
                <a:cs typeface="Times New Roman" panose="02020603050405020304" pitchFamily="18" charset="0"/>
              </a:rPr>
              <a:t>hành lang </a:t>
            </a:r>
            <a:endParaRPr lang="en-US" sz="2600" dirty="0">
              <a:solidFill>
                <a:srgbClr val="0000CC"/>
              </a:solidFill>
            </a:endParaRPr>
          </a:p>
        </p:txBody>
      </p:sp>
      <p:sp>
        <p:nvSpPr>
          <p:cNvPr id="4" name="Rectangle 3"/>
          <p:cNvSpPr/>
          <p:nvPr/>
        </p:nvSpPr>
        <p:spPr>
          <a:xfrm>
            <a:off x="6002020" y="1317306"/>
            <a:ext cx="1313180" cy="492443"/>
          </a:xfrm>
          <a:prstGeom prst="rect">
            <a:avLst/>
          </a:prstGeom>
        </p:spPr>
        <p:txBody>
          <a:bodyPr wrap="none">
            <a:spAutoFit/>
          </a:bodyPr>
          <a:lstStyle/>
          <a:p>
            <a:r>
              <a:rPr lang="vi-VN" sz="2600" dirty="0">
                <a:solidFill>
                  <a:srgbClr val="0000CC"/>
                </a:solidFill>
                <a:latin typeface="Times New Roman" panose="02020603050405020304" pitchFamily="18" charset="0"/>
                <a:cs typeface="Times New Roman" panose="02020603050405020304" pitchFamily="18" charset="0"/>
              </a:rPr>
              <a:t>rộng rãi </a:t>
            </a:r>
            <a:endParaRPr lang="en-US" sz="2600" dirty="0">
              <a:solidFill>
                <a:srgbClr val="0000CC"/>
              </a:solidFill>
            </a:endParaRPr>
          </a:p>
        </p:txBody>
      </p:sp>
      <p:sp>
        <p:nvSpPr>
          <p:cNvPr id="5" name="Rectangle 4"/>
          <p:cNvSpPr/>
          <p:nvPr/>
        </p:nvSpPr>
        <p:spPr>
          <a:xfrm>
            <a:off x="7529625" y="1317307"/>
            <a:ext cx="776175" cy="492443"/>
          </a:xfrm>
          <a:prstGeom prst="rect">
            <a:avLst/>
          </a:prstGeom>
        </p:spPr>
        <p:txBody>
          <a:bodyPr wrap="none">
            <a:spAutoFit/>
          </a:bodyPr>
          <a:lstStyle/>
          <a:p>
            <a:r>
              <a:rPr lang="en-US" sz="2600" dirty="0" err="1" smtClean="0">
                <a:solidFill>
                  <a:srgbClr val="0000CC"/>
                </a:solidFill>
                <a:latin typeface="Times New Roman" panose="02020603050405020304" pitchFamily="18" charset="0"/>
                <a:cs typeface="Times New Roman" panose="02020603050405020304" pitchFamily="18" charset="0"/>
              </a:rPr>
              <a:t>sạch</a:t>
            </a:r>
            <a:endParaRPr lang="en-US" sz="2600" dirty="0">
              <a:solidFill>
                <a:srgbClr val="0000CC"/>
              </a:solidFill>
            </a:endParaRPr>
          </a:p>
        </p:txBody>
      </p:sp>
      <p:sp>
        <p:nvSpPr>
          <p:cNvPr id="6" name="Rectangle 5"/>
          <p:cNvSpPr/>
          <p:nvPr/>
        </p:nvSpPr>
        <p:spPr>
          <a:xfrm>
            <a:off x="223814" y="1733550"/>
            <a:ext cx="461986" cy="492443"/>
          </a:xfrm>
          <a:prstGeom prst="rect">
            <a:avLst/>
          </a:prstGeom>
        </p:spPr>
        <p:txBody>
          <a:bodyPr wrap="none">
            <a:spAutoFit/>
          </a:bodyPr>
          <a:lstStyle/>
          <a:p>
            <a:r>
              <a:rPr lang="en-US" sz="2600" dirty="0" smtClean="0">
                <a:solidFill>
                  <a:srgbClr val="0000CC"/>
                </a:solidFill>
                <a:latin typeface="Times New Roman" panose="02020603050405020304" pitchFamily="18" charset="0"/>
                <a:cs typeface="Times New Roman" panose="02020603050405020304" pitchFamily="18" charset="0"/>
              </a:rPr>
              <a:t>sẽ</a:t>
            </a:r>
            <a:endParaRPr lang="en-US" sz="2600" dirty="0">
              <a:solidFill>
                <a:srgbClr val="0000CC"/>
              </a:solidFill>
            </a:endParaRPr>
          </a:p>
        </p:txBody>
      </p:sp>
      <p:sp>
        <p:nvSpPr>
          <p:cNvPr id="7" name="Rectangle 6"/>
          <p:cNvSpPr/>
          <p:nvPr/>
        </p:nvSpPr>
        <p:spPr>
          <a:xfrm>
            <a:off x="3683960" y="2667536"/>
            <a:ext cx="1444626" cy="492443"/>
          </a:xfrm>
          <a:prstGeom prst="rect">
            <a:avLst/>
          </a:prstGeom>
        </p:spPr>
        <p:txBody>
          <a:bodyPr wrap="none">
            <a:spAutoFit/>
          </a:bodyPr>
          <a:lstStyle/>
          <a:p>
            <a:r>
              <a:rPr lang="vi-VN" sz="2600" dirty="0">
                <a:solidFill>
                  <a:srgbClr val="0000CC"/>
                </a:solidFill>
                <a:latin typeface="Times New Roman" panose="02020603050405020304" pitchFamily="18" charset="0"/>
                <a:cs typeface="Times New Roman" panose="02020603050405020304" pitchFamily="18" charset="0"/>
              </a:rPr>
              <a:t>niềm vui </a:t>
            </a:r>
            <a:endParaRPr lang="en-US" sz="2600" dirty="0">
              <a:solidFill>
                <a:srgbClr val="0000CC"/>
              </a:solidFill>
            </a:endParaRPr>
          </a:p>
        </p:txBody>
      </p:sp>
      <p:sp>
        <p:nvSpPr>
          <p:cNvPr id="8" name="Rectangle 7"/>
          <p:cNvSpPr/>
          <p:nvPr/>
        </p:nvSpPr>
        <p:spPr>
          <a:xfrm>
            <a:off x="228600" y="4015042"/>
            <a:ext cx="8879114"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Hà và các bạn thích khu vườn trường có đủ các loại cây. </a:t>
            </a:r>
            <a:endParaRPr lang="en-US" sz="2800" b="1" dirty="0"/>
          </a:p>
        </p:txBody>
      </p:sp>
      <p:cxnSp>
        <p:nvCxnSpPr>
          <p:cNvPr id="9" name="Straight Connector 8"/>
          <p:cNvCxnSpPr/>
          <p:nvPr/>
        </p:nvCxnSpPr>
        <p:spPr>
          <a:xfrm flipH="1">
            <a:off x="2438400" y="400816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10795" y="403116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91006" y="404135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3814" y="4019747"/>
            <a:ext cx="8989634" cy="954107"/>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Cạnh vườn trường là thư viện xanh với </a:t>
            </a:r>
            <a:r>
              <a:rPr lang="en-US" sz="2800" b="1" dirty="0" err="1">
                <a:latin typeface="Times New Roman" panose="02020603050405020304" pitchFamily="18" charset="0"/>
                <a:cs typeface="Times New Roman" panose="02020603050405020304" pitchFamily="18" charset="0"/>
              </a:rPr>
              <a:t>rất</a:t>
            </a:r>
            <a:r>
              <a:rPr lang="vi-VN" sz="2800" b="1" dirty="0">
                <a:latin typeface="Times New Roman" panose="02020603050405020304" pitchFamily="18" charset="0"/>
                <a:cs typeface="Times New Roman" panose="02020603050405020304" pitchFamily="18" charset="0"/>
              </a:rPr>
              <a:t> nhiều cuốn sách hay. </a:t>
            </a:r>
            <a:endParaRPr lang="en-US" sz="2800" b="1" dirty="0"/>
          </a:p>
        </p:txBody>
      </p:sp>
      <p:cxnSp>
        <p:nvCxnSpPr>
          <p:cNvPr id="13" name="Straight Connector 12"/>
          <p:cNvCxnSpPr/>
          <p:nvPr/>
        </p:nvCxnSpPr>
        <p:spPr>
          <a:xfrm flipH="1">
            <a:off x="3477349" y="4014254"/>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715376" y="4440184"/>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795587" y="445037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 y="4095055"/>
            <a:ext cx="8016310"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Đó là nơi các bạn Hà hẹn nhau sau mỗi buổi học. </a:t>
            </a:r>
            <a:endParaRPr lang="en-US" sz="2800" b="1" dirty="0"/>
          </a:p>
        </p:txBody>
      </p:sp>
      <p:cxnSp>
        <p:nvCxnSpPr>
          <p:cNvPr id="19" name="Straight Connector 18"/>
          <p:cNvCxnSpPr/>
          <p:nvPr/>
        </p:nvCxnSpPr>
        <p:spPr>
          <a:xfrm flipH="1">
            <a:off x="1903551" y="407388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012147" y="410333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92358" y="411352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3814" y="4018676"/>
            <a:ext cx="8883900" cy="954107"/>
          </a:xfrm>
          <a:prstGeom prst="rect">
            <a:avLst/>
          </a:prstGeom>
        </p:spPr>
        <p:txBody>
          <a:bodyPr wrap="square">
            <a:spAutoFit/>
          </a:bodyPr>
          <a:lstStyle/>
          <a:p>
            <a:pPr>
              <a:spcBef>
                <a:spcPts val="600"/>
              </a:spcBef>
              <a:spcAft>
                <a:spcPts val="600"/>
              </a:spcAft>
            </a:pPr>
            <a:r>
              <a:rPr lang="vi-VN" sz="2800" b="1" dirty="0">
                <a:latin typeface="Times New Roman" panose="02020603050405020304" pitchFamily="18" charset="0"/>
                <a:cs typeface="Times New Roman" panose="02020603050405020304" pitchFamily="18" charset="0"/>
              </a:rPr>
              <a:t>Cuối hành lang mỗi tầng đều có một khu vệ sinh rộng rãi và sạch sẽ.</a:t>
            </a:r>
          </a:p>
        </p:txBody>
      </p:sp>
      <p:cxnSp>
        <p:nvCxnSpPr>
          <p:cNvPr id="23" name="Straight Connector 22"/>
          <p:cNvCxnSpPr/>
          <p:nvPr/>
        </p:nvCxnSpPr>
        <p:spPr>
          <a:xfrm flipH="1">
            <a:off x="1930943" y="441750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011154" y="4427694"/>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653967" y="4026998"/>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7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1"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6" presetClass="entr" presetSubtype="21"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00"/>
                                        <p:tgtEl>
                                          <p:spTgt spid="14"/>
                                        </p:tgtEl>
                                      </p:cBhvr>
                                    </p:animEffect>
                                  </p:childTnLst>
                                </p:cTn>
                              </p:par>
                              <p:par>
                                <p:cTn id="65" presetID="2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par>
                                <p:cTn id="68" presetID="22" presetClass="entr" presetSubtype="4"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42"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down)">
                                      <p:cBhvr>
                                        <p:cTn id="94" dur="500"/>
                                        <p:tgtEl>
                                          <p:spTgt spid="20"/>
                                        </p:tgtEl>
                                      </p:cBhvr>
                                    </p:animEffect>
                                  </p:childTnLst>
                                </p:cTn>
                              </p:par>
                              <p:par>
                                <p:cTn id="95" presetID="22" presetClass="entr" presetSubtype="4"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down)">
                                      <p:cBhvr>
                                        <p:cTn id="97" dur="500"/>
                                        <p:tgtEl>
                                          <p:spTgt spid="21"/>
                                        </p:tgtEl>
                                      </p:cBhvr>
                                    </p:animEffect>
                                  </p:childTnLst>
                                </p:cTn>
                              </p:par>
                              <p:par>
                                <p:cTn id="98" presetID="22" presetClass="entr" presetSubtype="4"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down)">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6" presetClass="entr" presetSubtype="16"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circle(in)">
                                      <p:cBhvr>
                                        <p:cTn id="117" dur="20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down)">
                                      <p:cBhvr>
                                        <p:cTn id="122" dur="500"/>
                                        <p:tgtEl>
                                          <p:spTgt spid="23"/>
                                        </p:tgtEl>
                                      </p:cBhvr>
                                    </p:animEffect>
                                  </p:childTnLst>
                                </p:cTn>
                              </p:par>
                              <p:par>
                                <p:cTn id="123" presetID="22" presetClass="entr" presetSubtype="4"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down)">
                                      <p:cBhvr>
                                        <p:cTn id="125" dur="500"/>
                                        <p:tgtEl>
                                          <p:spTgt spid="24"/>
                                        </p:tgtEl>
                                      </p:cBhvr>
                                    </p:animEffect>
                                  </p:childTnLst>
                                </p:cTn>
                              </p:par>
                              <p:par>
                                <p:cTn id="126" presetID="22" presetClass="entr" presetSubtype="4" fill="hold" nodeType="withEffect">
                                  <p:stCondLst>
                                    <p:cond delay="0"/>
                                  </p:stCondLst>
                                  <p:childTnLst>
                                    <p:set>
                                      <p:cBhvr>
                                        <p:cTn id="127" dur="1" fill="hold">
                                          <p:stCondLst>
                                            <p:cond delay="0"/>
                                          </p:stCondLst>
                                        </p:cTn>
                                        <p:tgtEl>
                                          <p:spTgt spid="25"/>
                                        </p:tgtEl>
                                        <p:attrNameLst>
                                          <p:attrName>style.visibility</p:attrName>
                                        </p:attrNameLst>
                                      </p:cBhvr>
                                      <p:to>
                                        <p:strVal val="visible"/>
                                      </p:to>
                                    </p:set>
                                    <p:animEffect transition="in" filter="wipe(down)">
                                      <p:cBhvr>
                                        <p:cTn id="1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8" grpId="1"/>
      <p:bldP spid="12" grpId="0"/>
      <p:bldP spid="12" grpId="1"/>
      <p:bldP spid="16" grpId="0"/>
      <p:bldP spid="16" grpId="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09800" y="209550"/>
            <a:ext cx="4800600" cy="552450"/>
          </a:xfrm>
        </p:spPr>
        <p:txBody>
          <a:bodyPr>
            <a:noAutofit/>
          </a:bodyPr>
          <a:lstStyle/>
          <a:p>
            <a:r>
              <a:rPr lang="vi-VN" sz="2800" b="1" dirty="0" smtClean="0">
                <a:solidFill>
                  <a:srgbClr val="FF0000"/>
                </a:solidFill>
              </a:rPr>
              <a:t>Trường em</a:t>
            </a:r>
            <a:endParaRPr lang="en-US" sz="2800" b="1" dirty="0">
              <a:solidFill>
                <a:srgbClr val="FF0000"/>
              </a:solidFill>
            </a:endParaRPr>
          </a:p>
        </p:txBody>
      </p:sp>
      <p:sp>
        <p:nvSpPr>
          <p:cNvPr id="3" name="Subtitle 2"/>
          <p:cNvSpPr>
            <a:spLocks noGrp="1"/>
          </p:cNvSpPr>
          <p:nvPr>
            <p:ph type="subTitle" idx="4294967295"/>
          </p:nvPr>
        </p:nvSpPr>
        <p:spPr>
          <a:xfrm>
            <a:off x="762000" y="783054"/>
            <a:ext cx="8077200" cy="4227095"/>
          </a:xfrm>
        </p:spPr>
        <p:txBody>
          <a:bodyPr>
            <a:noAutofit/>
          </a:bodyPr>
          <a:lstStyle/>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3. Một năm học bắt đầu. Ngôi trường mới đã trưởng thành ngôi nhà thứ hai, là niềm vui của Hà và các bạn.</a:t>
            </a:r>
            <a:endParaRPr lang="en-US" sz="2000" dirty="0" smtClean="0">
              <a:solidFill>
                <a:schemeClr val="tx1"/>
              </a:solidFill>
              <a:latin typeface="Times New Roman" panose="02020603050405020304" pitchFamily="18" charset="0"/>
              <a:cs typeface="Times New Roman" panose="02020603050405020304" pitchFamily="18" charset="0"/>
            </a:endParaRPr>
          </a:p>
          <a:p>
            <a:pPr marL="0" indent="0" algn="r">
              <a:spcBef>
                <a:spcPts val="600"/>
              </a:spcBef>
              <a:buNone/>
            </a:pPr>
            <a:r>
              <a:rPr lang="en-US" sz="2000" dirty="0" smtClean="0">
                <a:latin typeface="Times New Roman" panose="02020603050405020304" pitchFamily="18" charset="0"/>
                <a:cs typeface="Times New Roman" panose="02020603050405020304" pitchFamily="18" charset="0"/>
              </a:rPr>
              <a:t>BÍCH HÀ</a:t>
            </a:r>
            <a:endParaRPr lang="en-US" sz="2000" dirty="0">
              <a:solidFill>
                <a:schemeClr val="tx1"/>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760120" y="800585"/>
            <a:ext cx="0" cy="102492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9180" y="1841134"/>
            <a:ext cx="0" cy="179741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59180" y="3810312"/>
            <a:ext cx="0" cy="6664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19200" y="800585"/>
            <a:ext cx="306125" cy="3307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itchFamily="18" charset="0"/>
                <a:cs typeface="Times New Roman" pitchFamily="18" charset="0"/>
              </a:rPr>
              <a:t>1</a:t>
            </a:r>
            <a:endParaRPr lang="vi-VN" sz="2800" b="1" dirty="0">
              <a:latin typeface="Times New Roman" pitchFamily="18" charset="0"/>
              <a:cs typeface="Times New Roman" pitchFamily="18" charset="0"/>
            </a:endParaRPr>
          </a:p>
        </p:txBody>
      </p:sp>
      <p:sp>
        <p:nvSpPr>
          <p:cNvPr id="13" name="Oval 12"/>
          <p:cNvSpPr/>
          <p:nvPr/>
        </p:nvSpPr>
        <p:spPr>
          <a:xfrm>
            <a:off x="1250142" y="1857650"/>
            <a:ext cx="299834" cy="3116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itchFamily="18" charset="0"/>
                <a:cs typeface="Times New Roman" pitchFamily="18" charset="0"/>
              </a:rPr>
              <a:t>2</a:t>
            </a:r>
            <a:endParaRPr lang="vi-VN" sz="2800" b="1" dirty="0">
              <a:latin typeface="Times New Roman" pitchFamily="18" charset="0"/>
              <a:cs typeface="Times New Roman" pitchFamily="18" charset="0"/>
            </a:endParaRPr>
          </a:p>
        </p:txBody>
      </p:sp>
      <p:sp>
        <p:nvSpPr>
          <p:cNvPr id="14" name="Oval 13"/>
          <p:cNvSpPr/>
          <p:nvPr/>
        </p:nvSpPr>
        <p:spPr>
          <a:xfrm>
            <a:off x="1295400" y="3834762"/>
            <a:ext cx="299834" cy="3116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3</a:t>
            </a:r>
            <a:endParaRPr lang="vi-VN" sz="2800" b="1" dirty="0">
              <a:latin typeface="Times New Roman" pitchFamily="18" charset="0"/>
              <a:cs typeface="Times New Roman" pitchFamily="18" charset="0"/>
            </a:endParaRPr>
          </a:p>
        </p:txBody>
      </p:sp>
      <p:sp>
        <p:nvSpPr>
          <p:cNvPr id="15" name="Flowchart: Terminator 14"/>
          <p:cNvSpPr/>
          <p:nvPr/>
        </p:nvSpPr>
        <p:spPr>
          <a:xfrm>
            <a:off x="152400" y="31694"/>
            <a:ext cx="2057400" cy="677905"/>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ĐỌC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4368800" y="4476750"/>
            <a:ext cx="3200400" cy="892165"/>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6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500"/>
                                        <p:tgtEl>
                                          <p:spTgt spid="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Horizontal)">
                                      <p:cBhvr>
                                        <p:cTn id="35" dur="500"/>
                                        <p:tgtEl>
                                          <p:spTgt spid="1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pic>
        <p:nvPicPr>
          <p:cNvPr id="3074" name="Picture 2" descr="Trường Tiểu học Đinh Bộ Lĩ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06617" y="3533775"/>
            <a:ext cx="819150" cy="240030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2209800" y="-27071"/>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smtClean="0">
                <a:solidFill>
                  <a:srgbClr val="FF0000"/>
                </a:solidFill>
              </a:rPr>
              <a:t>Trường em</a:t>
            </a:r>
            <a:endParaRPr lang="en-US" sz="2800" b="1" dirty="0">
              <a:solidFill>
                <a:srgbClr val="FF0000"/>
              </a:solidFill>
            </a:endParaRPr>
          </a:p>
        </p:txBody>
      </p:sp>
      <p:sp>
        <p:nvSpPr>
          <p:cNvPr id="15" name="Subtitle 2"/>
          <p:cNvSpPr txBox="1">
            <a:spLocks/>
          </p:cNvSpPr>
          <p:nvPr/>
        </p:nvSpPr>
        <p:spPr>
          <a:xfrm>
            <a:off x="762000" y="706855"/>
            <a:ext cx="8077200" cy="42270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vi-VN" sz="2000" smtClean="0">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spcBef>
                <a:spcPts val="600"/>
              </a:spcBef>
              <a:buFont typeface="Arial" pitchFamily="34" charset="0"/>
              <a:buNone/>
            </a:pPr>
            <a:r>
              <a:rPr lang="vi-VN" sz="2000" smtClean="0">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p>
          <a:p>
            <a:pPr marL="0" indent="0">
              <a:spcBef>
                <a:spcPts val="600"/>
              </a:spcBef>
              <a:buFont typeface="Arial" pitchFamily="34" charset="0"/>
              <a:buNone/>
            </a:pPr>
            <a:r>
              <a:rPr lang="vi-VN" sz="2000" smtClean="0">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spcBef>
                <a:spcPts val="600"/>
              </a:spcBef>
              <a:buFont typeface="Arial" pitchFamily="34" charset="0"/>
              <a:buNone/>
            </a:pPr>
            <a:r>
              <a:rPr lang="vi-VN" sz="2000" smtClean="0">
                <a:latin typeface="Times New Roman" panose="02020603050405020304" pitchFamily="18" charset="0"/>
                <a:cs typeface="Times New Roman" panose="02020603050405020304" pitchFamily="18" charset="0"/>
              </a:rPr>
              <a:t>        3. Một năm học bắt đầu. Ngôi trường mới đã trưởng thành ngôi nhà thứ hai, là niềm vui của Hà và các bạn.</a:t>
            </a:r>
            <a:endParaRPr lang="en-US" sz="2000" smtClean="0">
              <a:latin typeface="Times New Roman" panose="02020603050405020304" pitchFamily="18" charset="0"/>
              <a:cs typeface="Times New Roman" panose="02020603050405020304" pitchFamily="18" charset="0"/>
            </a:endParaRPr>
          </a:p>
          <a:p>
            <a:pPr marL="0" indent="0" algn="r">
              <a:spcBef>
                <a:spcPts val="600"/>
              </a:spcBef>
              <a:buFont typeface="Arial" pitchFamily="34" charset="0"/>
              <a:buNone/>
            </a:pPr>
            <a:r>
              <a:rPr lang="en-US" sz="2000" smtClean="0">
                <a:latin typeface="Times New Roman" panose="02020603050405020304" pitchFamily="18" charset="0"/>
                <a:cs typeface="Times New Roman" panose="02020603050405020304" pitchFamily="18" charset="0"/>
              </a:rPr>
              <a:t>BÍCH HÀ</a:t>
            </a:r>
            <a:endParaRPr lang="en-US" sz="2000" dirty="0">
              <a:latin typeface="Times New Roman" panose="02020603050405020304" pitchFamily="18" charset="0"/>
              <a:cs typeface="Times New Roman" panose="02020603050405020304" pitchFamily="18" charset="0"/>
            </a:endParaRPr>
          </a:p>
        </p:txBody>
      </p:sp>
      <p:sp>
        <p:nvSpPr>
          <p:cNvPr id="5" name="Flowchart: Terminator 4"/>
          <p:cNvSpPr/>
          <p:nvPr/>
        </p:nvSpPr>
        <p:spPr>
          <a:xfrm>
            <a:off x="4495800" y="4230465"/>
            <a:ext cx="2747592" cy="815065"/>
          </a:xfrm>
          <a:prstGeom prst="flowChartTerminator">
            <a:avLst/>
          </a:prstGeom>
          <a:solidFill>
            <a:schemeClr val="accent4">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ĐỌC TOÀN 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8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1885950"/>
            <a:ext cx="4343400" cy="1446550"/>
          </a:xfrm>
          <a:prstGeom prst="rect">
            <a:avLst/>
          </a:prstGeom>
          <a:noFill/>
        </p:spPr>
        <p:txBody>
          <a:bodyPr wrap="squar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8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116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10992" y="2266950"/>
            <a:ext cx="4322017" cy="1107996"/>
          </a:xfrm>
          <a:prstGeom prst="rect">
            <a:avLst/>
          </a:prstGeom>
          <a:noFill/>
        </p:spPr>
        <p:txBody>
          <a:bodyPr wrap="none" lIns="91440" tIns="45720" rIns="91440" bIns="45720">
            <a:prstTxWarp prst="textArchUp">
              <a:avLst/>
            </a:prstTxWarp>
            <a:spAutoFit/>
          </a:bodyPr>
          <a:lstStyle/>
          <a:p>
            <a:pPr algn="ctr"/>
            <a:r>
              <a:rPr lang="vi-VN" sz="6600" b="1" dirty="0" smtClean="0">
                <a:ln w="17780" cmpd="sng">
                  <a:solidFill>
                    <a:srgbClr val="FFFFFF"/>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rPr>
              <a:t>ĐỌC HIỂU</a:t>
            </a:r>
            <a:endParaRPr lang="en-US" sz="6600" b="1" cap="none" spc="0" dirty="0">
              <a:ln w="17780" cmpd="sng">
                <a:solidFill>
                  <a:srgbClr val="FFFFFF"/>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66750"/>
            <a:ext cx="1885950" cy="1885950"/>
          </a:xfrm>
          <a:prstGeom prst="rect">
            <a:avLst/>
          </a:prstGeom>
        </p:spPr>
      </p:pic>
    </p:spTree>
    <p:extLst>
      <p:ext uri="{BB962C8B-B14F-4D97-AF65-F5344CB8AC3E}">
        <p14:creationId xmlns:p14="http://schemas.microsoft.com/office/powerpoint/2010/main" val="2119647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574" t="74889" r="69778" b="7692"/>
          <a:stretch/>
        </p:blipFill>
        <p:spPr>
          <a:xfrm rot="21208392">
            <a:off x="1702223" y="3954784"/>
            <a:ext cx="1621831" cy="1194619"/>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0" b="93340" l="5440" r="52880"/>
                    </a14:imgEffect>
                  </a14:imgLayer>
                </a14:imgProps>
              </a:ext>
              <a:ext uri="{28A0092B-C50C-407E-A947-70E740481C1C}">
                <a14:useLocalDpi xmlns:a14="http://schemas.microsoft.com/office/drawing/2010/main" val="0"/>
              </a:ext>
            </a:extLst>
          </a:blip>
          <a:srcRect r="45556" b="4889"/>
          <a:stretch/>
        </p:blipFill>
        <p:spPr>
          <a:xfrm>
            <a:off x="-368285" y="2558551"/>
            <a:ext cx="2026920" cy="3540905"/>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56281" t="71947" r="17925" b="6948"/>
          <a:stretch/>
        </p:blipFill>
        <p:spPr>
          <a:xfrm rot="21255424" flipH="1">
            <a:off x="3634141" y="3392792"/>
            <a:ext cx="1768951" cy="1447466"/>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540" b="74140" l="46760" r="65420"/>
                    </a14:imgEffect>
                  </a14:imgLayer>
                </a14:imgProps>
              </a:ext>
              <a:ext uri="{28A0092B-C50C-407E-A947-70E740481C1C}">
                <a14:useLocalDpi xmlns:a14="http://schemas.microsoft.com/office/drawing/2010/main" val="0"/>
              </a:ext>
            </a:extLst>
          </a:blip>
          <a:srcRect l="44445" t="45715" r="32235" b="26704"/>
          <a:stretch/>
        </p:blipFill>
        <p:spPr>
          <a:xfrm rot="21255424" flipH="1">
            <a:off x="7660454" y="3195651"/>
            <a:ext cx="1599274" cy="1891630"/>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64503" t="10840" r="9703" b="28088"/>
          <a:stretch/>
        </p:blipFill>
        <p:spPr>
          <a:xfrm>
            <a:off x="7373470" y="411748"/>
            <a:ext cx="1086621" cy="2572918"/>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6574" t="74889" r="69778" b="7692"/>
          <a:stretch/>
        </p:blipFill>
        <p:spPr>
          <a:xfrm rot="21208392">
            <a:off x="5563522" y="2984924"/>
            <a:ext cx="2393623" cy="1763111"/>
          </a:xfrm>
          <a:prstGeom prst="rect">
            <a:avLst/>
          </a:prstGeom>
        </p:spPr>
      </p:pic>
      <p:sp>
        <p:nvSpPr>
          <p:cNvPr id="22" name="TextBox 21"/>
          <p:cNvSpPr txBox="1"/>
          <p:nvPr/>
        </p:nvSpPr>
        <p:spPr>
          <a:xfrm>
            <a:off x="2494088" y="411748"/>
            <a:ext cx="4587240" cy="2800767"/>
          </a:xfrm>
          <a:prstGeom prst="rect">
            <a:avLst/>
          </a:prstGeom>
          <a:noFill/>
        </p:spPr>
        <p:txBody>
          <a:bodyPr wrap="square" rtlCol="0">
            <a:spAutoFit/>
          </a:bodyPr>
          <a:lstStyle/>
          <a:p>
            <a:pPr algn="ctr"/>
            <a:r>
              <a:rPr lang="en-US" sz="8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64503" t="10840" r="9703" b="28088"/>
          <a:stretch/>
        </p:blipFill>
        <p:spPr>
          <a:xfrm flipH="1">
            <a:off x="998320" y="525672"/>
            <a:ext cx="1086621" cy="2572918"/>
          </a:xfrm>
          <a:prstGeom prst="rect">
            <a:avLst/>
          </a:prstGeom>
        </p:spPr>
      </p:pic>
    </p:spTree>
    <p:extLst>
      <p:ext uri="{BB962C8B-B14F-4D97-AF65-F5344CB8AC3E}">
        <p14:creationId xmlns:p14="http://schemas.microsoft.com/office/powerpoint/2010/main" val="16887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0-#ppt_w/2"/>
                                          </p:val>
                                        </p:tav>
                                        <p:tav tm="100000">
                                          <p:val>
                                            <p:strVal val="#ppt_x"/>
                                          </p:val>
                                        </p:tav>
                                      </p:tavLst>
                                    </p:anim>
                                    <p:anim calcmode="lin" valueType="num">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1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47"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63" presetClass="path" presetSubtype="0" accel="50000" decel="50000" fill="hold" nodeType="afterEffect">
                                  <p:stCondLst>
                                    <p:cond delay="0"/>
                                  </p:stCondLst>
                                  <p:childTnLst>
                                    <p:animMotion origin="layout" path="M 3.61111E-6 -4.93827E-7 L 0.68975 -0.00401 " pathEditMode="relative" rAng="0" ptsTypes="AA">
                                      <p:cBhvr>
                                        <p:cTn id="33" dur="4000" fill="hold"/>
                                        <p:tgtEl>
                                          <p:spTgt spid="23"/>
                                        </p:tgtEl>
                                        <p:attrNameLst>
                                          <p:attrName>ppt_x</p:attrName>
                                          <p:attrName>ppt_y</p:attrName>
                                        </p:attrNameLst>
                                      </p:cBhvr>
                                      <p:rCtr x="34479" y="-216"/>
                                    </p:animMotion>
                                  </p:childTnLst>
                                </p:cTn>
                              </p:par>
                              <p:par>
                                <p:cTn id="34" presetID="22" presetClass="entr" presetSubtype="8"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3000"/>
                                        <p:tgtEl>
                                          <p:spTgt spid="22"/>
                                        </p:tgtEl>
                                      </p:cBhvr>
                                    </p:animEffect>
                                  </p:childTnLst>
                                </p:cTn>
                              </p:par>
                            </p:childTnLst>
                          </p:cTn>
                        </p:par>
                        <p:par>
                          <p:cTn id="37" fill="hold">
                            <p:stCondLst>
                              <p:cond delay="9000"/>
                            </p:stCondLst>
                            <p:childTnLst>
                              <p:par>
                                <p:cTn id="38" presetID="1" presetClass="exit" presetSubtype="0" fill="hold" nodeType="afterEffect">
                                  <p:stCondLst>
                                    <p:cond delay="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4" name="Rectangle 3"/>
          <p:cNvSpPr/>
          <p:nvPr/>
        </p:nvSpPr>
        <p:spPr>
          <a:xfrm>
            <a:off x="762000" y="285750"/>
            <a:ext cx="8077200" cy="1077218"/>
          </a:xfrm>
          <a:prstGeom prst="rect">
            <a:avLst/>
          </a:prstGeom>
        </p:spPr>
        <p:txBody>
          <a:bodyPr wrap="square">
            <a:spAutoFit/>
          </a:bodyPr>
          <a:lstStyle/>
          <a:p>
            <a:r>
              <a:rPr lang="vi-VN" sz="3200" b="1" dirty="0" smtClean="0">
                <a:solidFill>
                  <a:srgbClr val="0000CC"/>
                </a:solidFill>
                <a:latin typeface="Times New Roman" pitchFamily="18" charset="0"/>
                <a:cs typeface="Times New Roman" pitchFamily="18" charset="0"/>
              </a:rPr>
              <a:t>1. Tìm </a:t>
            </a:r>
            <a:r>
              <a:rPr lang="vi-VN" sz="3200" b="1" dirty="0">
                <a:solidFill>
                  <a:srgbClr val="0000CC"/>
                </a:solidFill>
                <a:latin typeface="Times New Roman" pitchFamily="18" charset="0"/>
                <a:cs typeface="Times New Roman" pitchFamily="18" charset="0"/>
              </a:rPr>
              <a:t>những chi tiết cho thấy Hà và các bạn rất háo hức mong chờ ngôi trường mới.</a:t>
            </a:r>
          </a:p>
        </p:txBody>
      </p:sp>
      <p:sp>
        <p:nvSpPr>
          <p:cNvPr id="3" name="Content Placeholder 2"/>
          <p:cNvSpPr>
            <a:spLocks noGrp="1"/>
          </p:cNvSpPr>
          <p:nvPr>
            <p:ph idx="4294967295"/>
          </p:nvPr>
        </p:nvSpPr>
        <p:spPr>
          <a:xfrm>
            <a:off x="609600" y="2038350"/>
            <a:ext cx="8175151" cy="457200"/>
          </a:xfrm>
        </p:spPr>
        <p:txBody>
          <a:bodyPr>
            <a:noAutofit/>
          </a:bodyPr>
          <a:lstStyle/>
          <a:p>
            <a:pPr marL="0" indent="0">
              <a:spcBef>
                <a:spcPts val="600"/>
              </a:spcBef>
              <a:spcAft>
                <a:spcPts val="600"/>
              </a:spcAft>
              <a:buNone/>
            </a:pPr>
            <a:r>
              <a:rPr lang="vi-VN" sz="4000" b="1" u="sng" dirty="0" smtClean="0">
                <a:solidFill>
                  <a:srgbClr val="FF0000"/>
                </a:solidFill>
                <a:latin typeface="Times New Roman" pitchFamily="18" charset="0"/>
                <a:cs typeface="Times New Roman" pitchFamily="18" charset="0"/>
                <a:sym typeface="Wingdings" pitchFamily="2" charset="2"/>
              </a:rPr>
              <a:t>Năm ngoái, giờ ra chơi, Hà và các bạn thường trò chuyện về ngôi trường đang xây và tưởng tượng biết bao điều</a:t>
            </a:r>
            <a:r>
              <a:rPr lang="vi-VN" sz="2400" u="sng" dirty="0">
                <a:solidFill>
                  <a:srgbClr val="FF0000"/>
                </a:solidFill>
                <a:latin typeface="Times New Roman" pitchFamily="18" charset="0"/>
                <a:cs typeface="Times New Roman" pitchFamily="18" charset="0"/>
                <a:sym typeface="Wingdings" pitchFamily="2" charset="2"/>
              </a:rPr>
              <a:t>.</a:t>
            </a:r>
            <a:endParaRPr lang="en-US" sz="2400"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988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5" name="Rectangle 4"/>
          <p:cNvSpPr/>
          <p:nvPr/>
        </p:nvSpPr>
        <p:spPr>
          <a:xfrm>
            <a:off x="609600" y="244316"/>
            <a:ext cx="8763000" cy="1200329"/>
          </a:xfrm>
          <a:prstGeom prst="rect">
            <a:avLst/>
          </a:prstGeom>
        </p:spPr>
        <p:txBody>
          <a:bodyPr wrap="square">
            <a:spAutoFit/>
          </a:bodyPr>
          <a:lstStyle/>
          <a:p>
            <a:r>
              <a:rPr lang="vi-VN" sz="3600" b="1" dirty="0">
                <a:solidFill>
                  <a:srgbClr val="0000CC"/>
                </a:solidFill>
                <a:latin typeface="Times New Roman" pitchFamily="18" charset="0"/>
                <a:cs typeface="Times New Roman" pitchFamily="18" charset="0"/>
              </a:rPr>
              <a:t>2. Hà và các bạn thích những gì ở ngôi trường mới?</a:t>
            </a:r>
          </a:p>
        </p:txBody>
      </p:sp>
      <p:sp>
        <p:nvSpPr>
          <p:cNvPr id="6" name="Content Placeholder 2"/>
          <p:cNvSpPr txBox="1">
            <a:spLocks/>
          </p:cNvSpPr>
          <p:nvPr/>
        </p:nvSpPr>
        <p:spPr>
          <a:xfrm>
            <a:off x="527487" y="1592639"/>
            <a:ext cx="82296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vi-VN" sz="4000" b="1" dirty="0" smtClean="0">
                <a:solidFill>
                  <a:srgbClr val="FF0000"/>
                </a:solidFill>
                <a:latin typeface="Times New Roman" pitchFamily="18" charset="0"/>
                <a:cs typeface="Times New Roman" pitchFamily="18" charset="0"/>
                <a:sym typeface="Wingdings" pitchFamily="2" charset="2"/>
              </a:rPr>
              <a:t>Hà và các bạn thích mọi thứ ở ngôi trường: Từ cổng trường đến các lớp học đều được khoác tấm áo mới</a:t>
            </a:r>
            <a:r>
              <a:rPr lang="en-US" sz="4000" b="1" dirty="0" smtClean="0">
                <a:solidFill>
                  <a:srgbClr val="FF0000"/>
                </a:solidFill>
                <a:latin typeface="Times New Roman" pitchFamily="18" charset="0"/>
                <a:cs typeface="Times New Roman" pitchFamily="18" charset="0"/>
                <a:sym typeface="Wingdings" pitchFamily="2" charset="2"/>
              </a:rPr>
              <a:t>.</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93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Rectangle 1"/>
          <p:cNvSpPr/>
          <p:nvPr/>
        </p:nvSpPr>
        <p:spPr>
          <a:xfrm>
            <a:off x="1143000" y="438150"/>
            <a:ext cx="7620000" cy="1754326"/>
          </a:xfrm>
          <a:prstGeom prst="rect">
            <a:avLst/>
          </a:prstGeom>
        </p:spPr>
        <p:txBody>
          <a:bodyPr wrap="square">
            <a:spAutoFit/>
          </a:bodyPr>
          <a:lstStyle/>
          <a:p>
            <a:r>
              <a:rPr lang="vi-VN" sz="3600" b="1" dirty="0">
                <a:solidFill>
                  <a:srgbClr val="0000CC"/>
                </a:solidFill>
                <a:latin typeface="Times New Roman" pitchFamily="18" charset="0"/>
                <a:cs typeface="Times New Roman" pitchFamily="18" charset="0"/>
              </a:rPr>
              <a:t>3. Theo em, vì sao trường mới trở thành ‘’ngôi nhà thứ hai’’ của Hà và các bạn?</a:t>
            </a:r>
          </a:p>
        </p:txBody>
      </p:sp>
      <p:sp>
        <p:nvSpPr>
          <p:cNvPr id="4" name="TextBox 3"/>
          <p:cNvSpPr txBox="1"/>
          <p:nvPr/>
        </p:nvSpPr>
        <p:spPr>
          <a:xfrm>
            <a:off x="774700" y="2571750"/>
            <a:ext cx="7772400" cy="1938992"/>
          </a:xfrm>
          <a:prstGeom prst="rect">
            <a:avLst/>
          </a:prstGeom>
          <a:noFill/>
        </p:spPr>
        <p:txBody>
          <a:bodyPr wrap="square" rtlCol="0">
            <a:spAutoFit/>
          </a:bodyPr>
          <a:lstStyle/>
          <a:p>
            <a:r>
              <a:rPr lang="vi-VN" sz="4000" b="1" dirty="0" smtClean="0">
                <a:solidFill>
                  <a:srgbClr val="FF0000"/>
                </a:solidFill>
                <a:latin typeface="Times New Roman" pitchFamily="18" charset="0"/>
                <a:cs typeface="Times New Roman" pitchFamily="18" charset="0"/>
              </a:rPr>
              <a:t>Vì ở trường, Hà và các bạn được thầy cô dạy dỗ, yêu thương như ở nhà với </a:t>
            </a:r>
            <a:r>
              <a:rPr lang="en-US" sz="4000" b="1" dirty="0" err="1" smtClean="0">
                <a:solidFill>
                  <a:srgbClr val="FF0000"/>
                </a:solidFill>
                <a:latin typeface="Times New Roman" pitchFamily="18" charset="0"/>
                <a:cs typeface="Times New Roman" pitchFamily="18" charset="0"/>
              </a:rPr>
              <a:t>bố</a:t>
            </a:r>
            <a:r>
              <a:rPr lang="vi-VN" sz="4000" b="1" dirty="0" smtClean="0">
                <a:solidFill>
                  <a:srgbClr val="FF0000"/>
                </a:solidFill>
                <a:latin typeface="Times New Roman" pitchFamily="18" charset="0"/>
                <a:cs typeface="Times New Roman" pitchFamily="18" charset="0"/>
              </a:rPr>
              <a:t> </a:t>
            </a:r>
            <a:r>
              <a:rPr lang="vi-VN" sz="4000" b="1" dirty="0" smtClean="0">
                <a:solidFill>
                  <a:srgbClr val="FF0000"/>
                </a:solidFill>
                <a:latin typeface="Times New Roman" pitchFamily="18" charset="0"/>
                <a:cs typeface="Times New Roman" pitchFamily="18" charset="0"/>
              </a:rPr>
              <a:t>mẹ</a:t>
            </a:r>
            <a:endParaRPr lang="vi-VN"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552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10992" y="2266950"/>
            <a:ext cx="4322017" cy="1107996"/>
          </a:xfrm>
          <a:prstGeom prst="rect">
            <a:avLst/>
          </a:prstGeom>
          <a:noFill/>
        </p:spPr>
        <p:txBody>
          <a:bodyPr wrap="none" lIns="91440" tIns="45720" rIns="91440" bIns="45720">
            <a:prstTxWarp prst="textArchUp">
              <a:avLst>
                <a:gd name="adj" fmla="val 11164797"/>
              </a:avLst>
            </a:prstTxWarp>
            <a:spAutoFit/>
          </a:bodyPr>
          <a:lstStyle/>
          <a:p>
            <a:pPr algn="ctr"/>
            <a:r>
              <a:rPr lang="vi-VN"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LUYỆN TẬP</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66750"/>
            <a:ext cx="1885950" cy="1885950"/>
          </a:xfrm>
          <a:prstGeom prst="rect">
            <a:avLst/>
          </a:prstGeom>
        </p:spPr>
      </p:pic>
    </p:spTree>
    <p:extLst>
      <p:ext uri="{BB962C8B-B14F-4D97-AF65-F5344CB8AC3E}">
        <p14:creationId xmlns:p14="http://schemas.microsoft.com/office/powerpoint/2010/main" val="9221584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TextBox 1"/>
          <p:cNvSpPr txBox="1"/>
          <p:nvPr/>
        </p:nvSpPr>
        <p:spPr>
          <a:xfrm>
            <a:off x="292100" y="371638"/>
            <a:ext cx="8686800" cy="3193182"/>
          </a:xfrm>
          <a:prstGeom prst="rect">
            <a:avLst/>
          </a:prstGeom>
          <a:noFill/>
        </p:spPr>
        <p:txBody>
          <a:bodyPr wrap="square" rtlCol="0">
            <a:spAutoFit/>
          </a:bodyPr>
          <a:lstStyle/>
          <a:p>
            <a:pPr marL="514350" indent="-514350">
              <a:spcBef>
                <a:spcPts val="300"/>
              </a:spcBef>
              <a:buAutoNum type="arabicPeriod"/>
            </a:pPr>
            <a:r>
              <a:rPr lang="vi-VN" sz="2800" dirty="0" smtClean="0">
                <a:latin typeface="Times New Roman" pitchFamily="18" charset="0"/>
                <a:cs typeface="Times New Roman" pitchFamily="18" charset="0"/>
              </a:rPr>
              <a:t>Đặt câu hỏi cho bộ phận câu in đậm</a:t>
            </a:r>
            <a:endParaRPr lang="en-US" sz="2800" dirty="0" smtClean="0">
              <a:latin typeface="Times New Roman" pitchFamily="18" charset="0"/>
              <a:cs typeface="Times New Roman" pitchFamily="18" charset="0"/>
            </a:endParaRPr>
          </a:p>
          <a:p>
            <a:pPr>
              <a:spcBef>
                <a:spcPts val="300"/>
              </a:spcBef>
            </a:pPr>
            <a:endParaRPr lang="en-US" sz="2800" dirty="0" smtClean="0">
              <a:latin typeface="Times New Roman" pitchFamily="18" charset="0"/>
              <a:cs typeface="Times New Roman" pitchFamily="18" charset="0"/>
            </a:endParaRPr>
          </a:p>
          <a:p>
            <a:pPr>
              <a:spcBef>
                <a:spcPts val="300"/>
              </a:spcBef>
            </a:pPr>
            <a:r>
              <a:rPr lang="en-US" sz="2800" b="1" dirty="0" smtClean="0">
                <a:latin typeface="Times New Roman" pitchFamily="18" charset="0"/>
                <a:cs typeface="Times New Roman" pitchFamily="18" charset="0"/>
              </a:rPr>
              <a:t>a</a:t>
            </a:r>
            <a:r>
              <a:rPr lang="en-US" sz="28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Học sinh </a:t>
            </a:r>
            <a:r>
              <a:rPr lang="vi-VN" sz="3200" b="1" dirty="0" smtClean="0">
                <a:latin typeface="Times New Roman" pitchFamily="18" charset="0"/>
                <a:cs typeface="Times New Roman" pitchFamily="18" charset="0"/>
              </a:rPr>
              <a:t>trò truyện về ngôi trường đang xây.</a:t>
            </a:r>
          </a:p>
          <a:p>
            <a:pPr marL="342900" indent="-342900">
              <a:spcBef>
                <a:spcPts val="300"/>
              </a:spcBef>
              <a:buAutoNum type="alphaLcParenR"/>
            </a:pPr>
            <a:endParaRPr lang="vi-VN" sz="2800" b="1" dirty="0" smtClean="0">
              <a:solidFill>
                <a:schemeClr val="accent3">
                  <a:lumMod val="50000"/>
                </a:schemeClr>
              </a:solidFill>
              <a:latin typeface="Times New Roman" pitchFamily="18" charset="0"/>
              <a:cs typeface="Times New Roman" pitchFamily="18" charset="0"/>
            </a:endParaRPr>
          </a:p>
          <a:p>
            <a:pPr marL="342900" indent="-342900">
              <a:spcBef>
                <a:spcPts val="300"/>
              </a:spcBef>
              <a:buAutoNum type="alphaLcParenR"/>
            </a:pPr>
            <a:endParaRPr lang="vi-VN" sz="1050" b="1" dirty="0">
              <a:solidFill>
                <a:schemeClr val="accent3">
                  <a:lumMod val="50000"/>
                </a:schemeClr>
              </a:solidFill>
              <a:latin typeface="Times New Roman" pitchFamily="18" charset="0"/>
              <a:cs typeface="Times New Roman" pitchFamily="18" charset="0"/>
            </a:endParaRPr>
          </a:p>
          <a:p>
            <a:pPr>
              <a:spcBef>
                <a:spcPts val="300"/>
              </a:spcBef>
            </a:pPr>
            <a:endParaRPr lang="en-US" sz="2800" b="1" dirty="0">
              <a:solidFill>
                <a:schemeClr val="accent3">
                  <a:lumMod val="50000"/>
                </a:schemeClr>
              </a:solidFill>
              <a:latin typeface="Times New Roman" pitchFamily="18" charset="0"/>
              <a:cs typeface="Times New Roman" pitchFamily="18" charset="0"/>
            </a:endParaRPr>
          </a:p>
          <a:p>
            <a:pPr>
              <a:spcBef>
                <a:spcPts val="300"/>
              </a:spcBef>
            </a:pPr>
            <a:r>
              <a:rPr lang="en-US" sz="3200" dirty="0" smtClean="0">
                <a:latin typeface="Times New Roman" pitchFamily="18" charset="0"/>
                <a:cs typeface="Times New Roman" pitchFamily="18" charset="0"/>
              </a:rPr>
              <a:t>b. </a:t>
            </a:r>
            <a:r>
              <a:rPr lang="vi-VN" sz="3200" dirty="0" smtClean="0">
                <a:latin typeface="Times New Roman" pitchFamily="18" charset="0"/>
                <a:cs typeface="Times New Roman" pitchFamily="18" charset="0"/>
              </a:rPr>
              <a:t>Các bạn </a:t>
            </a:r>
            <a:r>
              <a:rPr lang="vi-VN" sz="3200" b="1" dirty="0" smtClean="0">
                <a:latin typeface="Times New Roman" pitchFamily="18" charset="0"/>
                <a:cs typeface="Times New Roman" pitchFamily="18" charset="0"/>
              </a:rPr>
              <a:t>hẹn nhau ở thư viện sau mỗi buổi học</a:t>
            </a:r>
            <a:r>
              <a:rPr lang="vi-VN"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TextBox 4"/>
          <p:cNvSpPr txBox="1"/>
          <p:nvPr/>
        </p:nvSpPr>
        <p:spPr>
          <a:xfrm>
            <a:off x="152400" y="2087493"/>
            <a:ext cx="6045459" cy="707886"/>
          </a:xfrm>
          <a:prstGeom prst="rect">
            <a:avLst/>
          </a:prstGeom>
          <a:noFill/>
        </p:spPr>
        <p:txBody>
          <a:bodyPr wrap="square" rtlCol="0">
            <a:spAutoFit/>
          </a:bodyPr>
          <a:lstStyle/>
          <a:p>
            <a:pPr algn="ctr"/>
            <a:r>
              <a:rPr lang="vi-VN" sz="4000" b="1" dirty="0" smtClean="0">
                <a:latin typeface="Times New Roman" pitchFamily="18" charset="0"/>
                <a:cs typeface="Times New Roman" pitchFamily="18" charset="0"/>
              </a:rPr>
              <a:t>Học sinh </a:t>
            </a:r>
            <a:r>
              <a:rPr lang="vi-VN" sz="4000" b="1" dirty="0" smtClean="0">
                <a:solidFill>
                  <a:srgbClr val="FF0000"/>
                </a:solidFill>
                <a:latin typeface="Times New Roman" pitchFamily="18" charset="0"/>
                <a:cs typeface="Times New Roman" pitchFamily="18" charset="0"/>
              </a:rPr>
              <a:t>làm gì</a:t>
            </a:r>
            <a:r>
              <a:rPr lang="en-US" sz="4000" b="1" dirty="0" smtClean="0">
                <a:solidFill>
                  <a:srgbClr val="FF0000"/>
                </a:solidFill>
                <a:latin typeface="Times New Roman" pitchFamily="18" charset="0"/>
                <a:cs typeface="Times New Roman" pitchFamily="18" charset="0"/>
              </a:rPr>
              <a:t> </a:t>
            </a:r>
            <a:r>
              <a:rPr lang="vi-VN" sz="4000" b="1" dirty="0" smtClean="0">
                <a:solidFill>
                  <a:srgbClr val="FF0000"/>
                </a:solidFill>
                <a:latin typeface="Times New Roman" pitchFamily="18" charset="0"/>
                <a:cs typeface="Times New Roman" pitchFamily="18" charset="0"/>
              </a:rPr>
              <a:t>?</a:t>
            </a:r>
            <a:endParaRPr lang="vi-VN" sz="4000" b="1" dirty="0">
              <a:solidFill>
                <a:srgbClr val="FF0000"/>
              </a:solidFill>
              <a:latin typeface="Times New Roman" pitchFamily="18" charset="0"/>
              <a:cs typeface="Times New Roman" pitchFamily="18" charset="0"/>
            </a:endParaRPr>
          </a:p>
        </p:txBody>
      </p:sp>
      <p:sp>
        <p:nvSpPr>
          <p:cNvPr id="6" name="TextBox 5"/>
          <p:cNvSpPr txBox="1"/>
          <p:nvPr/>
        </p:nvSpPr>
        <p:spPr>
          <a:xfrm>
            <a:off x="393635" y="3620560"/>
            <a:ext cx="5562987" cy="707886"/>
          </a:xfrm>
          <a:prstGeom prst="rect">
            <a:avLst/>
          </a:prstGeom>
          <a:noFill/>
        </p:spPr>
        <p:txBody>
          <a:bodyPr wrap="square" rtlCol="0">
            <a:spAutoFit/>
          </a:bodyPr>
          <a:lstStyle/>
          <a:p>
            <a:pPr algn="ctr"/>
            <a:r>
              <a:rPr lang="vi-VN" sz="4000" b="1" dirty="0" smtClean="0">
                <a:latin typeface="Times New Roman" pitchFamily="18" charset="0"/>
                <a:cs typeface="Times New Roman" pitchFamily="18" charset="0"/>
              </a:rPr>
              <a:t>Các bạn </a:t>
            </a:r>
            <a:r>
              <a:rPr lang="vi-VN" sz="4000" b="1" dirty="0" smtClean="0">
                <a:solidFill>
                  <a:srgbClr val="FF0000"/>
                </a:solidFill>
                <a:latin typeface="Times New Roman" pitchFamily="18" charset="0"/>
                <a:cs typeface="Times New Roman" pitchFamily="18" charset="0"/>
              </a:rPr>
              <a:t>làm gì?</a:t>
            </a:r>
            <a:endParaRPr lang="vi-VN"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2478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Rectangle 1"/>
          <p:cNvSpPr/>
          <p:nvPr/>
        </p:nvSpPr>
        <p:spPr>
          <a:xfrm>
            <a:off x="723900" y="292953"/>
            <a:ext cx="7696200" cy="830997"/>
          </a:xfrm>
          <a:prstGeom prst="rect">
            <a:avLst/>
          </a:prstGeom>
        </p:spPr>
        <p:txBody>
          <a:bodyPr wrap="square">
            <a:spAutoFit/>
          </a:bodyPr>
          <a:lstStyle/>
          <a:p>
            <a:r>
              <a:rPr lang="vi-VN" sz="2400" b="1" dirty="0">
                <a:solidFill>
                  <a:srgbClr val="0000CC"/>
                </a:solidFill>
                <a:latin typeface="Times New Roman" pitchFamily="18" charset="0"/>
                <a:cs typeface="Times New Roman" pitchFamily="18" charset="0"/>
              </a:rPr>
              <a:t>2. Theo em, các bạn học sinh sẽ làm gì để ngôi trường mới luôn đẹp?</a:t>
            </a:r>
            <a:endParaRPr lang="en-US" sz="2400" b="1" dirty="0">
              <a:solidFill>
                <a:srgbClr val="0000CC"/>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4062790"/>
              </p:ext>
            </p:extLst>
          </p:nvPr>
        </p:nvGraphicFramePr>
        <p:xfrm>
          <a:off x="0" y="1457399"/>
          <a:ext cx="9006989" cy="1616001"/>
        </p:xfrm>
        <a:graphic>
          <a:graphicData uri="http://schemas.openxmlformats.org/drawingml/2006/table">
            <a:tbl>
              <a:tblPr firstRow="1" bandRow="1">
                <a:tableStyleId>{69CF1AB2-1976-4502-BF36-3FF5EA218861}</a:tableStyleId>
              </a:tblPr>
              <a:tblGrid>
                <a:gridCol w="2830426">
                  <a:extLst>
                    <a:ext uri="{9D8B030D-6E8A-4147-A177-3AD203B41FA5}">
                      <a16:colId xmlns:a16="http://schemas.microsoft.com/office/drawing/2014/main" xmlns="" val="20000"/>
                    </a:ext>
                  </a:extLst>
                </a:gridCol>
                <a:gridCol w="6176563">
                  <a:extLst>
                    <a:ext uri="{9D8B030D-6E8A-4147-A177-3AD203B41FA5}">
                      <a16:colId xmlns:a16="http://schemas.microsoft.com/office/drawing/2014/main" xmlns="" val="20001"/>
                    </a:ext>
                  </a:extLst>
                </a:gridCol>
              </a:tblGrid>
              <a:tr h="938381">
                <a:tc>
                  <a:txBody>
                    <a:bodyPr/>
                    <a:lstStyle/>
                    <a:p>
                      <a:pPr algn="ctr"/>
                      <a:r>
                        <a:rPr lang="vi-VN" sz="2800" b="1" dirty="0" smtClean="0">
                          <a:latin typeface="Times New Roman" pitchFamily="18" charset="0"/>
                          <a:cs typeface="Times New Roman" pitchFamily="18" charset="0"/>
                        </a:rPr>
                        <a:t>Các</a:t>
                      </a:r>
                      <a:r>
                        <a:rPr lang="vi-VN" sz="2800" b="1" baseline="0" dirty="0" smtClean="0">
                          <a:latin typeface="Times New Roman" pitchFamily="18" charset="0"/>
                          <a:cs typeface="Times New Roman" pitchFamily="18" charset="0"/>
                        </a:rPr>
                        <a:t> bạn</a:t>
                      </a:r>
                      <a:endParaRPr lang="en-US" sz="2800" b="1" dirty="0">
                        <a:latin typeface="Times New Roman" pitchFamily="18" charset="0"/>
                        <a:cs typeface="Times New Roman" pitchFamily="18" charset="0"/>
                      </a:endParaRPr>
                    </a:p>
                  </a:txBody>
                  <a:tcPr marT="34290" marB="34290" anchor="ctr">
                    <a:solidFill>
                      <a:srgbClr val="FF7979"/>
                    </a:solidFill>
                  </a:tcPr>
                </a:tc>
                <a:tc>
                  <a:txBody>
                    <a:bodyPr/>
                    <a:lstStyle/>
                    <a:p>
                      <a:pPr algn="l"/>
                      <a:r>
                        <a:rPr lang="vi-VN" sz="2800" b="1" dirty="0" smtClean="0">
                          <a:latin typeface="Times New Roman" pitchFamily="18" charset="0"/>
                          <a:cs typeface="Times New Roman" pitchFamily="18" charset="0"/>
                        </a:rPr>
                        <a:t>Sẽ trồng</a:t>
                      </a:r>
                      <a:r>
                        <a:rPr lang="vi-VN" sz="2800" b="1" baseline="0" dirty="0" smtClean="0">
                          <a:latin typeface="Times New Roman" pitchFamily="18" charset="0"/>
                          <a:cs typeface="Times New Roman" pitchFamily="18" charset="0"/>
                        </a:rPr>
                        <a:t> nhiều hoa trong vườn</a:t>
                      </a:r>
                      <a:r>
                        <a:rPr lang="en-US" sz="2800" b="1" baseline="0" dirty="0" smtClean="0">
                          <a:latin typeface="Times New Roman" pitchFamily="18" charset="0"/>
                          <a:cs typeface="Times New Roman" pitchFamily="18" charset="0"/>
                        </a:rPr>
                        <a:t> </a:t>
                      </a:r>
                      <a:r>
                        <a:rPr lang="vi-VN" sz="2800" b="1" baseline="0" dirty="0" smtClean="0">
                          <a:latin typeface="Times New Roman" pitchFamily="18" charset="0"/>
                          <a:cs typeface="Times New Roman" pitchFamily="18" charset="0"/>
                        </a:rPr>
                        <a:t>trường</a:t>
                      </a:r>
                      <a:r>
                        <a:rPr lang="en-US" sz="2800" b="1" baseline="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marT="34290" marB="34290" anchor="ctr">
                    <a:solidFill>
                      <a:srgbClr val="FF9966"/>
                    </a:solidFill>
                  </a:tcPr>
                </a:tc>
                <a:extLst>
                  <a:ext uri="{0D108BD9-81ED-4DB2-BD59-A6C34878D82A}">
                    <a16:rowId xmlns:a16="http://schemas.microsoft.com/office/drawing/2014/main" xmlns="" val="10000"/>
                  </a:ext>
                </a:extLst>
              </a:tr>
              <a:tr h="677620">
                <a:tc>
                  <a:txBody>
                    <a:bodyPr/>
                    <a:lstStyle/>
                    <a:p>
                      <a:pPr algn="l"/>
                      <a:r>
                        <a:rPr lang="vi-VN" sz="2800" b="1" dirty="0" smtClean="0">
                          <a:latin typeface="Times New Roman" pitchFamily="18" charset="0"/>
                          <a:cs typeface="Times New Roman" pitchFamily="18" charset="0"/>
                        </a:rPr>
                        <a:t>Ai (con gì,</a:t>
                      </a:r>
                      <a:r>
                        <a:rPr lang="vi-VN" sz="2800" b="1" baseline="0" dirty="0" smtClean="0">
                          <a:latin typeface="Times New Roman" pitchFamily="18" charset="0"/>
                          <a:cs typeface="Times New Roman" pitchFamily="18" charset="0"/>
                        </a:rPr>
                        <a:t> cái</a:t>
                      </a:r>
                      <a:r>
                        <a:rPr lang="en-US" sz="2800" b="1" baseline="0" dirty="0" smtClean="0">
                          <a:latin typeface="Times New Roman" pitchFamily="18" charset="0"/>
                          <a:cs typeface="Times New Roman" pitchFamily="18" charset="0"/>
                        </a:rPr>
                        <a:t> </a:t>
                      </a:r>
                      <a:r>
                        <a:rPr lang="vi-VN" sz="2800" b="1" baseline="0" dirty="0" smtClean="0">
                          <a:latin typeface="Times New Roman" pitchFamily="18" charset="0"/>
                          <a:cs typeface="Times New Roman" pitchFamily="18" charset="0"/>
                        </a:rPr>
                        <a:t>gì)</a:t>
                      </a:r>
                      <a:endParaRPr lang="en-US" sz="2800" b="1" dirty="0">
                        <a:latin typeface="Times New Roman" pitchFamily="18" charset="0"/>
                        <a:cs typeface="Times New Roman" pitchFamily="18" charset="0"/>
                      </a:endParaRPr>
                    </a:p>
                  </a:txBody>
                  <a:tcPr marT="34290" marB="34290" anchor="ctr">
                    <a:solidFill>
                      <a:srgbClr val="92D050"/>
                    </a:solidFill>
                  </a:tcPr>
                </a:tc>
                <a:tc>
                  <a:txBody>
                    <a:bodyPr/>
                    <a:lstStyle/>
                    <a:p>
                      <a:pPr algn="ctr"/>
                      <a:r>
                        <a:rPr lang="vi-VN" sz="2800" b="1" dirty="0" smtClean="0">
                          <a:latin typeface="Times New Roman" pitchFamily="18" charset="0"/>
                          <a:cs typeface="Times New Roman" pitchFamily="18" charset="0"/>
                        </a:rPr>
                        <a:t>Làm</a:t>
                      </a:r>
                      <a:r>
                        <a:rPr lang="vi-VN" sz="2800" b="1" baseline="0" dirty="0" smtClean="0">
                          <a:latin typeface="Times New Roman" pitchFamily="18" charset="0"/>
                          <a:cs typeface="Times New Roman" pitchFamily="18" charset="0"/>
                        </a:rPr>
                        <a:t> gì</a:t>
                      </a:r>
                      <a:endParaRPr lang="en-US" sz="2800" b="1" dirty="0">
                        <a:latin typeface="Times New Roman" pitchFamily="18" charset="0"/>
                        <a:cs typeface="Times New Roman" pitchFamily="18" charset="0"/>
                      </a:endParaRPr>
                    </a:p>
                  </a:txBody>
                  <a:tcPr marT="34290" marB="34290" anchor="ctr">
                    <a:solidFill>
                      <a:srgbClr val="A3FFCD"/>
                    </a:solidFill>
                  </a:tcPr>
                </a:tc>
                <a:extLst>
                  <a:ext uri="{0D108BD9-81ED-4DB2-BD59-A6C34878D82A}">
                    <a16:rowId xmlns:a16="http://schemas.microsoft.com/office/drawing/2014/main" xmlns="" val="10001"/>
                  </a:ext>
                </a:extLst>
              </a:tr>
            </a:tbl>
          </a:graphicData>
        </a:graphic>
      </p:graphicFrame>
      <p:sp>
        <p:nvSpPr>
          <p:cNvPr id="6" name="Oval 5"/>
          <p:cNvSpPr/>
          <p:nvPr/>
        </p:nvSpPr>
        <p:spPr>
          <a:xfrm>
            <a:off x="137011" y="933450"/>
            <a:ext cx="457200" cy="381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rPr>
              <a:t>M</a:t>
            </a:r>
            <a:endParaRPr lang="vi-VN" dirty="0">
              <a:solidFill>
                <a:schemeClr val="tx1"/>
              </a:solidFill>
            </a:endParaRPr>
          </a:p>
        </p:txBody>
      </p:sp>
      <p:sp>
        <p:nvSpPr>
          <p:cNvPr id="7" name="TextBox 6"/>
          <p:cNvSpPr txBox="1"/>
          <p:nvPr/>
        </p:nvSpPr>
        <p:spPr>
          <a:xfrm>
            <a:off x="495301" y="3367732"/>
            <a:ext cx="8000999" cy="584775"/>
          </a:xfrm>
          <a:prstGeom prst="rect">
            <a:avLst/>
          </a:prstGeom>
          <a:noFill/>
        </p:spPr>
        <p:txBody>
          <a:bodyPr wrap="square" rtlCol="0">
            <a:spAutoFit/>
          </a:bodyPr>
          <a:lstStyle/>
          <a:p>
            <a:r>
              <a:rPr lang="vi-VN" sz="3200" b="1" dirty="0" smtClean="0">
                <a:latin typeface="Times New Roman" pitchFamily="18" charset="0"/>
                <a:cs typeface="Times New Roman" pitchFamily="18" charset="0"/>
              </a:rPr>
              <a:t>Các bạn </a:t>
            </a:r>
            <a:r>
              <a:rPr lang="vi-VN" sz="3200" b="1" dirty="0" smtClean="0">
                <a:solidFill>
                  <a:srgbClr val="FF0000"/>
                </a:solidFill>
                <a:latin typeface="Times New Roman" pitchFamily="18" charset="0"/>
                <a:cs typeface="Times New Roman" pitchFamily="18" charset="0"/>
              </a:rPr>
              <a:t>sẽ trang trí lớp học thật đẹp</a:t>
            </a:r>
            <a:r>
              <a:rPr lang="en-US" sz="3200" b="1" dirty="0" smtClean="0">
                <a:solidFill>
                  <a:srgbClr val="FF0000"/>
                </a:solidFill>
                <a:latin typeface="Times New Roman" pitchFamily="18" charset="0"/>
                <a:cs typeface="Times New Roman" pitchFamily="18" charset="0"/>
              </a:rPr>
              <a:t>.</a:t>
            </a:r>
            <a:endParaRPr lang="vi-VN" sz="2400" dirty="0">
              <a:solidFill>
                <a:srgbClr val="FF0000"/>
              </a:solidFill>
              <a:latin typeface="Times New Roman" pitchFamily="18" charset="0"/>
              <a:cs typeface="Times New Roman" pitchFamily="18" charset="0"/>
            </a:endParaRPr>
          </a:p>
        </p:txBody>
      </p:sp>
      <p:sp>
        <p:nvSpPr>
          <p:cNvPr id="8" name="TextBox 7"/>
          <p:cNvSpPr txBox="1"/>
          <p:nvPr/>
        </p:nvSpPr>
        <p:spPr>
          <a:xfrm>
            <a:off x="431801" y="4034532"/>
            <a:ext cx="8000999" cy="1077218"/>
          </a:xfrm>
          <a:prstGeom prst="rect">
            <a:avLst/>
          </a:prstGeom>
          <a:noFill/>
        </p:spPr>
        <p:txBody>
          <a:bodyPr wrap="square" rtlCol="0">
            <a:spAutoFit/>
          </a:bodyPr>
          <a:lstStyle/>
          <a:p>
            <a:r>
              <a:rPr lang="vi-VN" sz="3200" b="1" dirty="0" smtClean="0">
                <a:latin typeface="Times New Roman" pitchFamily="18" charset="0"/>
                <a:cs typeface="Times New Roman" pitchFamily="18" charset="0"/>
              </a:rPr>
              <a:t>Các bạn </a:t>
            </a:r>
            <a:r>
              <a:rPr lang="vi-VN" sz="3200" b="1" dirty="0" smtClean="0">
                <a:solidFill>
                  <a:srgbClr val="0000CC"/>
                </a:solidFill>
                <a:latin typeface="Times New Roman" pitchFamily="18" charset="0"/>
                <a:cs typeface="Times New Roman" pitchFamily="18" charset="0"/>
              </a:rPr>
              <a:t>sẽ giữ cho những bức tường luôn luôn trắng đẹp</a:t>
            </a:r>
            <a:r>
              <a:rPr lang="en-US" sz="3200" b="1" dirty="0" smtClean="0">
                <a:solidFill>
                  <a:srgbClr val="0000CC"/>
                </a:solidFill>
                <a:latin typeface="Times New Roman" pitchFamily="18" charset="0"/>
                <a:cs typeface="Times New Roman" pitchFamily="18" charset="0"/>
              </a:rPr>
              <a: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5685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09800" y="57150"/>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smtClean="0">
                <a:solidFill>
                  <a:srgbClr val="FF0000"/>
                </a:solidFill>
              </a:rPr>
              <a:t>Trường em</a:t>
            </a:r>
            <a:endParaRPr lang="en-US" sz="2800" b="1" dirty="0">
              <a:solidFill>
                <a:srgbClr val="FF0000"/>
              </a:solidFill>
            </a:endParaRPr>
          </a:p>
        </p:txBody>
      </p:sp>
      <p:sp>
        <p:nvSpPr>
          <p:cNvPr id="3" name="Subtitle 2"/>
          <p:cNvSpPr txBox="1">
            <a:spLocks/>
          </p:cNvSpPr>
          <p:nvPr/>
        </p:nvSpPr>
        <p:spPr>
          <a:xfrm>
            <a:off x="685800" y="590550"/>
            <a:ext cx="7924800" cy="3124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p>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3. Một năm học bắt đầu. Ngôi trường mới đã trưởng thành ngôi nhà thứ hai, là niềm vui của Hà và các bạn.</a:t>
            </a:r>
            <a:endParaRPr lang="en-US" sz="2000" dirty="0" smtClean="0">
              <a:latin typeface="Times New Roman" panose="02020603050405020304" pitchFamily="18" charset="0"/>
              <a:cs typeface="Times New Roman" panose="02020603050405020304" pitchFamily="18" charset="0"/>
            </a:endParaRPr>
          </a:p>
          <a:p>
            <a:pPr marL="0" indent="0" algn="r">
              <a:spcBef>
                <a:spcPts val="600"/>
              </a:spcBef>
              <a:buFont typeface="Arial" pitchFamily="34" charset="0"/>
              <a:buNone/>
            </a:pPr>
            <a:r>
              <a:rPr lang="en-US" sz="2000" dirty="0" smtClean="0">
                <a:latin typeface="Times New Roman" panose="02020603050405020304" pitchFamily="18" charset="0"/>
                <a:cs typeface="Times New Roman" panose="02020603050405020304" pitchFamily="18" charset="0"/>
              </a:rPr>
              <a:t>BÍCH HÀ</a:t>
            </a:r>
            <a:endParaRPr lang="en-US" sz="2000" dirty="0">
              <a:latin typeface="Times New Roman" panose="02020603050405020304" pitchFamily="18" charset="0"/>
              <a:cs typeface="Times New Roman" panose="02020603050405020304" pitchFamily="18" charset="0"/>
            </a:endParaRPr>
          </a:p>
        </p:txBody>
      </p:sp>
      <p:pic>
        <p:nvPicPr>
          <p:cNvPr id="4" name="Picture 2" descr="Trường Tiểu học Đinh Bộ Lĩ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6617" y="3533775"/>
            <a:ext cx="81915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64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514600" y="438150"/>
            <a:ext cx="601980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 DẶN DÒ</a:t>
            </a:r>
            <a:endParaRPr lang="vi-VN"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73882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809750"/>
            <a:ext cx="8153400" cy="99060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THANK YOU</a:t>
            </a:r>
          </a:p>
          <a:p>
            <a:pPr algn="ct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biệt</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và</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hẹn</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gặp</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lại</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pic>
        <p:nvPicPr>
          <p:cNvPr id="2050" name="Picture 2" descr="210 Gif Cute ý tưởng trong 2021 | đang yêu, hình vui, dễ thươ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95550"/>
            <a:ext cx="33147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377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3600" y="1276350"/>
            <a:ext cx="5618526"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BÃI BIỂN XINH ĐẸP</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Box 2"/>
          <p:cNvSpPr txBox="1"/>
          <p:nvPr/>
        </p:nvSpPr>
        <p:spPr>
          <a:xfrm>
            <a:off x="1981200" y="2647950"/>
            <a:ext cx="6324600" cy="646331"/>
          </a:xfrm>
          <a:prstGeom prst="rect">
            <a:avLst/>
          </a:prstGeom>
          <a:noFill/>
        </p:spPr>
        <p:txBody>
          <a:bodyPr wrap="square" rtlCol="0">
            <a:spAutoFit/>
          </a:bodyPr>
          <a:lstStyle/>
          <a:p>
            <a:pPr algn="ctr"/>
            <a:r>
              <a:rPr lang="en-US" dirty="0" err="1" smtClean="0">
                <a:latin typeface="Times New Roman" panose="02020603050405020304" pitchFamily="18" charset="0"/>
                <a:cs typeface="Times New Roman" panose="02020603050405020304" pitchFamily="18" charset="0"/>
              </a:rPr>
              <a:t>Bãi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thiếu</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dọn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nhé</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4024" t="69200"/>
          <a:stretch/>
        </p:blipFill>
        <p:spPr>
          <a:xfrm>
            <a:off x="1447801" y="4645158"/>
            <a:ext cx="685800" cy="457860"/>
          </a:xfrm>
          <a:prstGeom prst="rect">
            <a:avLst/>
          </a:prstGeom>
        </p:spPr>
      </p:pic>
      <p:grpSp>
        <p:nvGrpSpPr>
          <p:cNvPr id="7" name="Group 6"/>
          <p:cNvGrpSpPr/>
          <p:nvPr/>
        </p:nvGrpSpPr>
        <p:grpSpPr>
          <a:xfrm>
            <a:off x="3657600" y="3353502"/>
            <a:ext cx="2209807" cy="1828803"/>
            <a:chOff x="2743200" y="819146"/>
            <a:chExt cx="3657607" cy="3657607"/>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819146"/>
              <a:ext cx="3657607" cy="3657607"/>
            </a:xfrm>
            <a:prstGeom prst="rect">
              <a:avLst/>
            </a:prstGeom>
          </p:spPr>
        </p:pic>
        <p:sp>
          <p:nvSpPr>
            <p:cNvPr id="6" name="Oval 5"/>
            <p:cNvSpPr/>
            <p:nvPr/>
          </p:nvSpPr>
          <p:spPr>
            <a:xfrm>
              <a:off x="3373820" y="1885950"/>
              <a:ext cx="2522478" cy="12192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PLAY</a:t>
              </a:r>
              <a:endParaRPr lang="en-US" sz="2400" b="1" dirty="0">
                <a:solidFill>
                  <a:srgbClr val="FF0000"/>
                </a:solidFill>
                <a:latin typeface="Times New Roman" panose="02020603050405020304" pitchFamily="18" charset="0"/>
                <a:cs typeface="Times New Roman" panose="02020603050405020304" pitchFamily="18" charset="0"/>
              </a:endParaRPr>
            </a:p>
          </p:txBody>
        </p:sp>
      </p:grpSp>
      <p:pic>
        <p:nvPicPr>
          <p:cNvPr id="8" name="Tiếng sóng biển (thu âm tự nhi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2600" y="1639973"/>
            <a:ext cx="609600" cy="609600"/>
          </a:xfrm>
          <a:prstGeom prst="rect">
            <a:avLst/>
          </a:prstGeom>
        </p:spPr>
      </p:pic>
    </p:spTree>
    <p:extLst>
      <p:ext uri="{BB962C8B-B14F-4D97-AF65-F5344CB8AC3E}">
        <p14:creationId xmlns:p14="http://schemas.microsoft.com/office/powerpoint/2010/main" val="3483913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2"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 t="30741" r="-370" b="26296"/>
          <a:stretch/>
        </p:blipFill>
        <p:spPr>
          <a:xfrm flipH="1">
            <a:off x="8474810" y="1846203"/>
            <a:ext cx="897790" cy="38429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 t="30741" r="-370" b="26296"/>
          <a:stretch/>
        </p:blipFill>
        <p:spPr>
          <a:xfrm>
            <a:off x="-1447800" y="2038350"/>
            <a:ext cx="1905000" cy="81542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21"/>
            <a:ext cx="9144000" cy="5143500"/>
          </a:xfrm>
          <a:prstGeom prst="rect">
            <a:avLst/>
          </a:prstGeom>
        </p:spPr>
      </p:pic>
      <p:pic>
        <p:nvPicPr>
          <p:cNvPr id="4" name="quả chuối"/>
          <p:cNvPicPr>
            <a:picLocks noChangeAspect="1"/>
          </p:cNvPicPr>
          <p:nvPr/>
        </p:nvPicPr>
        <p:blipFill rotWithShape="1">
          <a:blip r:embed="rId9" cstate="print">
            <a:extLst>
              <a:ext uri="{28A0092B-C50C-407E-A947-70E740481C1C}">
                <a14:useLocalDpi xmlns:a14="http://schemas.microsoft.com/office/drawing/2010/main" val="0"/>
              </a:ext>
            </a:extLst>
          </a:blip>
          <a:srcRect l="42593" t="4075" r="10000" b="60370"/>
          <a:stretch/>
        </p:blipFill>
        <p:spPr>
          <a:xfrm>
            <a:off x="1721647" y="3187890"/>
            <a:ext cx="1434700" cy="1076025"/>
          </a:xfrm>
          <a:prstGeom prst="rect">
            <a:avLst/>
          </a:prstGeom>
        </p:spPr>
      </p:pic>
      <p:pic>
        <p:nvPicPr>
          <p:cNvPr id="2" name="chai nhựa"/>
          <p:cNvPicPr>
            <a:picLocks noChangeAspect="1"/>
          </p:cNvPicPr>
          <p:nvPr/>
        </p:nvPicPr>
        <p:blipFill rotWithShape="1">
          <a:blip r:embed="rId10" cstate="print">
            <a:extLst>
              <a:ext uri="{28A0092B-C50C-407E-A947-70E740481C1C}">
                <a14:useLocalDpi xmlns:a14="http://schemas.microsoft.com/office/drawing/2010/main" val="0"/>
              </a:ext>
            </a:extLst>
          </a:blip>
          <a:srcRect l="48518" t="43333" r="8519" b="34445"/>
          <a:stretch/>
        </p:blipFill>
        <p:spPr>
          <a:xfrm>
            <a:off x="2886075" y="4263915"/>
            <a:ext cx="1847850" cy="955784"/>
          </a:xfrm>
          <a:prstGeom prst="rect">
            <a:avLst/>
          </a:prstGeom>
        </p:spPr>
      </p:pic>
      <p:pic>
        <p:nvPicPr>
          <p:cNvPr id="3" name="hộp sắt"/>
          <p:cNvPicPr>
            <a:picLocks noChangeAspect="1"/>
          </p:cNvPicPr>
          <p:nvPr/>
        </p:nvPicPr>
        <p:blipFill rotWithShape="1">
          <a:blip r:embed="rId11" cstate="print">
            <a:extLst>
              <a:ext uri="{28A0092B-C50C-407E-A947-70E740481C1C}">
                <a14:useLocalDpi xmlns:a14="http://schemas.microsoft.com/office/drawing/2010/main" val="0"/>
              </a:ext>
            </a:extLst>
          </a:blip>
          <a:srcRect l="17408" t="30741" r="54444" b="42592"/>
          <a:stretch/>
        </p:blipFill>
        <p:spPr>
          <a:xfrm>
            <a:off x="6072187" y="4081066"/>
            <a:ext cx="838200" cy="794084"/>
          </a:xfrm>
          <a:prstGeom prst="rect">
            <a:avLst/>
          </a:prstGeom>
        </p:spPr>
      </p:pic>
      <p:pic>
        <p:nvPicPr>
          <p:cNvPr id="5" name="lon bia"/>
          <p:cNvPicPr>
            <a:picLocks noChangeAspect="1"/>
          </p:cNvPicPr>
          <p:nvPr/>
        </p:nvPicPr>
        <p:blipFill rotWithShape="1">
          <a:blip r:embed="rId12" cstate="print">
            <a:extLst>
              <a:ext uri="{28A0092B-C50C-407E-A947-70E740481C1C}">
                <a14:useLocalDpi xmlns:a14="http://schemas.microsoft.com/office/drawing/2010/main" val="0"/>
              </a:ext>
            </a:extLst>
          </a:blip>
          <a:srcRect l="15926" t="4074" r="60370" b="67778"/>
          <a:stretch/>
        </p:blipFill>
        <p:spPr>
          <a:xfrm>
            <a:off x="4824412" y="4081065"/>
            <a:ext cx="857250" cy="1017984"/>
          </a:xfrm>
          <a:prstGeom prst="rect">
            <a:avLst/>
          </a:prstGeom>
        </p:spPr>
      </p:pic>
      <p:pic>
        <p:nvPicPr>
          <p:cNvPr id="7" name="quả táo"/>
          <p:cNvPicPr>
            <a:picLocks noChangeAspect="1"/>
          </p:cNvPicPr>
          <p:nvPr/>
        </p:nvPicPr>
        <p:blipFill rotWithShape="1">
          <a:blip r:embed="rId13" cstate="print">
            <a:extLst>
              <a:ext uri="{28A0092B-C50C-407E-A947-70E740481C1C}">
                <a14:useLocalDpi xmlns:a14="http://schemas.microsoft.com/office/drawing/2010/main" val="0"/>
              </a:ext>
            </a:extLst>
          </a:blip>
          <a:srcRect l="16296" t="62221" r="62963" b="11236"/>
          <a:stretch/>
        </p:blipFill>
        <p:spPr>
          <a:xfrm>
            <a:off x="3429000" y="3276600"/>
            <a:ext cx="762000" cy="975179"/>
          </a:xfrm>
          <a:prstGeom prst="rect">
            <a:avLst/>
          </a:prstGeom>
        </p:spPr>
      </p:pic>
      <p:pic>
        <p:nvPicPr>
          <p:cNvPr id="13" name="Tiếng sóng biển (thu âm tự nhi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01200" y="361950"/>
            <a:ext cx="609600" cy="609600"/>
          </a:xfrm>
          <a:prstGeom prst="rect">
            <a:avLst/>
          </a:prstGeom>
        </p:spPr>
      </p:pic>
      <p:sp>
        <p:nvSpPr>
          <p:cNvPr id="12" name="Right Arrow 11">
            <a:hlinkClick r:id="rId15" action="ppaction://hlinksldjump"/>
          </p:cNvPr>
          <p:cNvSpPr/>
          <p:nvPr/>
        </p:nvSpPr>
        <p:spPr>
          <a:xfrm>
            <a:off x="8001000" y="4629151"/>
            <a:ext cx="609600" cy="4572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6" action="ppaction://hlinksldjump"/>
          </p:cNvPr>
          <p:cNvSpPr/>
          <p:nvPr/>
        </p:nvSpPr>
        <p:spPr>
          <a:xfrm>
            <a:off x="1828800" y="3114412"/>
            <a:ext cx="609600" cy="6003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ysClr val="windowText" lastClr="000000"/>
                </a:solidFill>
              </a:rPr>
              <a:t>1</a:t>
            </a:r>
            <a:endParaRPr lang="en-US" sz="3200" dirty="0">
              <a:solidFill>
                <a:sysClr val="windowText" lastClr="000000"/>
              </a:solidFill>
            </a:endParaRPr>
          </a:p>
        </p:txBody>
      </p:sp>
      <p:sp>
        <p:nvSpPr>
          <p:cNvPr id="14" name="Oval 13">
            <a:hlinkClick r:id="rId17" action="ppaction://hlinksldjump"/>
          </p:cNvPr>
          <p:cNvSpPr/>
          <p:nvPr/>
        </p:nvSpPr>
        <p:spPr>
          <a:xfrm>
            <a:off x="3973116" y="4478108"/>
            <a:ext cx="546893" cy="5421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rPr>
              <a:t>2</a:t>
            </a:r>
            <a:endParaRPr lang="en-US" sz="2800" dirty="0">
              <a:solidFill>
                <a:sysClr val="windowText" lastClr="000000"/>
              </a:solidFill>
            </a:endParaRPr>
          </a:p>
        </p:txBody>
      </p:sp>
      <p:sp>
        <p:nvSpPr>
          <p:cNvPr id="15" name="Oval 14">
            <a:hlinkClick r:id="rId18" action="ppaction://hlinksldjump"/>
          </p:cNvPr>
          <p:cNvSpPr/>
          <p:nvPr/>
        </p:nvSpPr>
        <p:spPr>
          <a:xfrm>
            <a:off x="5047853" y="3248478"/>
            <a:ext cx="546893" cy="5421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rPr>
              <a:t>3</a:t>
            </a:r>
            <a:endParaRPr lang="en-US" sz="2800" dirty="0">
              <a:solidFill>
                <a:sysClr val="windowText" lastClr="000000"/>
              </a:solidFill>
            </a:endParaRPr>
          </a:p>
        </p:txBody>
      </p:sp>
      <p:pic>
        <p:nvPicPr>
          <p:cNvPr id="6" name="chai thủy tinh"/>
          <p:cNvPicPr>
            <a:picLocks noChangeAspect="1"/>
          </p:cNvPicPr>
          <p:nvPr/>
        </p:nvPicPr>
        <p:blipFill rotWithShape="1">
          <a:blip r:embed="rId19" cstate="print">
            <a:extLst>
              <a:ext uri="{28A0092B-C50C-407E-A947-70E740481C1C}">
                <a14:useLocalDpi xmlns:a14="http://schemas.microsoft.com/office/drawing/2010/main" val="0"/>
              </a:ext>
            </a:extLst>
          </a:blip>
          <a:srcRect l="50742" t="66666" r="15445" b="13046"/>
          <a:stretch/>
        </p:blipFill>
        <p:spPr>
          <a:xfrm>
            <a:off x="5321300" y="3295650"/>
            <a:ext cx="1079500" cy="647700"/>
          </a:xfrm>
          <a:prstGeom prst="rect">
            <a:avLst/>
          </a:prstGeom>
        </p:spPr>
      </p:pic>
    </p:spTree>
    <p:extLst>
      <p:ext uri="{BB962C8B-B14F-4D97-AF65-F5344CB8AC3E}">
        <p14:creationId xmlns:p14="http://schemas.microsoft.com/office/powerpoint/2010/main" val="296049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1000"/>
                                  </p:stCondLst>
                                  <p:childTnLst>
                                    <p:animMotion origin="layout" path="M -3.33333E-6 2.71605E-6 L 1.15417 2.71605E-6 " pathEditMode="relative" rAng="0" ptsTypes="AA">
                                      <p:cBhvr>
                                        <p:cTn id="6" dur="35000" fill="hold"/>
                                        <p:tgtEl>
                                          <p:spTgt spid="8"/>
                                        </p:tgtEl>
                                        <p:attrNameLst>
                                          <p:attrName>ppt_x</p:attrName>
                                          <p:attrName>ppt_y</p:attrName>
                                        </p:attrNameLst>
                                      </p:cBhvr>
                                      <p:rCtr x="57708" y="0"/>
                                    </p:animMotion>
                                  </p:childTnLst>
                                </p:cTn>
                              </p:par>
                              <p:par>
                                <p:cTn id="7" presetID="35" presetClass="path" presetSubtype="0" repeatCount="indefinite" accel="50000" decel="50000" fill="hold" nodeType="withEffect">
                                  <p:stCondLst>
                                    <p:cond delay="0"/>
                                  </p:stCondLst>
                                  <p:childTnLst>
                                    <p:animMotion origin="layout" path="M 1.94444E-6 3.7037E-6 L -1.025 3.7037E-6 " pathEditMode="relative" rAng="0" ptsTypes="AA">
                                      <p:cBhvr>
                                        <p:cTn id="8" dur="40000" fill="hold"/>
                                        <p:tgtEl>
                                          <p:spTgt spid="10"/>
                                        </p:tgtEl>
                                        <p:attrNameLst>
                                          <p:attrName>ppt_x</p:attrName>
                                          <p:attrName>ppt_y</p:attrName>
                                        </p:attrNameLst>
                                      </p:cBhvr>
                                      <p:rCtr x="-51250" y="0"/>
                                    </p:animMotion>
                                  </p:childTnLst>
                                </p:cTn>
                              </p:par>
                              <p:par>
                                <p:cTn id="9" presetID="1" presetClass="mediacall" presetSubtype="0" fill="hold" nodeType="withEffect">
                                  <p:stCondLst>
                                    <p:cond delay="0"/>
                                  </p:stCondLst>
                                  <p:childTnLst>
                                    <p:cmd type="call" cmd="playFrom(0.0)">
                                      <p:cBhvr>
                                        <p:cTn id="10" dur="409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repeatCount="indefinite" fill="hold"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par>
                          <p:cTn id="27" fill="hold">
                            <p:stCondLst>
                              <p:cond delay="1000"/>
                            </p:stCondLst>
                            <p:childTnLst>
                              <p:par>
                                <p:cTn id="28" presetID="14" presetClass="exit" presetSubtype="10" fill="hold" nodeType="afterEffect">
                                  <p:stCondLst>
                                    <p:cond delay="0"/>
                                  </p:stCondLst>
                                  <p:childTnLst>
                                    <p:animEffect transition="out" filter="randombar(horizont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4" presetClass="exit" presetSubtype="10" fill="hold" nodeType="with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6" presetClass="exit" presetSubtype="21" fill="hold" grpId="0" nodeType="withEffect">
                                  <p:stCondLst>
                                    <p:cond delay="0"/>
                                  </p:stCondLst>
                                  <p:childTnLst>
                                    <p:animEffect transition="out" filter="barn(inVertic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repeatCount="indefinite" fill="hold" nodeType="clickEffect">
                                  <p:stCondLst>
                                    <p:cond delay="0"/>
                                  </p:stCondLst>
                                  <p:childTnLst>
                                    <p:animRot by="120000">
                                      <p:cBhvr>
                                        <p:cTn id="41" dur="100" fill="hold">
                                          <p:stCondLst>
                                            <p:cond delay="0"/>
                                          </p:stCondLst>
                                        </p:cTn>
                                        <p:tgtEl>
                                          <p:spTgt spid="6"/>
                                        </p:tgtEl>
                                        <p:attrNameLst>
                                          <p:attrName>r</p:attrName>
                                        </p:attrNameLst>
                                      </p:cBhvr>
                                    </p:animRot>
                                    <p:animRot by="-240000">
                                      <p:cBhvr>
                                        <p:cTn id="42" dur="200" fill="hold">
                                          <p:stCondLst>
                                            <p:cond delay="200"/>
                                          </p:stCondLst>
                                        </p:cTn>
                                        <p:tgtEl>
                                          <p:spTgt spid="6"/>
                                        </p:tgtEl>
                                        <p:attrNameLst>
                                          <p:attrName>r</p:attrName>
                                        </p:attrNameLst>
                                      </p:cBhvr>
                                    </p:animRot>
                                    <p:animRot by="240000">
                                      <p:cBhvr>
                                        <p:cTn id="43" dur="200" fill="hold">
                                          <p:stCondLst>
                                            <p:cond delay="400"/>
                                          </p:stCondLst>
                                        </p:cTn>
                                        <p:tgtEl>
                                          <p:spTgt spid="6"/>
                                        </p:tgtEl>
                                        <p:attrNameLst>
                                          <p:attrName>r</p:attrName>
                                        </p:attrNameLst>
                                      </p:cBhvr>
                                    </p:animRot>
                                    <p:animRot by="-240000">
                                      <p:cBhvr>
                                        <p:cTn id="44" dur="200" fill="hold">
                                          <p:stCondLst>
                                            <p:cond delay="600"/>
                                          </p:stCondLst>
                                        </p:cTn>
                                        <p:tgtEl>
                                          <p:spTgt spid="6"/>
                                        </p:tgtEl>
                                        <p:attrNameLst>
                                          <p:attrName>r</p:attrName>
                                        </p:attrNameLst>
                                      </p:cBhvr>
                                    </p:animRot>
                                    <p:animRot by="120000">
                                      <p:cBhvr>
                                        <p:cTn id="45" dur="200" fill="hold">
                                          <p:stCondLst>
                                            <p:cond delay="800"/>
                                          </p:stCondLst>
                                        </p:cTn>
                                        <p:tgtEl>
                                          <p:spTgt spid="6"/>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
                                        </p:tgtEl>
                                        <p:attrNameLst>
                                          <p:attrName>r</p:attrName>
                                        </p:attrNameLst>
                                      </p:cBhvr>
                                    </p:animRot>
                                    <p:animRot by="-240000">
                                      <p:cBhvr>
                                        <p:cTn id="48" dur="200" fill="hold">
                                          <p:stCondLst>
                                            <p:cond delay="200"/>
                                          </p:stCondLst>
                                        </p:cTn>
                                        <p:tgtEl>
                                          <p:spTgt spid="3"/>
                                        </p:tgtEl>
                                        <p:attrNameLst>
                                          <p:attrName>r</p:attrName>
                                        </p:attrNameLst>
                                      </p:cBhvr>
                                    </p:animRot>
                                    <p:animRot by="240000">
                                      <p:cBhvr>
                                        <p:cTn id="49" dur="200" fill="hold">
                                          <p:stCondLst>
                                            <p:cond delay="400"/>
                                          </p:stCondLst>
                                        </p:cTn>
                                        <p:tgtEl>
                                          <p:spTgt spid="3"/>
                                        </p:tgtEl>
                                        <p:attrNameLst>
                                          <p:attrName>r</p:attrName>
                                        </p:attrNameLst>
                                      </p:cBhvr>
                                    </p:animRot>
                                    <p:animRot by="-240000">
                                      <p:cBhvr>
                                        <p:cTn id="50" dur="200" fill="hold">
                                          <p:stCondLst>
                                            <p:cond delay="600"/>
                                          </p:stCondLst>
                                        </p:cTn>
                                        <p:tgtEl>
                                          <p:spTgt spid="3"/>
                                        </p:tgtEl>
                                        <p:attrNameLst>
                                          <p:attrName>r</p:attrName>
                                        </p:attrNameLst>
                                      </p:cBhvr>
                                    </p:animRot>
                                    <p:animRot by="120000">
                                      <p:cBhvr>
                                        <p:cTn id="51" dur="200" fill="hold">
                                          <p:stCondLst>
                                            <p:cond delay="800"/>
                                          </p:stCondLst>
                                        </p:cTn>
                                        <p:tgtEl>
                                          <p:spTgt spid="3"/>
                                        </p:tgtEl>
                                        <p:attrNameLst>
                                          <p:attrName>r</p:attrName>
                                        </p:attrNameLst>
                                      </p:cBhvr>
                                    </p:animRot>
                                  </p:childTnLst>
                                </p:cTn>
                              </p:par>
                            </p:childTnLst>
                          </p:cTn>
                        </p:par>
                        <p:par>
                          <p:cTn id="52" fill="hold">
                            <p:stCondLst>
                              <p:cond delay="1000"/>
                            </p:stCondLst>
                            <p:childTnLst>
                              <p:par>
                                <p:cTn id="53" presetID="45" presetClass="exit" presetSubtype="0" fill="hold" nodeType="afterEffect">
                                  <p:stCondLst>
                                    <p:cond delay="0"/>
                                  </p:stCondLst>
                                  <p:childTnLst>
                                    <p:animEffect transition="out" filter="fade">
                                      <p:cBhvr>
                                        <p:cTn id="54" dur="2000"/>
                                        <p:tgtEl>
                                          <p:spTgt spid="6"/>
                                        </p:tgtEl>
                                      </p:cBhvr>
                                    </p:animEffect>
                                    <p:anim calcmode="lin" valueType="num">
                                      <p:cBhvr>
                                        <p:cTn id="55"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6"/>
                                        </p:tgtEl>
                                        <p:attrNameLst>
                                          <p:attrName>ppt_h</p:attrName>
                                        </p:attrNameLst>
                                      </p:cBhvr>
                                      <p:tavLst>
                                        <p:tav tm="0">
                                          <p:val>
                                            <p:strVal val="ppt_h"/>
                                          </p:val>
                                        </p:tav>
                                        <p:tav tm="100000">
                                          <p:val>
                                            <p:strVal val="ppt_h"/>
                                          </p:val>
                                        </p:tav>
                                      </p:tavLst>
                                    </p:anim>
                                    <p:set>
                                      <p:cBhvr>
                                        <p:cTn id="57" dur="1" fill="hold">
                                          <p:stCondLst>
                                            <p:cond delay="1999"/>
                                          </p:stCondLst>
                                        </p:cTn>
                                        <p:tgtEl>
                                          <p:spTgt spid="6"/>
                                        </p:tgtEl>
                                        <p:attrNameLst>
                                          <p:attrName>style.visibility</p:attrName>
                                        </p:attrNameLst>
                                      </p:cBhvr>
                                      <p:to>
                                        <p:strVal val="hidden"/>
                                      </p:to>
                                    </p:set>
                                  </p:childTnLst>
                                </p:cTn>
                              </p:par>
                              <p:par>
                                <p:cTn id="58" presetID="45" presetClass="exit" presetSubtype="0" fill="hold" nodeType="withEffect">
                                  <p:stCondLst>
                                    <p:cond delay="0"/>
                                  </p:stCondLst>
                                  <p:childTnLst>
                                    <p:animEffect transition="out" filter="fade">
                                      <p:cBhvr>
                                        <p:cTn id="59" dur="2000"/>
                                        <p:tgtEl>
                                          <p:spTgt spid="3"/>
                                        </p:tgtEl>
                                      </p:cBhvr>
                                    </p:animEffect>
                                    <p:anim calcmode="lin" valueType="num">
                                      <p:cBhvr>
                                        <p:cTn id="60"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2000"/>
                                        <p:tgtEl>
                                          <p:spTgt spid="3"/>
                                        </p:tgtEl>
                                        <p:attrNameLst>
                                          <p:attrName>ppt_h</p:attrName>
                                        </p:attrNameLst>
                                      </p:cBhvr>
                                      <p:tavLst>
                                        <p:tav tm="0">
                                          <p:val>
                                            <p:strVal val="ppt_h"/>
                                          </p:val>
                                        </p:tav>
                                        <p:tav tm="100000">
                                          <p:val>
                                            <p:strVal val="ppt_h"/>
                                          </p:val>
                                        </p:tav>
                                      </p:tavLst>
                                    </p:anim>
                                    <p:set>
                                      <p:cBhvr>
                                        <p:cTn id="62" dur="1" fill="hold">
                                          <p:stCondLst>
                                            <p:cond delay="1999"/>
                                          </p:stCondLst>
                                        </p:cTn>
                                        <p:tgtEl>
                                          <p:spTgt spid="3"/>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repeatCount="indefinite" fill="hold" nodeType="clickEffect">
                                  <p:stCondLst>
                                    <p:cond delay="0"/>
                                  </p:stCondLst>
                                  <p:childTnLst>
                                    <p:animRot by="120000">
                                      <p:cBhvr>
                                        <p:cTn id="70" dur="100" fill="hold">
                                          <p:stCondLst>
                                            <p:cond delay="0"/>
                                          </p:stCondLst>
                                        </p:cTn>
                                        <p:tgtEl>
                                          <p:spTgt spid="2"/>
                                        </p:tgtEl>
                                        <p:attrNameLst>
                                          <p:attrName>r</p:attrName>
                                        </p:attrNameLst>
                                      </p:cBhvr>
                                    </p:animRot>
                                    <p:animRot by="-240000">
                                      <p:cBhvr>
                                        <p:cTn id="71" dur="200" fill="hold">
                                          <p:stCondLst>
                                            <p:cond delay="200"/>
                                          </p:stCondLst>
                                        </p:cTn>
                                        <p:tgtEl>
                                          <p:spTgt spid="2"/>
                                        </p:tgtEl>
                                        <p:attrNameLst>
                                          <p:attrName>r</p:attrName>
                                        </p:attrNameLst>
                                      </p:cBhvr>
                                    </p:animRot>
                                    <p:animRot by="240000">
                                      <p:cBhvr>
                                        <p:cTn id="72" dur="200" fill="hold">
                                          <p:stCondLst>
                                            <p:cond delay="400"/>
                                          </p:stCondLst>
                                        </p:cTn>
                                        <p:tgtEl>
                                          <p:spTgt spid="2"/>
                                        </p:tgtEl>
                                        <p:attrNameLst>
                                          <p:attrName>r</p:attrName>
                                        </p:attrNameLst>
                                      </p:cBhvr>
                                    </p:animRot>
                                    <p:animRot by="-240000">
                                      <p:cBhvr>
                                        <p:cTn id="73" dur="200" fill="hold">
                                          <p:stCondLst>
                                            <p:cond delay="600"/>
                                          </p:stCondLst>
                                        </p:cTn>
                                        <p:tgtEl>
                                          <p:spTgt spid="2"/>
                                        </p:tgtEl>
                                        <p:attrNameLst>
                                          <p:attrName>r</p:attrName>
                                        </p:attrNameLst>
                                      </p:cBhvr>
                                    </p:animRot>
                                    <p:animRot by="120000">
                                      <p:cBhvr>
                                        <p:cTn id="74" dur="200" fill="hold">
                                          <p:stCondLst>
                                            <p:cond delay="800"/>
                                          </p:stCondLst>
                                        </p:cTn>
                                        <p:tgtEl>
                                          <p:spTgt spid="2"/>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5"/>
                                        </p:tgtEl>
                                        <p:attrNameLst>
                                          <p:attrName>r</p:attrName>
                                        </p:attrNameLst>
                                      </p:cBhvr>
                                    </p:animRot>
                                    <p:animRot by="-240000">
                                      <p:cBhvr>
                                        <p:cTn id="77" dur="200" fill="hold">
                                          <p:stCondLst>
                                            <p:cond delay="200"/>
                                          </p:stCondLst>
                                        </p:cTn>
                                        <p:tgtEl>
                                          <p:spTgt spid="5"/>
                                        </p:tgtEl>
                                        <p:attrNameLst>
                                          <p:attrName>r</p:attrName>
                                        </p:attrNameLst>
                                      </p:cBhvr>
                                    </p:animRot>
                                    <p:animRot by="240000">
                                      <p:cBhvr>
                                        <p:cTn id="78" dur="200" fill="hold">
                                          <p:stCondLst>
                                            <p:cond delay="400"/>
                                          </p:stCondLst>
                                        </p:cTn>
                                        <p:tgtEl>
                                          <p:spTgt spid="5"/>
                                        </p:tgtEl>
                                        <p:attrNameLst>
                                          <p:attrName>r</p:attrName>
                                        </p:attrNameLst>
                                      </p:cBhvr>
                                    </p:animRot>
                                    <p:animRot by="-240000">
                                      <p:cBhvr>
                                        <p:cTn id="79" dur="200" fill="hold">
                                          <p:stCondLst>
                                            <p:cond delay="600"/>
                                          </p:stCondLst>
                                        </p:cTn>
                                        <p:tgtEl>
                                          <p:spTgt spid="5"/>
                                        </p:tgtEl>
                                        <p:attrNameLst>
                                          <p:attrName>r</p:attrName>
                                        </p:attrNameLst>
                                      </p:cBhvr>
                                    </p:animRot>
                                    <p:animRot by="120000">
                                      <p:cBhvr>
                                        <p:cTn id="80" dur="200" fill="hold">
                                          <p:stCondLst>
                                            <p:cond delay="800"/>
                                          </p:stCondLst>
                                        </p:cTn>
                                        <p:tgtEl>
                                          <p:spTgt spid="5"/>
                                        </p:tgtEl>
                                        <p:attrNameLst>
                                          <p:attrName>r</p:attrName>
                                        </p:attrNameLst>
                                      </p:cBhvr>
                                    </p:animRot>
                                  </p:childTnLst>
                                </p:cTn>
                              </p:par>
                            </p:childTnLst>
                          </p:cTn>
                        </p:par>
                        <p:par>
                          <p:cTn id="81" fill="hold">
                            <p:stCondLst>
                              <p:cond delay="1000"/>
                            </p:stCondLst>
                            <p:childTnLst>
                              <p:par>
                                <p:cTn id="82" presetID="31" presetClass="exit" presetSubtype="0" fill="hold" nodeType="afterEffect">
                                  <p:stCondLst>
                                    <p:cond delay="0"/>
                                  </p:stCondLst>
                                  <p:childTnLst>
                                    <p:anim calcmode="lin" valueType="num">
                                      <p:cBhvr>
                                        <p:cTn id="83" dur="1000"/>
                                        <p:tgtEl>
                                          <p:spTgt spid="2"/>
                                        </p:tgtEl>
                                        <p:attrNameLst>
                                          <p:attrName>ppt_w</p:attrName>
                                        </p:attrNameLst>
                                      </p:cBhvr>
                                      <p:tavLst>
                                        <p:tav tm="0">
                                          <p:val>
                                            <p:strVal val="ppt_w"/>
                                          </p:val>
                                        </p:tav>
                                        <p:tav tm="100000">
                                          <p:val>
                                            <p:fltVal val="0"/>
                                          </p:val>
                                        </p:tav>
                                      </p:tavLst>
                                    </p:anim>
                                    <p:anim calcmode="lin" valueType="num">
                                      <p:cBhvr>
                                        <p:cTn id="84" dur="1000"/>
                                        <p:tgtEl>
                                          <p:spTgt spid="2"/>
                                        </p:tgtEl>
                                        <p:attrNameLst>
                                          <p:attrName>ppt_h</p:attrName>
                                        </p:attrNameLst>
                                      </p:cBhvr>
                                      <p:tavLst>
                                        <p:tav tm="0">
                                          <p:val>
                                            <p:strVal val="ppt_h"/>
                                          </p:val>
                                        </p:tav>
                                        <p:tav tm="100000">
                                          <p:val>
                                            <p:fltVal val="0"/>
                                          </p:val>
                                        </p:tav>
                                      </p:tavLst>
                                    </p:anim>
                                    <p:anim calcmode="lin" valueType="num">
                                      <p:cBhvr>
                                        <p:cTn id="85" dur="1000"/>
                                        <p:tgtEl>
                                          <p:spTgt spid="2"/>
                                        </p:tgtEl>
                                        <p:attrNameLst>
                                          <p:attrName>style.rotation</p:attrName>
                                        </p:attrNameLst>
                                      </p:cBhvr>
                                      <p:tavLst>
                                        <p:tav tm="0">
                                          <p:val>
                                            <p:fltVal val="0"/>
                                          </p:val>
                                        </p:tav>
                                        <p:tav tm="100000">
                                          <p:val>
                                            <p:fltVal val="90"/>
                                          </p:val>
                                        </p:tav>
                                      </p:tavLst>
                                    </p:anim>
                                    <p:animEffect transition="out" filter="fade">
                                      <p:cBhvr>
                                        <p:cTn id="86" dur="1000"/>
                                        <p:tgtEl>
                                          <p:spTgt spid="2"/>
                                        </p:tgtEl>
                                      </p:cBhvr>
                                    </p:animEffect>
                                    <p:set>
                                      <p:cBhvr>
                                        <p:cTn id="87" dur="1" fill="hold">
                                          <p:stCondLst>
                                            <p:cond delay="999"/>
                                          </p:stCondLst>
                                        </p:cTn>
                                        <p:tgtEl>
                                          <p:spTgt spid="2"/>
                                        </p:tgtEl>
                                        <p:attrNameLst>
                                          <p:attrName>style.visibility</p:attrName>
                                        </p:attrNameLst>
                                      </p:cBhvr>
                                      <p:to>
                                        <p:strVal val="hidden"/>
                                      </p:to>
                                    </p:set>
                                  </p:childTnLst>
                                </p:cTn>
                              </p:par>
                              <p:par>
                                <p:cTn id="88" presetID="31" presetClass="exit" presetSubtype="0" fill="hold" nodeType="withEffect">
                                  <p:stCondLst>
                                    <p:cond delay="0"/>
                                  </p:stCondLst>
                                  <p:childTnLst>
                                    <p:anim calcmode="lin" valueType="num">
                                      <p:cBhvr>
                                        <p:cTn id="89" dur="1000"/>
                                        <p:tgtEl>
                                          <p:spTgt spid="5"/>
                                        </p:tgtEl>
                                        <p:attrNameLst>
                                          <p:attrName>ppt_w</p:attrName>
                                        </p:attrNameLst>
                                      </p:cBhvr>
                                      <p:tavLst>
                                        <p:tav tm="0">
                                          <p:val>
                                            <p:strVal val="ppt_w"/>
                                          </p:val>
                                        </p:tav>
                                        <p:tav tm="100000">
                                          <p:val>
                                            <p:fltVal val="0"/>
                                          </p:val>
                                        </p:tav>
                                      </p:tavLst>
                                    </p:anim>
                                    <p:anim calcmode="lin" valueType="num">
                                      <p:cBhvr>
                                        <p:cTn id="90" dur="1000"/>
                                        <p:tgtEl>
                                          <p:spTgt spid="5"/>
                                        </p:tgtEl>
                                        <p:attrNameLst>
                                          <p:attrName>ppt_h</p:attrName>
                                        </p:attrNameLst>
                                      </p:cBhvr>
                                      <p:tavLst>
                                        <p:tav tm="0">
                                          <p:val>
                                            <p:strVal val="ppt_h"/>
                                          </p:val>
                                        </p:tav>
                                        <p:tav tm="100000">
                                          <p:val>
                                            <p:fltVal val="0"/>
                                          </p:val>
                                        </p:tav>
                                      </p:tavLst>
                                    </p:anim>
                                    <p:anim calcmode="lin" valueType="num">
                                      <p:cBhvr>
                                        <p:cTn id="91" dur="1000"/>
                                        <p:tgtEl>
                                          <p:spTgt spid="5"/>
                                        </p:tgtEl>
                                        <p:attrNameLst>
                                          <p:attrName>style.rotation</p:attrName>
                                        </p:attrNameLst>
                                      </p:cBhvr>
                                      <p:tavLst>
                                        <p:tav tm="0">
                                          <p:val>
                                            <p:fltVal val="0"/>
                                          </p:val>
                                        </p:tav>
                                        <p:tav tm="100000">
                                          <p:val>
                                            <p:fltVal val="90"/>
                                          </p:val>
                                        </p:tav>
                                      </p:tavLst>
                                    </p:anim>
                                    <p:animEffect transition="out" filter="fade">
                                      <p:cBhvr>
                                        <p:cTn id="92" dur="1000"/>
                                        <p:tgtEl>
                                          <p:spTgt spid="5"/>
                                        </p:tgtEl>
                                      </p:cBhvr>
                                    </p:animEffect>
                                    <p:set>
                                      <p:cBhvr>
                                        <p:cTn id="93" dur="1" fill="hold">
                                          <p:stCondLst>
                                            <p:cond delay="999"/>
                                          </p:stCondLst>
                                        </p:cTn>
                                        <p:tgtEl>
                                          <p:spTgt spid="5"/>
                                        </p:tgtEl>
                                        <p:attrNameLst>
                                          <p:attrName>style.visibility</p:attrName>
                                        </p:attrNameLst>
                                      </p:cBhvr>
                                      <p:to>
                                        <p:strVal val="hidden"/>
                                      </p:to>
                                    </p:set>
                                  </p:childTnLst>
                                </p:cTn>
                              </p:par>
                              <p:par>
                                <p:cTn id="94" presetID="16" presetClass="exit" presetSubtype="21" fill="hold" grpId="0" nodeType="withEffect">
                                  <p:stCondLst>
                                    <p:cond delay="0"/>
                                  </p:stCondLst>
                                  <p:childTnLst>
                                    <p:animEffect transition="out" filter="barn(inVertical)">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5000" t="-38000" r="-5000" b="-38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1638300" y="216381"/>
            <a:ext cx="5791200" cy="1077218"/>
          </a:xfrm>
          <a:prstGeom prst="rect">
            <a:avLst/>
          </a:prstGeom>
          <a:solidFill>
            <a:schemeClr val="bg1">
              <a:lumMod val="85000"/>
              <a:alpha val="30000"/>
            </a:schemeClr>
          </a:solid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Cái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a:t>
            </a:r>
          </a:p>
          <a:p>
            <a:pPr algn="ct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ai</a:t>
            </a:r>
            <a:r>
              <a:rPr lang="en-US" sz="3200" dirty="0" smtClean="0">
                <a:latin typeface="Times New Roman" panose="02020603050405020304" pitchFamily="18" charset="0"/>
                <a:cs typeface="Times New Roman" panose="02020603050405020304" pitchFamily="18" charset="0"/>
              </a:rPr>
              <a:t>?</a:t>
            </a:r>
          </a:p>
        </p:txBody>
      </p:sp>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9500" y="4199859"/>
            <a:ext cx="1143060" cy="1143060"/>
          </a:xfrm>
          <a:prstGeom prst="rect">
            <a:avLst/>
          </a:prstGeom>
        </p:spPr>
      </p:pic>
      <p:sp>
        <p:nvSpPr>
          <p:cNvPr id="11" name="Rounded Rectangle 10"/>
          <p:cNvSpPr/>
          <p:nvPr/>
        </p:nvSpPr>
        <p:spPr>
          <a:xfrm>
            <a:off x="4850526" y="1875499"/>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2" name="Rounded Rectangle 11"/>
          <p:cNvSpPr/>
          <p:nvPr/>
        </p:nvSpPr>
        <p:spPr>
          <a:xfrm>
            <a:off x="470186" y="1765963"/>
            <a:ext cx="4063714" cy="1088694"/>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3"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90409" y="1765962"/>
            <a:ext cx="609521" cy="609600"/>
          </a:xfrm>
          <a:prstGeom prst="rect">
            <a:avLst/>
          </a:prstGeom>
        </p:spPr>
      </p:pic>
      <p:pic>
        <p:nvPicPr>
          <p:cNvPr id="14"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90409" y="2092656"/>
            <a:ext cx="609521" cy="609600"/>
          </a:xfrm>
          <a:prstGeom prst="rect">
            <a:avLst/>
          </a:prstGeom>
        </p:spPr>
      </p:pic>
      <p:sp>
        <p:nvSpPr>
          <p:cNvPr id="15" name="Rounded Rectangle 14"/>
          <p:cNvSpPr/>
          <p:nvPr/>
        </p:nvSpPr>
        <p:spPr>
          <a:xfrm>
            <a:off x="470186" y="3295650"/>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850526" y="3295003"/>
            <a:ext cx="4047743"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D.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endParaRPr lang="vi-VN" sz="2800" b="1" dirty="0">
              <a:solidFill>
                <a:srgbClr val="FF0000"/>
              </a:solidFill>
              <a:latin typeface="Arial" panose="020B0604020202020204" pitchFamily="34" charset="0"/>
              <a:cs typeface="Arial" panose="020B0604020202020204" pitchFamily="34" charset="0"/>
            </a:endParaRPr>
          </a:p>
        </p:txBody>
      </p:sp>
      <p:pic>
        <p:nvPicPr>
          <p:cNvPr id="17"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142789" y="2245056"/>
            <a:ext cx="609521" cy="609600"/>
          </a:xfrm>
          <a:prstGeom prst="rect">
            <a:avLst/>
          </a:prstGeom>
        </p:spPr>
      </p:pic>
      <p:pic>
        <p:nvPicPr>
          <p:cNvPr id="18"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95169" y="2397456"/>
            <a:ext cx="609521" cy="609600"/>
          </a:xfrm>
          <a:prstGeom prst="rect">
            <a:avLst/>
          </a:prstGeom>
        </p:spPr>
      </p:pic>
      <p:pic>
        <p:nvPicPr>
          <p:cNvPr id="19"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3973732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FFFF"/>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1" presetClass="mediacall" presetSubtype="0" fill="hold" nodeType="withEffect">
                                  <p:stCondLst>
                                    <p:cond delay="0"/>
                                  </p:stCondLst>
                                  <p:childTnLst>
                                    <p:cmd type="call" cmd="playFrom(0.0)">
                                      <p:cBhvr>
                                        <p:cTn id="31" dur="4414" fill="hold"/>
                                        <p:tgtEl>
                                          <p:spTgt spid="13"/>
                                        </p:tgtEl>
                                      </p:cBhvr>
                                    </p:cmd>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1"/>
                                        </p:tgtEl>
                                        <p:attrNameLst>
                                          <p:attrName>fillcolor</p:attrName>
                                        </p:attrNameLst>
                                      </p:cBhvr>
                                      <p:to>
                                        <a:schemeClr val="accent2"/>
                                      </p:to>
                                    </p:animClr>
                                    <p:set>
                                      <p:cBhvr>
                                        <p:cTn id="40" dur="2000" fill="hold"/>
                                        <p:tgtEl>
                                          <p:spTgt spid="11"/>
                                        </p:tgtEl>
                                        <p:attrNameLst>
                                          <p:attrName>fill.type</p:attrName>
                                        </p:attrNameLst>
                                      </p:cBhvr>
                                      <p:to>
                                        <p:strVal val="solid"/>
                                      </p:to>
                                    </p:set>
                                    <p:set>
                                      <p:cBhvr>
                                        <p:cTn id="41" dur="2000" fill="hold"/>
                                        <p:tgtEl>
                                          <p:spTgt spid="11"/>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2000" fill="hold"/>
                                        <p:tgtEl>
                                          <p:spTgt spid="12"/>
                                        </p:tgtEl>
                                        <p:attrNameLst>
                                          <p:attrName>fillcolor</p:attrName>
                                        </p:attrNameLst>
                                      </p:cBhvr>
                                      <p:to>
                                        <a:srgbClr val="00FFFF"/>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2072" fill="hold"/>
                                        <p:tgtEl>
                                          <p:spTgt spid="14"/>
                                        </p:tgtEl>
                                      </p:cBhvr>
                                    </p:cmd>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5"/>
                                        </p:tgtEl>
                                        <p:attrNameLst>
                                          <p:attrName>fillcolor</p:attrName>
                                        </p:attrNameLst>
                                      </p:cBhvr>
                                      <p:to>
                                        <a:schemeClr val="accent2"/>
                                      </p:to>
                                    </p:animClr>
                                    <p:set>
                                      <p:cBhvr>
                                        <p:cTn id="53" dur="2000" fill="hold"/>
                                        <p:tgtEl>
                                          <p:spTgt spid="15"/>
                                        </p:tgtEl>
                                        <p:attrNameLst>
                                          <p:attrName>fill.type</p:attrName>
                                        </p:attrNameLst>
                                      </p:cBhvr>
                                      <p:to>
                                        <p:strVal val="solid"/>
                                      </p:to>
                                    </p:set>
                                    <p:set>
                                      <p:cBhvr>
                                        <p:cTn id="54" dur="2000" fill="hold"/>
                                        <p:tgtEl>
                                          <p:spTgt spid="15"/>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2"/>
                                        </p:tgtEl>
                                        <p:attrNameLst>
                                          <p:attrName>fillcolor</p:attrName>
                                        </p:attrNameLst>
                                      </p:cBhvr>
                                      <p:to>
                                        <a:srgbClr val="00FFFF"/>
                                      </p:to>
                                    </p:animClr>
                                    <p:set>
                                      <p:cBhvr>
                                        <p:cTn id="57" dur="2000" fill="hold"/>
                                        <p:tgtEl>
                                          <p:spTgt spid="12"/>
                                        </p:tgtEl>
                                        <p:attrNameLst>
                                          <p:attrName>fill.type</p:attrName>
                                        </p:attrNameLst>
                                      </p:cBhvr>
                                      <p:to>
                                        <p:strVal val="solid"/>
                                      </p:to>
                                    </p:set>
                                    <p:set>
                                      <p:cBhvr>
                                        <p:cTn id="58" dur="2000" fill="hold"/>
                                        <p:tgtEl>
                                          <p:spTgt spid="1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072" fill="hold"/>
                                        <p:tgtEl>
                                          <p:spTgt spid="17"/>
                                        </p:tgtEl>
                                      </p:cBhvr>
                                    </p:cmd>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6"/>
                                        </p:tgtEl>
                                        <p:attrNameLst>
                                          <p:attrName>fillcolor</p:attrName>
                                        </p:attrNameLst>
                                      </p:cBhvr>
                                      <p:to>
                                        <a:schemeClr val="accent2"/>
                                      </p:to>
                                    </p:animClr>
                                    <p:set>
                                      <p:cBhvr>
                                        <p:cTn id="66" dur="2000" fill="hold"/>
                                        <p:tgtEl>
                                          <p:spTgt spid="16"/>
                                        </p:tgtEl>
                                        <p:attrNameLst>
                                          <p:attrName>fill.type</p:attrName>
                                        </p:attrNameLst>
                                      </p:cBhvr>
                                      <p:to>
                                        <p:strVal val="solid"/>
                                      </p:to>
                                    </p:set>
                                    <p:set>
                                      <p:cBhvr>
                                        <p:cTn id="67" dur="2000" fill="hold"/>
                                        <p:tgtEl>
                                          <p:spTgt spid="1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2"/>
                                        </p:tgtEl>
                                        <p:attrNameLst>
                                          <p:attrName>fillcolor</p:attrName>
                                        </p:attrNameLst>
                                      </p:cBhvr>
                                      <p:to>
                                        <a:srgbClr val="00FFFF"/>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72" fill="hold"/>
                                        <p:tgtEl>
                                          <p:spTgt spid="18"/>
                                        </p:tgtEl>
                                      </p:cBhvr>
                                    </p:cmd>
                                  </p:childTnLst>
                                </p:cTn>
                              </p:par>
                            </p:childTnLst>
                          </p:cTn>
                        </p:par>
                      </p:childTnLst>
                    </p:cTn>
                  </p:par>
                </p:childTnLst>
              </p:cTn>
              <p:nextCondLst>
                <p:cond evt="onClick" delay="0">
                  <p:tgtEl>
                    <p:spTgt spid="16"/>
                  </p:tgtEl>
                </p:cond>
              </p:nextCondLst>
            </p:seq>
            <p:audio>
              <p:cMediaNode vol="80000">
                <p:cTn id="74" fill="hold" display="0">
                  <p:stCondLst>
                    <p:cond delay="indefinite"/>
                  </p:stCondLst>
                  <p:endCondLst>
                    <p:cond evt="onStopAudio" delay="0">
                      <p:tgtEl>
                        <p:sldTgt/>
                      </p:tgtEl>
                    </p:cond>
                  </p:endCondLst>
                </p:cTn>
                <p:tgtEl>
                  <p:spTgt spid="13"/>
                </p:tgtEl>
              </p:cMediaNode>
            </p:audio>
            <p:audio>
              <p:cMediaNode vol="80000">
                <p:cTn id="75" fill="hold" display="0">
                  <p:stCondLst>
                    <p:cond delay="indefinite"/>
                  </p:stCondLst>
                  <p:endCondLst>
                    <p:cond evt="onStopAudio" delay="0">
                      <p:tgtEl>
                        <p:sldTgt/>
                      </p:tgtEl>
                    </p:cond>
                  </p:endCondLst>
                </p:cTn>
                <p:tgtEl>
                  <p:spTgt spid="14"/>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childTnLst>
        </p:cTn>
      </p:par>
    </p:tnLst>
    <p:bldLst>
      <p:bldP spid="2" grpId="0" animBg="1"/>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5000" t="-38000" r="-5000" b="-3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830481" y="164796"/>
            <a:ext cx="6208609" cy="1384995"/>
          </a:xfrm>
          <a:prstGeom prst="rect">
            <a:avLst/>
          </a:prstGeom>
          <a:solidFill>
            <a:schemeClr val="bg1">
              <a:lumMod val="85000"/>
              <a:alpha val="30000"/>
            </a:schemeClr>
          </a:solid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5308600" y="3687782"/>
            <a:ext cx="4495800" cy="400110"/>
          </a:xfrm>
          <a:prstGeom prst="rect">
            <a:avLst/>
          </a:prstGeom>
          <a:noFill/>
        </p:spPr>
        <p:txBody>
          <a:bodyPr wrap="square" rtlCol="0">
            <a:spAutoFit/>
          </a:bodyPr>
          <a:lstStyle/>
          <a:p>
            <a:r>
              <a:rPr lang="en-US" sz="2000" dirty="0" smtClean="0">
                <a:solidFill>
                  <a:srgbClr val="0000CC"/>
                </a:solidFill>
                <a:latin typeface="Times New Roman" panose="02020603050405020304" pitchFamily="18" charset="0"/>
                <a:cs typeface="Times New Roman" panose="02020603050405020304" pitchFamily="18" charset="0"/>
              </a:rPr>
              <a:t>.</a:t>
            </a:r>
          </a:p>
        </p:txBody>
      </p:sp>
      <p:pic>
        <p:nvPicPr>
          <p:cNvPr id="8"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29800" y="1498461"/>
            <a:ext cx="609600" cy="609600"/>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00" y="4138724"/>
            <a:ext cx="1143060" cy="1143060"/>
          </a:xfrm>
          <a:prstGeom prst="rect">
            <a:avLst/>
          </a:prstGeom>
        </p:spPr>
      </p:pic>
      <p:sp>
        <p:nvSpPr>
          <p:cNvPr id="10" name="Rounded Rectangle 9"/>
          <p:cNvSpPr/>
          <p:nvPr/>
        </p:nvSpPr>
        <p:spPr>
          <a:xfrm>
            <a:off x="4850526" y="1875499"/>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1" name="Rounded Rectangle 10"/>
          <p:cNvSpPr/>
          <p:nvPr/>
        </p:nvSpPr>
        <p:spPr>
          <a:xfrm>
            <a:off x="566027" y="3238782"/>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quý</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gắn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90409" y="1765962"/>
            <a:ext cx="609521" cy="609600"/>
          </a:xfrm>
          <a:prstGeom prst="rect">
            <a:avLst/>
          </a:prstGeom>
        </p:spPr>
      </p:pic>
      <p:pic>
        <p:nvPicPr>
          <p:cNvPr id="13"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90409" y="2092656"/>
            <a:ext cx="609521" cy="609600"/>
          </a:xfrm>
          <a:prstGeom prst="rect">
            <a:avLst/>
          </a:prstGeom>
        </p:spPr>
      </p:pic>
      <p:sp>
        <p:nvSpPr>
          <p:cNvPr id="14" name="Rounded Rectangle 13"/>
          <p:cNvSpPr/>
          <p:nvPr/>
        </p:nvSpPr>
        <p:spPr>
          <a:xfrm>
            <a:off x="454205" y="1803261"/>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ghét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850526" y="3295003"/>
            <a:ext cx="4047743"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D. </a:t>
            </a:r>
            <a:r>
              <a:rPr lang="en-US" sz="2800" b="1" dirty="0" err="1">
                <a:solidFill>
                  <a:srgbClr val="FF0000"/>
                </a:solidFill>
                <a:latin typeface="Times New Roman" panose="02020603050405020304" pitchFamily="18" charset="0"/>
                <a:cs typeface="Times New Roman" panose="02020603050405020304" pitchFamily="18" charset="0"/>
              </a:rPr>
              <a:t>Tất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đúng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142789" y="2245056"/>
            <a:ext cx="609521" cy="609600"/>
          </a:xfrm>
          <a:prstGeom prst="rect">
            <a:avLst/>
          </a:prstGeom>
        </p:spPr>
      </p:pic>
      <p:pic>
        <p:nvPicPr>
          <p:cNvPr id="17"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295169" y="2397456"/>
            <a:ext cx="609521" cy="609600"/>
          </a:xfrm>
          <a:prstGeom prst="rect">
            <a:avLst/>
          </a:prstGeom>
        </p:spPr>
      </p:pic>
      <p:pic>
        <p:nvPicPr>
          <p:cNvPr id="18"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751790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rgbClr val="00FFFF"/>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 presetClass="mediacall" presetSubtype="0" fill="hold" nodeType="withEffect">
                                  <p:stCondLst>
                                    <p:cond delay="0"/>
                                  </p:stCondLst>
                                  <p:childTnLst>
                                    <p:cmd type="call" cmd="playFrom(0.0)">
                                      <p:cBhvr>
                                        <p:cTn id="35" dur="11957" fill="hold"/>
                                        <p:tgtEl>
                                          <p:spTgt spid="8"/>
                                        </p:tgtEl>
                                      </p:cBhvr>
                                    </p:cmd>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0"/>
                                        </p:tgtEl>
                                        <p:attrNameLst>
                                          <p:attrName>fillcolor</p:attrName>
                                        </p:attrNameLst>
                                      </p:cBhvr>
                                      <p:to>
                                        <a:schemeClr val="accent2"/>
                                      </p:to>
                                    </p:animClr>
                                    <p:set>
                                      <p:cBhvr>
                                        <p:cTn id="41" dur="2000" fill="hold"/>
                                        <p:tgtEl>
                                          <p:spTgt spid="10"/>
                                        </p:tgtEl>
                                        <p:attrNameLst>
                                          <p:attrName>fill.type</p:attrName>
                                        </p:attrNameLst>
                                      </p:cBhvr>
                                      <p:to>
                                        <p:strVal val="solid"/>
                                      </p:to>
                                    </p:set>
                                    <p:set>
                                      <p:cBhvr>
                                        <p:cTn id="42" dur="2000" fill="hold"/>
                                        <p:tgtEl>
                                          <p:spTgt spid="1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11"/>
                                        </p:tgtEl>
                                        <p:attrNameLst>
                                          <p:attrName>fillcolor</p:attrName>
                                        </p:attrNameLst>
                                      </p:cBhvr>
                                      <p:to>
                                        <a:srgbClr val="00FFFF"/>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72" fill="hold"/>
                                        <p:tgtEl>
                                          <p:spTgt spid="13"/>
                                        </p:tgtEl>
                                      </p:cBhvr>
                                    </p:cmd>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4"/>
                                        </p:tgtEl>
                                        <p:attrNameLst>
                                          <p:attrName>fillcolor</p:attrName>
                                        </p:attrNameLst>
                                      </p:cBhvr>
                                      <p:to>
                                        <a:schemeClr val="accent2"/>
                                      </p:to>
                                    </p:animClr>
                                    <p:set>
                                      <p:cBhvr>
                                        <p:cTn id="54" dur="2000" fill="hold"/>
                                        <p:tgtEl>
                                          <p:spTgt spid="14"/>
                                        </p:tgtEl>
                                        <p:attrNameLst>
                                          <p:attrName>fill.type</p:attrName>
                                        </p:attrNameLst>
                                      </p:cBhvr>
                                      <p:to>
                                        <p:strVal val="solid"/>
                                      </p:to>
                                    </p:set>
                                    <p:set>
                                      <p:cBhvr>
                                        <p:cTn id="55" dur="2000" fill="hold"/>
                                        <p:tgtEl>
                                          <p:spTgt spid="1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1"/>
                                        </p:tgtEl>
                                        <p:attrNameLst>
                                          <p:attrName>fillcolor</p:attrName>
                                        </p:attrNameLst>
                                      </p:cBhvr>
                                      <p:to>
                                        <a:srgbClr val="00FFFF"/>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2072" fill="hold"/>
                                        <p:tgtEl>
                                          <p:spTgt spid="16"/>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chemeClr val="accent2"/>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1"/>
                                        </p:tgtEl>
                                        <p:attrNameLst>
                                          <p:attrName>fillcolor</p:attrName>
                                        </p:attrNameLst>
                                      </p:cBhvr>
                                      <p:to>
                                        <a:srgbClr val="00FFFF"/>
                                      </p:to>
                                    </p:animClr>
                                    <p:set>
                                      <p:cBhvr>
                                        <p:cTn id="71" dur="2000" fill="hold"/>
                                        <p:tgtEl>
                                          <p:spTgt spid="11"/>
                                        </p:tgtEl>
                                        <p:attrNameLst>
                                          <p:attrName>fill.type</p:attrName>
                                        </p:attrNameLst>
                                      </p:cBhvr>
                                      <p:to>
                                        <p:strVal val="solid"/>
                                      </p:to>
                                    </p:set>
                                    <p:set>
                                      <p:cBhvr>
                                        <p:cTn id="72" dur="20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72" fill="hold"/>
                                        <p:tgtEl>
                                          <p:spTgt spid="17"/>
                                        </p:tgtEl>
                                      </p:cBhvr>
                                    </p:cmd>
                                  </p:childTnLst>
                                </p:cTn>
                              </p:par>
                            </p:childTnLst>
                          </p:cTn>
                        </p:par>
                      </p:childTnLst>
                    </p:cTn>
                  </p:par>
                </p:childTnLst>
              </p:cTn>
              <p:nextCondLst>
                <p:cond evt="onClick" delay="0">
                  <p:tgtEl>
                    <p:spTgt spid="15"/>
                  </p:tgtEl>
                </p:cond>
              </p:nextCondLst>
            </p:seq>
            <p:audio>
              <p:cMediaNode vol="80000">
                <p:cTn id="75" fill="hold" display="0">
                  <p:stCondLst>
                    <p:cond delay="indefinite"/>
                  </p:stCondLst>
                  <p:endCondLst>
                    <p:cond evt="onStopAudio" delay="0">
                      <p:tgtEl>
                        <p:sldTgt/>
                      </p:tgtEl>
                    </p:cond>
                  </p:endCondLst>
                </p:cTn>
                <p:tgtEl>
                  <p:spTgt spid="12"/>
                </p:tgtEl>
              </p:cMediaNode>
            </p:audio>
            <p:audio>
              <p:cMediaNode vol="80000">
                <p:cTn id="76" fill="hold" display="0">
                  <p:stCondLst>
                    <p:cond delay="indefinite"/>
                  </p:stCondLst>
                  <p:endCondLst>
                    <p:cond evt="onStopAudio" delay="0">
                      <p:tgtEl>
                        <p:sldTgt/>
                      </p:tgtEl>
                    </p:cond>
                  </p:endCondLst>
                </p:cTn>
                <p:tgtEl>
                  <p:spTgt spid="13"/>
                </p:tgtEl>
              </p:cMediaNode>
            </p:audio>
            <p:audio>
              <p:cMediaNode vol="80000">
                <p:cTn id="77" fill="hold" display="0">
                  <p:stCondLst>
                    <p:cond delay="indefinite"/>
                  </p:stCondLst>
                  <p:endCondLst>
                    <p:cond evt="onStopAudio" delay="0">
                      <p:tgtEl>
                        <p:sldTgt/>
                      </p:tgtEl>
                    </p:cond>
                  </p:endCondLst>
                </p:cTn>
                <p:tgtEl>
                  <p:spTgt spid="16"/>
                </p:tgtEl>
              </p:cMediaNode>
            </p:audio>
            <p:audio>
              <p:cMediaNode vol="80000">
                <p:cTn id="78" fill="hold" display="0">
                  <p:stCondLst>
                    <p:cond delay="indefinite"/>
                  </p:stCondLst>
                  <p:endCondLst>
                    <p:cond evt="onStopAudio" delay="0">
                      <p:tgtEl>
                        <p:sldTgt/>
                      </p:tgtEl>
                    </p:cond>
                  </p:endCondLst>
                </p:cTn>
                <p:tgtEl>
                  <p:spTgt spid="17"/>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3" grpId="0" animBg="1"/>
      <p:bldP spid="10" grpId="0" animBg="1"/>
      <p:bldP spid="11"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5000" t="-38000" r="-5000" b="-38000"/>
          </a:stretch>
        </a:blipFill>
        <a:effectLst/>
      </p:bgPr>
    </p:bg>
    <p:spTree>
      <p:nvGrpSpPr>
        <p:cNvPr id="1" name=""/>
        <p:cNvGrpSpPr/>
        <p:nvPr/>
      </p:nvGrpSpPr>
      <p:grpSpPr>
        <a:xfrm>
          <a:off x="0" y="0"/>
          <a:ext cx="0" cy="0"/>
          <a:chOff x="0" y="0"/>
          <a:chExt cx="0" cy="0"/>
        </a:xfrm>
      </p:grpSpPr>
      <p:pic>
        <p:nvPicPr>
          <p:cNvPr id="2" name="Picture 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1370" y="3790950"/>
            <a:ext cx="1143060" cy="114306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1670956" y="216381"/>
            <a:ext cx="6711043" cy="1569660"/>
          </a:xfrm>
          <a:prstGeom prst="rect">
            <a:avLst/>
          </a:prstGeom>
          <a:solidFill>
            <a:schemeClr val="bg1">
              <a:lumMod val="85000"/>
              <a:alpha val="30000"/>
            </a:schemeClr>
          </a:solid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a:t>
            </a:r>
          </a:p>
          <a:p>
            <a:pPr algn="ctr"/>
            <a:r>
              <a:rPr lang="en-US" sz="2400" dirty="0" smtClean="0">
                <a:latin typeface="Times New Roman" panose="02020603050405020304" pitchFamily="18" charset="0"/>
                <a:cs typeface="Times New Roman" panose="02020603050405020304" pitchFamily="18" charset="0"/>
              </a:rPr>
              <a:t>Cho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Buồn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nằm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a:t>
            </a:r>
          </a:p>
          <a:p>
            <a:pPr algn="ct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a:t>
            </a:r>
          </a:p>
        </p:txBody>
      </p:sp>
      <p:pic>
        <p:nvPicPr>
          <p:cNvPr id="9"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62457" y="1498461"/>
            <a:ext cx="609600" cy="609600"/>
          </a:xfrm>
          <a:prstGeom prst="rect">
            <a:avLst/>
          </a:prstGeom>
        </p:spPr>
      </p:pic>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1370" y="4172183"/>
            <a:ext cx="1143060" cy="1143060"/>
          </a:xfrm>
          <a:prstGeom prst="rect">
            <a:avLst/>
          </a:prstGeom>
        </p:spPr>
      </p:pic>
      <p:pic>
        <p:nvPicPr>
          <p:cNvPr id="11"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29800" y="1498461"/>
            <a:ext cx="609600" cy="609600"/>
          </a:xfrm>
          <a:prstGeom prst="rect">
            <a:avLst/>
          </a:prstGeom>
        </p:spPr>
      </p:pic>
      <p:sp>
        <p:nvSpPr>
          <p:cNvPr id="12" name="Rounded Rectangle 11"/>
          <p:cNvSpPr/>
          <p:nvPr/>
        </p:nvSpPr>
        <p:spPr>
          <a:xfrm>
            <a:off x="4850526" y="1875499"/>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CC"/>
                </a:solidFill>
                <a:latin typeface="Times New Roman" panose="02020603050405020304" pitchFamily="18" charset="0"/>
                <a:cs typeface="Times New Roman" panose="02020603050405020304" pitchFamily="18" charset="0"/>
              </a:rPr>
              <a:t>B. </a:t>
            </a:r>
            <a:r>
              <a:rPr lang="en-US" sz="2800" dirty="0" err="1">
                <a:solidFill>
                  <a:srgbClr val="0000CC"/>
                </a:solidFill>
                <a:latin typeface="Times New Roman" panose="02020603050405020304" pitchFamily="18" charset="0"/>
                <a:cs typeface="Times New Roman" panose="02020603050405020304" pitchFamily="18" charset="0"/>
              </a:rPr>
              <a:t>Nằm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13" name="Rounded Rectangle 12"/>
          <p:cNvSpPr/>
          <p:nvPr/>
        </p:nvSpPr>
        <p:spPr>
          <a:xfrm>
            <a:off x="4850526" y="3023841"/>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CC"/>
                </a:solidFill>
                <a:latin typeface="Times New Roman" panose="02020603050405020304" pitchFamily="18" charset="0"/>
                <a:cs typeface="Times New Roman" panose="02020603050405020304" pitchFamily="18" charset="0"/>
              </a:rPr>
              <a:t>D. </a:t>
            </a:r>
            <a:r>
              <a:rPr lang="en-US" sz="2800" dirty="0" err="1">
                <a:solidFill>
                  <a:srgbClr val="0000CC"/>
                </a:solidFill>
                <a:latin typeface="Times New Roman" panose="02020603050405020304" pitchFamily="18" charset="0"/>
                <a:cs typeface="Times New Roman" panose="02020603050405020304" pitchFamily="18" charset="0"/>
              </a:rPr>
              <a:t>Vui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mừng</a:t>
            </a:r>
            <a:r>
              <a:rPr lang="en-US" sz="2800" dirty="0">
                <a:solidFill>
                  <a:srgbClr val="0000CC"/>
                </a:solidFill>
                <a:latin typeface="Times New Roman" panose="02020603050405020304" pitchFamily="18" charset="0"/>
                <a:cs typeface="Times New Roman" panose="02020603050405020304" pitchFamily="18" charset="0"/>
              </a:rPr>
              <a:t>.</a:t>
            </a:r>
          </a:p>
        </p:txBody>
      </p:sp>
      <p:pic>
        <p:nvPicPr>
          <p:cNvPr id="14"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90409" y="1765962"/>
            <a:ext cx="609521" cy="609600"/>
          </a:xfrm>
          <a:prstGeom prst="rect">
            <a:avLst/>
          </a:prstGeom>
        </p:spPr>
      </p:pic>
      <p:pic>
        <p:nvPicPr>
          <p:cNvPr id="15"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90409" y="2092656"/>
            <a:ext cx="609521" cy="609600"/>
          </a:xfrm>
          <a:prstGeom prst="rect">
            <a:avLst/>
          </a:prstGeom>
        </p:spPr>
      </p:pic>
      <p:sp>
        <p:nvSpPr>
          <p:cNvPr id="16" name="Rounded Rectangle 15"/>
          <p:cNvSpPr/>
          <p:nvPr/>
        </p:nvSpPr>
        <p:spPr>
          <a:xfrm>
            <a:off x="454205" y="1803261"/>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CC"/>
                </a:solidFill>
                <a:latin typeface="Times New Roman" panose="02020603050405020304" pitchFamily="18" charset="0"/>
                <a:cs typeface="Times New Roman" panose="02020603050405020304" pitchFamily="18" charset="0"/>
              </a:rPr>
              <a:t>A. </a:t>
            </a:r>
            <a:r>
              <a:rPr lang="en-US" sz="2800" dirty="0" err="1">
                <a:solidFill>
                  <a:srgbClr val="0000CC"/>
                </a:solidFill>
                <a:latin typeface="Times New Roman" panose="02020603050405020304" pitchFamily="18" charset="0"/>
                <a:cs typeface="Times New Roman" panose="02020603050405020304" pitchFamily="18" charset="0"/>
              </a:rPr>
              <a:t>Buồn</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524257" y="3024007"/>
            <a:ext cx="4047743"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CC"/>
                </a:solidFill>
                <a:latin typeface="Times New Roman" panose="02020603050405020304" pitchFamily="18" charset="0"/>
                <a:cs typeface="Times New Roman" panose="02020603050405020304" pitchFamily="18" charset="0"/>
              </a:rPr>
              <a:t>C. </a:t>
            </a:r>
            <a:r>
              <a:rPr lang="en-US" sz="2800" dirty="0" err="1">
                <a:solidFill>
                  <a:srgbClr val="0000CC"/>
                </a:solidFill>
                <a:latin typeface="Times New Roman" panose="02020603050405020304" pitchFamily="18" charset="0"/>
                <a:cs typeface="Times New Roman" panose="02020603050405020304" pitchFamily="18" charset="0"/>
              </a:rPr>
              <a:t>Vui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mừng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nằm</a:t>
            </a:r>
            <a:r>
              <a:rPr lang="en-US" sz="2800" dirty="0">
                <a:solidFill>
                  <a:srgbClr val="0000CC"/>
                </a:solidFill>
                <a:latin typeface="Times New Roman" panose="02020603050405020304" pitchFamily="18" charset="0"/>
                <a:cs typeface="Times New Roman" panose="02020603050405020304" pitchFamily="18" charset="0"/>
              </a:rPr>
              <a:t>.</a:t>
            </a:r>
          </a:p>
        </p:txBody>
      </p:sp>
      <p:pic>
        <p:nvPicPr>
          <p:cNvPr id="18"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142789" y="2245056"/>
            <a:ext cx="609521" cy="609600"/>
          </a:xfrm>
          <a:prstGeom prst="rect">
            <a:avLst/>
          </a:prstGeom>
        </p:spPr>
      </p:pic>
      <p:pic>
        <p:nvPicPr>
          <p:cNvPr id="19"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295169" y="2397456"/>
            <a:ext cx="609521" cy="609600"/>
          </a:xfrm>
          <a:prstGeom prst="rect">
            <a:avLst/>
          </a:prstGeom>
        </p:spPr>
      </p:pic>
      <p:pic>
        <p:nvPicPr>
          <p:cNvPr id="20"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2135636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00FF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11957" fill="hold"/>
                                        <p:tgtEl>
                                          <p:spTgt spid="11"/>
                                        </p:tgtEl>
                                      </p:cBhvr>
                                    </p:cmd>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chemeClr val="accent2"/>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00FFFF"/>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72" fill="hold"/>
                                        <p:tgtEl>
                                          <p:spTgt spid="15"/>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6"/>
                                        </p:tgtEl>
                                        <p:attrNameLst>
                                          <p:attrName>fillcolor</p:attrName>
                                        </p:attrNameLst>
                                      </p:cBhvr>
                                      <p:to>
                                        <a:schemeClr val="accent2"/>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3"/>
                                        </p:tgtEl>
                                        <p:attrNameLst>
                                          <p:attrName>fillcolor</p:attrName>
                                        </p:attrNameLst>
                                      </p:cBhvr>
                                      <p:to>
                                        <a:srgbClr val="00FFFF"/>
                                      </p:to>
                                    </p:animClr>
                                    <p:set>
                                      <p:cBhvr>
                                        <p:cTn id="58" dur="2000" fill="hold"/>
                                        <p:tgtEl>
                                          <p:spTgt spid="13"/>
                                        </p:tgtEl>
                                        <p:attrNameLst>
                                          <p:attrName>fill.type</p:attrName>
                                        </p:attrNameLst>
                                      </p:cBhvr>
                                      <p:to>
                                        <p:strVal val="solid"/>
                                      </p:to>
                                    </p:set>
                                    <p:set>
                                      <p:cBhvr>
                                        <p:cTn id="59" dur="2000" fill="hold"/>
                                        <p:tgtEl>
                                          <p:spTgt spid="13"/>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2072" fill="hold"/>
                                        <p:tgtEl>
                                          <p:spTgt spid="18"/>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7"/>
                                        </p:tgtEl>
                                        <p:attrNameLst>
                                          <p:attrName>fillcolor</p:attrName>
                                        </p:attrNameLst>
                                      </p:cBhvr>
                                      <p:to>
                                        <a:schemeClr val="accent2"/>
                                      </p:to>
                                    </p:animClr>
                                    <p:set>
                                      <p:cBhvr>
                                        <p:cTn id="67" dur="2000" fill="hold"/>
                                        <p:tgtEl>
                                          <p:spTgt spid="17"/>
                                        </p:tgtEl>
                                        <p:attrNameLst>
                                          <p:attrName>fill.type</p:attrName>
                                        </p:attrNameLst>
                                      </p:cBhvr>
                                      <p:to>
                                        <p:strVal val="solid"/>
                                      </p:to>
                                    </p:set>
                                    <p:set>
                                      <p:cBhvr>
                                        <p:cTn id="68" dur="2000" fill="hold"/>
                                        <p:tgtEl>
                                          <p:spTgt spid="1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00FFFF"/>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72" fill="hold"/>
                                        <p:tgtEl>
                                          <p:spTgt spid="19"/>
                                        </p:tgtEl>
                                      </p:cBhvr>
                                    </p:cmd>
                                  </p:childTnLst>
                                </p:cTn>
                              </p:par>
                            </p:childTnLst>
                          </p:cTn>
                        </p:par>
                      </p:childTnLst>
                    </p:cTn>
                  </p:par>
                </p:childTnLst>
              </p:cTn>
              <p:nextCondLst>
                <p:cond evt="onClick" delay="0">
                  <p:tgtEl>
                    <p:spTgt spid="17"/>
                  </p:tgtEl>
                </p:cond>
              </p:nextCondLst>
            </p:seq>
            <p:audio>
              <p:cMediaNode vol="80000">
                <p:cTn id="75" fill="hold" display="0">
                  <p:stCondLst>
                    <p:cond delay="indefinite"/>
                  </p:stCondLst>
                  <p:endCondLst>
                    <p:cond evt="onStopAudio" delay="0">
                      <p:tgtEl>
                        <p:sldTgt/>
                      </p:tgtEl>
                    </p:cond>
                  </p:endCondLst>
                </p:cTn>
                <p:tgtEl>
                  <p:spTgt spid="11"/>
                </p:tgtEl>
              </p:cMediaNode>
            </p:audio>
            <p:audio>
              <p:cMediaNode vol="80000">
                <p:cTn id="76" fill="hold" display="0">
                  <p:stCondLst>
                    <p:cond delay="indefinite"/>
                  </p:stCondLst>
                  <p:endCondLst>
                    <p:cond evt="onStopAudio" delay="0">
                      <p:tgtEl>
                        <p:sldTgt/>
                      </p:tgtEl>
                    </p:cond>
                  </p:endCondLst>
                </p:cTn>
                <p:tgtEl>
                  <p:spTgt spid="14"/>
                </p:tgtEl>
              </p:cMediaNode>
            </p:audio>
            <p:audio>
              <p:cMediaNode vol="80000">
                <p:cTn id="77" fill="hold" display="0">
                  <p:stCondLst>
                    <p:cond delay="indefinite"/>
                  </p:stCondLst>
                  <p:endCondLst>
                    <p:cond evt="onStopAudio" delay="0">
                      <p:tgtEl>
                        <p:sldTgt/>
                      </p:tgtEl>
                    </p:cond>
                  </p:endCondLst>
                </p:cTn>
                <p:tgtEl>
                  <p:spTgt spid="15"/>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4" grpId="0" animBg="1"/>
      <p:bldP spid="12" grpId="0" animBg="1"/>
      <p:bldP spid="13"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044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950580" y="209550"/>
            <a:ext cx="354763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Trường</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em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32880"/>
            <a:ext cx="9144000" cy="395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48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1547</Words>
  <Application>Microsoft Office PowerPoint</Application>
  <PresentationFormat>On-screen Show (16:9)</PresentationFormat>
  <Paragraphs>127</Paragraphs>
  <Slides>28</Slides>
  <Notes>7</Notes>
  <HiddenSlides>0</HiddenSlides>
  <MMClips>20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Trường em</vt:lpstr>
      <vt:lpstr>PowerPoint Presentation</vt:lpstr>
      <vt:lpstr>PowerPoint Presentation</vt:lpstr>
      <vt:lpstr>PowerPoint Presentation</vt:lpstr>
      <vt:lpstr>Trường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Admin - HP</cp:lastModifiedBy>
  <cp:revision>62</cp:revision>
  <dcterms:created xsi:type="dcterms:W3CDTF">2021-07-16T13:00:08Z</dcterms:created>
  <dcterms:modified xsi:type="dcterms:W3CDTF">2022-10-04T02:21:32Z</dcterms:modified>
</cp:coreProperties>
</file>