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96" r:id="rId2"/>
  </p:sldMasterIdLst>
  <p:notesMasterIdLst>
    <p:notesMasterId r:id="rId35"/>
  </p:notesMasterIdLst>
  <p:sldIdLst>
    <p:sldId id="266" r:id="rId3"/>
    <p:sldId id="299" r:id="rId4"/>
    <p:sldId id="293" r:id="rId5"/>
    <p:sldId id="294" r:id="rId6"/>
    <p:sldId id="296" r:id="rId7"/>
    <p:sldId id="297" r:id="rId8"/>
    <p:sldId id="292" r:id="rId9"/>
    <p:sldId id="269" r:id="rId10"/>
    <p:sldId id="270" r:id="rId11"/>
    <p:sldId id="272" r:id="rId12"/>
    <p:sldId id="275" r:id="rId13"/>
    <p:sldId id="276" r:id="rId14"/>
    <p:sldId id="277" r:id="rId15"/>
    <p:sldId id="278" r:id="rId16"/>
    <p:sldId id="300" r:id="rId17"/>
    <p:sldId id="302" r:id="rId18"/>
    <p:sldId id="298" r:id="rId19"/>
    <p:sldId id="273" r:id="rId20"/>
    <p:sldId id="279" r:id="rId21"/>
    <p:sldId id="280" r:id="rId22"/>
    <p:sldId id="290" r:id="rId23"/>
    <p:sldId id="301" r:id="rId24"/>
    <p:sldId id="282" r:id="rId25"/>
    <p:sldId id="274" r:id="rId26"/>
    <p:sldId id="283" r:id="rId27"/>
    <p:sldId id="291" r:id="rId28"/>
    <p:sldId id="287" r:id="rId29"/>
    <p:sldId id="284" r:id="rId30"/>
    <p:sldId id="285" r:id="rId31"/>
    <p:sldId id="286" r:id="rId32"/>
    <p:sldId id="288" r:id="rId33"/>
    <p:sldId id="289" r:id="rId34"/>
  </p:sldIdLst>
  <p:sldSz cx="12192000" cy="6858000"/>
  <p:notesSz cx="9144000" cy="6858000"/>
  <p:embeddedFontLs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Calibri Light" pitchFamily="34" charset="0"/>
      <p:regular r:id="rId40"/>
      <p:italic r:id="rId41"/>
    </p:embeddedFont>
  </p:embeddedFontLst>
  <p:defaultTextStyle>
    <a:defPPr>
      <a:defRPr lang="en-US"/>
    </a:defPPr>
    <a:lvl1pPr marL="0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49A6A"/>
    <a:srgbClr val="00FFFF"/>
    <a:srgbClr val="FCC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796" autoAdjust="0"/>
  </p:normalViewPr>
  <p:slideViewPr>
    <p:cSldViewPr snapToGrid="0">
      <p:cViewPr>
        <p:scale>
          <a:sx n="76" d="100"/>
          <a:sy n="76" d="100"/>
        </p:scale>
        <p:origin x="-408" y="-48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4BFAD-1454-45CB-AD6B-BA6B614D8C60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B649D-E6A1-4A18-9C9C-2C90800BBA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9567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nhạc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“TIẾNG TRỐNG TRƯỜNG EM”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1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649D-E6A1-4A18-9C9C-2C90800BBA15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04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02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60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85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67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83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58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72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9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97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55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38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30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84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29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83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4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27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8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7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46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0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9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7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microsoft.com/office/2007/relationships/hdphoto" Target="../media/hdphoto2.wdp"/><Relationship Id="rId3" Type="http://schemas.openxmlformats.org/officeDocument/2006/relationships/image" Target="../media/image4.png"/><Relationship Id="rId21" Type="http://schemas.openxmlformats.org/officeDocument/2006/relationships/image" Target="../media/image19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microsoft.com/office/2007/relationships/hdphoto" Target="../media/hdphoto1.wdp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slide" Target="slide4.xml"/><Relationship Id="rId15" Type="http://schemas.openxmlformats.org/officeDocument/2006/relationships/hyperlink" Target="https://www.facebook.com/nkpowerskills" TargetMode="External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image" Target="../media/image23.jpe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jpe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6.jpe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5" Type="http://schemas.openxmlformats.org/officeDocument/2006/relationships/slide" Target="slide6.xml"/><Relationship Id="rId10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Relationship Id="rId14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microsoft.com/office/2007/relationships/hdphoto" Target="../media/hdphoto1.wdp"/><Relationship Id="rId3" Type="http://schemas.openxmlformats.org/officeDocument/2006/relationships/audio" Target="../media/audio2.wav"/><Relationship Id="rId21" Type="http://schemas.microsoft.com/office/2007/relationships/hdphoto" Target="../media/hdphoto2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32.jpeg"/><Relationship Id="rId5" Type="http://schemas.openxmlformats.org/officeDocument/2006/relationships/image" Target="../media/image30.png"/><Relationship Id="rId15" Type="http://schemas.openxmlformats.org/officeDocument/2006/relationships/image" Target="../media/image13.png"/><Relationship Id="rId23" Type="http://schemas.openxmlformats.org/officeDocument/2006/relationships/image" Target="../media/image31.jpe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1691014" y="1087182"/>
            <a:ext cx="8379912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206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29" y="760797"/>
            <a:ext cx="11387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64938" y="3980475"/>
            <a:ext cx="69573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4000" b="1" dirty="0">
              <a:solidFill>
                <a:srgbClr val="0000FF"/>
              </a:solidFill>
            </a:endParaRPr>
          </a:p>
        </p:txBody>
      </p:sp>
      <p:pic>
        <p:nvPicPr>
          <p:cNvPr id="8" name="Google Shape;150;p6"/>
          <p:cNvPicPr preferRelativeResize="0"/>
          <p:nvPr/>
        </p:nvPicPr>
        <p:blipFill rotWithShape="1">
          <a:blip r:embed="rId3">
            <a:alphaModFix/>
          </a:blip>
          <a:srcRect l="6917" t="19092" b="17058"/>
          <a:stretch/>
        </p:blipFill>
        <p:spPr>
          <a:xfrm>
            <a:off x="112733" y="1578445"/>
            <a:ext cx="5289025" cy="4672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377" y="1803913"/>
            <a:ext cx="5962760" cy="139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487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671" y="123986"/>
            <a:ext cx="1095780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2.Nói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spcAft>
                <a:spcPts val="1200"/>
              </a:spcAft>
              <a:buAutoNum type="alphaLcParenR"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spcAft>
                <a:spcPts val="1200"/>
              </a:spcAft>
              <a:buAutoNum type="alphaLcParenR"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51" y="2515594"/>
            <a:ext cx="9319364" cy="421833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9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91416" y="1005430"/>
            <a:ext cx="63507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kiến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92179" y="341775"/>
            <a:ext cx="4667171" cy="2974861"/>
            <a:chOff x="168965" y="639124"/>
            <a:chExt cx="4058554" cy="2412190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" t="3324" r="50000" b="54303"/>
            <a:stretch/>
          </p:blipFill>
          <p:spPr bwMode="auto">
            <a:xfrm>
              <a:off x="168965" y="639124"/>
              <a:ext cx="4058554" cy="2216427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23021" y="2733262"/>
              <a:ext cx="367748" cy="31805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2223" y="3486862"/>
            <a:ext cx="4753696" cy="3099917"/>
            <a:chOff x="340080" y="2832652"/>
            <a:chExt cx="3716324" cy="208059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05" t="5187" r="2117" b="54077"/>
            <a:stretch/>
          </p:blipFill>
          <p:spPr bwMode="auto">
            <a:xfrm rot="21311137">
              <a:off x="340080" y="2832652"/>
              <a:ext cx="3716324" cy="2037521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3526734" y="4595192"/>
              <a:ext cx="367748" cy="31805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59350" y="3693811"/>
            <a:ext cx="6350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20/11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62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82163" y="714416"/>
            <a:ext cx="4130382" cy="2649108"/>
            <a:chOff x="337931" y="367747"/>
            <a:chExt cx="3483894" cy="1772479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9" t="56155" r="51381" b="6550"/>
            <a:stretch/>
          </p:blipFill>
          <p:spPr bwMode="auto">
            <a:xfrm>
              <a:off x="337931" y="367747"/>
              <a:ext cx="3483894" cy="1769165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7931" y="1822174"/>
              <a:ext cx="367748" cy="31805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4169" y="3867980"/>
            <a:ext cx="4434516" cy="2780326"/>
            <a:chOff x="337931" y="2718352"/>
            <a:chExt cx="3740425" cy="1860275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7" t="56107" r="2998" b="8464"/>
            <a:stretch/>
          </p:blipFill>
          <p:spPr bwMode="auto">
            <a:xfrm>
              <a:off x="337931" y="2718352"/>
              <a:ext cx="3680937" cy="1803952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3710608" y="4260575"/>
              <a:ext cx="367748" cy="31805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34589" y="953206"/>
            <a:ext cx="59426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nhổ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10776" y="3867980"/>
            <a:ext cx="59426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4: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94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64795" y="1138506"/>
            <a:ext cx="516937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7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7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7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lang="en-US" sz="7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ÀI HÁT - TIẾNG TRỐNG TRƯỜNG EM- ÂM NHẠC LỚP 1- SÁCH CHÂN TRỜI SÁNG TẠ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4571" y="431149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8932"/>
            <a:ext cx="4396636" cy="616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0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" b="11626"/>
          <a:stretch/>
        </p:blipFill>
        <p:spPr>
          <a:xfrm>
            <a:off x="2476430" y="4729811"/>
            <a:ext cx="1573062" cy="1447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3" y="4945223"/>
            <a:ext cx="1744539" cy="1912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3" b="66803"/>
          <a:stretch/>
        </p:blipFill>
        <p:spPr>
          <a:xfrm>
            <a:off x="-596105" y="-373224"/>
            <a:ext cx="2894544" cy="2276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0" t="58730" r="-1718" b="1815"/>
          <a:stretch/>
        </p:blipFill>
        <p:spPr>
          <a:xfrm>
            <a:off x="2298439" y="-149291"/>
            <a:ext cx="3094653" cy="2705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8" t="31564" r="-1" b="40681"/>
          <a:stretch/>
        </p:blipFill>
        <p:spPr>
          <a:xfrm>
            <a:off x="7625547" y="2556587"/>
            <a:ext cx="2676829" cy="19034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45834" y="1797245"/>
            <a:ext cx="352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9887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445" y="4686892"/>
            <a:ext cx="2821686" cy="248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451" y="1263880"/>
            <a:ext cx="2120549" cy="2473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45" y="4686892"/>
            <a:ext cx="1832186" cy="2008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31" y="184245"/>
            <a:ext cx="5426122" cy="5426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7321" y="2500867"/>
            <a:ext cx="41885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170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2332" y="358172"/>
            <a:ext cx="5613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vi-VN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5413" y="1487926"/>
            <a:ext cx="35632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liền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84710" y="1487926"/>
            <a:ext cx="430729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Kìa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THANH THẢO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89169"/>
            <a:ext cx="3316637" cy="5668831"/>
          </a:xfrm>
          <a:prstGeom prst="rect">
            <a:avLst/>
          </a:prstGeom>
        </p:spPr>
      </p:pic>
      <p:sp>
        <p:nvSpPr>
          <p:cNvPr id="12" name="Flowchart: Terminator 11"/>
          <p:cNvSpPr/>
          <p:nvPr/>
        </p:nvSpPr>
        <p:spPr>
          <a:xfrm>
            <a:off x="155574" y="160336"/>
            <a:ext cx="2035175" cy="102076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39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99140" y="475989"/>
            <a:ext cx="71214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62" y="3592316"/>
            <a:ext cx="1909299" cy="24378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3704" y="2019831"/>
            <a:ext cx="5980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algn="ctr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374" y="3592316"/>
            <a:ext cx="2083310" cy="26158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40078" y="2019832"/>
            <a:ext cx="4212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4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kĩ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69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2332" y="358172"/>
            <a:ext cx="5613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vi-VN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5413" y="1487926"/>
            <a:ext cx="356329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liền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?/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84710" y="1487926"/>
            <a:ext cx="430729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/.</a:t>
            </a:r>
          </a:p>
          <a:p>
            <a:pPr>
              <a:spcBef>
                <a:spcPts val="600"/>
              </a:spcBef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Kìa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/`.</a:t>
            </a:r>
          </a:p>
          <a:p>
            <a:pPr algn="r">
              <a:spcBef>
                <a:spcPts val="600"/>
              </a:spcBef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THANH THẢO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89169"/>
            <a:ext cx="3316637" cy="56688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50443" y="2998143"/>
            <a:ext cx="1709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10696" y="1487926"/>
            <a:ext cx="12698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83075" y="1998446"/>
            <a:ext cx="2117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45607" y="5520059"/>
            <a:ext cx="1659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191605" y="0"/>
            <a:ext cx="2322996" cy="126553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743409" y="1554914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452423" y="2037408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385554" y="2581514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980984" y="3014403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823822" y="4023584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900571" y="4544100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361937" y="5038802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235085" y="5628952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0458171" y="1559763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0995420" y="2090815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905630" y="2605339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0536752" y="3096038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748468" y="3968101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1679616" y="4482738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536752" y="5032445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1305036" y="5513684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748845" y="4514283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9659525" y="4488125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0628534" y="4538558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28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  <p:bldP spid="10" grpId="0"/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199" y="1699337"/>
            <a:ext cx="46898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85331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9242" y="-16346"/>
            <a:ext cx="6773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0389" y="846672"/>
            <a:ext cx="469085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liền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82241" y="846672"/>
            <a:ext cx="4809709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im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Kìa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THANH THẢO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910389" y="1036551"/>
            <a:ext cx="0" cy="211719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10389" y="3775187"/>
            <a:ext cx="0" cy="192296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82241" y="961326"/>
            <a:ext cx="0" cy="219242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Terminator 12"/>
          <p:cNvSpPr/>
          <p:nvPr/>
        </p:nvSpPr>
        <p:spPr>
          <a:xfrm>
            <a:off x="1679765" y="6001618"/>
            <a:ext cx="6730049" cy="809922"/>
          </a:xfrm>
          <a:prstGeom prst="flowChartTerminator">
            <a:avLst/>
          </a:prstGeom>
          <a:solidFill>
            <a:srgbClr val="0100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 CHIA LÀM MẤY ĐOẠN ?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190536" y="47615"/>
            <a:ext cx="2014135" cy="967197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52549" y="1036551"/>
            <a:ext cx="473719" cy="5064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71311" y="3701299"/>
            <a:ext cx="463983" cy="5064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404722" y="977499"/>
            <a:ext cx="463983" cy="5064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982241" y="3701299"/>
            <a:ext cx="0" cy="228524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420347" y="3701299"/>
            <a:ext cx="473719" cy="5064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10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92331" y="0"/>
            <a:ext cx="5613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vi-VN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0313" y="1031782"/>
            <a:ext cx="395206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liền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7509" y="1031782"/>
            <a:ext cx="4777242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im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Kìa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THANH THẢO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89169"/>
            <a:ext cx="3316637" cy="5668831"/>
          </a:xfrm>
          <a:prstGeom prst="rect">
            <a:avLst/>
          </a:prstGeom>
        </p:spPr>
      </p:pic>
      <p:sp>
        <p:nvSpPr>
          <p:cNvPr id="9" name="Flowchart: Terminator 8"/>
          <p:cNvSpPr/>
          <p:nvPr/>
        </p:nvSpPr>
        <p:spPr>
          <a:xfrm>
            <a:off x="200360" y="73082"/>
            <a:ext cx="2485690" cy="1047776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3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" b="11626"/>
          <a:stretch/>
        </p:blipFill>
        <p:spPr>
          <a:xfrm>
            <a:off x="2476430" y="4729811"/>
            <a:ext cx="1573062" cy="14470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3" y="4945223"/>
            <a:ext cx="1744539" cy="1912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3" b="66803"/>
          <a:stretch/>
        </p:blipFill>
        <p:spPr>
          <a:xfrm>
            <a:off x="-596105" y="-373224"/>
            <a:ext cx="2894544" cy="2276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0" t="58730" r="-1718" b="1815"/>
          <a:stretch/>
        </p:blipFill>
        <p:spPr>
          <a:xfrm>
            <a:off x="2298439" y="-149291"/>
            <a:ext cx="3094653" cy="2705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8" t="31564" r="-1" b="40681"/>
          <a:stretch/>
        </p:blipFill>
        <p:spPr>
          <a:xfrm>
            <a:off x="7625547" y="2556587"/>
            <a:ext cx="2676829" cy="19034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45834" y="1797245"/>
            <a:ext cx="352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8507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7623" y="2223556"/>
            <a:ext cx="44165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8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88897" y="361044"/>
            <a:ext cx="694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2436" y="2665733"/>
            <a:ext cx="7263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2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56280" y="1264748"/>
            <a:ext cx="7119820" cy="10768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0" y="4485891"/>
            <a:ext cx="7404100" cy="227685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068" y="1174136"/>
            <a:ext cx="418782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liền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397071" y="-8362"/>
            <a:ext cx="0" cy="68663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94235"/>
            <a:ext cx="446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6"/>
          <a:stretch/>
        </p:blipFill>
        <p:spPr>
          <a:xfrm>
            <a:off x="4397071" y="-1"/>
            <a:ext cx="1437847" cy="118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1"/>
          <a:stretch/>
        </p:blipFill>
        <p:spPr>
          <a:xfrm>
            <a:off x="4373643" y="2168453"/>
            <a:ext cx="1437847" cy="129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05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9" grpId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863" y="918951"/>
            <a:ext cx="9886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Qua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8167" y="3256766"/>
            <a:ext cx="97042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14350" y="826249"/>
            <a:ext cx="11410950" cy="4774451"/>
          </a:xfrm>
          <a:prstGeom prst="roundRect">
            <a:avLst/>
          </a:pr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1"/>
          <a:stretch/>
        </p:blipFill>
        <p:spPr>
          <a:xfrm>
            <a:off x="639244" y="1010723"/>
            <a:ext cx="1437847" cy="125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0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4666" y="2085106"/>
            <a:ext cx="541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vi-VN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6006" y="0"/>
            <a:ext cx="520381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liền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im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ute GIFs on Behan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546" y="3902869"/>
            <a:ext cx="3940175" cy="295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15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9730" y="2656920"/>
            <a:ext cx="4926620" cy="20674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8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6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093309"/>
              </p:ext>
            </p:extLst>
          </p:nvPr>
        </p:nvGraphicFramePr>
        <p:xfrm>
          <a:off x="573111" y="4098895"/>
          <a:ext cx="10926632" cy="2518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37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787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641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290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mùa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hè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935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800" b="1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b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vi-VN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224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800" b="1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2800" b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lang="en-US" sz="2800" b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vi-VN" sz="28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89" y="1299718"/>
            <a:ext cx="1364348" cy="1282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0526" y="209265"/>
            <a:ext cx="1109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69" y="1678586"/>
            <a:ext cx="104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602" y="2569243"/>
            <a:ext cx="1364348" cy="12822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43604" y="2715342"/>
            <a:ext cx="1264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2105" y="4710498"/>
            <a:ext cx="201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48468" y="4718449"/>
            <a:ext cx="123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582" y="2588338"/>
            <a:ext cx="1364348" cy="128222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825246" y="2857546"/>
            <a:ext cx="104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48" y="1287041"/>
            <a:ext cx="1364348" cy="128222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64812" y="1556249"/>
            <a:ext cx="104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22762" y="4711750"/>
            <a:ext cx="1050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31" y="1231842"/>
            <a:ext cx="1364348" cy="128222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946430" y="1377941"/>
            <a:ext cx="1521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3578" y="5150264"/>
            <a:ext cx="2144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11072" y="4803230"/>
            <a:ext cx="957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34548" y="4801227"/>
            <a:ext cx="6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989" y="2545816"/>
            <a:ext cx="1364348" cy="128222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176653" y="2815024"/>
            <a:ext cx="104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67" y="1198710"/>
            <a:ext cx="1364348" cy="128222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931297" y="1520186"/>
            <a:ext cx="1128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35977" y="5872915"/>
            <a:ext cx="1686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buồn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95" y="1377941"/>
            <a:ext cx="1364348" cy="128222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135395" y="1524040"/>
            <a:ext cx="1364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22230" y="5778143"/>
            <a:ext cx="2491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196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2161 0.2631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314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0057E-6 -2.77521E-6 L 0.37071 0.4350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6" y="2173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47422 0.2789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1" y="1393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28372 0.45278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0" y="22639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16185 0.4805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24028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19987 0.28449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14213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00651 0.6194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30972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2014 L -0.09701 0.58449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30231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4" grpId="2"/>
      <p:bldP spid="14" grpId="0"/>
      <p:bldP spid="14" grpId="1"/>
      <p:bldP spid="14" grpId="2"/>
      <p:bldP spid="22" grpId="0"/>
      <p:bldP spid="23" grpId="0"/>
      <p:bldP spid="25" grpId="0"/>
      <p:bldP spid="25" grpId="1"/>
      <p:bldP spid="25" grpId="2"/>
      <p:bldP spid="27" grpId="0"/>
      <p:bldP spid="27" grpId="1"/>
      <p:bldP spid="27" grpId="2"/>
      <p:bldP spid="28" grpId="0"/>
      <p:bldP spid="30" grpId="0"/>
      <p:bldP spid="30" grpId="1"/>
      <p:bldP spid="30" grpId="2"/>
      <p:bldP spid="31" grpId="0"/>
      <p:bldP spid="32" grpId="0"/>
      <p:bldP spid="33" grpId="0"/>
      <p:bldP spid="35" grpId="0"/>
      <p:bldP spid="35" grpId="1"/>
      <p:bldP spid="35" grpId="2"/>
      <p:bldP spid="37" grpId="0"/>
      <p:bldP spid="37" grpId="1"/>
      <p:bldP spid="37" grpId="2"/>
      <p:bldP spid="38" grpId="0"/>
      <p:bldP spid="40" grpId="0"/>
      <p:bldP spid="40" grpId="1"/>
      <p:bldP spid="40" grpId="2"/>
      <p:bldP spid="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84458" y="514046"/>
            <a:ext cx="11320155" cy="4251127"/>
            <a:chOff x="452230" y="864295"/>
            <a:chExt cx="7354957" cy="3856133"/>
          </a:xfrm>
        </p:grpSpPr>
        <p:sp>
          <p:nvSpPr>
            <p:cNvPr id="2" name="TextBox 1"/>
            <p:cNvSpPr txBox="1"/>
            <p:nvPr/>
          </p:nvSpPr>
          <p:spPr>
            <a:xfrm>
              <a:off x="452230" y="864295"/>
              <a:ext cx="7354957" cy="3210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pPr marL="342900" indent="-342900">
                <a:buAutoNum type="alphaLcParenR"/>
              </a:pP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xúc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342900" indent="-342900">
                <a:buAutoNum type="alphaLcParenR"/>
              </a:pPr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342900" indent="-342900">
                <a:buAutoNum type="alphaLcParenR"/>
              </a:pPr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) 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1161426" y="2027458"/>
              <a:ext cx="427383" cy="66236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M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51147" y="2062152"/>
              <a:ext cx="7653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vui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161426" y="4058067"/>
              <a:ext cx="427383" cy="66236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M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53146" y="4067823"/>
              <a:ext cx="10899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endParaRPr lang="vi-VN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55317" y="2479943"/>
            <a:ext cx="9340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hớn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rạo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7030" y="4958915"/>
            <a:ext cx="10867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2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8468219" y="1855112"/>
            <a:ext cx="453299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010987" y="1491457"/>
            <a:ext cx="453299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175097" y="1673564"/>
            <a:ext cx="453299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428273" y="2207891"/>
            <a:ext cx="453299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1034" y="687062"/>
            <a:ext cx="2683944" cy="5204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9150">
            <a:off x="7593476" y="1904823"/>
            <a:ext cx="1428227" cy="152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6421" y="1306977"/>
            <a:ext cx="2623765" cy="4983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0772" y="422244"/>
            <a:ext cx="1440263" cy="5468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481" y="919779"/>
            <a:ext cx="3261653" cy="5380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816" y="3269924"/>
            <a:ext cx="6230439" cy="3302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2012" y="2681223"/>
            <a:ext cx="1705046" cy="1608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0029" y="2921964"/>
            <a:ext cx="1528524" cy="11114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0049" y="1934247"/>
            <a:ext cx="661959" cy="160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649" y="2992164"/>
            <a:ext cx="948420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40" y="2850595"/>
            <a:ext cx="84120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8550" y="2930926"/>
            <a:ext cx="948420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9057" y="3313561"/>
            <a:ext cx="948420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758" y="3260512"/>
            <a:ext cx="948420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59" y="3426980"/>
            <a:ext cx="835548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769" y="3338951"/>
            <a:ext cx="1016439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28" y="2810988"/>
            <a:ext cx="968356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995995" y="3950568"/>
            <a:ext cx="10200012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BỮA TIỆC GIA ĐÌNH</a:t>
            </a:r>
          </a:p>
        </p:txBody>
      </p:sp>
      <p:pic>
        <p:nvPicPr>
          <p:cNvPr id="39" name="Picture 6" descr="Download Free png Play Now Button PNG Image Transparent - DLPNG.com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716" y="5425829"/>
            <a:ext cx="3762942" cy="11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0" y="5907093"/>
            <a:ext cx="1312606" cy="906140"/>
          </a:xfrm>
          <a:prstGeom prst="roundRect">
            <a:avLst/>
          </a:prstGeom>
          <a:solidFill>
            <a:srgbClr val="E49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92331" y="0"/>
            <a:ext cx="5613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vi-VN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0313" y="1031782"/>
            <a:ext cx="395206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liền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7509" y="1031782"/>
            <a:ext cx="4777242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im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Kìa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THANH THẢO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89169"/>
            <a:ext cx="3316637" cy="566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7086" y="599628"/>
            <a:ext cx="395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vi-VN" sz="6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0356" y="2538620"/>
            <a:ext cx="73052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vi-VN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5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9378" y="1031868"/>
            <a:ext cx="994888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THANK YOU</a:t>
            </a:r>
          </a:p>
          <a:p>
            <a:pPr algn="ctr"/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Tạm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biệt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và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hẹn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gặp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lại</a:t>
            </a:r>
            <a:endParaRPr lang="en-U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 descr="Top 25 ảnh gif được xem nhiều nhất 2020: Một năm đáng quên nhưng toàn ảnh  động đáng yê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41" y="3340192"/>
            <a:ext cx="3702956" cy="35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56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0" y="5907093"/>
            <a:ext cx="1312606" cy="906140"/>
          </a:xfrm>
          <a:prstGeom prst="roundRect">
            <a:avLst/>
          </a:prstGeom>
          <a:solidFill>
            <a:srgbClr val="E49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5265496" y="14983"/>
            <a:ext cx="1260353" cy="1306080"/>
          </a:xfrm>
          <a:prstGeom prst="rect">
            <a:avLst/>
          </a:prstGeom>
        </p:spPr>
      </p:pic>
      <p:pic>
        <p:nvPicPr>
          <p:cNvPr id="29" name="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3447" y="59004"/>
            <a:ext cx="1221420" cy="1308421"/>
          </a:xfrm>
          <a:prstGeom prst="rect">
            <a:avLst/>
          </a:prstGeom>
        </p:spPr>
      </p:pic>
      <p:sp>
        <p:nvSpPr>
          <p:cNvPr id="14" name="10"/>
          <p:cNvSpPr/>
          <p:nvPr/>
        </p:nvSpPr>
        <p:spPr>
          <a:xfrm>
            <a:off x="6137753" y="5017704"/>
            <a:ext cx="4929760" cy="1624947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8"/>
          <p:cNvSpPr/>
          <p:nvPr/>
        </p:nvSpPr>
        <p:spPr>
          <a:xfrm>
            <a:off x="851658" y="5067149"/>
            <a:ext cx="4533382" cy="1624947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5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56366" y="5830178"/>
            <a:ext cx="655059" cy="6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4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65035" y="6028156"/>
            <a:ext cx="803439" cy="70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3"/>
          <p:cNvGrpSpPr/>
          <p:nvPr/>
        </p:nvGrpSpPr>
        <p:grpSpPr>
          <a:xfrm>
            <a:off x="-94444" y="3226209"/>
            <a:ext cx="12255416" cy="5609710"/>
            <a:chOff x="-85840" y="3412912"/>
            <a:chExt cx="12257011" cy="5609710"/>
          </a:xfrm>
        </p:grpSpPr>
        <p:grpSp>
          <p:nvGrpSpPr>
            <p:cNvPr id="31" name="Group 30"/>
            <p:cNvGrpSpPr/>
            <p:nvPr/>
          </p:nvGrpSpPr>
          <p:grpSpPr>
            <a:xfrm>
              <a:off x="3714827" y="3412912"/>
              <a:ext cx="948543" cy="544012"/>
              <a:chOff x="5378149" y="2951867"/>
              <a:chExt cx="1920321" cy="1101349"/>
            </a:xfrm>
          </p:grpSpPr>
          <p:pic>
            <p:nvPicPr>
              <p:cNvPr id="32" name="Picture 16" descr="Area,Purple,Symbol PNG Clipart - Royalty Free SVG / 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8149" y="3128206"/>
                <a:ext cx="1920321" cy="9250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Moon Cake - Official Honkai Impact 3 Wiki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1201" y="2951867"/>
                <a:ext cx="1315407" cy="913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4" name="Picture 12" descr="Meal Plate clipart, cliparts of Meal Plate free download (wmf, eps ...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1000" b="91000" l="0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22" b="27555"/>
            <a:stretch/>
          </p:blipFill>
          <p:spPr bwMode="auto">
            <a:xfrm>
              <a:off x="4748972" y="3491349"/>
              <a:ext cx="1016571" cy="51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34" hidden="1">
              <a:hlinkClick r:id="rId15"/>
            </p:cNvPr>
            <p:cNvSpPr/>
            <p:nvPr/>
          </p:nvSpPr>
          <p:spPr>
            <a:xfrm>
              <a:off x="-85840" y="7288738"/>
              <a:ext cx="12257011" cy="1733884"/>
            </a:xfrm>
            <a:prstGeom prst="roundRect">
              <a:avLst/>
            </a:prstGeom>
            <a:blipFill>
              <a:blip r:embed="rId1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2"/>
          <p:cNvSpPr/>
          <p:nvPr/>
        </p:nvSpPr>
        <p:spPr>
          <a:xfrm>
            <a:off x="1842421" y="1200202"/>
            <a:ext cx="7827511" cy="1554061"/>
          </a:xfrm>
          <a:prstGeom prst="rect">
            <a:avLst/>
          </a:prstGeom>
          <a:solidFill>
            <a:schemeClr val="accent5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là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9"/>
          <p:cNvSpPr/>
          <p:nvPr/>
        </p:nvSpPr>
        <p:spPr>
          <a:xfrm>
            <a:off x="6137753" y="3092645"/>
            <a:ext cx="4921694" cy="1624947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thích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7"/>
          <p:cNvSpPr/>
          <p:nvPr/>
        </p:nvSpPr>
        <p:spPr>
          <a:xfrm>
            <a:off x="851658" y="3002717"/>
            <a:ext cx="4592646" cy="1624947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Na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29981" y="4053654"/>
            <a:ext cx="655059" cy="6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HUY DUẨN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13415" y="4210749"/>
            <a:ext cx="655059" cy="6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59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3" grpId="0" animBg="1"/>
      <p:bldP spid="13" grpId="1" animBg="1"/>
      <p:bldP spid="13" grpId="2" animBg="1"/>
      <p:bldP spid="16" grpId="0" animBg="1"/>
      <p:bldP spid="16" grpId="1" animBg="1"/>
      <p:bldP spid="16" grpId="2" animBg="1"/>
      <p:bldP spid="18" grpId="0" animBg="1"/>
      <p:bldP spid="18" grpId="1" animBg="1"/>
      <p:bldP spid="18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5907093"/>
            <a:ext cx="1312606" cy="906140"/>
          </a:xfrm>
          <a:prstGeom prst="roundRect">
            <a:avLst/>
          </a:prstGeom>
          <a:solidFill>
            <a:srgbClr val="E49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4894649" y="2992164"/>
            <a:ext cx="948420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40" y="2850595"/>
            <a:ext cx="84120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7799057" y="3313561"/>
            <a:ext cx="948420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758" y="3260512"/>
            <a:ext cx="948420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59" y="3426980"/>
            <a:ext cx="835548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769" y="3338951"/>
            <a:ext cx="1016439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925038" y="1331198"/>
            <a:ext cx="10253436" cy="1758107"/>
          </a:xfrm>
          <a:prstGeom prst="rect">
            <a:avLst/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56303" y="4659683"/>
            <a:ext cx="4761364" cy="215355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mẹ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lặng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lẽ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mắt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hoe.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137394" y="3364061"/>
            <a:ext cx="4761364" cy="1637195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137394" y="5176038"/>
            <a:ext cx="4761364" cy="1637195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853667" y="3152507"/>
            <a:ext cx="4761364" cy="1410132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44449" y="4114060"/>
            <a:ext cx="741164" cy="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10346" y="5907093"/>
            <a:ext cx="741164" cy="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52993" y="4114145"/>
            <a:ext cx="741164" cy="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008572" y="6014191"/>
            <a:ext cx="909048" cy="79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66040" y="-1261794"/>
            <a:ext cx="3754752" cy="375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05993" y="0"/>
            <a:ext cx="128620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0" y="5907093"/>
            <a:ext cx="1312606" cy="906140"/>
          </a:xfrm>
          <a:prstGeom prst="roundRect">
            <a:avLst/>
          </a:prstGeom>
          <a:solidFill>
            <a:srgbClr val="E49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702" y="4103817"/>
            <a:ext cx="4320993" cy="2013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1034" y="687062"/>
            <a:ext cx="2683944" cy="5204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9150">
            <a:off x="7593476" y="1904823"/>
            <a:ext cx="1428227" cy="152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6421" y="1306977"/>
            <a:ext cx="2623765" cy="4983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0772" y="422244"/>
            <a:ext cx="1440263" cy="5468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481" y="919779"/>
            <a:ext cx="3261653" cy="5380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816" y="3269924"/>
            <a:ext cx="6230439" cy="3302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2012" y="2681223"/>
            <a:ext cx="1705046" cy="1608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0029" y="2921964"/>
            <a:ext cx="1528524" cy="11114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0049" y="1934247"/>
            <a:ext cx="661959" cy="160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649" y="2992164"/>
            <a:ext cx="948420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40" y="2850595"/>
            <a:ext cx="84120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8550" y="2930926"/>
            <a:ext cx="948420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9057" y="3313561"/>
            <a:ext cx="948420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758" y="3260512"/>
            <a:ext cx="948420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59" y="3426980"/>
            <a:ext cx="835548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769" y="3338951"/>
            <a:ext cx="1016439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28" y="2810988"/>
            <a:ext cx="968356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843240" y="865310"/>
            <a:ext cx="10555262" cy="1841875"/>
          </a:xfrm>
          <a:prstGeom prst="rect">
            <a:avLst/>
          </a:prstGeom>
          <a:solidFill>
            <a:schemeClr val="accent5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99914" y="2959417"/>
            <a:ext cx="4717894" cy="1560749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666924" y="3087853"/>
            <a:ext cx="4717894" cy="1560749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606883" y="4846988"/>
            <a:ext cx="4717894" cy="1560749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vi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99914" y="4831940"/>
            <a:ext cx="4717894" cy="1560749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10459" y="5047605"/>
            <a:ext cx="905421" cy="9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97034" y="5562277"/>
            <a:ext cx="905421" cy="9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42781" y="3262868"/>
            <a:ext cx="905421" cy="9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48912" y="3731767"/>
            <a:ext cx="1110511" cy="97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89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4847"/>
            <a:ext cx="5365438" cy="54631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7284" y="2302420"/>
            <a:ext cx="58272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ĐI HỌC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972800" y="117987"/>
            <a:ext cx="1091381" cy="9291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5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50;p6"/>
          <p:cNvPicPr preferRelativeResize="0"/>
          <p:nvPr/>
        </p:nvPicPr>
        <p:blipFill rotWithShape="1">
          <a:blip r:embed="rId3">
            <a:alphaModFix/>
          </a:blip>
          <a:srcRect l="6917" t="19092" b="17058"/>
          <a:stretch/>
        </p:blipFill>
        <p:spPr>
          <a:xfrm>
            <a:off x="2430049" y="538619"/>
            <a:ext cx="6651321" cy="40459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338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02;p3"/>
          <p:cNvGrpSpPr/>
          <p:nvPr/>
        </p:nvGrpSpPr>
        <p:grpSpPr>
          <a:xfrm>
            <a:off x="4428378" y="1899158"/>
            <a:ext cx="3395720" cy="2150206"/>
            <a:chOff x="3703077" y="921142"/>
            <a:chExt cx="4611891" cy="2736950"/>
          </a:xfrm>
        </p:grpSpPr>
        <p:grpSp>
          <p:nvGrpSpPr>
            <p:cNvPr id="5" name="Google Shape;103;p3"/>
            <p:cNvGrpSpPr/>
            <p:nvPr/>
          </p:nvGrpSpPr>
          <p:grpSpPr>
            <a:xfrm>
              <a:off x="3703077" y="1216359"/>
              <a:ext cx="4611891" cy="2441732"/>
              <a:chOff x="3679464" y="1244657"/>
              <a:chExt cx="4611891" cy="2441732"/>
            </a:xfrm>
          </p:grpSpPr>
          <p:pic>
            <p:nvPicPr>
              <p:cNvPr id="7" name="Google Shape;104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-1801207">
                <a:off x="5635205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Google Shape;105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" name="Google Shape;106;p3"/>
            <p:cNvPicPr preferRelativeResize="0"/>
            <p:nvPr/>
          </p:nvPicPr>
          <p:blipFill rotWithShape="1">
            <a:blip r:embed="rId4">
              <a:alphaModFix/>
            </a:blip>
            <a:srcRect b="28746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107;p3"/>
          <p:cNvSpPr txBox="1"/>
          <p:nvPr/>
        </p:nvSpPr>
        <p:spPr>
          <a:xfrm>
            <a:off x="3946991" y="3470690"/>
            <a:ext cx="455987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 SẺ</a:t>
            </a:r>
            <a:endParaRPr sz="54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108;p3"/>
          <p:cNvSpPr/>
          <p:nvPr/>
        </p:nvSpPr>
        <p:spPr>
          <a:xfrm>
            <a:off x="4279959" y="1115878"/>
            <a:ext cx="3810156" cy="3735091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822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1022</TotalTime>
  <Words>1224</Words>
  <Application>Microsoft Office PowerPoint</Application>
  <PresentationFormat>Custom</PresentationFormat>
  <Paragraphs>240</Paragraphs>
  <Slides>32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 - HP</cp:lastModifiedBy>
  <cp:revision>106</cp:revision>
  <dcterms:created xsi:type="dcterms:W3CDTF">2018-03-07T03:31:56Z</dcterms:created>
  <dcterms:modified xsi:type="dcterms:W3CDTF">2022-10-03T03:41:08Z</dcterms:modified>
</cp:coreProperties>
</file>