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  <p:sldMasterId id="2147483672" r:id="rId3"/>
  </p:sldMasterIdLst>
  <p:notesMasterIdLst>
    <p:notesMasterId r:id="rId24"/>
  </p:notesMasterIdLst>
  <p:sldIdLst>
    <p:sldId id="256" r:id="rId4"/>
    <p:sldId id="257" r:id="rId5"/>
    <p:sldId id="258" r:id="rId6"/>
    <p:sldId id="259" r:id="rId7"/>
    <p:sldId id="270" r:id="rId8"/>
    <p:sldId id="260" r:id="rId9"/>
    <p:sldId id="271" r:id="rId10"/>
    <p:sldId id="272" r:id="rId11"/>
    <p:sldId id="261" r:id="rId12"/>
    <p:sldId id="266" r:id="rId13"/>
    <p:sldId id="273" r:id="rId14"/>
    <p:sldId id="274" r:id="rId15"/>
    <p:sldId id="275" r:id="rId16"/>
    <p:sldId id="268" r:id="rId17"/>
    <p:sldId id="276" r:id="rId18"/>
    <p:sldId id="277" r:id="rId19"/>
    <p:sldId id="285" r:id="rId20"/>
    <p:sldId id="316" r:id="rId21"/>
    <p:sldId id="267" r:id="rId22"/>
    <p:sldId id="317" r:id="rId2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296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741" autoAdjust="0"/>
  </p:normalViewPr>
  <p:slideViewPr>
    <p:cSldViewPr snapToGrid="0">
      <p:cViewPr varScale="1">
        <p:scale>
          <a:sx n="76" d="100"/>
          <a:sy n="76" d="100"/>
        </p:scale>
        <p:origin x="306" y="96"/>
      </p:cViewPr>
      <p:guideLst>
        <p:guide orient="horz" pos="129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b="1"/>
              <a:t>Hướng dẫn chơi:</a:t>
            </a:r>
          </a:p>
          <a:p>
            <a:pPr marL="457200" indent="-298450"/>
            <a:r>
              <a:rPr lang="en-US" b="0"/>
              <a:t>Click vào củ cà rốt để mở câu hỏi</a:t>
            </a:r>
          </a:p>
          <a:p>
            <a:pPr marL="457200" indent="-298450"/>
            <a:r>
              <a:rPr lang="en-US" b="0"/>
              <a:t>Click vào con thỏ để quay trở về trang chính</a:t>
            </a:r>
          </a:p>
          <a:p>
            <a:pPr marL="457200" indent="-298450"/>
            <a:r>
              <a:rPr lang="en-US" b="0"/>
              <a:t>Click </a:t>
            </a:r>
            <a:r>
              <a:rPr lang="en-US" b="1"/>
              <a:t>phần tiếp theo </a:t>
            </a:r>
            <a:r>
              <a:rPr lang="en-US" b="0"/>
              <a:t>để sang phần tiếp theo</a:t>
            </a:r>
          </a:p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7358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="0"/>
              <a:t>Click vào con thỏ để quay trở về trang chính</a:t>
            </a:r>
          </a:p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21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="0"/>
              <a:t>Click vào con thỏ để quay trở về trang chính</a:t>
            </a:r>
          </a:p>
          <a:p>
            <a:pPr marL="158750" indent="0">
              <a:buNone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676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="0"/>
              <a:t>Click vào con thỏ để quay trở về trang chính</a:t>
            </a:r>
          </a:p>
          <a:p>
            <a:pPr marL="158750" indent="0">
              <a:buNone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496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="0"/>
              <a:t>Click vào con thỏ để quay trở về trang chính</a:t>
            </a:r>
          </a:p>
          <a:p>
            <a:pPr marL="158750" indent="0">
              <a:buNone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678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28965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3101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170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0861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7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16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83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7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25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2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1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05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26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76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1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57137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58300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56244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21035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87841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3719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1432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56771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5265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57099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213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89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73021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19.png"/><Relationship Id="rId18" Type="http://schemas.openxmlformats.org/officeDocument/2006/relationships/image" Target="../media/image22.png"/><Relationship Id="rId3" Type="http://schemas.openxmlformats.org/officeDocument/2006/relationships/slideLayout" Target="../slideLayouts/slideLayout12.xml"/><Relationship Id="rId7" Type="http://schemas.openxmlformats.org/officeDocument/2006/relationships/slide" Target="slide13.xml"/><Relationship Id="rId12" Type="http://schemas.openxmlformats.org/officeDocument/2006/relationships/image" Target="../media/image18.png"/><Relationship Id="rId17" Type="http://schemas.openxmlformats.org/officeDocument/2006/relationships/image" Target="../media/image10.png"/><Relationship Id="rId2" Type="http://schemas.openxmlformats.org/officeDocument/2006/relationships/audio" Target="../media/media1.mp3"/><Relationship Id="rId16" Type="http://schemas.openxmlformats.org/officeDocument/2006/relationships/slide" Target="slide15.xml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slide" Target="slide12.xml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13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19.png"/><Relationship Id="rId7" Type="http://schemas.openxmlformats.org/officeDocument/2006/relationships/image" Target="../media/image26.sv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11" Type="http://schemas.openxmlformats.org/officeDocument/2006/relationships/image" Target="../media/image28.png"/><Relationship Id="rId5" Type="http://schemas.openxmlformats.org/officeDocument/2006/relationships/image" Target="../media/image24.svg"/><Relationship Id="rId10" Type="http://schemas.openxmlformats.org/officeDocument/2006/relationships/image" Target="../media/image10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19.png"/><Relationship Id="rId7" Type="http://schemas.openxmlformats.org/officeDocument/2006/relationships/image" Target="../media/image26.sv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11" Type="http://schemas.openxmlformats.org/officeDocument/2006/relationships/image" Target="../media/image28.png"/><Relationship Id="rId5" Type="http://schemas.openxmlformats.org/officeDocument/2006/relationships/image" Target="../media/image24.svg"/><Relationship Id="rId10" Type="http://schemas.openxmlformats.org/officeDocument/2006/relationships/image" Target="../media/image10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19.png"/><Relationship Id="rId7" Type="http://schemas.openxmlformats.org/officeDocument/2006/relationships/image" Target="../media/image26.sv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11" Type="http://schemas.openxmlformats.org/officeDocument/2006/relationships/image" Target="../media/image28.png"/><Relationship Id="rId5" Type="http://schemas.openxmlformats.org/officeDocument/2006/relationships/image" Target="../media/image24.svg"/><Relationship Id="rId10" Type="http://schemas.openxmlformats.org/officeDocument/2006/relationships/image" Target="../media/image10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19.png"/><Relationship Id="rId7" Type="http://schemas.openxmlformats.org/officeDocument/2006/relationships/image" Target="../media/image26.sv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24.svg"/><Relationship Id="rId10" Type="http://schemas.openxmlformats.org/officeDocument/2006/relationships/image" Target="../media/image10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5.jp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6.png"/><Relationship Id="rId5" Type="http://schemas.openxmlformats.org/officeDocument/2006/relationships/image" Target="../media/image290.png"/><Relationship Id="rId10" Type="http://schemas.openxmlformats.org/officeDocument/2006/relationships/image" Target="../media/image35.png"/><Relationship Id="rId4" Type="http://schemas.openxmlformats.org/officeDocument/2006/relationships/hyperlink" Target="https://hoc10.vn/doc-sach/toan-3-tap-1/1/132/34/" TargetMode="External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hyperlink" Target="https://hoc10.vn/doc-sach/toan-3-tap-1/1/132/34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1.png"/><Relationship Id="rId5" Type="http://schemas.openxmlformats.org/officeDocument/2006/relationships/hyperlink" Target="https://www.facebook.com/groups/hoc10donghanhcunggiaovientieuhoc" TargetMode="Externa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hyperlink" Target="https://hoc10.vn/doc-sach/toan-3-tap-1/1/132/34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oc10.vn/doc-sach/toan-3-tap-1/1/132/34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oc10.vn/doc-sach/toan-3-tap-1/1/132/34/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oc10.vn/doc-sach/toan-3-tap-1/1/132/34/" TargetMode="External"/><Relationship Id="rId4" Type="http://schemas.openxmlformats.org/officeDocument/2006/relationships/image" Target="../media/image8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hyperlink" Target="https://hoc10.vn/doc-sach/toan-3-tap-1/1/132/34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TOÁN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603076" y="5891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-514314" y="2044875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SzPts val="990"/>
              <a:buFont typeface="Arial"/>
              <a:buNone/>
            </a:pPr>
            <a:r>
              <a:rPr lang="en-US" sz="6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6000" b="1" dirty="0">
                <a:solidFill>
                  <a:srgbClr val="002060"/>
                </a:solidFill>
                <a:latin typeface="UTM Avo" panose="02040603050506020204" pitchFamily="18" charset="0"/>
              </a:rPr>
              <a:t> 5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15: </a:t>
            </a:r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</a:rPr>
              <a:t>Gam</a:t>
            </a:r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1.png">
            <a:extLst>
              <a:ext uri="{FF2B5EF4-FFF2-40B4-BE49-F238E27FC236}">
                <a16:creationId xmlns:a16="http://schemas.microsoft.com/office/drawing/2014/main" id="{778EA8F4-7FF7-0123-F479-1AA964A7C9C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48400"/>
            <a:ext cx="12192000" cy="609600"/>
          </a:xfrm>
          <a:prstGeom prst="rect">
            <a:avLst/>
          </a:prstGeom>
        </p:spPr>
      </p:pic>
      <p:pic>
        <p:nvPicPr>
          <p:cNvPr id="4" name="Picture 3" descr="6131d3148657a26e1bfe386e7ba658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090667" y="2743200"/>
            <a:ext cx="3176267" cy="4495800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-4495800" y="0"/>
            <a:ext cx="3733800" cy="23622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Chào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Các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mình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thỏ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con,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Hôm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nay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các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giúp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mình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lấy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những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củ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rốt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nhé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^^</a:t>
            </a:r>
          </a:p>
        </p:txBody>
      </p:sp>
      <p:pic>
        <p:nvPicPr>
          <p:cNvPr id="7" name="Picture 6" descr="4a28406e86abb27c8f54aaa4fce82474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420600" y="4733540"/>
            <a:ext cx="2286005" cy="2124460"/>
          </a:xfrm>
          <a:prstGeom prst="rect">
            <a:avLst/>
          </a:prstGeom>
        </p:spPr>
      </p:pic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13030199" y="5105401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2133600"/>
            <a:ext cx="54470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6600">
                  <a:solidFill>
                    <a:srgbClr val="4BACC6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Thỏ</a:t>
            </a: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4BACC6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6600">
                  <a:solidFill>
                    <a:srgbClr val="4BACC6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kiếm</a:t>
            </a: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4BACC6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6600">
                  <a:solidFill>
                    <a:srgbClr val="4BACC6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ăn</a:t>
            </a:r>
            <a:endParaRPr kumimoji="0" lang="en-US" sz="5400" b="1" i="0" u="none" strike="noStrike" kern="1200" cap="none" spc="0" normalizeH="0" baseline="0" noProof="0" dirty="0">
              <a:ln w="6600">
                <a:solidFill>
                  <a:srgbClr val="4BACC6">
                    <a:lumMod val="20000"/>
                    <a:lumOff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B4DA8F-302F-8CA4-4174-EC71673F2C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607039" cy="676894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0.7235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72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2.22222E-6 L 0.73751 -0.005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75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25 1.11111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25 4.8148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d81bbb18139c6b7a3c3be45a0b5eaa8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2800" y="5257800"/>
            <a:ext cx="1295400" cy="1295400"/>
          </a:xfrm>
          <a:prstGeom prst="rect">
            <a:avLst/>
          </a:prstGeom>
        </p:spPr>
      </p:pic>
      <p:pic>
        <p:nvPicPr>
          <p:cNvPr id="8" name="Picture 7" descr="bd81bbb18139c6b7a3c3be45a0b5eaa8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5334000"/>
            <a:ext cx="1295400" cy="1295400"/>
          </a:xfrm>
          <a:prstGeom prst="rect">
            <a:avLst/>
          </a:prstGeom>
        </p:spPr>
      </p:pic>
      <p:pic>
        <p:nvPicPr>
          <p:cNvPr id="9" name="Picture 8" descr="bd81bbb18139c6b7a3c3be45a0b5eaa8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62600" y="5334000"/>
            <a:ext cx="1295400" cy="1295400"/>
          </a:xfrm>
          <a:prstGeom prst="rect">
            <a:avLst/>
          </a:prstGeom>
        </p:spPr>
      </p:pic>
      <p:pic>
        <p:nvPicPr>
          <p:cNvPr id="5" name="Picture 4" descr="2ddded3c47508e0775bea75a5562510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24000" y="6324600"/>
            <a:ext cx="9144000" cy="533400"/>
          </a:xfrm>
          <a:prstGeom prst="rect">
            <a:avLst/>
          </a:prstGeom>
        </p:spPr>
      </p:pic>
      <p:pic>
        <p:nvPicPr>
          <p:cNvPr id="16" name="Picture 15" descr="sun-309027_128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24000" y="0"/>
            <a:ext cx="1524000" cy="1524000"/>
          </a:xfrm>
          <a:prstGeom prst="rect">
            <a:avLst/>
          </a:prstGeom>
        </p:spPr>
      </p:pic>
      <p:pic>
        <p:nvPicPr>
          <p:cNvPr id="17" name="Picture 16" descr="cloud-303181_128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143000" y="304800"/>
            <a:ext cx="2743200" cy="1066800"/>
          </a:xfrm>
          <a:prstGeom prst="rect">
            <a:avLst/>
          </a:prstGeom>
        </p:spPr>
      </p:pic>
      <p:pic>
        <p:nvPicPr>
          <p:cNvPr id="19" name="Picture 18" descr="cloud-303181_128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943600" y="228600"/>
            <a:ext cx="2819400" cy="1143000"/>
          </a:xfrm>
          <a:prstGeom prst="rect">
            <a:avLst/>
          </a:prstGeom>
        </p:spPr>
      </p:pic>
      <p:pic>
        <p:nvPicPr>
          <p:cNvPr id="15" name="Picture 14" descr="3f7e749c750b79cbde134e7bcf00a140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534400" y="2819400"/>
            <a:ext cx="2743200" cy="4953000"/>
          </a:xfrm>
          <a:prstGeom prst="rect">
            <a:avLst/>
          </a:prstGeom>
        </p:spPr>
      </p:pic>
      <p:pic>
        <p:nvPicPr>
          <p:cNvPr id="22" name="Picture 21" descr="trai tim nay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flipH="1">
            <a:off x="343294" y="1447801"/>
            <a:ext cx="1180707" cy="786597"/>
          </a:xfrm>
          <a:prstGeom prst="rect">
            <a:avLst/>
          </a:prstGeom>
        </p:spPr>
      </p:pic>
      <p:pic>
        <p:nvPicPr>
          <p:cNvPr id="3" name="Tieng-nhai-thuc-an-www_tiengdong_com">
            <a:hlinkClick r:id="" action="ppaction://media"/>
            <a:extLst>
              <a:ext uri="{FF2B5EF4-FFF2-40B4-BE49-F238E27FC236}">
                <a16:creationId xmlns:a16="http://schemas.microsoft.com/office/drawing/2014/main" id="{41CA5A91-9F81-A274-536D-B3EE269748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670050" y="4265613"/>
            <a:ext cx="609600" cy="609600"/>
          </a:xfrm>
          <a:prstGeom prst="rect">
            <a:avLst/>
          </a:prstGeom>
        </p:spPr>
      </p:pic>
      <p:pic>
        <p:nvPicPr>
          <p:cNvPr id="4" name="Tieng-nhai-thuc-an-www_tiengdong_com">
            <a:hlinkClick r:id="" action="ppaction://media"/>
            <a:extLst>
              <a:ext uri="{FF2B5EF4-FFF2-40B4-BE49-F238E27FC236}">
                <a16:creationId xmlns:a16="http://schemas.microsoft.com/office/drawing/2014/main" id="{89CA89C0-B6FF-7274-EE35-287C1B6423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517650" y="4418013"/>
            <a:ext cx="609600" cy="609600"/>
          </a:xfrm>
          <a:prstGeom prst="rect">
            <a:avLst/>
          </a:prstGeom>
        </p:spPr>
      </p:pic>
      <p:pic>
        <p:nvPicPr>
          <p:cNvPr id="6" name="Tieng-nhai-thuc-an-www_tiengdong_com">
            <a:hlinkClick r:id="" action="ppaction://media"/>
            <a:extLst>
              <a:ext uri="{FF2B5EF4-FFF2-40B4-BE49-F238E27FC236}">
                <a16:creationId xmlns:a16="http://schemas.microsoft.com/office/drawing/2014/main" id="{D4F36643-5BD8-2293-B9E9-419370E38B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365250" y="4570413"/>
            <a:ext cx="609600" cy="609600"/>
          </a:xfrm>
          <a:prstGeom prst="rect">
            <a:avLst/>
          </a:prstGeom>
        </p:spPr>
      </p:pic>
      <p:pic>
        <p:nvPicPr>
          <p:cNvPr id="13" name="Tieng-nhai-thuc-an-www_tiengdong_com">
            <a:hlinkClick r:id="" action="ppaction://media"/>
            <a:extLst>
              <a:ext uri="{FF2B5EF4-FFF2-40B4-BE49-F238E27FC236}">
                <a16:creationId xmlns:a16="http://schemas.microsoft.com/office/drawing/2014/main" id="{2EE1622E-3B06-D68F-50D7-1D8BAD4FE9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212850" y="4722813"/>
            <a:ext cx="609600" cy="609600"/>
          </a:xfrm>
          <a:prstGeom prst="rect">
            <a:avLst/>
          </a:prstGeom>
        </p:spPr>
      </p:pic>
      <p:pic>
        <p:nvPicPr>
          <p:cNvPr id="14" name="Tieng-nhai-thuc-an-www_tiengdong_com">
            <a:hlinkClick r:id="" action="ppaction://media"/>
            <a:extLst>
              <a:ext uri="{FF2B5EF4-FFF2-40B4-BE49-F238E27FC236}">
                <a16:creationId xmlns:a16="http://schemas.microsoft.com/office/drawing/2014/main" id="{98A91529-1108-E840-7521-38B7DF9C85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219200" y="5562600"/>
            <a:ext cx="609600" cy="6096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0CE4F2C-B7B5-71C6-9F58-50B30CC10FB1}"/>
              </a:ext>
            </a:extLst>
          </p:cNvPr>
          <p:cNvSpPr/>
          <p:nvPr/>
        </p:nvSpPr>
        <p:spPr>
          <a:xfrm>
            <a:off x="304800" y="2590800"/>
            <a:ext cx="54470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6600">
                  <a:solidFill>
                    <a:srgbClr val="4BACC6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Thỏ</a:t>
            </a: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4BACC6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6600">
                  <a:solidFill>
                    <a:srgbClr val="4BACC6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kiếm</a:t>
            </a: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4BACC6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6600">
                  <a:solidFill>
                    <a:srgbClr val="4BACC6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ăn</a:t>
            </a:r>
            <a:endParaRPr kumimoji="0" lang="en-US" sz="5400" b="1" i="0" u="none" strike="noStrike" kern="1200" cap="none" spc="0" normalizeH="0" baseline="0" noProof="0" dirty="0">
              <a:ln w="6600">
                <a:solidFill>
                  <a:srgbClr val="4BACC6">
                    <a:lumMod val="20000"/>
                    <a:lumOff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1" name="Picture 10" descr="bd81bbb18139c6b7a3c3be45a0b5eaa8.png">
            <a:hlinkClick r:id="rId16" action="ppaction://hlinksldjump"/>
            <a:extLst>
              <a:ext uri="{FF2B5EF4-FFF2-40B4-BE49-F238E27FC236}">
                <a16:creationId xmlns:a16="http://schemas.microsoft.com/office/drawing/2014/main" id="{3B4D7104-79D0-83A1-9B8C-A34D42AC73A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05600" y="5334000"/>
            <a:ext cx="1295400" cy="1295400"/>
          </a:xfrm>
          <a:prstGeom prst="rect">
            <a:avLst/>
          </a:prstGeom>
        </p:spPr>
      </p:pic>
      <p:pic>
        <p:nvPicPr>
          <p:cNvPr id="12" name="Picture 11" descr="1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-76200" y="6248400"/>
            <a:ext cx="12268200" cy="609600"/>
          </a:xfrm>
          <a:prstGeom prst="rect">
            <a:avLst/>
          </a:prstGeom>
        </p:spPr>
      </p:pic>
      <p:pic>
        <p:nvPicPr>
          <p:cNvPr id="20" name="Picture 19" descr="6131d3148657a26e1bfe386e7ba65811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143000" y="4572000"/>
            <a:ext cx="1524000" cy="2422167"/>
          </a:xfrm>
          <a:prstGeom prst="rect">
            <a:avLst/>
          </a:prstGeom>
        </p:spPr>
      </p:pic>
      <p:sp>
        <p:nvSpPr>
          <p:cNvPr id="10" name="Arrow: Right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B38F344-77C9-8170-6855-06315A4870CC}"/>
              </a:ext>
            </a:extLst>
          </p:cNvPr>
          <p:cNvSpPr/>
          <p:nvPr/>
        </p:nvSpPr>
        <p:spPr>
          <a:xfrm>
            <a:off x="10262938" y="169195"/>
            <a:ext cx="1701664" cy="6858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UTM Avo" panose="02040603050506020204" pitchFamily="18" charset="0"/>
              </a:rPr>
              <a:t>Phần tiếp theo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AFC47CC-5018-CC07-B3A0-96C7699AD4F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0"/>
            <a:ext cx="607039" cy="676894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3 -0.00116 L 0.16667 -0.0011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1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00116 L 0.25833 2.96296E-6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1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833 2.96296E-6 L 0.34375 0.00115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1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375 0.00115 L 0.45 0.00115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816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660"/>
                            </p:stCondLst>
                            <p:childTnLst>
                              <p:par>
                                <p:cTn id="55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3f7e749c750b79cbde134e7bcf00a140.png">
            <a:extLst>
              <a:ext uri="{FF2B5EF4-FFF2-40B4-BE49-F238E27FC236}">
                <a16:creationId xmlns:a16="http://schemas.microsoft.com/office/drawing/2014/main" id="{EC52F0ED-4BE8-77AE-849B-BB61C09D84D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914400" y="1830294"/>
            <a:ext cx="6248400" cy="67056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E9692DF8-7D16-64DD-5C59-8BB9E05EF0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76088">
            <a:off x="1971764" y="-40824"/>
            <a:ext cx="8259772" cy="45523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DEB3DCA-A78F-FBD5-4B86-542D73818B4E}"/>
              </a:ext>
            </a:extLst>
          </p:cNvPr>
          <p:cNvSpPr txBox="1"/>
          <p:nvPr/>
        </p:nvSpPr>
        <p:spPr>
          <a:xfrm>
            <a:off x="6858000" y="685800"/>
            <a:ext cx="2819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Mỗi túi sau cân nặng bao nhiêu gam?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00B4693-0D74-5D37-0AF3-0769A8281A95}"/>
              </a:ext>
            </a:extLst>
          </p:cNvPr>
          <p:cNvGrpSpPr/>
          <p:nvPr/>
        </p:nvGrpSpPr>
        <p:grpSpPr>
          <a:xfrm>
            <a:off x="3962400" y="3505200"/>
            <a:ext cx="4038600" cy="2286000"/>
            <a:chOff x="2868668" y="2642891"/>
            <a:chExt cx="2825107" cy="1699015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843FCDD2-1845-BD97-F8F7-68FD73E017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868668" y="2642891"/>
              <a:ext cx="2825107" cy="169901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7AE47A6-D70A-807C-4A15-303BC4D86C12}"/>
                </a:ext>
              </a:extLst>
            </p:cNvPr>
            <p:cNvSpPr txBox="1"/>
            <p:nvPr/>
          </p:nvSpPr>
          <p:spPr>
            <a:xfrm>
              <a:off x="3455011" y="2982694"/>
              <a:ext cx="1918941" cy="800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Túi tỏi cân nặng 130 g.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7" name="Picture 16" descr="6131d3148657a26e1bfe386e7ba65811.png">
            <a:hlinkClick r:id="rId8" action="ppaction://hlinksldjump"/>
            <a:extLst>
              <a:ext uri="{FF2B5EF4-FFF2-40B4-BE49-F238E27FC236}">
                <a16:creationId xmlns:a16="http://schemas.microsoft.com/office/drawing/2014/main" id="{0FD02E19-0F91-6C96-D091-10D91752AD69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220200" y="3124200"/>
            <a:ext cx="2590800" cy="4117788"/>
          </a:xfrm>
          <a:prstGeom prst="rect">
            <a:avLst/>
          </a:prstGeom>
        </p:spPr>
      </p:pic>
      <p:pic>
        <p:nvPicPr>
          <p:cNvPr id="18" name="Picture 17" descr="1.png">
            <a:extLst>
              <a:ext uri="{FF2B5EF4-FFF2-40B4-BE49-F238E27FC236}">
                <a16:creationId xmlns:a16="http://schemas.microsoft.com/office/drawing/2014/main" id="{04CC838B-22C2-80E4-34DE-FA439848C770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6248400"/>
            <a:ext cx="121920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006752-5D84-D8B7-4271-91F947C1C09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1" t="21095" r="49062" b="32336"/>
          <a:stretch/>
        </p:blipFill>
        <p:spPr>
          <a:xfrm>
            <a:off x="2819400" y="685800"/>
            <a:ext cx="3952641" cy="19812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AC05F5C-B2C5-FF20-1C5E-CF75E38D4B8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607039" cy="676894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f7e749c750b79cbde134e7bcf00a140.png">
            <a:extLst>
              <a:ext uri="{FF2B5EF4-FFF2-40B4-BE49-F238E27FC236}">
                <a16:creationId xmlns:a16="http://schemas.microsoft.com/office/drawing/2014/main" id="{223E3500-C5A1-739E-0320-40232F40EDF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914400" y="1830294"/>
            <a:ext cx="6248400" cy="67056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E51C6D4-D690-9DC0-4385-120C3FB70F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76088">
            <a:off x="3794749" y="-100213"/>
            <a:ext cx="6434851" cy="45523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81468D-EF16-B83E-86DD-3033F4B2502B}"/>
              </a:ext>
            </a:extLst>
          </p:cNvPr>
          <p:cNvSpPr txBox="1"/>
          <p:nvPr/>
        </p:nvSpPr>
        <p:spPr>
          <a:xfrm>
            <a:off x="6248400" y="685800"/>
            <a:ext cx="335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Mỗi túi sau cân nặng bao nhiêu gam?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2F0D9F3-E49B-FA8C-47BC-0E5BC966DD22}"/>
              </a:ext>
            </a:extLst>
          </p:cNvPr>
          <p:cNvGrpSpPr/>
          <p:nvPr/>
        </p:nvGrpSpPr>
        <p:grpSpPr>
          <a:xfrm>
            <a:off x="3962400" y="3505200"/>
            <a:ext cx="4038600" cy="2286000"/>
            <a:chOff x="2868668" y="2642891"/>
            <a:chExt cx="2825107" cy="1699015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F3929D80-21C3-71C7-3481-93198676C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868668" y="2642891"/>
              <a:ext cx="2825107" cy="169901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8ECBFBF-D3F6-E301-B1A7-6F605F59D4A3}"/>
                </a:ext>
              </a:extLst>
            </p:cNvPr>
            <p:cNvSpPr txBox="1"/>
            <p:nvPr/>
          </p:nvSpPr>
          <p:spPr>
            <a:xfrm>
              <a:off x="3455011" y="2869426"/>
              <a:ext cx="2025548" cy="1166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Túi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chanh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cân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nặng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450 g.</a:t>
              </a:r>
            </a:p>
          </p:txBody>
        </p:sp>
      </p:grpSp>
      <p:pic>
        <p:nvPicPr>
          <p:cNvPr id="10" name="Picture 9" descr="6131d3148657a26e1bfe386e7ba65811.png">
            <a:hlinkClick r:id="rId8" action="ppaction://hlinksldjump"/>
            <a:extLst>
              <a:ext uri="{FF2B5EF4-FFF2-40B4-BE49-F238E27FC236}">
                <a16:creationId xmlns:a16="http://schemas.microsoft.com/office/drawing/2014/main" id="{EB0B6898-440D-9C8D-7B84-2F1995DEA70B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220200" y="3124200"/>
            <a:ext cx="2590800" cy="4117788"/>
          </a:xfrm>
          <a:prstGeom prst="rect">
            <a:avLst/>
          </a:prstGeom>
        </p:spPr>
      </p:pic>
      <p:pic>
        <p:nvPicPr>
          <p:cNvPr id="11" name="Picture 10" descr="1.png">
            <a:extLst>
              <a:ext uri="{FF2B5EF4-FFF2-40B4-BE49-F238E27FC236}">
                <a16:creationId xmlns:a16="http://schemas.microsoft.com/office/drawing/2014/main" id="{8A69E01E-68CC-85AD-5DEA-F6974B74F2AD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6248400"/>
            <a:ext cx="12192000" cy="609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6D68795-D2E4-C3FE-11AB-F2F982A0CC3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1" t="26468" r="32692" b="20694"/>
          <a:stretch/>
        </p:blipFill>
        <p:spPr>
          <a:xfrm>
            <a:off x="4648200" y="381000"/>
            <a:ext cx="1346199" cy="25081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4D7A33-5997-4359-DD8F-425F0A19E67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607039" cy="676894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3f7e749c750b79cbde134e7bcf00a140.png">
            <a:extLst>
              <a:ext uri="{FF2B5EF4-FFF2-40B4-BE49-F238E27FC236}">
                <a16:creationId xmlns:a16="http://schemas.microsoft.com/office/drawing/2014/main" id="{BA2FB40C-08D8-5575-F0BD-CD01F8B2EF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914400" y="1830294"/>
            <a:ext cx="6248400" cy="67056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DE2BB65E-8B5E-E189-C84D-E4E5B6B102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76088">
            <a:off x="3187089" y="-80417"/>
            <a:ext cx="7043158" cy="4552387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B6A518EF-07C2-5818-303A-E00E3D0FD8D7}"/>
              </a:ext>
            </a:extLst>
          </p:cNvPr>
          <p:cNvGrpSpPr/>
          <p:nvPr/>
        </p:nvGrpSpPr>
        <p:grpSpPr>
          <a:xfrm>
            <a:off x="3962400" y="3505199"/>
            <a:ext cx="5029200" cy="2286000"/>
            <a:chOff x="2868668" y="2642891"/>
            <a:chExt cx="2825107" cy="1699015"/>
          </a:xfrm>
        </p:grpSpPr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3D11AF55-BFD5-F3B1-8903-D68BEA684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868668" y="2642891"/>
              <a:ext cx="2825107" cy="1699015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8CF248E-3A57-64C0-D67C-64BF19929908}"/>
                </a:ext>
              </a:extLst>
            </p:cNvPr>
            <p:cNvSpPr txBox="1"/>
            <p:nvPr/>
          </p:nvSpPr>
          <p:spPr>
            <a:xfrm>
              <a:off x="3510738" y="3039329"/>
              <a:ext cx="1926209" cy="800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Túi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cà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chua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cân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nặng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820 g.</a:t>
              </a:r>
            </a:p>
          </p:txBody>
        </p:sp>
      </p:grpSp>
      <p:pic>
        <p:nvPicPr>
          <p:cNvPr id="26" name="Picture 25" descr="6131d3148657a26e1bfe386e7ba65811.png">
            <a:hlinkClick r:id="rId8" action="ppaction://hlinksldjump"/>
            <a:extLst>
              <a:ext uri="{FF2B5EF4-FFF2-40B4-BE49-F238E27FC236}">
                <a16:creationId xmlns:a16="http://schemas.microsoft.com/office/drawing/2014/main" id="{1500D1EB-D1D4-96FB-A27E-F7862952E02B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220200" y="3124200"/>
            <a:ext cx="2590800" cy="4117788"/>
          </a:xfrm>
          <a:prstGeom prst="rect">
            <a:avLst/>
          </a:prstGeom>
        </p:spPr>
      </p:pic>
      <p:pic>
        <p:nvPicPr>
          <p:cNvPr id="27" name="Picture 26" descr="1.png">
            <a:extLst>
              <a:ext uri="{FF2B5EF4-FFF2-40B4-BE49-F238E27FC236}">
                <a16:creationId xmlns:a16="http://schemas.microsoft.com/office/drawing/2014/main" id="{691E7C2D-67F9-BAD9-E755-DD288B1BA491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6248400"/>
            <a:ext cx="12192000" cy="609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78DDD08-BA5B-7A69-C821-25563AA7D29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81" t="24328" r="5480" b="22834"/>
          <a:stretch/>
        </p:blipFill>
        <p:spPr>
          <a:xfrm>
            <a:off x="4191000" y="457200"/>
            <a:ext cx="2209799" cy="250818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B30EE4E-D902-2DF5-9215-8D4432DBE6C7}"/>
              </a:ext>
            </a:extLst>
          </p:cNvPr>
          <p:cNvSpPr txBox="1"/>
          <p:nvPr/>
        </p:nvSpPr>
        <p:spPr>
          <a:xfrm>
            <a:off x="6553200" y="685800"/>
            <a:ext cx="304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Mỗi túi sau cân nặng bao nhiêu gam?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1633D2-4AC1-3B4B-0EBA-1554C227285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607039" cy="67689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7812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3f7e749c750b79cbde134e7bcf00a140.png">
            <a:extLst>
              <a:ext uri="{FF2B5EF4-FFF2-40B4-BE49-F238E27FC236}">
                <a16:creationId xmlns:a16="http://schemas.microsoft.com/office/drawing/2014/main" id="{BA2FB40C-08D8-5575-F0BD-CD01F8B2EF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914400" y="1830294"/>
            <a:ext cx="6248400" cy="67056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DE2BB65E-8B5E-E189-C84D-E4E5B6B102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76088">
            <a:off x="1151090" y="-14088"/>
            <a:ext cx="9081317" cy="4552387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B6A518EF-07C2-5818-303A-E00E3D0FD8D7}"/>
              </a:ext>
            </a:extLst>
          </p:cNvPr>
          <p:cNvGrpSpPr/>
          <p:nvPr/>
        </p:nvGrpSpPr>
        <p:grpSpPr>
          <a:xfrm>
            <a:off x="3962400" y="3505200"/>
            <a:ext cx="5029200" cy="2286000"/>
            <a:chOff x="2868668" y="2642892"/>
            <a:chExt cx="2825107" cy="1699015"/>
          </a:xfrm>
        </p:grpSpPr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3D11AF55-BFD5-F3B1-8903-D68BEA684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868668" y="2642892"/>
              <a:ext cx="2825107" cy="1699015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8CF248E-3A57-64C0-D67C-64BF19929908}"/>
                </a:ext>
              </a:extLst>
            </p:cNvPr>
            <p:cNvSpPr txBox="1"/>
            <p:nvPr/>
          </p:nvSpPr>
          <p:spPr>
            <a:xfrm>
              <a:off x="3510738" y="2982695"/>
              <a:ext cx="1883405" cy="800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Túi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cà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chua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cân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nặng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nhất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.</a:t>
              </a:r>
            </a:p>
          </p:txBody>
        </p:sp>
      </p:grpSp>
      <p:pic>
        <p:nvPicPr>
          <p:cNvPr id="26" name="Picture 25" descr="6131d3148657a26e1bfe386e7ba65811.png">
            <a:hlinkClick r:id="rId8" action="ppaction://hlinksldjump"/>
            <a:extLst>
              <a:ext uri="{FF2B5EF4-FFF2-40B4-BE49-F238E27FC236}">
                <a16:creationId xmlns:a16="http://schemas.microsoft.com/office/drawing/2014/main" id="{1500D1EB-D1D4-96FB-A27E-F7862952E02B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220200" y="3124200"/>
            <a:ext cx="2590800" cy="4117788"/>
          </a:xfrm>
          <a:prstGeom prst="rect">
            <a:avLst/>
          </a:prstGeom>
        </p:spPr>
      </p:pic>
      <p:pic>
        <p:nvPicPr>
          <p:cNvPr id="27" name="Picture 26" descr="1.png">
            <a:extLst>
              <a:ext uri="{FF2B5EF4-FFF2-40B4-BE49-F238E27FC236}">
                <a16:creationId xmlns:a16="http://schemas.microsoft.com/office/drawing/2014/main" id="{691E7C2D-67F9-BAD9-E755-DD288B1BA491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6248400"/>
            <a:ext cx="12192000" cy="609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58838C8-0D3C-6EA2-08C1-D6E129B2BDC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0" t="21782" r="7605" b="21553"/>
          <a:stretch/>
        </p:blipFill>
        <p:spPr>
          <a:xfrm>
            <a:off x="2667000" y="990600"/>
            <a:ext cx="6172200" cy="191044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B30EE4E-D902-2DF5-9215-8D4432DBE6C7}"/>
              </a:ext>
            </a:extLst>
          </p:cNvPr>
          <p:cNvSpPr txBox="1"/>
          <p:nvPr/>
        </p:nvSpPr>
        <p:spPr>
          <a:xfrm>
            <a:off x="3200400" y="4572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nặng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0103C8-7342-20C7-E991-229DFD405F4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607039" cy="67689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62925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hlinkClick r:id="rId4"/>
            <a:extLst>
              <a:ext uri="{FF2B5EF4-FFF2-40B4-BE49-F238E27FC236}">
                <a16:creationId xmlns:a16="http://schemas.microsoft.com/office/drawing/2014/main" id="{C9A5D7FF-7BF3-6385-1CDB-484BA7FA54CB}"/>
              </a:ext>
            </a:extLst>
          </p:cNvPr>
          <p:cNvSpPr/>
          <p:nvPr/>
        </p:nvSpPr>
        <p:spPr>
          <a:xfrm>
            <a:off x="637847" y="983685"/>
            <a:ext cx="845513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6" name="Hộp Văn bản 38">
            <a:extLst>
              <a:ext uri="{FF2B5EF4-FFF2-40B4-BE49-F238E27FC236}">
                <a16:creationId xmlns:a16="http://schemas.microsoft.com/office/drawing/2014/main" id="{8A2C9E0B-CB3A-7FBB-E4F2-1C43048C4179}"/>
              </a:ext>
            </a:extLst>
          </p:cNvPr>
          <p:cNvSpPr txBox="1"/>
          <p:nvPr/>
        </p:nvSpPr>
        <p:spPr>
          <a:xfrm>
            <a:off x="626749" y="1534159"/>
            <a:ext cx="1456052" cy="654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UTM Avo" panose="02040603050506020204" pitchFamily="18" charset="0"/>
              </a:rPr>
              <a:t>a) Số?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6">
                <a:extLst>
                  <a:ext uri="{FF2B5EF4-FFF2-40B4-BE49-F238E27FC236}">
                    <a16:creationId xmlns:a16="http://schemas.microsoft.com/office/drawing/2014/main" id="{4EE61705-6DF2-54FE-6A06-9424927532AC}"/>
                  </a:ext>
                </a:extLst>
              </p:cNvPr>
              <p:cNvSpPr txBox="1"/>
              <p:nvPr/>
            </p:nvSpPr>
            <p:spPr>
              <a:xfrm>
                <a:off x="2967284" y="1674494"/>
                <a:ext cx="288579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latin typeface="UTM Avo" panose="02040603050506020204" pitchFamily="18" charset="0"/>
                        </a:rPr>
                        <m:t>1 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UTM Avo" panose="02040603050506020204" pitchFamily="18" charset="0"/>
                        </a:rPr>
                        <m:t>kg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m:t>1 000 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UTM Avo" panose="02040603050506020204" pitchFamily="18" charset="0"/>
                        </a:rPr>
                        <m:t>g</m:t>
                      </m:r>
                    </m:oMath>
                  </m:oMathPara>
                </a14:m>
                <a:endParaRPr lang="en-US" sz="32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" name="Hộp Văn bản 6">
                <a:extLst>
                  <a:ext uri="{FF2B5EF4-FFF2-40B4-BE49-F238E27FC236}">
                    <a16:creationId xmlns:a16="http://schemas.microsoft.com/office/drawing/2014/main" id="{4EE61705-6DF2-54FE-6A06-9424927532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7284" y="1674494"/>
                <a:ext cx="2885790" cy="492443"/>
              </a:xfrm>
              <a:prstGeom prst="rect">
                <a:avLst/>
              </a:prstGeom>
              <a:blipFill>
                <a:blip r:embed="rId5"/>
                <a:stretch>
                  <a:fillRect b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Hình chữ nhật: Góc Tròn 7">
            <a:extLst>
              <a:ext uri="{FF2B5EF4-FFF2-40B4-BE49-F238E27FC236}">
                <a16:creationId xmlns:a16="http://schemas.microsoft.com/office/drawing/2014/main" id="{A3E242B4-7941-75DD-33B0-B79CA289777F}"/>
              </a:ext>
            </a:extLst>
          </p:cNvPr>
          <p:cNvSpPr/>
          <p:nvPr/>
        </p:nvSpPr>
        <p:spPr>
          <a:xfrm>
            <a:off x="4343402" y="1699214"/>
            <a:ext cx="1058332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74">
                <a:extLst>
                  <a:ext uri="{FF2B5EF4-FFF2-40B4-BE49-F238E27FC236}">
                    <a16:creationId xmlns:a16="http://schemas.microsoft.com/office/drawing/2014/main" id="{DBA1AAAA-EE35-F054-75BD-3C7082ABAA22}"/>
                  </a:ext>
                </a:extLst>
              </p:cNvPr>
              <p:cNvSpPr txBox="1"/>
              <p:nvPr/>
            </p:nvSpPr>
            <p:spPr>
              <a:xfrm>
                <a:off x="6984966" y="1668143"/>
                <a:ext cx="338272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latin typeface="UTM Avo" panose="02040603050506020204" pitchFamily="18" charset="0"/>
                        </a:rPr>
                        <m:t>1 000 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UTM Avo" panose="02040603050506020204" pitchFamily="18" charset="0"/>
                        </a:rPr>
                        <m:t>g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  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UTM Avo" panose="02040603050506020204" pitchFamily="18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UTM Avo" panose="02040603050506020204" pitchFamily="18" charset="0"/>
                        </a:rPr>
                        <m:t>kg</m:t>
                      </m:r>
                    </m:oMath>
                  </m:oMathPara>
                </a14:m>
                <a:endParaRPr lang="en-US" sz="32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5" name="Hộp Văn bản 74">
                <a:extLst>
                  <a:ext uri="{FF2B5EF4-FFF2-40B4-BE49-F238E27FC236}">
                    <a16:creationId xmlns:a16="http://schemas.microsoft.com/office/drawing/2014/main" id="{DBA1AAAA-EE35-F054-75BD-3C7082ABAA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4966" y="1668143"/>
                <a:ext cx="3382721" cy="492443"/>
              </a:xfrm>
              <a:prstGeom prst="rect">
                <a:avLst/>
              </a:prstGeom>
              <a:blipFill>
                <a:blip r:embed="rId6"/>
                <a:stretch>
                  <a:fillRect b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Hình chữ nhật: Góc Tròn 75">
            <a:extLst>
              <a:ext uri="{FF2B5EF4-FFF2-40B4-BE49-F238E27FC236}">
                <a16:creationId xmlns:a16="http://schemas.microsoft.com/office/drawing/2014/main" id="{9C660B3D-428B-6B6D-D5E5-601228258D90}"/>
              </a:ext>
            </a:extLst>
          </p:cNvPr>
          <p:cNvSpPr/>
          <p:nvPr/>
        </p:nvSpPr>
        <p:spPr>
          <a:xfrm>
            <a:off x="8929975" y="1684397"/>
            <a:ext cx="844793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0" name="Hộp Văn bản 38">
            <a:extLst>
              <a:ext uri="{FF2B5EF4-FFF2-40B4-BE49-F238E27FC236}">
                <a16:creationId xmlns:a16="http://schemas.microsoft.com/office/drawing/2014/main" id="{15D3906D-BBC5-89AB-6728-C5D9C62CD6E9}"/>
              </a:ext>
            </a:extLst>
          </p:cNvPr>
          <p:cNvSpPr txBox="1"/>
          <p:nvPr/>
        </p:nvSpPr>
        <p:spPr>
          <a:xfrm>
            <a:off x="626748" y="2775818"/>
            <a:ext cx="1692939" cy="654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UTM Avo" panose="02040603050506020204" pitchFamily="18" charset="0"/>
              </a:rPr>
              <a:t>b) </a:t>
            </a:r>
            <a:r>
              <a:rPr lang="en-US" sz="2800" b="1" dirty="0" err="1">
                <a:latin typeface="UTM Avo" panose="02040603050506020204" pitchFamily="18" charset="0"/>
              </a:rPr>
              <a:t>Tính</a:t>
            </a:r>
            <a:r>
              <a:rPr lang="en-US" sz="2800" b="1" dirty="0">
                <a:latin typeface="UTM Avo" panose="020406030505060202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8">
                <a:extLst>
                  <a:ext uri="{FF2B5EF4-FFF2-40B4-BE49-F238E27FC236}">
                    <a16:creationId xmlns:a16="http://schemas.microsoft.com/office/drawing/2014/main" id="{D11EE6C8-DB9B-090E-3362-CE7F922B83AF}"/>
                  </a:ext>
                </a:extLst>
              </p:cNvPr>
              <p:cNvSpPr txBox="1"/>
              <p:nvPr/>
            </p:nvSpPr>
            <p:spPr>
              <a:xfrm>
                <a:off x="701324" y="3724520"/>
                <a:ext cx="316734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latin typeface="UTM Avo" panose="02040603050506020204" pitchFamily="18" charset="0"/>
                        </a:rPr>
                        <m:t>356 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UTM Avo" panose="02040603050506020204" pitchFamily="18" charset="0"/>
                        </a:rPr>
                        <m:t>g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UTM Avo" panose="02040603050506020204" pitchFamily="18" charset="0"/>
                        </a:rPr>
                        <m:t>400 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UTM Avo" panose="02040603050506020204" pitchFamily="18" charset="0"/>
                        </a:rPr>
                        <m:t>g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3" name="Hộp Văn bản 8">
                <a:extLst>
                  <a:ext uri="{FF2B5EF4-FFF2-40B4-BE49-F238E27FC236}">
                    <a16:creationId xmlns:a16="http://schemas.microsoft.com/office/drawing/2014/main" id="{D11EE6C8-DB9B-090E-3362-CE7F922B83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24" y="3724520"/>
                <a:ext cx="3167342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78">
                <a:extLst>
                  <a:ext uri="{FF2B5EF4-FFF2-40B4-BE49-F238E27FC236}">
                    <a16:creationId xmlns:a16="http://schemas.microsoft.com/office/drawing/2014/main" id="{674BA61A-28BB-9D7D-8291-EE4D9C89B6A9}"/>
                  </a:ext>
                </a:extLst>
              </p:cNvPr>
              <p:cNvSpPr txBox="1"/>
              <p:nvPr/>
            </p:nvSpPr>
            <p:spPr>
              <a:xfrm>
                <a:off x="685413" y="4633627"/>
                <a:ext cx="350878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latin typeface="UTM Avo" panose="02040603050506020204" pitchFamily="18" charset="0"/>
                        </a:rPr>
                        <m:t>1 000 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UTM Avo" panose="02040603050506020204" pitchFamily="18" charset="0"/>
                        </a:rPr>
                        <m:t>g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UTM Avo" panose="02040603050506020204" pitchFamily="18" charset="0"/>
                        </a:rPr>
                        <m:t>500 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UTM Avo" panose="02040603050506020204" pitchFamily="18" charset="0"/>
                        </a:rPr>
                        <m:t>g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4" name="Hộp Văn bản 78">
                <a:extLst>
                  <a:ext uri="{FF2B5EF4-FFF2-40B4-BE49-F238E27FC236}">
                    <a16:creationId xmlns:a16="http://schemas.microsoft.com/office/drawing/2014/main" id="{674BA61A-28BB-9D7D-8291-EE4D9C89B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413" y="4633627"/>
                <a:ext cx="3508781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79">
                <a:extLst>
                  <a:ext uri="{FF2B5EF4-FFF2-40B4-BE49-F238E27FC236}">
                    <a16:creationId xmlns:a16="http://schemas.microsoft.com/office/drawing/2014/main" id="{90C83F82-4FF8-E213-A96B-E7913A05D7FE}"/>
                  </a:ext>
                </a:extLst>
              </p:cNvPr>
              <p:cNvSpPr txBox="1"/>
              <p:nvPr/>
            </p:nvSpPr>
            <p:spPr>
              <a:xfrm>
                <a:off x="5976894" y="3681740"/>
                <a:ext cx="185448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latin typeface="UTM Avo" panose="02040603050506020204" pitchFamily="18" charset="0"/>
                        </a:rPr>
                        <m:t>8 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UTM Avo" panose="02040603050506020204" pitchFamily="18" charset="0"/>
                        </a:rPr>
                        <m:t>g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UTM Avo" panose="02040603050506020204" pitchFamily="18" charset="0"/>
                        </a:rPr>
                        <m:t>6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5" name="Hộp Văn bản 79">
                <a:extLst>
                  <a:ext uri="{FF2B5EF4-FFF2-40B4-BE49-F238E27FC236}">
                    <a16:creationId xmlns:a16="http://schemas.microsoft.com/office/drawing/2014/main" id="{90C83F82-4FF8-E213-A96B-E7913A05D7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894" y="3681740"/>
                <a:ext cx="1854482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80">
                <a:extLst>
                  <a:ext uri="{FF2B5EF4-FFF2-40B4-BE49-F238E27FC236}">
                    <a16:creationId xmlns:a16="http://schemas.microsoft.com/office/drawing/2014/main" id="{039091ED-AF0C-C366-383A-C5B69E28621A}"/>
                  </a:ext>
                </a:extLst>
              </p:cNvPr>
              <p:cNvSpPr txBox="1"/>
              <p:nvPr/>
            </p:nvSpPr>
            <p:spPr>
              <a:xfrm>
                <a:off x="5976894" y="4621617"/>
                <a:ext cx="195944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latin typeface="UTM Avo" panose="02040603050506020204" pitchFamily="18" charset="0"/>
                        </a:rPr>
                        <m:t>30 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UTM Avo" panose="02040603050506020204" pitchFamily="18" charset="0"/>
                        </a:rPr>
                        <m:t>g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UTM Avo" panose="02040603050506020204" pitchFamily="18" charset="0"/>
                        </a:rPr>
                        <m:t>5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6" name="Hộp Văn bản 80">
                <a:extLst>
                  <a:ext uri="{FF2B5EF4-FFF2-40B4-BE49-F238E27FC236}">
                    <a16:creationId xmlns:a16="http://schemas.microsoft.com/office/drawing/2014/main" id="{039091ED-AF0C-C366-383A-C5B69E2862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894" y="4621617"/>
                <a:ext cx="1959447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9">
                <a:extLst>
                  <a:ext uri="{FF2B5EF4-FFF2-40B4-BE49-F238E27FC236}">
                    <a16:creationId xmlns:a16="http://schemas.microsoft.com/office/drawing/2014/main" id="{0ED5F345-15E9-D1BF-FA61-D56C99BF3C93}"/>
                  </a:ext>
                </a:extLst>
              </p:cNvPr>
              <p:cNvSpPr txBox="1"/>
              <p:nvPr/>
            </p:nvSpPr>
            <p:spPr>
              <a:xfrm>
                <a:off x="3932492" y="3724520"/>
                <a:ext cx="118622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m:t>756 </m:t>
                      </m:r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m:t>g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7" name="Hộp Văn bản 9">
                <a:extLst>
                  <a:ext uri="{FF2B5EF4-FFF2-40B4-BE49-F238E27FC236}">
                    <a16:creationId xmlns:a16="http://schemas.microsoft.com/office/drawing/2014/main" id="{0ED5F345-15E9-D1BF-FA61-D56C99BF3C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2492" y="3724520"/>
                <a:ext cx="1186222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82">
                <a:extLst>
                  <a:ext uri="{FF2B5EF4-FFF2-40B4-BE49-F238E27FC236}">
                    <a16:creationId xmlns:a16="http://schemas.microsoft.com/office/drawing/2014/main" id="{1CBC67EA-E50C-726D-3DEE-DF7B07B5C5C2}"/>
                  </a:ext>
                </a:extLst>
              </p:cNvPr>
              <p:cNvSpPr txBox="1"/>
              <p:nvPr/>
            </p:nvSpPr>
            <p:spPr>
              <a:xfrm>
                <a:off x="4286180" y="4621617"/>
                <a:ext cx="118622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m:t>500 </m:t>
                      </m:r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m:t>g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8" name="Hộp Văn bản 82">
                <a:extLst>
                  <a:ext uri="{FF2B5EF4-FFF2-40B4-BE49-F238E27FC236}">
                    <a16:creationId xmlns:a16="http://schemas.microsoft.com/office/drawing/2014/main" id="{1CBC67EA-E50C-726D-3DEE-DF7B07B5C5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180" y="4621617"/>
                <a:ext cx="1186222" cy="492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83">
                <a:extLst>
                  <a:ext uri="{FF2B5EF4-FFF2-40B4-BE49-F238E27FC236}">
                    <a16:creationId xmlns:a16="http://schemas.microsoft.com/office/drawing/2014/main" id="{12FA6323-D684-D113-30EF-C655705E6E5C}"/>
                  </a:ext>
                </a:extLst>
              </p:cNvPr>
              <p:cNvSpPr txBox="1"/>
              <p:nvPr/>
            </p:nvSpPr>
            <p:spPr>
              <a:xfrm>
                <a:off x="7870639" y="3681740"/>
                <a:ext cx="95859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m:t>48 </m:t>
                      </m:r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m:t>g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9" name="Hộp Văn bản 83">
                <a:extLst>
                  <a:ext uri="{FF2B5EF4-FFF2-40B4-BE49-F238E27FC236}">
                    <a16:creationId xmlns:a16="http://schemas.microsoft.com/office/drawing/2014/main" id="{12FA6323-D684-D113-30EF-C655705E6E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0639" y="3681740"/>
                <a:ext cx="958596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84">
                <a:extLst>
                  <a:ext uri="{FF2B5EF4-FFF2-40B4-BE49-F238E27FC236}">
                    <a16:creationId xmlns:a16="http://schemas.microsoft.com/office/drawing/2014/main" id="{E79EE727-4C8E-B71D-2275-11A48459C3CE}"/>
                  </a:ext>
                </a:extLst>
              </p:cNvPr>
              <p:cNvSpPr txBox="1"/>
              <p:nvPr/>
            </p:nvSpPr>
            <p:spPr>
              <a:xfrm>
                <a:off x="7959803" y="4633627"/>
                <a:ext cx="73096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m:t>6 </m:t>
                      </m:r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m:t>g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0" name="Hộp Văn bản 84">
                <a:extLst>
                  <a:ext uri="{FF2B5EF4-FFF2-40B4-BE49-F238E27FC236}">
                    <a16:creationId xmlns:a16="http://schemas.microsoft.com/office/drawing/2014/main" id="{E79EE727-4C8E-B71D-2275-11A48459C3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9803" y="4633627"/>
                <a:ext cx="730969" cy="4924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333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2" grpId="0"/>
      <p:bldP spid="3" grpId="0" animBg="1"/>
      <p:bldP spid="3" grpId="1" animBg="1"/>
      <p:bldP spid="5" grpId="0"/>
      <p:bldP spid="9" grpId="0" animBg="1"/>
      <p:bldP spid="9" grpId="1" animBg="1"/>
      <p:bldP spid="10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E197741-746C-42B8-A510-FEA0520DB8CF}"/>
              </a:ext>
            </a:extLst>
          </p:cNvPr>
          <p:cNvSpPr/>
          <p:nvPr/>
        </p:nvSpPr>
        <p:spPr>
          <a:xfrm>
            <a:off x="1338760" y="1764865"/>
            <a:ext cx="9576288" cy="654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Qua bài học hôm nay, em biết thêm được điều gì?</a:t>
            </a:r>
          </a:p>
        </p:txBody>
      </p:sp>
    </p:spTree>
    <p:extLst>
      <p:ext uri="{BB962C8B-B14F-4D97-AF65-F5344CB8AC3E}">
        <p14:creationId xmlns:p14="http://schemas.microsoft.com/office/powerpoint/2010/main" val="150920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7596;p55">
            <a:extLst>
              <a:ext uri="{FF2B5EF4-FFF2-40B4-BE49-F238E27FC236}">
                <a16:creationId xmlns:a16="http://schemas.microsoft.com/office/drawing/2014/main" id="{96948CBD-F61C-411E-A754-23274D63BB4E}"/>
              </a:ext>
            </a:extLst>
          </p:cNvPr>
          <p:cNvSpPr txBox="1">
            <a:spLocks/>
          </p:cNvSpPr>
          <p:nvPr/>
        </p:nvSpPr>
        <p:spPr>
          <a:xfrm>
            <a:off x="2255331" y="1512448"/>
            <a:ext cx="704109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HƯỚNG DẪN VỀ NHÀ</a:t>
            </a:r>
          </a:p>
        </p:txBody>
      </p:sp>
      <p:sp>
        <p:nvSpPr>
          <p:cNvPr id="4" name="Google Shape;4503;p54">
            <a:extLst>
              <a:ext uri="{FF2B5EF4-FFF2-40B4-BE49-F238E27FC236}">
                <a16:creationId xmlns:a16="http://schemas.microsoft.com/office/drawing/2014/main" id="{CF483CE6-B9CF-5618-A913-5B1BAD67DF55}"/>
              </a:ext>
            </a:extLst>
          </p:cNvPr>
          <p:cNvSpPr/>
          <p:nvPr/>
        </p:nvSpPr>
        <p:spPr>
          <a:xfrm rot="10800000">
            <a:off x="3520577" y="2459363"/>
            <a:ext cx="1030628" cy="962424"/>
          </a:xfrm>
          <a:custGeom>
            <a:avLst/>
            <a:gdLst/>
            <a:ahLst/>
            <a:cxnLst/>
            <a:rect l="l" t="t" r="r" b="b"/>
            <a:pathLst>
              <a:path w="167174" h="156111" extrusionOk="0">
                <a:moveTo>
                  <a:pt x="80188" y="0"/>
                </a:moveTo>
                <a:lnTo>
                  <a:pt x="78702" y="55"/>
                </a:lnTo>
                <a:lnTo>
                  <a:pt x="77244" y="138"/>
                </a:lnTo>
                <a:lnTo>
                  <a:pt x="75785" y="248"/>
                </a:lnTo>
                <a:lnTo>
                  <a:pt x="74299" y="413"/>
                </a:lnTo>
                <a:lnTo>
                  <a:pt x="72841" y="605"/>
                </a:lnTo>
                <a:lnTo>
                  <a:pt x="71410" y="853"/>
                </a:lnTo>
                <a:lnTo>
                  <a:pt x="69952" y="1128"/>
                </a:lnTo>
                <a:lnTo>
                  <a:pt x="68521" y="1431"/>
                </a:lnTo>
                <a:lnTo>
                  <a:pt x="67090" y="1761"/>
                </a:lnTo>
                <a:lnTo>
                  <a:pt x="65686" y="2146"/>
                </a:lnTo>
                <a:lnTo>
                  <a:pt x="64283" y="2559"/>
                </a:lnTo>
                <a:lnTo>
                  <a:pt x="62879" y="2999"/>
                </a:lnTo>
                <a:lnTo>
                  <a:pt x="61476" y="3495"/>
                </a:lnTo>
                <a:lnTo>
                  <a:pt x="60100" y="3990"/>
                </a:lnTo>
                <a:lnTo>
                  <a:pt x="58724" y="4540"/>
                </a:lnTo>
                <a:lnTo>
                  <a:pt x="57348" y="5118"/>
                </a:lnTo>
                <a:lnTo>
                  <a:pt x="56000" y="5724"/>
                </a:lnTo>
                <a:lnTo>
                  <a:pt x="54651" y="6357"/>
                </a:lnTo>
                <a:lnTo>
                  <a:pt x="53330" y="7017"/>
                </a:lnTo>
                <a:lnTo>
                  <a:pt x="51982" y="7705"/>
                </a:lnTo>
                <a:lnTo>
                  <a:pt x="50689" y="8421"/>
                </a:lnTo>
                <a:lnTo>
                  <a:pt x="49395" y="9164"/>
                </a:lnTo>
                <a:lnTo>
                  <a:pt x="48102" y="9907"/>
                </a:lnTo>
                <a:lnTo>
                  <a:pt x="46809" y="10705"/>
                </a:lnTo>
                <a:lnTo>
                  <a:pt x="45543" y="11530"/>
                </a:lnTo>
                <a:lnTo>
                  <a:pt x="44304" y="12356"/>
                </a:lnTo>
                <a:lnTo>
                  <a:pt x="43066" y="13236"/>
                </a:lnTo>
                <a:lnTo>
                  <a:pt x="41828" y="14117"/>
                </a:lnTo>
                <a:lnTo>
                  <a:pt x="40617" y="15025"/>
                </a:lnTo>
                <a:lnTo>
                  <a:pt x="39434" y="15933"/>
                </a:lnTo>
                <a:lnTo>
                  <a:pt x="38223" y="16896"/>
                </a:lnTo>
                <a:lnTo>
                  <a:pt x="37067" y="17859"/>
                </a:lnTo>
                <a:lnTo>
                  <a:pt x="35911" y="18850"/>
                </a:lnTo>
                <a:lnTo>
                  <a:pt x="34756" y="19841"/>
                </a:lnTo>
                <a:lnTo>
                  <a:pt x="33655" y="20859"/>
                </a:lnTo>
                <a:lnTo>
                  <a:pt x="32527" y="21904"/>
                </a:lnTo>
                <a:lnTo>
                  <a:pt x="31426" y="22950"/>
                </a:lnTo>
                <a:lnTo>
                  <a:pt x="30353" y="23996"/>
                </a:lnTo>
                <a:lnTo>
                  <a:pt x="29307" y="25097"/>
                </a:lnTo>
                <a:lnTo>
                  <a:pt x="28261" y="26170"/>
                </a:lnTo>
                <a:lnTo>
                  <a:pt x="27216" y="27298"/>
                </a:lnTo>
                <a:lnTo>
                  <a:pt x="26197" y="28399"/>
                </a:lnTo>
                <a:lnTo>
                  <a:pt x="25207" y="29527"/>
                </a:lnTo>
                <a:lnTo>
                  <a:pt x="24244" y="30683"/>
                </a:lnTo>
                <a:lnTo>
                  <a:pt x="23280" y="31839"/>
                </a:lnTo>
                <a:lnTo>
                  <a:pt x="22345" y="32994"/>
                </a:lnTo>
                <a:lnTo>
                  <a:pt x="21437" y="34150"/>
                </a:lnTo>
                <a:lnTo>
                  <a:pt x="20529" y="35333"/>
                </a:lnTo>
                <a:lnTo>
                  <a:pt x="19648" y="36517"/>
                </a:lnTo>
                <a:lnTo>
                  <a:pt x="18767" y="37700"/>
                </a:lnTo>
                <a:lnTo>
                  <a:pt x="17942" y="38911"/>
                </a:lnTo>
                <a:lnTo>
                  <a:pt x="16181" y="41497"/>
                </a:lnTo>
                <a:lnTo>
                  <a:pt x="14447" y="44112"/>
                </a:lnTo>
                <a:lnTo>
                  <a:pt x="13622" y="45432"/>
                </a:lnTo>
                <a:lnTo>
                  <a:pt x="12796" y="46781"/>
                </a:lnTo>
                <a:lnTo>
                  <a:pt x="11998" y="48129"/>
                </a:lnTo>
                <a:lnTo>
                  <a:pt x="11200" y="49478"/>
                </a:lnTo>
                <a:lnTo>
                  <a:pt x="10402" y="50854"/>
                </a:lnTo>
                <a:lnTo>
                  <a:pt x="9659" y="52229"/>
                </a:lnTo>
                <a:lnTo>
                  <a:pt x="8916" y="53605"/>
                </a:lnTo>
                <a:lnTo>
                  <a:pt x="8200" y="55009"/>
                </a:lnTo>
                <a:lnTo>
                  <a:pt x="7512" y="56412"/>
                </a:lnTo>
                <a:lnTo>
                  <a:pt x="6825" y="57816"/>
                </a:lnTo>
                <a:lnTo>
                  <a:pt x="6192" y="59247"/>
                </a:lnTo>
                <a:lnTo>
                  <a:pt x="5559" y="60678"/>
                </a:lnTo>
                <a:lnTo>
                  <a:pt x="4981" y="62108"/>
                </a:lnTo>
                <a:lnTo>
                  <a:pt x="4403" y="63567"/>
                </a:lnTo>
                <a:lnTo>
                  <a:pt x="3853" y="65025"/>
                </a:lnTo>
                <a:lnTo>
                  <a:pt x="3357" y="66484"/>
                </a:lnTo>
                <a:lnTo>
                  <a:pt x="2862" y="67942"/>
                </a:lnTo>
                <a:lnTo>
                  <a:pt x="2422" y="69428"/>
                </a:lnTo>
                <a:lnTo>
                  <a:pt x="2009" y="70914"/>
                </a:lnTo>
                <a:lnTo>
                  <a:pt x="1651" y="72428"/>
                </a:lnTo>
                <a:lnTo>
                  <a:pt x="1293" y="73941"/>
                </a:lnTo>
                <a:lnTo>
                  <a:pt x="991" y="75427"/>
                </a:lnTo>
                <a:lnTo>
                  <a:pt x="715" y="76968"/>
                </a:lnTo>
                <a:lnTo>
                  <a:pt x="495" y="78482"/>
                </a:lnTo>
                <a:lnTo>
                  <a:pt x="303" y="80023"/>
                </a:lnTo>
                <a:lnTo>
                  <a:pt x="165" y="81564"/>
                </a:lnTo>
                <a:lnTo>
                  <a:pt x="55" y="83105"/>
                </a:lnTo>
                <a:lnTo>
                  <a:pt x="0" y="84673"/>
                </a:lnTo>
                <a:lnTo>
                  <a:pt x="0" y="85664"/>
                </a:lnTo>
                <a:lnTo>
                  <a:pt x="0" y="86655"/>
                </a:lnTo>
                <a:lnTo>
                  <a:pt x="28" y="87645"/>
                </a:lnTo>
                <a:lnTo>
                  <a:pt x="55" y="88636"/>
                </a:lnTo>
                <a:lnTo>
                  <a:pt x="110" y="89627"/>
                </a:lnTo>
                <a:lnTo>
                  <a:pt x="193" y="90617"/>
                </a:lnTo>
                <a:lnTo>
                  <a:pt x="303" y="91608"/>
                </a:lnTo>
                <a:lnTo>
                  <a:pt x="413" y="92571"/>
                </a:lnTo>
                <a:lnTo>
                  <a:pt x="550" y="93562"/>
                </a:lnTo>
                <a:lnTo>
                  <a:pt x="688" y="94525"/>
                </a:lnTo>
                <a:lnTo>
                  <a:pt x="853" y="95516"/>
                </a:lnTo>
                <a:lnTo>
                  <a:pt x="1046" y="96479"/>
                </a:lnTo>
                <a:lnTo>
                  <a:pt x="1238" y="97442"/>
                </a:lnTo>
                <a:lnTo>
                  <a:pt x="1458" y="98405"/>
                </a:lnTo>
                <a:lnTo>
                  <a:pt x="1706" y="99368"/>
                </a:lnTo>
                <a:lnTo>
                  <a:pt x="1954" y="100304"/>
                </a:lnTo>
                <a:lnTo>
                  <a:pt x="2229" y="101267"/>
                </a:lnTo>
                <a:lnTo>
                  <a:pt x="2504" y="102202"/>
                </a:lnTo>
                <a:lnTo>
                  <a:pt x="3110" y="104074"/>
                </a:lnTo>
                <a:lnTo>
                  <a:pt x="3798" y="105945"/>
                </a:lnTo>
                <a:lnTo>
                  <a:pt x="4541" y="107789"/>
                </a:lnTo>
                <a:lnTo>
                  <a:pt x="5339" y="109605"/>
                </a:lnTo>
                <a:lnTo>
                  <a:pt x="6192" y="111393"/>
                </a:lnTo>
                <a:lnTo>
                  <a:pt x="7100" y="113155"/>
                </a:lnTo>
                <a:lnTo>
                  <a:pt x="8063" y="114916"/>
                </a:lnTo>
                <a:lnTo>
                  <a:pt x="9081" y="116622"/>
                </a:lnTo>
                <a:lnTo>
                  <a:pt x="10127" y="118328"/>
                </a:lnTo>
                <a:lnTo>
                  <a:pt x="11255" y="119979"/>
                </a:lnTo>
                <a:lnTo>
                  <a:pt x="12411" y="121603"/>
                </a:lnTo>
                <a:lnTo>
                  <a:pt x="13622" y="123199"/>
                </a:lnTo>
                <a:lnTo>
                  <a:pt x="14887" y="124767"/>
                </a:lnTo>
                <a:lnTo>
                  <a:pt x="16181" y="126308"/>
                </a:lnTo>
                <a:lnTo>
                  <a:pt x="17529" y="127794"/>
                </a:lnTo>
                <a:lnTo>
                  <a:pt x="18905" y="129253"/>
                </a:lnTo>
                <a:lnTo>
                  <a:pt x="20336" y="130684"/>
                </a:lnTo>
                <a:lnTo>
                  <a:pt x="21794" y="132060"/>
                </a:lnTo>
                <a:lnTo>
                  <a:pt x="23280" y="133408"/>
                </a:lnTo>
                <a:lnTo>
                  <a:pt x="24794" y="134701"/>
                </a:lnTo>
                <a:lnTo>
                  <a:pt x="26363" y="135967"/>
                </a:lnTo>
                <a:lnTo>
                  <a:pt x="27959" y="137178"/>
                </a:lnTo>
                <a:lnTo>
                  <a:pt x="29582" y="138334"/>
                </a:lnTo>
                <a:lnTo>
                  <a:pt x="31233" y="139462"/>
                </a:lnTo>
                <a:lnTo>
                  <a:pt x="32912" y="140535"/>
                </a:lnTo>
                <a:lnTo>
                  <a:pt x="34591" y="141553"/>
                </a:lnTo>
                <a:lnTo>
                  <a:pt x="36324" y="142572"/>
                </a:lnTo>
                <a:lnTo>
                  <a:pt x="38058" y="143507"/>
                </a:lnTo>
                <a:lnTo>
                  <a:pt x="39819" y="144415"/>
                </a:lnTo>
                <a:lnTo>
                  <a:pt x="41608" y="145296"/>
                </a:lnTo>
                <a:lnTo>
                  <a:pt x="43396" y="146149"/>
                </a:lnTo>
                <a:lnTo>
                  <a:pt x="45213" y="146947"/>
                </a:lnTo>
                <a:lnTo>
                  <a:pt x="47029" y="147690"/>
                </a:lnTo>
                <a:lnTo>
                  <a:pt x="48900" y="148433"/>
                </a:lnTo>
                <a:lnTo>
                  <a:pt x="50744" y="149121"/>
                </a:lnTo>
                <a:lnTo>
                  <a:pt x="52643" y="149754"/>
                </a:lnTo>
                <a:lnTo>
                  <a:pt x="54541" y="150387"/>
                </a:lnTo>
                <a:lnTo>
                  <a:pt x="56440" y="150965"/>
                </a:lnTo>
                <a:lnTo>
                  <a:pt x="58339" y="151515"/>
                </a:lnTo>
                <a:lnTo>
                  <a:pt x="60293" y="152038"/>
                </a:lnTo>
                <a:lnTo>
                  <a:pt x="62219" y="152506"/>
                </a:lnTo>
                <a:lnTo>
                  <a:pt x="64173" y="152946"/>
                </a:lnTo>
                <a:lnTo>
                  <a:pt x="66126" y="153359"/>
                </a:lnTo>
                <a:lnTo>
                  <a:pt x="68080" y="153744"/>
                </a:lnTo>
                <a:lnTo>
                  <a:pt x="70062" y="154102"/>
                </a:lnTo>
                <a:lnTo>
                  <a:pt x="72043" y="154432"/>
                </a:lnTo>
                <a:lnTo>
                  <a:pt x="74024" y="154735"/>
                </a:lnTo>
                <a:lnTo>
                  <a:pt x="76006" y="154982"/>
                </a:lnTo>
                <a:lnTo>
                  <a:pt x="78014" y="155230"/>
                </a:lnTo>
                <a:lnTo>
                  <a:pt x="79996" y="155423"/>
                </a:lnTo>
                <a:lnTo>
                  <a:pt x="82005" y="155615"/>
                </a:lnTo>
                <a:lnTo>
                  <a:pt x="83986" y="155753"/>
                </a:lnTo>
                <a:lnTo>
                  <a:pt x="85995" y="155890"/>
                </a:lnTo>
                <a:lnTo>
                  <a:pt x="87976" y="155973"/>
                </a:lnTo>
                <a:lnTo>
                  <a:pt x="89985" y="156055"/>
                </a:lnTo>
                <a:lnTo>
                  <a:pt x="91856" y="156110"/>
                </a:lnTo>
                <a:lnTo>
                  <a:pt x="95599" y="156110"/>
                </a:lnTo>
                <a:lnTo>
                  <a:pt x="97470" y="156083"/>
                </a:lnTo>
                <a:lnTo>
                  <a:pt x="99341" y="156028"/>
                </a:lnTo>
                <a:lnTo>
                  <a:pt x="101240" y="155945"/>
                </a:lnTo>
                <a:lnTo>
                  <a:pt x="103111" y="155835"/>
                </a:lnTo>
                <a:lnTo>
                  <a:pt x="104982" y="155698"/>
                </a:lnTo>
                <a:lnTo>
                  <a:pt x="106854" y="155505"/>
                </a:lnTo>
                <a:lnTo>
                  <a:pt x="108725" y="155312"/>
                </a:lnTo>
                <a:lnTo>
                  <a:pt x="110596" y="155065"/>
                </a:lnTo>
                <a:lnTo>
                  <a:pt x="112467" y="154790"/>
                </a:lnTo>
                <a:lnTo>
                  <a:pt x="114311" y="154487"/>
                </a:lnTo>
                <a:lnTo>
                  <a:pt x="116155" y="154129"/>
                </a:lnTo>
                <a:lnTo>
                  <a:pt x="117971" y="153744"/>
                </a:lnTo>
                <a:lnTo>
                  <a:pt x="119787" y="153331"/>
                </a:lnTo>
                <a:lnTo>
                  <a:pt x="121603" y="152863"/>
                </a:lnTo>
                <a:lnTo>
                  <a:pt x="123392" y="152368"/>
                </a:lnTo>
                <a:lnTo>
                  <a:pt x="125153" y="151845"/>
                </a:lnTo>
                <a:lnTo>
                  <a:pt x="126914" y="151267"/>
                </a:lnTo>
                <a:lnTo>
                  <a:pt x="128648" y="150634"/>
                </a:lnTo>
                <a:lnTo>
                  <a:pt x="130382" y="149974"/>
                </a:lnTo>
                <a:lnTo>
                  <a:pt x="132088" y="149258"/>
                </a:lnTo>
                <a:lnTo>
                  <a:pt x="133766" y="148488"/>
                </a:lnTo>
                <a:lnTo>
                  <a:pt x="135418" y="147690"/>
                </a:lnTo>
                <a:lnTo>
                  <a:pt x="137041" y="146837"/>
                </a:lnTo>
                <a:lnTo>
                  <a:pt x="138637" y="145929"/>
                </a:lnTo>
                <a:lnTo>
                  <a:pt x="140206" y="144993"/>
                </a:lnTo>
                <a:lnTo>
                  <a:pt x="141747" y="143975"/>
                </a:lnTo>
                <a:lnTo>
                  <a:pt x="143260" y="142929"/>
                </a:lnTo>
                <a:lnTo>
                  <a:pt x="144746" y="141829"/>
                </a:lnTo>
                <a:lnTo>
                  <a:pt x="146205" y="140673"/>
                </a:lnTo>
                <a:lnTo>
                  <a:pt x="147168" y="139847"/>
                </a:lnTo>
                <a:lnTo>
                  <a:pt x="148103" y="139022"/>
                </a:lnTo>
                <a:lnTo>
                  <a:pt x="149012" y="138169"/>
                </a:lnTo>
                <a:lnTo>
                  <a:pt x="149892" y="137288"/>
                </a:lnTo>
                <a:lnTo>
                  <a:pt x="150773" y="136407"/>
                </a:lnTo>
                <a:lnTo>
                  <a:pt x="151626" y="135499"/>
                </a:lnTo>
                <a:lnTo>
                  <a:pt x="152451" y="134564"/>
                </a:lnTo>
                <a:lnTo>
                  <a:pt x="153249" y="133628"/>
                </a:lnTo>
                <a:lnTo>
                  <a:pt x="154020" y="132665"/>
                </a:lnTo>
                <a:lnTo>
                  <a:pt x="154763" y="131702"/>
                </a:lnTo>
                <a:lnTo>
                  <a:pt x="155506" y="130684"/>
                </a:lnTo>
                <a:lnTo>
                  <a:pt x="156221" y="129693"/>
                </a:lnTo>
                <a:lnTo>
                  <a:pt x="156909" y="128647"/>
                </a:lnTo>
                <a:lnTo>
                  <a:pt x="157570" y="127629"/>
                </a:lnTo>
                <a:lnTo>
                  <a:pt x="158203" y="126556"/>
                </a:lnTo>
                <a:lnTo>
                  <a:pt x="158836" y="125483"/>
                </a:lnTo>
                <a:lnTo>
                  <a:pt x="159414" y="124410"/>
                </a:lnTo>
                <a:lnTo>
                  <a:pt x="159991" y="123309"/>
                </a:lnTo>
                <a:lnTo>
                  <a:pt x="160542" y="122208"/>
                </a:lnTo>
                <a:lnTo>
                  <a:pt x="161092" y="121080"/>
                </a:lnTo>
                <a:lnTo>
                  <a:pt x="161587" y="119952"/>
                </a:lnTo>
                <a:lnTo>
                  <a:pt x="162083" y="118823"/>
                </a:lnTo>
                <a:lnTo>
                  <a:pt x="162551" y="117668"/>
                </a:lnTo>
                <a:lnTo>
                  <a:pt x="162991" y="116512"/>
                </a:lnTo>
                <a:lnTo>
                  <a:pt x="163404" y="115329"/>
                </a:lnTo>
                <a:lnTo>
                  <a:pt x="163789" y="114145"/>
                </a:lnTo>
                <a:lnTo>
                  <a:pt x="164174" y="112962"/>
                </a:lnTo>
                <a:lnTo>
                  <a:pt x="164532" y="111751"/>
                </a:lnTo>
                <a:lnTo>
                  <a:pt x="164862" y="110540"/>
                </a:lnTo>
                <a:lnTo>
                  <a:pt x="165165" y="109330"/>
                </a:lnTo>
                <a:lnTo>
                  <a:pt x="165468" y="108119"/>
                </a:lnTo>
                <a:lnTo>
                  <a:pt x="165715" y="106881"/>
                </a:lnTo>
                <a:lnTo>
                  <a:pt x="165963" y="105670"/>
                </a:lnTo>
                <a:lnTo>
                  <a:pt x="166183" y="104431"/>
                </a:lnTo>
                <a:lnTo>
                  <a:pt x="166376" y="103166"/>
                </a:lnTo>
                <a:lnTo>
                  <a:pt x="166541" y="101927"/>
                </a:lnTo>
                <a:lnTo>
                  <a:pt x="166706" y="100689"/>
                </a:lnTo>
                <a:lnTo>
                  <a:pt x="166843" y="99423"/>
                </a:lnTo>
                <a:lnTo>
                  <a:pt x="166954" y="98157"/>
                </a:lnTo>
                <a:lnTo>
                  <a:pt x="167036" y="96919"/>
                </a:lnTo>
                <a:lnTo>
                  <a:pt x="167091" y="95653"/>
                </a:lnTo>
                <a:lnTo>
                  <a:pt x="167146" y="94387"/>
                </a:lnTo>
                <a:lnTo>
                  <a:pt x="167174" y="93121"/>
                </a:lnTo>
                <a:lnTo>
                  <a:pt x="167174" y="91856"/>
                </a:lnTo>
                <a:lnTo>
                  <a:pt x="167146" y="90590"/>
                </a:lnTo>
                <a:lnTo>
                  <a:pt x="167091" y="89324"/>
                </a:lnTo>
                <a:lnTo>
                  <a:pt x="167036" y="88058"/>
                </a:lnTo>
                <a:lnTo>
                  <a:pt x="166954" y="86792"/>
                </a:lnTo>
                <a:lnTo>
                  <a:pt x="166843" y="85526"/>
                </a:lnTo>
                <a:lnTo>
                  <a:pt x="166706" y="84261"/>
                </a:lnTo>
                <a:lnTo>
                  <a:pt x="166568" y="83022"/>
                </a:lnTo>
                <a:lnTo>
                  <a:pt x="166376" y="81756"/>
                </a:lnTo>
                <a:lnTo>
                  <a:pt x="166183" y="80518"/>
                </a:lnTo>
                <a:lnTo>
                  <a:pt x="165963" y="79252"/>
                </a:lnTo>
                <a:lnTo>
                  <a:pt x="165715" y="78014"/>
                </a:lnTo>
                <a:lnTo>
                  <a:pt x="165468" y="76776"/>
                </a:lnTo>
                <a:lnTo>
                  <a:pt x="165192" y="75537"/>
                </a:lnTo>
                <a:lnTo>
                  <a:pt x="164890" y="74327"/>
                </a:lnTo>
                <a:lnTo>
                  <a:pt x="164559" y="73116"/>
                </a:lnTo>
                <a:lnTo>
                  <a:pt x="164202" y="71905"/>
                </a:lnTo>
                <a:lnTo>
                  <a:pt x="163844" y="70694"/>
                </a:lnTo>
                <a:lnTo>
                  <a:pt x="163431" y="69483"/>
                </a:lnTo>
                <a:lnTo>
                  <a:pt x="163018" y="68300"/>
                </a:lnTo>
                <a:lnTo>
                  <a:pt x="162578" y="67117"/>
                </a:lnTo>
                <a:lnTo>
                  <a:pt x="162138" y="65989"/>
                </a:lnTo>
                <a:lnTo>
                  <a:pt x="161670" y="64833"/>
                </a:lnTo>
                <a:lnTo>
                  <a:pt x="161175" y="63677"/>
                </a:lnTo>
                <a:lnTo>
                  <a:pt x="160652" y="62494"/>
                </a:lnTo>
                <a:lnTo>
                  <a:pt x="160074" y="61338"/>
                </a:lnTo>
                <a:lnTo>
                  <a:pt x="159496" y="60155"/>
                </a:lnTo>
                <a:lnTo>
                  <a:pt x="158891" y="58971"/>
                </a:lnTo>
                <a:lnTo>
                  <a:pt x="158285" y="57788"/>
                </a:lnTo>
                <a:lnTo>
                  <a:pt x="157625" y="56605"/>
                </a:lnTo>
                <a:lnTo>
                  <a:pt x="156937" y="55422"/>
                </a:lnTo>
                <a:lnTo>
                  <a:pt x="156249" y="54211"/>
                </a:lnTo>
                <a:lnTo>
                  <a:pt x="155506" y="53027"/>
                </a:lnTo>
                <a:lnTo>
                  <a:pt x="154763" y="51817"/>
                </a:lnTo>
                <a:lnTo>
                  <a:pt x="154020" y="50633"/>
                </a:lnTo>
                <a:lnTo>
                  <a:pt x="153222" y="49450"/>
                </a:lnTo>
                <a:lnTo>
                  <a:pt x="152424" y="48239"/>
                </a:lnTo>
                <a:lnTo>
                  <a:pt x="151598" y="47056"/>
                </a:lnTo>
                <a:lnTo>
                  <a:pt x="150745" y="45845"/>
                </a:lnTo>
                <a:lnTo>
                  <a:pt x="149865" y="44662"/>
                </a:lnTo>
                <a:lnTo>
                  <a:pt x="148984" y="43479"/>
                </a:lnTo>
                <a:lnTo>
                  <a:pt x="147168" y="41112"/>
                </a:lnTo>
                <a:lnTo>
                  <a:pt x="145269" y="38773"/>
                </a:lnTo>
                <a:lnTo>
                  <a:pt x="143315" y="36462"/>
                </a:lnTo>
                <a:lnTo>
                  <a:pt x="141306" y="34178"/>
                </a:lnTo>
                <a:lnTo>
                  <a:pt x="139243" y="31921"/>
                </a:lnTo>
                <a:lnTo>
                  <a:pt x="137124" y="29692"/>
                </a:lnTo>
                <a:lnTo>
                  <a:pt x="134977" y="27518"/>
                </a:lnTo>
                <a:lnTo>
                  <a:pt x="132776" y="25399"/>
                </a:lnTo>
                <a:lnTo>
                  <a:pt x="130519" y="23335"/>
                </a:lnTo>
                <a:lnTo>
                  <a:pt x="129391" y="22317"/>
                </a:lnTo>
                <a:lnTo>
                  <a:pt x="128263" y="21327"/>
                </a:lnTo>
                <a:lnTo>
                  <a:pt x="127107" y="20336"/>
                </a:lnTo>
                <a:lnTo>
                  <a:pt x="125951" y="19373"/>
                </a:lnTo>
                <a:lnTo>
                  <a:pt x="124795" y="18437"/>
                </a:lnTo>
                <a:lnTo>
                  <a:pt x="123612" y="17502"/>
                </a:lnTo>
                <a:lnTo>
                  <a:pt x="122429" y="16593"/>
                </a:lnTo>
                <a:lnTo>
                  <a:pt x="121273" y="15685"/>
                </a:lnTo>
                <a:lnTo>
                  <a:pt x="120090" y="14805"/>
                </a:lnTo>
                <a:lnTo>
                  <a:pt x="118879" y="13952"/>
                </a:lnTo>
                <a:lnTo>
                  <a:pt x="117696" y="13126"/>
                </a:lnTo>
                <a:lnTo>
                  <a:pt x="116512" y="12301"/>
                </a:lnTo>
                <a:lnTo>
                  <a:pt x="115302" y="11503"/>
                </a:lnTo>
                <a:lnTo>
                  <a:pt x="114118" y="10732"/>
                </a:lnTo>
                <a:lnTo>
                  <a:pt x="112908" y="9989"/>
                </a:lnTo>
                <a:lnTo>
                  <a:pt x="111724" y="9274"/>
                </a:lnTo>
                <a:lnTo>
                  <a:pt x="110513" y="8586"/>
                </a:lnTo>
                <a:lnTo>
                  <a:pt x="109330" y="7898"/>
                </a:lnTo>
                <a:lnTo>
                  <a:pt x="108119" y="7237"/>
                </a:lnTo>
                <a:lnTo>
                  <a:pt x="106936" y="6632"/>
                </a:lnTo>
                <a:lnTo>
                  <a:pt x="105725" y="6026"/>
                </a:lnTo>
                <a:lnTo>
                  <a:pt x="104542" y="5449"/>
                </a:lnTo>
                <a:lnTo>
                  <a:pt x="103359" y="4926"/>
                </a:lnTo>
                <a:lnTo>
                  <a:pt x="102148" y="4403"/>
                </a:lnTo>
                <a:lnTo>
                  <a:pt x="100992" y="3908"/>
                </a:lnTo>
                <a:lnTo>
                  <a:pt x="99809" y="3467"/>
                </a:lnTo>
                <a:lnTo>
                  <a:pt x="98268" y="2917"/>
                </a:lnTo>
                <a:lnTo>
                  <a:pt x="96754" y="2422"/>
                </a:lnTo>
                <a:lnTo>
                  <a:pt x="95241" y="1954"/>
                </a:lnTo>
                <a:lnTo>
                  <a:pt x="93700" y="1569"/>
                </a:lnTo>
                <a:lnTo>
                  <a:pt x="92186" y="1211"/>
                </a:lnTo>
                <a:lnTo>
                  <a:pt x="90673" y="908"/>
                </a:lnTo>
                <a:lnTo>
                  <a:pt x="89159" y="633"/>
                </a:lnTo>
                <a:lnTo>
                  <a:pt x="87673" y="440"/>
                </a:lnTo>
                <a:lnTo>
                  <a:pt x="86160" y="248"/>
                </a:lnTo>
                <a:lnTo>
                  <a:pt x="84674" y="138"/>
                </a:lnTo>
                <a:lnTo>
                  <a:pt x="83160" y="55"/>
                </a:lnTo>
                <a:lnTo>
                  <a:pt x="8167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2640000" algn="bl" rotWithShape="0">
              <a:schemeClr val="accent3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6" name="Google Shape;4505;p54">
            <a:extLst>
              <a:ext uri="{FF2B5EF4-FFF2-40B4-BE49-F238E27FC236}">
                <a16:creationId xmlns:a16="http://schemas.microsoft.com/office/drawing/2014/main" id="{5BE31422-EBCC-240F-4572-A924D1A76DEE}"/>
              </a:ext>
            </a:extLst>
          </p:cNvPr>
          <p:cNvSpPr/>
          <p:nvPr/>
        </p:nvSpPr>
        <p:spPr>
          <a:xfrm rot="10800000">
            <a:off x="6868256" y="2459363"/>
            <a:ext cx="1030628" cy="962424"/>
          </a:xfrm>
          <a:custGeom>
            <a:avLst/>
            <a:gdLst/>
            <a:ahLst/>
            <a:cxnLst/>
            <a:rect l="l" t="t" r="r" b="b"/>
            <a:pathLst>
              <a:path w="167174" h="156111" extrusionOk="0">
                <a:moveTo>
                  <a:pt x="80188" y="0"/>
                </a:moveTo>
                <a:lnTo>
                  <a:pt x="78702" y="55"/>
                </a:lnTo>
                <a:lnTo>
                  <a:pt x="77244" y="138"/>
                </a:lnTo>
                <a:lnTo>
                  <a:pt x="75785" y="248"/>
                </a:lnTo>
                <a:lnTo>
                  <a:pt x="74299" y="413"/>
                </a:lnTo>
                <a:lnTo>
                  <a:pt x="72841" y="605"/>
                </a:lnTo>
                <a:lnTo>
                  <a:pt x="71410" y="853"/>
                </a:lnTo>
                <a:lnTo>
                  <a:pt x="69952" y="1128"/>
                </a:lnTo>
                <a:lnTo>
                  <a:pt x="68521" y="1431"/>
                </a:lnTo>
                <a:lnTo>
                  <a:pt x="67090" y="1761"/>
                </a:lnTo>
                <a:lnTo>
                  <a:pt x="65686" y="2146"/>
                </a:lnTo>
                <a:lnTo>
                  <a:pt x="64283" y="2559"/>
                </a:lnTo>
                <a:lnTo>
                  <a:pt x="62879" y="2999"/>
                </a:lnTo>
                <a:lnTo>
                  <a:pt x="61476" y="3495"/>
                </a:lnTo>
                <a:lnTo>
                  <a:pt x="60100" y="3990"/>
                </a:lnTo>
                <a:lnTo>
                  <a:pt x="58724" y="4540"/>
                </a:lnTo>
                <a:lnTo>
                  <a:pt x="57348" y="5118"/>
                </a:lnTo>
                <a:lnTo>
                  <a:pt x="56000" y="5724"/>
                </a:lnTo>
                <a:lnTo>
                  <a:pt x="54651" y="6357"/>
                </a:lnTo>
                <a:lnTo>
                  <a:pt x="53330" y="7017"/>
                </a:lnTo>
                <a:lnTo>
                  <a:pt x="51982" y="7705"/>
                </a:lnTo>
                <a:lnTo>
                  <a:pt x="50689" y="8421"/>
                </a:lnTo>
                <a:lnTo>
                  <a:pt x="49395" y="9164"/>
                </a:lnTo>
                <a:lnTo>
                  <a:pt x="48102" y="9907"/>
                </a:lnTo>
                <a:lnTo>
                  <a:pt x="46809" y="10705"/>
                </a:lnTo>
                <a:lnTo>
                  <a:pt x="45543" y="11530"/>
                </a:lnTo>
                <a:lnTo>
                  <a:pt x="44304" y="12356"/>
                </a:lnTo>
                <a:lnTo>
                  <a:pt x="43066" y="13236"/>
                </a:lnTo>
                <a:lnTo>
                  <a:pt x="41828" y="14117"/>
                </a:lnTo>
                <a:lnTo>
                  <a:pt x="40617" y="15025"/>
                </a:lnTo>
                <a:lnTo>
                  <a:pt x="39434" y="15933"/>
                </a:lnTo>
                <a:lnTo>
                  <a:pt x="38223" y="16896"/>
                </a:lnTo>
                <a:lnTo>
                  <a:pt x="37067" y="17859"/>
                </a:lnTo>
                <a:lnTo>
                  <a:pt x="35911" y="18850"/>
                </a:lnTo>
                <a:lnTo>
                  <a:pt x="34756" y="19841"/>
                </a:lnTo>
                <a:lnTo>
                  <a:pt x="33655" y="20859"/>
                </a:lnTo>
                <a:lnTo>
                  <a:pt x="32527" y="21904"/>
                </a:lnTo>
                <a:lnTo>
                  <a:pt x="31426" y="22950"/>
                </a:lnTo>
                <a:lnTo>
                  <a:pt x="30353" y="23996"/>
                </a:lnTo>
                <a:lnTo>
                  <a:pt x="29307" y="25097"/>
                </a:lnTo>
                <a:lnTo>
                  <a:pt x="28261" y="26170"/>
                </a:lnTo>
                <a:lnTo>
                  <a:pt x="27216" y="27298"/>
                </a:lnTo>
                <a:lnTo>
                  <a:pt x="26197" y="28399"/>
                </a:lnTo>
                <a:lnTo>
                  <a:pt x="25207" y="29527"/>
                </a:lnTo>
                <a:lnTo>
                  <a:pt x="24244" y="30683"/>
                </a:lnTo>
                <a:lnTo>
                  <a:pt x="23280" y="31839"/>
                </a:lnTo>
                <a:lnTo>
                  <a:pt x="22345" y="32994"/>
                </a:lnTo>
                <a:lnTo>
                  <a:pt x="21437" y="34150"/>
                </a:lnTo>
                <a:lnTo>
                  <a:pt x="20529" y="35333"/>
                </a:lnTo>
                <a:lnTo>
                  <a:pt x="19648" y="36517"/>
                </a:lnTo>
                <a:lnTo>
                  <a:pt x="18767" y="37700"/>
                </a:lnTo>
                <a:lnTo>
                  <a:pt x="17942" y="38911"/>
                </a:lnTo>
                <a:lnTo>
                  <a:pt x="16181" y="41497"/>
                </a:lnTo>
                <a:lnTo>
                  <a:pt x="14447" y="44112"/>
                </a:lnTo>
                <a:lnTo>
                  <a:pt x="13622" y="45432"/>
                </a:lnTo>
                <a:lnTo>
                  <a:pt x="12796" y="46781"/>
                </a:lnTo>
                <a:lnTo>
                  <a:pt x="11998" y="48129"/>
                </a:lnTo>
                <a:lnTo>
                  <a:pt x="11200" y="49478"/>
                </a:lnTo>
                <a:lnTo>
                  <a:pt x="10402" y="50854"/>
                </a:lnTo>
                <a:lnTo>
                  <a:pt x="9659" y="52229"/>
                </a:lnTo>
                <a:lnTo>
                  <a:pt x="8916" y="53605"/>
                </a:lnTo>
                <a:lnTo>
                  <a:pt x="8200" y="55009"/>
                </a:lnTo>
                <a:lnTo>
                  <a:pt x="7512" y="56412"/>
                </a:lnTo>
                <a:lnTo>
                  <a:pt x="6825" y="57816"/>
                </a:lnTo>
                <a:lnTo>
                  <a:pt x="6192" y="59247"/>
                </a:lnTo>
                <a:lnTo>
                  <a:pt x="5559" y="60678"/>
                </a:lnTo>
                <a:lnTo>
                  <a:pt x="4981" y="62108"/>
                </a:lnTo>
                <a:lnTo>
                  <a:pt x="4403" y="63567"/>
                </a:lnTo>
                <a:lnTo>
                  <a:pt x="3853" y="65025"/>
                </a:lnTo>
                <a:lnTo>
                  <a:pt x="3357" y="66484"/>
                </a:lnTo>
                <a:lnTo>
                  <a:pt x="2862" y="67942"/>
                </a:lnTo>
                <a:lnTo>
                  <a:pt x="2422" y="69428"/>
                </a:lnTo>
                <a:lnTo>
                  <a:pt x="2009" y="70914"/>
                </a:lnTo>
                <a:lnTo>
                  <a:pt x="1651" y="72428"/>
                </a:lnTo>
                <a:lnTo>
                  <a:pt x="1293" y="73941"/>
                </a:lnTo>
                <a:lnTo>
                  <a:pt x="991" y="75427"/>
                </a:lnTo>
                <a:lnTo>
                  <a:pt x="715" y="76968"/>
                </a:lnTo>
                <a:lnTo>
                  <a:pt x="495" y="78482"/>
                </a:lnTo>
                <a:lnTo>
                  <a:pt x="303" y="80023"/>
                </a:lnTo>
                <a:lnTo>
                  <a:pt x="165" y="81564"/>
                </a:lnTo>
                <a:lnTo>
                  <a:pt x="55" y="83105"/>
                </a:lnTo>
                <a:lnTo>
                  <a:pt x="0" y="84673"/>
                </a:lnTo>
                <a:lnTo>
                  <a:pt x="0" y="85664"/>
                </a:lnTo>
                <a:lnTo>
                  <a:pt x="0" y="86655"/>
                </a:lnTo>
                <a:lnTo>
                  <a:pt x="28" y="87645"/>
                </a:lnTo>
                <a:lnTo>
                  <a:pt x="55" y="88636"/>
                </a:lnTo>
                <a:lnTo>
                  <a:pt x="110" y="89627"/>
                </a:lnTo>
                <a:lnTo>
                  <a:pt x="193" y="90617"/>
                </a:lnTo>
                <a:lnTo>
                  <a:pt x="303" y="91608"/>
                </a:lnTo>
                <a:lnTo>
                  <a:pt x="413" y="92571"/>
                </a:lnTo>
                <a:lnTo>
                  <a:pt x="550" y="93562"/>
                </a:lnTo>
                <a:lnTo>
                  <a:pt x="688" y="94525"/>
                </a:lnTo>
                <a:lnTo>
                  <a:pt x="853" y="95516"/>
                </a:lnTo>
                <a:lnTo>
                  <a:pt x="1046" y="96479"/>
                </a:lnTo>
                <a:lnTo>
                  <a:pt x="1238" y="97442"/>
                </a:lnTo>
                <a:lnTo>
                  <a:pt x="1458" y="98405"/>
                </a:lnTo>
                <a:lnTo>
                  <a:pt x="1706" y="99368"/>
                </a:lnTo>
                <a:lnTo>
                  <a:pt x="1954" y="100304"/>
                </a:lnTo>
                <a:lnTo>
                  <a:pt x="2229" y="101267"/>
                </a:lnTo>
                <a:lnTo>
                  <a:pt x="2504" y="102202"/>
                </a:lnTo>
                <a:lnTo>
                  <a:pt x="3110" y="104074"/>
                </a:lnTo>
                <a:lnTo>
                  <a:pt x="3798" y="105945"/>
                </a:lnTo>
                <a:lnTo>
                  <a:pt x="4541" y="107789"/>
                </a:lnTo>
                <a:lnTo>
                  <a:pt x="5339" y="109605"/>
                </a:lnTo>
                <a:lnTo>
                  <a:pt x="6192" y="111393"/>
                </a:lnTo>
                <a:lnTo>
                  <a:pt x="7100" y="113155"/>
                </a:lnTo>
                <a:lnTo>
                  <a:pt x="8063" y="114916"/>
                </a:lnTo>
                <a:lnTo>
                  <a:pt x="9081" y="116622"/>
                </a:lnTo>
                <a:lnTo>
                  <a:pt x="10127" y="118328"/>
                </a:lnTo>
                <a:lnTo>
                  <a:pt x="11255" y="119979"/>
                </a:lnTo>
                <a:lnTo>
                  <a:pt x="12411" y="121603"/>
                </a:lnTo>
                <a:lnTo>
                  <a:pt x="13622" y="123199"/>
                </a:lnTo>
                <a:lnTo>
                  <a:pt x="14887" y="124767"/>
                </a:lnTo>
                <a:lnTo>
                  <a:pt x="16181" y="126308"/>
                </a:lnTo>
                <a:lnTo>
                  <a:pt x="17529" y="127794"/>
                </a:lnTo>
                <a:lnTo>
                  <a:pt x="18905" y="129253"/>
                </a:lnTo>
                <a:lnTo>
                  <a:pt x="20336" y="130684"/>
                </a:lnTo>
                <a:lnTo>
                  <a:pt x="21794" y="132060"/>
                </a:lnTo>
                <a:lnTo>
                  <a:pt x="23280" y="133408"/>
                </a:lnTo>
                <a:lnTo>
                  <a:pt x="24794" y="134701"/>
                </a:lnTo>
                <a:lnTo>
                  <a:pt x="26363" y="135967"/>
                </a:lnTo>
                <a:lnTo>
                  <a:pt x="27959" y="137178"/>
                </a:lnTo>
                <a:lnTo>
                  <a:pt x="29582" y="138334"/>
                </a:lnTo>
                <a:lnTo>
                  <a:pt x="31233" y="139462"/>
                </a:lnTo>
                <a:lnTo>
                  <a:pt x="32912" y="140535"/>
                </a:lnTo>
                <a:lnTo>
                  <a:pt x="34591" y="141553"/>
                </a:lnTo>
                <a:lnTo>
                  <a:pt x="36324" y="142572"/>
                </a:lnTo>
                <a:lnTo>
                  <a:pt x="38058" y="143507"/>
                </a:lnTo>
                <a:lnTo>
                  <a:pt x="39819" y="144415"/>
                </a:lnTo>
                <a:lnTo>
                  <a:pt x="41608" y="145296"/>
                </a:lnTo>
                <a:lnTo>
                  <a:pt x="43396" y="146149"/>
                </a:lnTo>
                <a:lnTo>
                  <a:pt x="45213" y="146947"/>
                </a:lnTo>
                <a:lnTo>
                  <a:pt x="47029" y="147690"/>
                </a:lnTo>
                <a:lnTo>
                  <a:pt x="48900" y="148433"/>
                </a:lnTo>
                <a:lnTo>
                  <a:pt x="50744" y="149121"/>
                </a:lnTo>
                <a:lnTo>
                  <a:pt x="52643" y="149754"/>
                </a:lnTo>
                <a:lnTo>
                  <a:pt x="54541" y="150387"/>
                </a:lnTo>
                <a:lnTo>
                  <a:pt x="56440" y="150965"/>
                </a:lnTo>
                <a:lnTo>
                  <a:pt x="58339" y="151515"/>
                </a:lnTo>
                <a:lnTo>
                  <a:pt x="60293" y="152038"/>
                </a:lnTo>
                <a:lnTo>
                  <a:pt x="62219" y="152506"/>
                </a:lnTo>
                <a:lnTo>
                  <a:pt x="64173" y="152946"/>
                </a:lnTo>
                <a:lnTo>
                  <a:pt x="66126" y="153359"/>
                </a:lnTo>
                <a:lnTo>
                  <a:pt x="68080" y="153744"/>
                </a:lnTo>
                <a:lnTo>
                  <a:pt x="70062" y="154102"/>
                </a:lnTo>
                <a:lnTo>
                  <a:pt x="72043" y="154432"/>
                </a:lnTo>
                <a:lnTo>
                  <a:pt x="74024" y="154735"/>
                </a:lnTo>
                <a:lnTo>
                  <a:pt x="76006" y="154982"/>
                </a:lnTo>
                <a:lnTo>
                  <a:pt x="78014" y="155230"/>
                </a:lnTo>
                <a:lnTo>
                  <a:pt x="79996" y="155423"/>
                </a:lnTo>
                <a:lnTo>
                  <a:pt x="82005" y="155615"/>
                </a:lnTo>
                <a:lnTo>
                  <a:pt x="83986" y="155753"/>
                </a:lnTo>
                <a:lnTo>
                  <a:pt x="85995" y="155890"/>
                </a:lnTo>
                <a:lnTo>
                  <a:pt x="87976" y="155973"/>
                </a:lnTo>
                <a:lnTo>
                  <a:pt x="89985" y="156055"/>
                </a:lnTo>
                <a:lnTo>
                  <a:pt x="91856" y="156110"/>
                </a:lnTo>
                <a:lnTo>
                  <a:pt x="95599" y="156110"/>
                </a:lnTo>
                <a:lnTo>
                  <a:pt x="97470" y="156083"/>
                </a:lnTo>
                <a:lnTo>
                  <a:pt x="99341" y="156028"/>
                </a:lnTo>
                <a:lnTo>
                  <a:pt x="101240" y="155945"/>
                </a:lnTo>
                <a:lnTo>
                  <a:pt x="103111" y="155835"/>
                </a:lnTo>
                <a:lnTo>
                  <a:pt x="104982" y="155698"/>
                </a:lnTo>
                <a:lnTo>
                  <a:pt x="106854" y="155505"/>
                </a:lnTo>
                <a:lnTo>
                  <a:pt x="108725" y="155312"/>
                </a:lnTo>
                <a:lnTo>
                  <a:pt x="110596" y="155065"/>
                </a:lnTo>
                <a:lnTo>
                  <a:pt x="112467" y="154790"/>
                </a:lnTo>
                <a:lnTo>
                  <a:pt x="114311" y="154487"/>
                </a:lnTo>
                <a:lnTo>
                  <a:pt x="116155" y="154129"/>
                </a:lnTo>
                <a:lnTo>
                  <a:pt x="117971" y="153744"/>
                </a:lnTo>
                <a:lnTo>
                  <a:pt x="119787" y="153331"/>
                </a:lnTo>
                <a:lnTo>
                  <a:pt x="121603" y="152863"/>
                </a:lnTo>
                <a:lnTo>
                  <a:pt x="123392" y="152368"/>
                </a:lnTo>
                <a:lnTo>
                  <a:pt x="125153" y="151845"/>
                </a:lnTo>
                <a:lnTo>
                  <a:pt x="126914" y="151267"/>
                </a:lnTo>
                <a:lnTo>
                  <a:pt x="128648" y="150634"/>
                </a:lnTo>
                <a:lnTo>
                  <a:pt x="130382" y="149974"/>
                </a:lnTo>
                <a:lnTo>
                  <a:pt x="132088" y="149258"/>
                </a:lnTo>
                <a:lnTo>
                  <a:pt x="133766" y="148488"/>
                </a:lnTo>
                <a:lnTo>
                  <a:pt x="135418" y="147690"/>
                </a:lnTo>
                <a:lnTo>
                  <a:pt x="137041" y="146837"/>
                </a:lnTo>
                <a:lnTo>
                  <a:pt x="138637" y="145929"/>
                </a:lnTo>
                <a:lnTo>
                  <a:pt x="140206" y="144993"/>
                </a:lnTo>
                <a:lnTo>
                  <a:pt x="141747" y="143975"/>
                </a:lnTo>
                <a:lnTo>
                  <a:pt x="143260" y="142929"/>
                </a:lnTo>
                <a:lnTo>
                  <a:pt x="144746" y="141829"/>
                </a:lnTo>
                <a:lnTo>
                  <a:pt x="146205" y="140673"/>
                </a:lnTo>
                <a:lnTo>
                  <a:pt x="147168" y="139847"/>
                </a:lnTo>
                <a:lnTo>
                  <a:pt x="148103" y="139022"/>
                </a:lnTo>
                <a:lnTo>
                  <a:pt x="149012" y="138169"/>
                </a:lnTo>
                <a:lnTo>
                  <a:pt x="149892" y="137288"/>
                </a:lnTo>
                <a:lnTo>
                  <a:pt x="150773" y="136407"/>
                </a:lnTo>
                <a:lnTo>
                  <a:pt x="151626" y="135499"/>
                </a:lnTo>
                <a:lnTo>
                  <a:pt x="152451" y="134564"/>
                </a:lnTo>
                <a:lnTo>
                  <a:pt x="153249" y="133628"/>
                </a:lnTo>
                <a:lnTo>
                  <a:pt x="154020" y="132665"/>
                </a:lnTo>
                <a:lnTo>
                  <a:pt x="154763" y="131702"/>
                </a:lnTo>
                <a:lnTo>
                  <a:pt x="155506" y="130684"/>
                </a:lnTo>
                <a:lnTo>
                  <a:pt x="156221" y="129693"/>
                </a:lnTo>
                <a:lnTo>
                  <a:pt x="156909" y="128647"/>
                </a:lnTo>
                <a:lnTo>
                  <a:pt x="157570" y="127629"/>
                </a:lnTo>
                <a:lnTo>
                  <a:pt x="158203" y="126556"/>
                </a:lnTo>
                <a:lnTo>
                  <a:pt x="158836" y="125483"/>
                </a:lnTo>
                <a:lnTo>
                  <a:pt x="159414" y="124410"/>
                </a:lnTo>
                <a:lnTo>
                  <a:pt x="159991" y="123309"/>
                </a:lnTo>
                <a:lnTo>
                  <a:pt x="160542" y="122208"/>
                </a:lnTo>
                <a:lnTo>
                  <a:pt x="161092" y="121080"/>
                </a:lnTo>
                <a:lnTo>
                  <a:pt x="161587" y="119952"/>
                </a:lnTo>
                <a:lnTo>
                  <a:pt x="162083" y="118823"/>
                </a:lnTo>
                <a:lnTo>
                  <a:pt x="162551" y="117668"/>
                </a:lnTo>
                <a:lnTo>
                  <a:pt x="162991" y="116512"/>
                </a:lnTo>
                <a:lnTo>
                  <a:pt x="163404" y="115329"/>
                </a:lnTo>
                <a:lnTo>
                  <a:pt x="163789" y="114145"/>
                </a:lnTo>
                <a:lnTo>
                  <a:pt x="164174" y="112962"/>
                </a:lnTo>
                <a:lnTo>
                  <a:pt x="164532" y="111751"/>
                </a:lnTo>
                <a:lnTo>
                  <a:pt x="164862" y="110540"/>
                </a:lnTo>
                <a:lnTo>
                  <a:pt x="165165" y="109330"/>
                </a:lnTo>
                <a:lnTo>
                  <a:pt x="165468" y="108119"/>
                </a:lnTo>
                <a:lnTo>
                  <a:pt x="165715" y="106881"/>
                </a:lnTo>
                <a:lnTo>
                  <a:pt x="165963" y="105670"/>
                </a:lnTo>
                <a:lnTo>
                  <a:pt x="166183" y="104431"/>
                </a:lnTo>
                <a:lnTo>
                  <a:pt x="166376" y="103166"/>
                </a:lnTo>
                <a:lnTo>
                  <a:pt x="166541" y="101927"/>
                </a:lnTo>
                <a:lnTo>
                  <a:pt x="166706" y="100689"/>
                </a:lnTo>
                <a:lnTo>
                  <a:pt x="166843" y="99423"/>
                </a:lnTo>
                <a:lnTo>
                  <a:pt x="166954" y="98157"/>
                </a:lnTo>
                <a:lnTo>
                  <a:pt x="167036" y="96919"/>
                </a:lnTo>
                <a:lnTo>
                  <a:pt x="167091" y="95653"/>
                </a:lnTo>
                <a:lnTo>
                  <a:pt x="167146" y="94387"/>
                </a:lnTo>
                <a:lnTo>
                  <a:pt x="167174" y="93121"/>
                </a:lnTo>
                <a:lnTo>
                  <a:pt x="167174" y="91856"/>
                </a:lnTo>
                <a:lnTo>
                  <a:pt x="167146" y="90590"/>
                </a:lnTo>
                <a:lnTo>
                  <a:pt x="167091" y="89324"/>
                </a:lnTo>
                <a:lnTo>
                  <a:pt x="167036" y="88058"/>
                </a:lnTo>
                <a:lnTo>
                  <a:pt x="166954" y="86792"/>
                </a:lnTo>
                <a:lnTo>
                  <a:pt x="166843" y="85526"/>
                </a:lnTo>
                <a:lnTo>
                  <a:pt x="166706" y="84261"/>
                </a:lnTo>
                <a:lnTo>
                  <a:pt x="166568" y="83022"/>
                </a:lnTo>
                <a:lnTo>
                  <a:pt x="166376" y="81756"/>
                </a:lnTo>
                <a:lnTo>
                  <a:pt x="166183" y="80518"/>
                </a:lnTo>
                <a:lnTo>
                  <a:pt x="165963" y="79252"/>
                </a:lnTo>
                <a:lnTo>
                  <a:pt x="165715" y="78014"/>
                </a:lnTo>
                <a:lnTo>
                  <a:pt x="165468" y="76776"/>
                </a:lnTo>
                <a:lnTo>
                  <a:pt x="165192" y="75537"/>
                </a:lnTo>
                <a:lnTo>
                  <a:pt x="164890" y="74327"/>
                </a:lnTo>
                <a:lnTo>
                  <a:pt x="164559" y="73116"/>
                </a:lnTo>
                <a:lnTo>
                  <a:pt x="164202" y="71905"/>
                </a:lnTo>
                <a:lnTo>
                  <a:pt x="163844" y="70694"/>
                </a:lnTo>
                <a:lnTo>
                  <a:pt x="163431" y="69483"/>
                </a:lnTo>
                <a:lnTo>
                  <a:pt x="163018" y="68300"/>
                </a:lnTo>
                <a:lnTo>
                  <a:pt x="162578" y="67117"/>
                </a:lnTo>
                <a:lnTo>
                  <a:pt x="162138" y="65989"/>
                </a:lnTo>
                <a:lnTo>
                  <a:pt x="161670" y="64833"/>
                </a:lnTo>
                <a:lnTo>
                  <a:pt x="161175" y="63677"/>
                </a:lnTo>
                <a:lnTo>
                  <a:pt x="160652" y="62494"/>
                </a:lnTo>
                <a:lnTo>
                  <a:pt x="160074" y="61338"/>
                </a:lnTo>
                <a:lnTo>
                  <a:pt x="159496" y="60155"/>
                </a:lnTo>
                <a:lnTo>
                  <a:pt x="158891" y="58971"/>
                </a:lnTo>
                <a:lnTo>
                  <a:pt x="158285" y="57788"/>
                </a:lnTo>
                <a:lnTo>
                  <a:pt x="157625" y="56605"/>
                </a:lnTo>
                <a:lnTo>
                  <a:pt x="156937" y="55422"/>
                </a:lnTo>
                <a:lnTo>
                  <a:pt x="156249" y="54211"/>
                </a:lnTo>
                <a:lnTo>
                  <a:pt x="155506" y="53027"/>
                </a:lnTo>
                <a:lnTo>
                  <a:pt x="154763" y="51817"/>
                </a:lnTo>
                <a:lnTo>
                  <a:pt x="154020" y="50633"/>
                </a:lnTo>
                <a:lnTo>
                  <a:pt x="153222" y="49450"/>
                </a:lnTo>
                <a:lnTo>
                  <a:pt x="152424" y="48239"/>
                </a:lnTo>
                <a:lnTo>
                  <a:pt x="151598" y="47056"/>
                </a:lnTo>
                <a:lnTo>
                  <a:pt x="150745" y="45845"/>
                </a:lnTo>
                <a:lnTo>
                  <a:pt x="149865" y="44662"/>
                </a:lnTo>
                <a:lnTo>
                  <a:pt x="148984" y="43479"/>
                </a:lnTo>
                <a:lnTo>
                  <a:pt x="147168" y="41112"/>
                </a:lnTo>
                <a:lnTo>
                  <a:pt x="145269" y="38773"/>
                </a:lnTo>
                <a:lnTo>
                  <a:pt x="143315" y="36462"/>
                </a:lnTo>
                <a:lnTo>
                  <a:pt x="141306" y="34178"/>
                </a:lnTo>
                <a:lnTo>
                  <a:pt x="139243" y="31921"/>
                </a:lnTo>
                <a:lnTo>
                  <a:pt x="137124" y="29692"/>
                </a:lnTo>
                <a:lnTo>
                  <a:pt x="134977" y="27518"/>
                </a:lnTo>
                <a:lnTo>
                  <a:pt x="132776" y="25399"/>
                </a:lnTo>
                <a:lnTo>
                  <a:pt x="130519" y="23335"/>
                </a:lnTo>
                <a:lnTo>
                  <a:pt x="129391" y="22317"/>
                </a:lnTo>
                <a:lnTo>
                  <a:pt x="128263" y="21327"/>
                </a:lnTo>
                <a:lnTo>
                  <a:pt x="127107" y="20336"/>
                </a:lnTo>
                <a:lnTo>
                  <a:pt x="125951" y="19373"/>
                </a:lnTo>
                <a:lnTo>
                  <a:pt x="124795" y="18437"/>
                </a:lnTo>
                <a:lnTo>
                  <a:pt x="123612" y="17502"/>
                </a:lnTo>
                <a:lnTo>
                  <a:pt x="122429" y="16593"/>
                </a:lnTo>
                <a:lnTo>
                  <a:pt x="121273" y="15685"/>
                </a:lnTo>
                <a:lnTo>
                  <a:pt x="120090" y="14805"/>
                </a:lnTo>
                <a:lnTo>
                  <a:pt x="118879" y="13952"/>
                </a:lnTo>
                <a:lnTo>
                  <a:pt x="117696" y="13126"/>
                </a:lnTo>
                <a:lnTo>
                  <a:pt x="116512" y="12301"/>
                </a:lnTo>
                <a:lnTo>
                  <a:pt x="115302" y="11503"/>
                </a:lnTo>
                <a:lnTo>
                  <a:pt x="114118" y="10732"/>
                </a:lnTo>
                <a:lnTo>
                  <a:pt x="112908" y="9989"/>
                </a:lnTo>
                <a:lnTo>
                  <a:pt x="111724" y="9274"/>
                </a:lnTo>
                <a:lnTo>
                  <a:pt x="110513" y="8586"/>
                </a:lnTo>
                <a:lnTo>
                  <a:pt x="109330" y="7898"/>
                </a:lnTo>
                <a:lnTo>
                  <a:pt x="108119" y="7237"/>
                </a:lnTo>
                <a:lnTo>
                  <a:pt x="106936" y="6632"/>
                </a:lnTo>
                <a:lnTo>
                  <a:pt x="105725" y="6026"/>
                </a:lnTo>
                <a:lnTo>
                  <a:pt x="104542" y="5449"/>
                </a:lnTo>
                <a:lnTo>
                  <a:pt x="103359" y="4926"/>
                </a:lnTo>
                <a:lnTo>
                  <a:pt x="102148" y="4403"/>
                </a:lnTo>
                <a:lnTo>
                  <a:pt x="100992" y="3908"/>
                </a:lnTo>
                <a:lnTo>
                  <a:pt x="99809" y="3467"/>
                </a:lnTo>
                <a:lnTo>
                  <a:pt x="98268" y="2917"/>
                </a:lnTo>
                <a:lnTo>
                  <a:pt x="96754" y="2422"/>
                </a:lnTo>
                <a:lnTo>
                  <a:pt x="95241" y="1954"/>
                </a:lnTo>
                <a:lnTo>
                  <a:pt x="93700" y="1569"/>
                </a:lnTo>
                <a:lnTo>
                  <a:pt x="92186" y="1211"/>
                </a:lnTo>
                <a:lnTo>
                  <a:pt x="90673" y="908"/>
                </a:lnTo>
                <a:lnTo>
                  <a:pt x="89159" y="633"/>
                </a:lnTo>
                <a:lnTo>
                  <a:pt x="87673" y="440"/>
                </a:lnTo>
                <a:lnTo>
                  <a:pt x="86160" y="248"/>
                </a:lnTo>
                <a:lnTo>
                  <a:pt x="84674" y="138"/>
                </a:lnTo>
                <a:lnTo>
                  <a:pt x="83160" y="55"/>
                </a:lnTo>
                <a:lnTo>
                  <a:pt x="8167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2640000" algn="bl" rotWithShape="0">
              <a:schemeClr val="accent3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grpSp>
        <p:nvGrpSpPr>
          <p:cNvPr id="7" name="Google Shape;4506;p54">
            <a:extLst>
              <a:ext uri="{FF2B5EF4-FFF2-40B4-BE49-F238E27FC236}">
                <a16:creationId xmlns:a16="http://schemas.microsoft.com/office/drawing/2014/main" id="{1A8E43A9-3DCA-0658-54CE-558EE8E03589}"/>
              </a:ext>
            </a:extLst>
          </p:cNvPr>
          <p:cNvGrpSpPr/>
          <p:nvPr/>
        </p:nvGrpSpPr>
        <p:grpSpPr>
          <a:xfrm>
            <a:off x="3813354" y="2666263"/>
            <a:ext cx="445075" cy="548624"/>
            <a:chOff x="1023550" y="1277100"/>
            <a:chExt cx="362350" cy="444050"/>
          </a:xfrm>
        </p:grpSpPr>
        <p:sp>
          <p:nvSpPr>
            <p:cNvPr id="8" name="Google Shape;4507;p54">
              <a:extLst>
                <a:ext uri="{FF2B5EF4-FFF2-40B4-BE49-F238E27FC236}">
                  <a16:creationId xmlns:a16="http://schemas.microsoft.com/office/drawing/2014/main" id="{38EDC47A-7A29-10E7-BCC4-FEA1D177DC3C}"/>
                </a:ext>
              </a:extLst>
            </p:cNvPr>
            <p:cNvSpPr/>
            <p:nvPr/>
          </p:nvSpPr>
          <p:spPr>
            <a:xfrm>
              <a:off x="1054600" y="1618500"/>
              <a:ext cx="312925" cy="71600"/>
            </a:xfrm>
            <a:custGeom>
              <a:avLst/>
              <a:gdLst/>
              <a:ahLst/>
              <a:cxnLst/>
              <a:rect l="l" t="t" r="r" b="b"/>
              <a:pathLst>
                <a:path w="12517" h="2864" extrusionOk="0">
                  <a:moveTo>
                    <a:pt x="1445" y="1"/>
                  </a:moveTo>
                  <a:lnTo>
                    <a:pt x="1140" y="26"/>
                  </a:lnTo>
                  <a:lnTo>
                    <a:pt x="887" y="102"/>
                  </a:lnTo>
                  <a:lnTo>
                    <a:pt x="634" y="229"/>
                  </a:lnTo>
                  <a:lnTo>
                    <a:pt x="431" y="406"/>
                  </a:lnTo>
                  <a:lnTo>
                    <a:pt x="254" y="634"/>
                  </a:lnTo>
                  <a:lnTo>
                    <a:pt x="127" y="862"/>
                  </a:lnTo>
                  <a:lnTo>
                    <a:pt x="26" y="1141"/>
                  </a:lnTo>
                  <a:lnTo>
                    <a:pt x="0" y="1419"/>
                  </a:lnTo>
                  <a:lnTo>
                    <a:pt x="26" y="1723"/>
                  </a:lnTo>
                  <a:lnTo>
                    <a:pt x="127" y="2002"/>
                  </a:lnTo>
                  <a:lnTo>
                    <a:pt x="254" y="2230"/>
                  </a:lnTo>
                  <a:lnTo>
                    <a:pt x="431" y="2458"/>
                  </a:lnTo>
                  <a:lnTo>
                    <a:pt x="634" y="2636"/>
                  </a:lnTo>
                  <a:lnTo>
                    <a:pt x="887" y="2762"/>
                  </a:lnTo>
                  <a:lnTo>
                    <a:pt x="1140" y="2838"/>
                  </a:lnTo>
                  <a:lnTo>
                    <a:pt x="1445" y="2864"/>
                  </a:lnTo>
                  <a:lnTo>
                    <a:pt x="12517" y="2864"/>
                  </a:lnTo>
                  <a:lnTo>
                    <a:pt x="12517" y="1"/>
                  </a:lnTo>
                  <a:close/>
                </a:path>
              </a:pathLst>
            </a:custGeom>
            <a:solidFill>
              <a:srgbClr val="FFEC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9" name="Google Shape;4508;p54">
              <a:extLst>
                <a:ext uri="{FF2B5EF4-FFF2-40B4-BE49-F238E27FC236}">
                  <a16:creationId xmlns:a16="http://schemas.microsoft.com/office/drawing/2014/main" id="{B087920E-D2A7-EFF5-C73B-1CDB8246D334}"/>
                </a:ext>
              </a:extLst>
            </p:cNvPr>
            <p:cNvSpPr/>
            <p:nvPr/>
          </p:nvSpPr>
          <p:spPr>
            <a:xfrm>
              <a:off x="1054600" y="1618500"/>
              <a:ext cx="64000" cy="71600"/>
            </a:xfrm>
            <a:custGeom>
              <a:avLst/>
              <a:gdLst/>
              <a:ahLst/>
              <a:cxnLst/>
              <a:rect l="l" t="t" r="r" b="b"/>
              <a:pathLst>
                <a:path w="2560" h="2864" extrusionOk="0">
                  <a:moveTo>
                    <a:pt x="1445" y="1"/>
                  </a:moveTo>
                  <a:lnTo>
                    <a:pt x="1140" y="26"/>
                  </a:lnTo>
                  <a:lnTo>
                    <a:pt x="887" y="102"/>
                  </a:lnTo>
                  <a:lnTo>
                    <a:pt x="634" y="229"/>
                  </a:lnTo>
                  <a:lnTo>
                    <a:pt x="431" y="406"/>
                  </a:lnTo>
                  <a:lnTo>
                    <a:pt x="254" y="634"/>
                  </a:lnTo>
                  <a:lnTo>
                    <a:pt x="127" y="862"/>
                  </a:lnTo>
                  <a:lnTo>
                    <a:pt x="26" y="1141"/>
                  </a:lnTo>
                  <a:lnTo>
                    <a:pt x="0" y="1419"/>
                  </a:lnTo>
                  <a:lnTo>
                    <a:pt x="26" y="1723"/>
                  </a:lnTo>
                  <a:lnTo>
                    <a:pt x="127" y="2002"/>
                  </a:lnTo>
                  <a:lnTo>
                    <a:pt x="254" y="2230"/>
                  </a:lnTo>
                  <a:lnTo>
                    <a:pt x="431" y="2458"/>
                  </a:lnTo>
                  <a:lnTo>
                    <a:pt x="634" y="2636"/>
                  </a:lnTo>
                  <a:lnTo>
                    <a:pt x="887" y="2762"/>
                  </a:lnTo>
                  <a:lnTo>
                    <a:pt x="1140" y="2838"/>
                  </a:lnTo>
                  <a:lnTo>
                    <a:pt x="1445" y="2864"/>
                  </a:lnTo>
                  <a:lnTo>
                    <a:pt x="2559" y="2864"/>
                  </a:lnTo>
                  <a:lnTo>
                    <a:pt x="2255" y="2838"/>
                  </a:lnTo>
                  <a:lnTo>
                    <a:pt x="2002" y="2762"/>
                  </a:lnTo>
                  <a:lnTo>
                    <a:pt x="1749" y="2636"/>
                  </a:lnTo>
                  <a:lnTo>
                    <a:pt x="1546" y="2458"/>
                  </a:lnTo>
                  <a:lnTo>
                    <a:pt x="1369" y="2230"/>
                  </a:lnTo>
                  <a:lnTo>
                    <a:pt x="1216" y="2002"/>
                  </a:lnTo>
                  <a:lnTo>
                    <a:pt x="1140" y="1723"/>
                  </a:lnTo>
                  <a:lnTo>
                    <a:pt x="1115" y="1419"/>
                  </a:lnTo>
                  <a:lnTo>
                    <a:pt x="1140" y="1141"/>
                  </a:lnTo>
                  <a:lnTo>
                    <a:pt x="1216" y="862"/>
                  </a:lnTo>
                  <a:lnTo>
                    <a:pt x="1369" y="634"/>
                  </a:lnTo>
                  <a:lnTo>
                    <a:pt x="1546" y="406"/>
                  </a:lnTo>
                  <a:lnTo>
                    <a:pt x="1749" y="229"/>
                  </a:lnTo>
                  <a:lnTo>
                    <a:pt x="2002" y="102"/>
                  </a:lnTo>
                  <a:lnTo>
                    <a:pt x="2255" y="26"/>
                  </a:lnTo>
                  <a:lnTo>
                    <a:pt x="2559" y="1"/>
                  </a:lnTo>
                  <a:close/>
                </a:path>
              </a:pathLst>
            </a:custGeom>
            <a:solidFill>
              <a:srgbClr val="EAD4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0" name="Google Shape;4509;p54">
              <a:extLst>
                <a:ext uri="{FF2B5EF4-FFF2-40B4-BE49-F238E27FC236}">
                  <a16:creationId xmlns:a16="http://schemas.microsoft.com/office/drawing/2014/main" id="{B8D4C70A-BEB3-3EE8-4BA4-11295E4ED89F}"/>
                </a:ext>
              </a:extLst>
            </p:cNvPr>
            <p:cNvSpPr/>
            <p:nvPr/>
          </p:nvSpPr>
          <p:spPr>
            <a:xfrm>
              <a:off x="1023550" y="1277100"/>
              <a:ext cx="362350" cy="444050"/>
            </a:xfrm>
            <a:custGeom>
              <a:avLst/>
              <a:gdLst/>
              <a:ahLst/>
              <a:cxnLst/>
              <a:rect l="l" t="t" r="r" b="b"/>
              <a:pathLst>
                <a:path w="14494" h="17762" extrusionOk="0">
                  <a:moveTo>
                    <a:pt x="2484" y="0"/>
                  </a:moveTo>
                  <a:lnTo>
                    <a:pt x="2230" y="25"/>
                  </a:lnTo>
                  <a:lnTo>
                    <a:pt x="2002" y="51"/>
                  </a:lnTo>
                  <a:lnTo>
                    <a:pt x="1749" y="101"/>
                  </a:lnTo>
                  <a:lnTo>
                    <a:pt x="1521" y="203"/>
                  </a:lnTo>
                  <a:lnTo>
                    <a:pt x="1293" y="304"/>
                  </a:lnTo>
                  <a:lnTo>
                    <a:pt x="1090" y="431"/>
                  </a:lnTo>
                  <a:lnTo>
                    <a:pt x="913" y="583"/>
                  </a:lnTo>
                  <a:lnTo>
                    <a:pt x="736" y="735"/>
                  </a:lnTo>
                  <a:lnTo>
                    <a:pt x="558" y="912"/>
                  </a:lnTo>
                  <a:lnTo>
                    <a:pt x="432" y="1089"/>
                  </a:lnTo>
                  <a:lnTo>
                    <a:pt x="305" y="1318"/>
                  </a:lnTo>
                  <a:lnTo>
                    <a:pt x="204" y="1520"/>
                  </a:lnTo>
                  <a:lnTo>
                    <a:pt x="102" y="1748"/>
                  </a:lnTo>
                  <a:lnTo>
                    <a:pt x="51" y="2002"/>
                  </a:lnTo>
                  <a:lnTo>
                    <a:pt x="1" y="2230"/>
                  </a:lnTo>
                  <a:lnTo>
                    <a:pt x="1" y="2508"/>
                  </a:lnTo>
                  <a:lnTo>
                    <a:pt x="1" y="15278"/>
                  </a:lnTo>
                  <a:lnTo>
                    <a:pt x="1" y="15532"/>
                  </a:lnTo>
                  <a:lnTo>
                    <a:pt x="51" y="15785"/>
                  </a:lnTo>
                  <a:lnTo>
                    <a:pt x="102" y="16013"/>
                  </a:lnTo>
                  <a:lnTo>
                    <a:pt x="204" y="16241"/>
                  </a:lnTo>
                  <a:lnTo>
                    <a:pt x="305" y="16469"/>
                  </a:lnTo>
                  <a:lnTo>
                    <a:pt x="432" y="16672"/>
                  </a:lnTo>
                  <a:lnTo>
                    <a:pt x="558" y="16874"/>
                  </a:lnTo>
                  <a:lnTo>
                    <a:pt x="736" y="17052"/>
                  </a:lnTo>
                  <a:lnTo>
                    <a:pt x="913" y="17204"/>
                  </a:lnTo>
                  <a:lnTo>
                    <a:pt x="1090" y="17356"/>
                  </a:lnTo>
                  <a:lnTo>
                    <a:pt x="1293" y="17457"/>
                  </a:lnTo>
                  <a:lnTo>
                    <a:pt x="1521" y="17584"/>
                  </a:lnTo>
                  <a:lnTo>
                    <a:pt x="1749" y="17660"/>
                  </a:lnTo>
                  <a:lnTo>
                    <a:pt x="2002" y="17710"/>
                  </a:lnTo>
                  <a:lnTo>
                    <a:pt x="2230" y="17761"/>
                  </a:lnTo>
                  <a:lnTo>
                    <a:pt x="13987" y="17761"/>
                  </a:lnTo>
                  <a:lnTo>
                    <a:pt x="14113" y="17710"/>
                  </a:lnTo>
                  <a:lnTo>
                    <a:pt x="14215" y="17660"/>
                  </a:lnTo>
                  <a:lnTo>
                    <a:pt x="14316" y="17584"/>
                  </a:lnTo>
                  <a:lnTo>
                    <a:pt x="14392" y="17508"/>
                  </a:lnTo>
                  <a:lnTo>
                    <a:pt x="14443" y="17381"/>
                  </a:lnTo>
                  <a:lnTo>
                    <a:pt x="14468" y="17280"/>
                  </a:lnTo>
                  <a:lnTo>
                    <a:pt x="14494" y="17153"/>
                  </a:lnTo>
                  <a:lnTo>
                    <a:pt x="14468" y="17026"/>
                  </a:lnTo>
                  <a:lnTo>
                    <a:pt x="14443" y="16900"/>
                  </a:lnTo>
                  <a:lnTo>
                    <a:pt x="14392" y="16798"/>
                  </a:lnTo>
                  <a:lnTo>
                    <a:pt x="14316" y="16697"/>
                  </a:lnTo>
                  <a:lnTo>
                    <a:pt x="14215" y="16621"/>
                  </a:lnTo>
                  <a:lnTo>
                    <a:pt x="14113" y="16570"/>
                  </a:lnTo>
                  <a:lnTo>
                    <a:pt x="13987" y="16545"/>
                  </a:lnTo>
                  <a:lnTo>
                    <a:pt x="13860" y="16520"/>
                  </a:lnTo>
                  <a:lnTo>
                    <a:pt x="2687" y="16520"/>
                  </a:lnTo>
                  <a:lnTo>
                    <a:pt x="2382" y="16494"/>
                  </a:lnTo>
                  <a:lnTo>
                    <a:pt x="2129" y="16418"/>
                  </a:lnTo>
                  <a:lnTo>
                    <a:pt x="1876" y="16292"/>
                  </a:lnTo>
                  <a:lnTo>
                    <a:pt x="1673" y="16114"/>
                  </a:lnTo>
                  <a:lnTo>
                    <a:pt x="1496" y="15886"/>
                  </a:lnTo>
                  <a:lnTo>
                    <a:pt x="1369" y="15658"/>
                  </a:lnTo>
                  <a:lnTo>
                    <a:pt x="1268" y="15379"/>
                  </a:lnTo>
                  <a:lnTo>
                    <a:pt x="1242" y="15075"/>
                  </a:lnTo>
                  <a:lnTo>
                    <a:pt x="1268" y="14797"/>
                  </a:lnTo>
                  <a:lnTo>
                    <a:pt x="1369" y="14518"/>
                  </a:lnTo>
                  <a:lnTo>
                    <a:pt x="1496" y="14290"/>
                  </a:lnTo>
                  <a:lnTo>
                    <a:pt x="1673" y="14062"/>
                  </a:lnTo>
                  <a:lnTo>
                    <a:pt x="1876" y="13885"/>
                  </a:lnTo>
                  <a:lnTo>
                    <a:pt x="2129" y="13758"/>
                  </a:lnTo>
                  <a:lnTo>
                    <a:pt x="2382" y="13682"/>
                  </a:lnTo>
                  <a:lnTo>
                    <a:pt x="2687" y="13657"/>
                  </a:lnTo>
                  <a:lnTo>
                    <a:pt x="13860" y="13657"/>
                  </a:lnTo>
                  <a:lnTo>
                    <a:pt x="13987" y="13631"/>
                  </a:lnTo>
                  <a:lnTo>
                    <a:pt x="14113" y="13606"/>
                  </a:lnTo>
                  <a:lnTo>
                    <a:pt x="14215" y="13530"/>
                  </a:lnTo>
                  <a:lnTo>
                    <a:pt x="14316" y="13454"/>
                  </a:lnTo>
                  <a:lnTo>
                    <a:pt x="14392" y="13378"/>
                  </a:lnTo>
                  <a:lnTo>
                    <a:pt x="14443" y="13277"/>
                  </a:lnTo>
                  <a:lnTo>
                    <a:pt x="14468" y="13150"/>
                  </a:lnTo>
                  <a:lnTo>
                    <a:pt x="14494" y="13023"/>
                  </a:lnTo>
                  <a:lnTo>
                    <a:pt x="14494" y="633"/>
                  </a:lnTo>
                  <a:lnTo>
                    <a:pt x="14468" y="507"/>
                  </a:lnTo>
                  <a:lnTo>
                    <a:pt x="14443" y="380"/>
                  </a:lnTo>
                  <a:lnTo>
                    <a:pt x="14392" y="279"/>
                  </a:lnTo>
                  <a:lnTo>
                    <a:pt x="14316" y="177"/>
                  </a:lnTo>
                  <a:lnTo>
                    <a:pt x="14215" y="101"/>
                  </a:lnTo>
                  <a:lnTo>
                    <a:pt x="14113" y="51"/>
                  </a:lnTo>
                  <a:lnTo>
                    <a:pt x="13987" y="25"/>
                  </a:lnTo>
                  <a:lnTo>
                    <a:pt x="1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1" name="Google Shape;4510;p54">
              <a:extLst>
                <a:ext uri="{FF2B5EF4-FFF2-40B4-BE49-F238E27FC236}">
                  <a16:creationId xmlns:a16="http://schemas.microsoft.com/office/drawing/2014/main" id="{2B71AD2A-BF4F-FBD5-64C8-DB946F9E20D9}"/>
                </a:ext>
              </a:extLst>
            </p:cNvPr>
            <p:cNvSpPr/>
            <p:nvPr/>
          </p:nvSpPr>
          <p:spPr>
            <a:xfrm>
              <a:off x="1023550" y="1277100"/>
              <a:ext cx="362350" cy="444050"/>
            </a:xfrm>
            <a:custGeom>
              <a:avLst/>
              <a:gdLst/>
              <a:ahLst/>
              <a:cxnLst/>
              <a:rect l="l" t="t" r="r" b="b"/>
              <a:pathLst>
                <a:path w="14494" h="17762" extrusionOk="0">
                  <a:moveTo>
                    <a:pt x="2484" y="0"/>
                  </a:moveTo>
                  <a:lnTo>
                    <a:pt x="2230" y="25"/>
                  </a:lnTo>
                  <a:lnTo>
                    <a:pt x="2002" y="51"/>
                  </a:lnTo>
                  <a:lnTo>
                    <a:pt x="1749" y="101"/>
                  </a:lnTo>
                  <a:lnTo>
                    <a:pt x="1521" y="203"/>
                  </a:lnTo>
                  <a:lnTo>
                    <a:pt x="1293" y="304"/>
                  </a:lnTo>
                  <a:lnTo>
                    <a:pt x="1090" y="431"/>
                  </a:lnTo>
                  <a:lnTo>
                    <a:pt x="913" y="583"/>
                  </a:lnTo>
                  <a:lnTo>
                    <a:pt x="736" y="735"/>
                  </a:lnTo>
                  <a:lnTo>
                    <a:pt x="558" y="912"/>
                  </a:lnTo>
                  <a:lnTo>
                    <a:pt x="432" y="1089"/>
                  </a:lnTo>
                  <a:lnTo>
                    <a:pt x="305" y="1318"/>
                  </a:lnTo>
                  <a:lnTo>
                    <a:pt x="204" y="1520"/>
                  </a:lnTo>
                  <a:lnTo>
                    <a:pt x="102" y="1748"/>
                  </a:lnTo>
                  <a:lnTo>
                    <a:pt x="51" y="2002"/>
                  </a:lnTo>
                  <a:lnTo>
                    <a:pt x="1" y="2230"/>
                  </a:lnTo>
                  <a:lnTo>
                    <a:pt x="1" y="2508"/>
                  </a:lnTo>
                  <a:lnTo>
                    <a:pt x="1" y="15278"/>
                  </a:lnTo>
                  <a:lnTo>
                    <a:pt x="1" y="15532"/>
                  </a:lnTo>
                  <a:lnTo>
                    <a:pt x="51" y="15785"/>
                  </a:lnTo>
                  <a:lnTo>
                    <a:pt x="102" y="16013"/>
                  </a:lnTo>
                  <a:lnTo>
                    <a:pt x="204" y="16241"/>
                  </a:lnTo>
                  <a:lnTo>
                    <a:pt x="305" y="16469"/>
                  </a:lnTo>
                  <a:lnTo>
                    <a:pt x="432" y="16672"/>
                  </a:lnTo>
                  <a:lnTo>
                    <a:pt x="558" y="16874"/>
                  </a:lnTo>
                  <a:lnTo>
                    <a:pt x="736" y="17052"/>
                  </a:lnTo>
                  <a:lnTo>
                    <a:pt x="913" y="17204"/>
                  </a:lnTo>
                  <a:lnTo>
                    <a:pt x="1090" y="17356"/>
                  </a:lnTo>
                  <a:lnTo>
                    <a:pt x="1293" y="17457"/>
                  </a:lnTo>
                  <a:lnTo>
                    <a:pt x="1521" y="17584"/>
                  </a:lnTo>
                  <a:lnTo>
                    <a:pt x="1749" y="17660"/>
                  </a:lnTo>
                  <a:lnTo>
                    <a:pt x="2002" y="17710"/>
                  </a:lnTo>
                  <a:lnTo>
                    <a:pt x="2230" y="17761"/>
                  </a:lnTo>
                  <a:lnTo>
                    <a:pt x="13987" y="17761"/>
                  </a:lnTo>
                  <a:lnTo>
                    <a:pt x="14113" y="17710"/>
                  </a:lnTo>
                  <a:lnTo>
                    <a:pt x="14215" y="17660"/>
                  </a:lnTo>
                  <a:lnTo>
                    <a:pt x="14316" y="17584"/>
                  </a:lnTo>
                  <a:lnTo>
                    <a:pt x="14392" y="17508"/>
                  </a:lnTo>
                  <a:lnTo>
                    <a:pt x="14443" y="17381"/>
                  </a:lnTo>
                  <a:lnTo>
                    <a:pt x="14468" y="17280"/>
                  </a:lnTo>
                  <a:lnTo>
                    <a:pt x="14494" y="17153"/>
                  </a:lnTo>
                  <a:lnTo>
                    <a:pt x="14468" y="17026"/>
                  </a:lnTo>
                  <a:lnTo>
                    <a:pt x="14443" y="16900"/>
                  </a:lnTo>
                  <a:lnTo>
                    <a:pt x="14392" y="16798"/>
                  </a:lnTo>
                  <a:lnTo>
                    <a:pt x="14316" y="16697"/>
                  </a:lnTo>
                  <a:lnTo>
                    <a:pt x="14215" y="16621"/>
                  </a:lnTo>
                  <a:lnTo>
                    <a:pt x="14113" y="16570"/>
                  </a:lnTo>
                  <a:lnTo>
                    <a:pt x="13987" y="16545"/>
                  </a:lnTo>
                  <a:lnTo>
                    <a:pt x="13860" y="16520"/>
                  </a:lnTo>
                  <a:lnTo>
                    <a:pt x="2687" y="16520"/>
                  </a:lnTo>
                  <a:lnTo>
                    <a:pt x="2382" y="16494"/>
                  </a:lnTo>
                  <a:lnTo>
                    <a:pt x="2129" y="16418"/>
                  </a:lnTo>
                  <a:lnTo>
                    <a:pt x="1876" y="16292"/>
                  </a:lnTo>
                  <a:lnTo>
                    <a:pt x="1673" y="16114"/>
                  </a:lnTo>
                  <a:lnTo>
                    <a:pt x="1496" y="15886"/>
                  </a:lnTo>
                  <a:lnTo>
                    <a:pt x="1369" y="15658"/>
                  </a:lnTo>
                  <a:lnTo>
                    <a:pt x="1268" y="15379"/>
                  </a:lnTo>
                  <a:lnTo>
                    <a:pt x="1242" y="15075"/>
                  </a:lnTo>
                  <a:lnTo>
                    <a:pt x="1268" y="14797"/>
                  </a:lnTo>
                  <a:lnTo>
                    <a:pt x="1369" y="14518"/>
                  </a:lnTo>
                  <a:lnTo>
                    <a:pt x="1496" y="14290"/>
                  </a:lnTo>
                  <a:lnTo>
                    <a:pt x="1673" y="14062"/>
                  </a:lnTo>
                  <a:lnTo>
                    <a:pt x="1876" y="13885"/>
                  </a:lnTo>
                  <a:lnTo>
                    <a:pt x="2129" y="13758"/>
                  </a:lnTo>
                  <a:lnTo>
                    <a:pt x="2382" y="13682"/>
                  </a:lnTo>
                  <a:lnTo>
                    <a:pt x="2687" y="13657"/>
                  </a:lnTo>
                  <a:lnTo>
                    <a:pt x="3421" y="13657"/>
                  </a:lnTo>
                  <a:lnTo>
                    <a:pt x="3421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3" name="Google Shape;4522;p54">
            <a:extLst>
              <a:ext uri="{FF2B5EF4-FFF2-40B4-BE49-F238E27FC236}">
                <a16:creationId xmlns:a16="http://schemas.microsoft.com/office/drawing/2014/main" id="{19E27926-1248-DFED-AB6E-52FB936D505B}"/>
              </a:ext>
            </a:extLst>
          </p:cNvPr>
          <p:cNvGrpSpPr/>
          <p:nvPr/>
        </p:nvGrpSpPr>
        <p:grpSpPr>
          <a:xfrm>
            <a:off x="7156749" y="2666263"/>
            <a:ext cx="453642" cy="548624"/>
            <a:chOff x="2508925" y="1277100"/>
            <a:chExt cx="369325" cy="444050"/>
          </a:xfrm>
        </p:grpSpPr>
        <p:sp>
          <p:nvSpPr>
            <p:cNvPr id="24" name="Google Shape;4523;p54">
              <a:extLst>
                <a:ext uri="{FF2B5EF4-FFF2-40B4-BE49-F238E27FC236}">
                  <a16:creationId xmlns:a16="http://schemas.microsoft.com/office/drawing/2014/main" id="{4806A6A6-62AE-A303-808E-8AF29FCD6329}"/>
                </a:ext>
              </a:extLst>
            </p:cNvPr>
            <p:cNvSpPr/>
            <p:nvPr/>
          </p:nvSpPr>
          <p:spPr>
            <a:xfrm>
              <a:off x="2550750" y="1660300"/>
              <a:ext cx="288225" cy="34225"/>
            </a:xfrm>
            <a:custGeom>
              <a:avLst/>
              <a:gdLst/>
              <a:ahLst/>
              <a:cxnLst/>
              <a:rect l="l" t="t" r="r" b="b"/>
              <a:pathLst>
                <a:path w="11529" h="1369" extrusionOk="0">
                  <a:moveTo>
                    <a:pt x="684" y="1"/>
                  </a:moveTo>
                  <a:lnTo>
                    <a:pt x="532" y="26"/>
                  </a:lnTo>
                  <a:lnTo>
                    <a:pt x="406" y="51"/>
                  </a:lnTo>
                  <a:lnTo>
                    <a:pt x="304" y="127"/>
                  </a:lnTo>
                  <a:lnTo>
                    <a:pt x="203" y="204"/>
                  </a:lnTo>
                  <a:lnTo>
                    <a:pt x="102" y="305"/>
                  </a:lnTo>
                  <a:lnTo>
                    <a:pt x="51" y="432"/>
                  </a:lnTo>
                  <a:lnTo>
                    <a:pt x="0" y="558"/>
                  </a:lnTo>
                  <a:lnTo>
                    <a:pt x="0" y="685"/>
                  </a:lnTo>
                  <a:lnTo>
                    <a:pt x="0" y="837"/>
                  </a:lnTo>
                  <a:lnTo>
                    <a:pt x="51" y="964"/>
                  </a:lnTo>
                  <a:lnTo>
                    <a:pt x="102" y="1065"/>
                  </a:lnTo>
                  <a:lnTo>
                    <a:pt x="203" y="1166"/>
                  </a:lnTo>
                  <a:lnTo>
                    <a:pt x="304" y="1268"/>
                  </a:lnTo>
                  <a:lnTo>
                    <a:pt x="406" y="1318"/>
                  </a:lnTo>
                  <a:lnTo>
                    <a:pt x="532" y="1369"/>
                  </a:lnTo>
                  <a:lnTo>
                    <a:pt x="11528" y="1369"/>
                  </a:lnTo>
                  <a:lnTo>
                    <a:pt x="11528" y="1"/>
                  </a:lnTo>
                  <a:close/>
                </a:path>
              </a:pathLst>
            </a:custGeom>
            <a:solidFill>
              <a:srgbClr val="FFEC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5" name="Google Shape;4524;p54">
              <a:extLst>
                <a:ext uri="{FF2B5EF4-FFF2-40B4-BE49-F238E27FC236}">
                  <a16:creationId xmlns:a16="http://schemas.microsoft.com/office/drawing/2014/main" id="{D1205A87-61CE-BC8B-3401-6825D79FB433}"/>
                </a:ext>
              </a:extLst>
            </p:cNvPr>
            <p:cNvSpPr/>
            <p:nvPr/>
          </p:nvSpPr>
          <p:spPr>
            <a:xfrm>
              <a:off x="2550750" y="1660300"/>
              <a:ext cx="43725" cy="34225"/>
            </a:xfrm>
            <a:custGeom>
              <a:avLst/>
              <a:gdLst/>
              <a:ahLst/>
              <a:cxnLst/>
              <a:rect l="l" t="t" r="r" b="b"/>
              <a:pathLst>
                <a:path w="1749" h="1369" extrusionOk="0">
                  <a:moveTo>
                    <a:pt x="684" y="1"/>
                  </a:moveTo>
                  <a:lnTo>
                    <a:pt x="532" y="26"/>
                  </a:lnTo>
                  <a:lnTo>
                    <a:pt x="406" y="51"/>
                  </a:lnTo>
                  <a:lnTo>
                    <a:pt x="304" y="127"/>
                  </a:lnTo>
                  <a:lnTo>
                    <a:pt x="203" y="204"/>
                  </a:lnTo>
                  <a:lnTo>
                    <a:pt x="102" y="305"/>
                  </a:lnTo>
                  <a:lnTo>
                    <a:pt x="51" y="432"/>
                  </a:lnTo>
                  <a:lnTo>
                    <a:pt x="0" y="558"/>
                  </a:lnTo>
                  <a:lnTo>
                    <a:pt x="0" y="685"/>
                  </a:lnTo>
                  <a:lnTo>
                    <a:pt x="0" y="837"/>
                  </a:lnTo>
                  <a:lnTo>
                    <a:pt x="51" y="964"/>
                  </a:lnTo>
                  <a:lnTo>
                    <a:pt x="102" y="1065"/>
                  </a:lnTo>
                  <a:lnTo>
                    <a:pt x="203" y="1166"/>
                  </a:lnTo>
                  <a:lnTo>
                    <a:pt x="304" y="1268"/>
                  </a:lnTo>
                  <a:lnTo>
                    <a:pt x="406" y="1318"/>
                  </a:lnTo>
                  <a:lnTo>
                    <a:pt x="532" y="1369"/>
                  </a:lnTo>
                  <a:lnTo>
                    <a:pt x="1622" y="1369"/>
                  </a:lnTo>
                  <a:lnTo>
                    <a:pt x="1495" y="1318"/>
                  </a:lnTo>
                  <a:lnTo>
                    <a:pt x="1368" y="1268"/>
                  </a:lnTo>
                  <a:lnTo>
                    <a:pt x="1267" y="1166"/>
                  </a:lnTo>
                  <a:lnTo>
                    <a:pt x="1191" y="1065"/>
                  </a:lnTo>
                  <a:lnTo>
                    <a:pt x="1115" y="964"/>
                  </a:lnTo>
                  <a:lnTo>
                    <a:pt x="1090" y="837"/>
                  </a:lnTo>
                  <a:lnTo>
                    <a:pt x="1064" y="685"/>
                  </a:lnTo>
                  <a:lnTo>
                    <a:pt x="1090" y="558"/>
                  </a:lnTo>
                  <a:lnTo>
                    <a:pt x="1115" y="432"/>
                  </a:lnTo>
                  <a:lnTo>
                    <a:pt x="1191" y="305"/>
                  </a:lnTo>
                  <a:lnTo>
                    <a:pt x="1267" y="204"/>
                  </a:lnTo>
                  <a:lnTo>
                    <a:pt x="1368" y="127"/>
                  </a:lnTo>
                  <a:lnTo>
                    <a:pt x="1495" y="51"/>
                  </a:lnTo>
                  <a:lnTo>
                    <a:pt x="1622" y="26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EAD4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6" name="Google Shape;4525;p54">
              <a:extLst>
                <a:ext uri="{FF2B5EF4-FFF2-40B4-BE49-F238E27FC236}">
                  <a16:creationId xmlns:a16="http://schemas.microsoft.com/office/drawing/2014/main" id="{BC7C2618-9042-4290-ABEC-02487FE21E07}"/>
                </a:ext>
              </a:extLst>
            </p:cNvPr>
            <p:cNvSpPr/>
            <p:nvPr/>
          </p:nvSpPr>
          <p:spPr>
            <a:xfrm>
              <a:off x="2799050" y="1311925"/>
              <a:ext cx="79200" cy="88700"/>
            </a:xfrm>
            <a:custGeom>
              <a:avLst/>
              <a:gdLst/>
              <a:ahLst/>
              <a:cxnLst/>
              <a:rect l="l" t="t" r="r" b="b"/>
              <a:pathLst>
                <a:path w="3168" h="3548" extrusionOk="0">
                  <a:moveTo>
                    <a:pt x="482" y="1"/>
                  </a:moveTo>
                  <a:lnTo>
                    <a:pt x="380" y="26"/>
                  </a:lnTo>
                  <a:lnTo>
                    <a:pt x="304" y="51"/>
                  </a:lnTo>
                  <a:lnTo>
                    <a:pt x="228" y="102"/>
                  </a:lnTo>
                  <a:lnTo>
                    <a:pt x="152" y="153"/>
                  </a:lnTo>
                  <a:lnTo>
                    <a:pt x="102" y="229"/>
                  </a:lnTo>
                  <a:lnTo>
                    <a:pt x="51" y="305"/>
                  </a:lnTo>
                  <a:lnTo>
                    <a:pt x="26" y="381"/>
                  </a:lnTo>
                  <a:lnTo>
                    <a:pt x="0" y="482"/>
                  </a:lnTo>
                  <a:lnTo>
                    <a:pt x="0" y="3092"/>
                  </a:lnTo>
                  <a:lnTo>
                    <a:pt x="26" y="3193"/>
                  </a:lnTo>
                  <a:lnTo>
                    <a:pt x="51" y="3269"/>
                  </a:lnTo>
                  <a:lnTo>
                    <a:pt x="102" y="3345"/>
                  </a:lnTo>
                  <a:lnTo>
                    <a:pt x="152" y="3421"/>
                  </a:lnTo>
                  <a:lnTo>
                    <a:pt x="228" y="3472"/>
                  </a:lnTo>
                  <a:lnTo>
                    <a:pt x="304" y="3522"/>
                  </a:lnTo>
                  <a:lnTo>
                    <a:pt x="380" y="3548"/>
                  </a:lnTo>
                  <a:lnTo>
                    <a:pt x="2787" y="3548"/>
                  </a:lnTo>
                  <a:lnTo>
                    <a:pt x="2889" y="3522"/>
                  </a:lnTo>
                  <a:lnTo>
                    <a:pt x="2965" y="3472"/>
                  </a:lnTo>
                  <a:lnTo>
                    <a:pt x="3041" y="3421"/>
                  </a:lnTo>
                  <a:lnTo>
                    <a:pt x="3091" y="3345"/>
                  </a:lnTo>
                  <a:lnTo>
                    <a:pt x="3142" y="3269"/>
                  </a:lnTo>
                  <a:lnTo>
                    <a:pt x="3167" y="3193"/>
                  </a:lnTo>
                  <a:lnTo>
                    <a:pt x="3167" y="3092"/>
                  </a:lnTo>
                  <a:lnTo>
                    <a:pt x="3167" y="482"/>
                  </a:lnTo>
                  <a:lnTo>
                    <a:pt x="3167" y="381"/>
                  </a:lnTo>
                  <a:lnTo>
                    <a:pt x="3142" y="305"/>
                  </a:lnTo>
                  <a:lnTo>
                    <a:pt x="3091" y="229"/>
                  </a:lnTo>
                  <a:lnTo>
                    <a:pt x="3041" y="153"/>
                  </a:lnTo>
                  <a:lnTo>
                    <a:pt x="2965" y="102"/>
                  </a:lnTo>
                  <a:lnTo>
                    <a:pt x="2889" y="51"/>
                  </a:lnTo>
                  <a:lnTo>
                    <a:pt x="2787" y="26"/>
                  </a:lnTo>
                  <a:lnTo>
                    <a:pt x="2711" y="1"/>
                  </a:lnTo>
                  <a:close/>
                </a:path>
              </a:pathLst>
            </a:custGeom>
            <a:solidFill>
              <a:srgbClr val="6AB4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7" name="Google Shape;4526;p54">
              <a:extLst>
                <a:ext uri="{FF2B5EF4-FFF2-40B4-BE49-F238E27FC236}">
                  <a16:creationId xmlns:a16="http://schemas.microsoft.com/office/drawing/2014/main" id="{CEED9F39-B4D8-D951-8345-074EF65D99B2}"/>
                </a:ext>
              </a:extLst>
            </p:cNvPr>
            <p:cNvSpPr/>
            <p:nvPr/>
          </p:nvSpPr>
          <p:spPr>
            <a:xfrm>
              <a:off x="2799050" y="1424675"/>
              <a:ext cx="79200" cy="88700"/>
            </a:xfrm>
            <a:custGeom>
              <a:avLst/>
              <a:gdLst/>
              <a:ahLst/>
              <a:cxnLst/>
              <a:rect l="l" t="t" r="r" b="b"/>
              <a:pathLst>
                <a:path w="3168" h="3548" extrusionOk="0">
                  <a:moveTo>
                    <a:pt x="482" y="0"/>
                  </a:moveTo>
                  <a:lnTo>
                    <a:pt x="380" y="26"/>
                  </a:lnTo>
                  <a:lnTo>
                    <a:pt x="304" y="51"/>
                  </a:lnTo>
                  <a:lnTo>
                    <a:pt x="228" y="102"/>
                  </a:lnTo>
                  <a:lnTo>
                    <a:pt x="152" y="153"/>
                  </a:lnTo>
                  <a:lnTo>
                    <a:pt x="102" y="229"/>
                  </a:lnTo>
                  <a:lnTo>
                    <a:pt x="51" y="305"/>
                  </a:lnTo>
                  <a:lnTo>
                    <a:pt x="26" y="381"/>
                  </a:lnTo>
                  <a:lnTo>
                    <a:pt x="0" y="482"/>
                  </a:lnTo>
                  <a:lnTo>
                    <a:pt x="0" y="3092"/>
                  </a:lnTo>
                  <a:lnTo>
                    <a:pt x="26" y="3168"/>
                  </a:lnTo>
                  <a:lnTo>
                    <a:pt x="51" y="3269"/>
                  </a:lnTo>
                  <a:lnTo>
                    <a:pt x="102" y="3345"/>
                  </a:lnTo>
                  <a:lnTo>
                    <a:pt x="152" y="3421"/>
                  </a:lnTo>
                  <a:lnTo>
                    <a:pt x="228" y="3472"/>
                  </a:lnTo>
                  <a:lnTo>
                    <a:pt x="304" y="3522"/>
                  </a:lnTo>
                  <a:lnTo>
                    <a:pt x="380" y="3548"/>
                  </a:lnTo>
                  <a:lnTo>
                    <a:pt x="2787" y="3548"/>
                  </a:lnTo>
                  <a:lnTo>
                    <a:pt x="2889" y="3522"/>
                  </a:lnTo>
                  <a:lnTo>
                    <a:pt x="2965" y="3472"/>
                  </a:lnTo>
                  <a:lnTo>
                    <a:pt x="3041" y="3421"/>
                  </a:lnTo>
                  <a:lnTo>
                    <a:pt x="3091" y="3345"/>
                  </a:lnTo>
                  <a:lnTo>
                    <a:pt x="3142" y="3269"/>
                  </a:lnTo>
                  <a:lnTo>
                    <a:pt x="3167" y="3168"/>
                  </a:lnTo>
                  <a:lnTo>
                    <a:pt x="3167" y="3092"/>
                  </a:lnTo>
                  <a:lnTo>
                    <a:pt x="3167" y="482"/>
                  </a:lnTo>
                  <a:lnTo>
                    <a:pt x="3167" y="381"/>
                  </a:lnTo>
                  <a:lnTo>
                    <a:pt x="3142" y="305"/>
                  </a:lnTo>
                  <a:lnTo>
                    <a:pt x="3091" y="229"/>
                  </a:lnTo>
                  <a:lnTo>
                    <a:pt x="3041" y="153"/>
                  </a:lnTo>
                  <a:lnTo>
                    <a:pt x="2965" y="102"/>
                  </a:lnTo>
                  <a:lnTo>
                    <a:pt x="2889" y="51"/>
                  </a:lnTo>
                  <a:lnTo>
                    <a:pt x="2787" y="26"/>
                  </a:lnTo>
                  <a:lnTo>
                    <a:pt x="2711" y="0"/>
                  </a:lnTo>
                  <a:close/>
                </a:path>
              </a:pathLst>
            </a:custGeom>
            <a:solidFill>
              <a:srgbClr val="FF8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8" name="Google Shape;4527;p54">
              <a:extLst>
                <a:ext uri="{FF2B5EF4-FFF2-40B4-BE49-F238E27FC236}">
                  <a16:creationId xmlns:a16="http://schemas.microsoft.com/office/drawing/2014/main" id="{58548EBE-561C-1113-B629-6218DF7601B7}"/>
                </a:ext>
              </a:extLst>
            </p:cNvPr>
            <p:cNvSpPr/>
            <p:nvPr/>
          </p:nvSpPr>
          <p:spPr>
            <a:xfrm>
              <a:off x="2524150" y="1277100"/>
              <a:ext cx="323700" cy="444050"/>
            </a:xfrm>
            <a:custGeom>
              <a:avLst/>
              <a:gdLst/>
              <a:ahLst/>
              <a:cxnLst/>
              <a:rect l="l" t="t" r="r" b="b"/>
              <a:pathLst>
                <a:path w="12948" h="17762" extrusionOk="0">
                  <a:moveTo>
                    <a:pt x="1444" y="0"/>
                  </a:moveTo>
                  <a:lnTo>
                    <a:pt x="1292" y="25"/>
                  </a:lnTo>
                  <a:lnTo>
                    <a:pt x="1140" y="76"/>
                  </a:lnTo>
                  <a:lnTo>
                    <a:pt x="988" y="127"/>
                  </a:lnTo>
                  <a:lnTo>
                    <a:pt x="836" y="203"/>
                  </a:lnTo>
                  <a:lnTo>
                    <a:pt x="709" y="279"/>
                  </a:lnTo>
                  <a:lnTo>
                    <a:pt x="481" y="481"/>
                  </a:lnTo>
                  <a:lnTo>
                    <a:pt x="279" y="709"/>
                  </a:lnTo>
                  <a:lnTo>
                    <a:pt x="177" y="861"/>
                  </a:lnTo>
                  <a:lnTo>
                    <a:pt x="127" y="988"/>
                  </a:lnTo>
                  <a:lnTo>
                    <a:pt x="76" y="1140"/>
                  </a:lnTo>
                  <a:lnTo>
                    <a:pt x="25" y="1292"/>
                  </a:lnTo>
                  <a:lnTo>
                    <a:pt x="0" y="1470"/>
                  </a:lnTo>
                  <a:lnTo>
                    <a:pt x="0" y="1622"/>
                  </a:lnTo>
                  <a:lnTo>
                    <a:pt x="0" y="16140"/>
                  </a:lnTo>
                  <a:lnTo>
                    <a:pt x="0" y="16317"/>
                  </a:lnTo>
                  <a:lnTo>
                    <a:pt x="25" y="16469"/>
                  </a:lnTo>
                  <a:lnTo>
                    <a:pt x="76" y="16621"/>
                  </a:lnTo>
                  <a:lnTo>
                    <a:pt x="127" y="16773"/>
                  </a:lnTo>
                  <a:lnTo>
                    <a:pt x="177" y="16925"/>
                  </a:lnTo>
                  <a:lnTo>
                    <a:pt x="279" y="17052"/>
                  </a:lnTo>
                  <a:lnTo>
                    <a:pt x="481" y="17305"/>
                  </a:lnTo>
                  <a:lnTo>
                    <a:pt x="709" y="17482"/>
                  </a:lnTo>
                  <a:lnTo>
                    <a:pt x="836" y="17584"/>
                  </a:lnTo>
                  <a:lnTo>
                    <a:pt x="988" y="17634"/>
                  </a:lnTo>
                  <a:lnTo>
                    <a:pt x="1140" y="17685"/>
                  </a:lnTo>
                  <a:lnTo>
                    <a:pt x="1292" y="17736"/>
                  </a:lnTo>
                  <a:lnTo>
                    <a:pt x="1444" y="17761"/>
                  </a:lnTo>
                  <a:lnTo>
                    <a:pt x="12516" y="17761"/>
                  </a:lnTo>
                  <a:lnTo>
                    <a:pt x="12618" y="17736"/>
                  </a:lnTo>
                  <a:lnTo>
                    <a:pt x="12719" y="17685"/>
                  </a:lnTo>
                  <a:lnTo>
                    <a:pt x="12795" y="17609"/>
                  </a:lnTo>
                  <a:lnTo>
                    <a:pt x="12846" y="17533"/>
                  </a:lnTo>
                  <a:lnTo>
                    <a:pt x="12897" y="17457"/>
                  </a:lnTo>
                  <a:lnTo>
                    <a:pt x="12922" y="17356"/>
                  </a:lnTo>
                  <a:lnTo>
                    <a:pt x="12947" y="17229"/>
                  </a:lnTo>
                  <a:lnTo>
                    <a:pt x="12922" y="17128"/>
                  </a:lnTo>
                  <a:lnTo>
                    <a:pt x="12897" y="17026"/>
                  </a:lnTo>
                  <a:lnTo>
                    <a:pt x="12846" y="16950"/>
                  </a:lnTo>
                  <a:lnTo>
                    <a:pt x="12795" y="16874"/>
                  </a:lnTo>
                  <a:lnTo>
                    <a:pt x="12719" y="16798"/>
                  </a:lnTo>
                  <a:lnTo>
                    <a:pt x="12618" y="16748"/>
                  </a:lnTo>
                  <a:lnTo>
                    <a:pt x="12516" y="16722"/>
                  </a:lnTo>
                  <a:lnTo>
                    <a:pt x="12415" y="16697"/>
                  </a:lnTo>
                  <a:lnTo>
                    <a:pt x="1596" y="16697"/>
                  </a:lnTo>
                  <a:lnTo>
                    <a:pt x="1470" y="16646"/>
                  </a:lnTo>
                  <a:lnTo>
                    <a:pt x="1343" y="16596"/>
                  </a:lnTo>
                  <a:lnTo>
                    <a:pt x="1242" y="16494"/>
                  </a:lnTo>
                  <a:lnTo>
                    <a:pt x="1166" y="16393"/>
                  </a:lnTo>
                  <a:lnTo>
                    <a:pt x="1115" y="16266"/>
                  </a:lnTo>
                  <a:lnTo>
                    <a:pt x="1064" y="16140"/>
                  </a:lnTo>
                  <a:lnTo>
                    <a:pt x="1064" y="15988"/>
                  </a:lnTo>
                  <a:lnTo>
                    <a:pt x="1064" y="15861"/>
                  </a:lnTo>
                  <a:lnTo>
                    <a:pt x="1115" y="15734"/>
                  </a:lnTo>
                  <a:lnTo>
                    <a:pt x="1191" y="15633"/>
                  </a:lnTo>
                  <a:lnTo>
                    <a:pt x="1267" y="15532"/>
                  </a:lnTo>
                  <a:lnTo>
                    <a:pt x="1368" y="15455"/>
                  </a:lnTo>
                  <a:lnTo>
                    <a:pt x="1495" y="15379"/>
                  </a:lnTo>
                  <a:lnTo>
                    <a:pt x="1622" y="15354"/>
                  </a:lnTo>
                  <a:lnTo>
                    <a:pt x="1748" y="15329"/>
                  </a:lnTo>
                  <a:lnTo>
                    <a:pt x="12516" y="15329"/>
                  </a:lnTo>
                  <a:lnTo>
                    <a:pt x="12618" y="15303"/>
                  </a:lnTo>
                  <a:lnTo>
                    <a:pt x="12719" y="15253"/>
                  </a:lnTo>
                  <a:lnTo>
                    <a:pt x="12795" y="15177"/>
                  </a:lnTo>
                  <a:lnTo>
                    <a:pt x="12846" y="15101"/>
                  </a:lnTo>
                  <a:lnTo>
                    <a:pt x="12897" y="15025"/>
                  </a:lnTo>
                  <a:lnTo>
                    <a:pt x="12922" y="14923"/>
                  </a:lnTo>
                  <a:lnTo>
                    <a:pt x="12947" y="14797"/>
                  </a:lnTo>
                  <a:lnTo>
                    <a:pt x="12947" y="532"/>
                  </a:lnTo>
                  <a:lnTo>
                    <a:pt x="12922" y="431"/>
                  </a:lnTo>
                  <a:lnTo>
                    <a:pt x="12897" y="329"/>
                  </a:lnTo>
                  <a:lnTo>
                    <a:pt x="12846" y="228"/>
                  </a:lnTo>
                  <a:lnTo>
                    <a:pt x="12795" y="152"/>
                  </a:lnTo>
                  <a:lnTo>
                    <a:pt x="12719" y="101"/>
                  </a:lnTo>
                  <a:lnTo>
                    <a:pt x="12618" y="51"/>
                  </a:lnTo>
                  <a:lnTo>
                    <a:pt x="12516" y="0"/>
                  </a:lnTo>
                  <a:close/>
                </a:path>
              </a:pathLst>
            </a:custGeom>
            <a:solidFill>
              <a:srgbClr val="C05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9" name="Google Shape;4528;p54">
              <a:extLst>
                <a:ext uri="{FF2B5EF4-FFF2-40B4-BE49-F238E27FC236}">
                  <a16:creationId xmlns:a16="http://schemas.microsoft.com/office/drawing/2014/main" id="{57063DF7-9FEC-BB27-B8DB-3E88F289DE35}"/>
                </a:ext>
              </a:extLst>
            </p:cNvPr>
            <p:cNvSpPr/>
            <p:nvPr/>
          </p:nvSpPr>
          <p:spPr>
            <a:xfrm>
              <a:off x="2524150" y="1277100"/>
              <a:ext cx="323700" cy="444050"/>
            </a:xfrm>
            <a:custGeom>
              <a:avLst/>
              <a:gdLst/>
              <a:ahLst/>
              <a:cxnLst/>
              <a:rect l="l" t="t" r="r" b="b"/>
              <a:pathLst>
                <a:path w="12948" h="17762" extrusionOk="0">
                  <a:moveTo>
                    <a:pt x="1444" y="0"/>
                  </a:moveTo>
                  <a:lnTo>
                    <a:pt x="1292" y="25"/>
                  </a:lnTo>
                  <a:lnTo>
                    <a:pt x="1140" y="76"/>
                  </a:lnTo>
                  <a:lnTo>
                    <a:pt x="988" y="127"/>
                  </a:lnTo>
                  <a:lnTo>
                    <a:pt x="836" y="203"/>
                  </a:lnTo>
                  <a:lnTo>
                    <a:pt x="709" y="279"/>
                  </a:lnTo>
                  <a:lnTo>
                    <a:pt x="481" y="481"/>
                  </a:lnTo>
                  <a:lnTo>
                    <a:pt x="279" y="709"/>
                  </a:lnTo>
                  <a:lnTo>
                    <a:pt x="177" y="861"/>
                  </a:lnTo>
                  <a:lnTo>
                    <a:pt x="127" y="988"/>
                  </a:lnTo>
                  <a:lnTo>
                    <a:pt x="76" y="1140"/>
                  </a:lnTo>
                  <a:lnTo>
                    <a:pt x="25" y="1292"/>
                  </a:lnTo>
                  <a:lnTo>
                    <a:pt x="0" y="1470"/>
                  </a:lnTo>
                  <a:lnTo>
                    <a:pt x="0" y="1622"/>
                  </a:lnTo>
                  <a:lnTo>
                    <a:pt x="0" y="16140"/>
                  </a:lnTo>
                  <a:lnTo>
                    <a:pt x="0" y="16317"/>
                  </a:lnTo>
                  <a:lnTo>
                    <a:pt x="25" y="16469"/>
                  </a:lnTo>
                  <a:lnTo>
                    <a:pt x="76" y="16621"/>
                  </a:lnTo>
                  <a:lnTo>
                    <a:pt x="127" y="16773"/>
                  </a:lnTo>
                  <a:lnTo>
                    <a:pt x="177" y="16925"/>
                  </a:lnTo>
                  <a:lnTo>
                    <a:pt x="279" y="17052"/>
                  </a:lnTo>
                  <a:lnTo>
                    <a:pt x="481" y="17305"/>
                  </a:lnTo>
                  <a:lnTo>
                    <a:pt x="709" y="17482"/>
                  </a:lnTo>
                  <a:lnTo>
                    <a:pt x="836" y="17584"/>
                  </a:lnTo>
                  <a:lnTo>
                    <a:pt x="988" y="17634"/>
                  </a:lnTo>
                  <a:lnTo>
                    <a:pt x="1140" y="17685"/>
                  </a:lnTo>
                  <a:lnTo>
                    <a:pt x="1292" y="17736"/>
                  </a:lnTo>
                  <a:lnTo>
                    <a:pt x="1444" y="17761"/>
                  </a:lnTo>
                  <a:lnTo>
                    <a:pt x="12516" y="17761"/>
                  </a:lnTo>
                  <a:lnTo>
                    <a:pt x="12618" y="17736"/>
                  </a:lnTo>
                  <a:lnTo>
                    <a:pt x="12719" y="17685"/>
                  </a:lnTo>
                  <a:lnTo>
                    <a:pt x="12795" y="17609"/>
                  </a:lnTo>
                  <a:lnTo>
                    <a:pt x="12846" y="17533"/>
                  </a:lnTo>
                  <a:lnTo>
                    <a:pt x="12897" y="17457"/>
                  </a:lnTo>
                  <a:lnTo>
                    <a:pt x="12922" y="17356"/>
                  </a:lnTo>
                  <a:lnTo>
                    <a:pt x="12947" y="17229"/>
                  </a:lnTo>
                  <a:lnTo>
                    <a:pt x="12922" y="17128"/>
                  </a:lnTo>
                  <a:lnTo>
                    <a:pt x="12897" y="17026"/>
                  </a:lnTo>
                  <a:lnTo>
                    <a:pt x="12846" y="16950"/>
                  </a:lnTo>
                  <a:lnTo>
                    <a:pt x="12795" y="16874"/>
                  </a:lnTo>
                  <a:lnTo>
                    <a:pt x="12719" y="16798"/>
                  </a:lnTo>
                  <a:lnTo>
                    <a:pt x="12618" y="16748"/>
                  </a:lnTo>
                  <a:lnTo>
                    <a:pt x="12516" y="16722"/>
                  </a:lnTo>
                  <a:lnTo>
                    <a:pt x="12415" y="16697"/>
                  </a:lnTo>
                  <a:lnTo>
                    <a:pt x="1596" y="16697"/>
                  </a:lnTo>
                  <a:lnTo>
                    <a:pt x="1470" y="16646"/>
                  </a:lnTo>
                  <a:lnTo>
                    <a:pt x="1343" y="16596"/>
                  </a:lnTo>
                  <a:lnTo>
                    <a:pt x="1242" y="16494"/>
                  </a:lnTo>
                  <a:lnTo>
                    <a:pt x="1166" y="16393"/>
                  </a:lnTo>
                  <a:lnTo>
                    <a:pt x="1115" y="16266"/>
                  </a:lnTo>
                  <a:lnTo>
                    <a:pt x="1064" y="16140"/>
                  </a:lnTo>
                  <a:lnTo>
                    <a:pt x="1064" y="15988"/>
                  </a:lnTo>
                  <a:lnTo>
                    <a:pt x="1064" y="15861"/>
                  </a:lnTo>
                  <a:lnTo>
                    <a:pt x="1115" y="15734"/>
                  </a:lnTo>
                  <a:lnTo>
                    <a:pt x="1191" y="15633"/>
                  </a:lnTo>
                  <a:lnTo>
                    <a:pt x="1267" y="15532"/>
                  </a:lnTo>
                  <a:lnTo>
                    <a:pt x="1368" y="15455"/>
                  </a:lnTo>
                  <a:lnTo>
                    <a:pt x="1495" y="15379"/>
                  </a:lnTo>
                  <a:lnTo>
                    <a:pt x="1622" y="15354"/>
                  </a:lnTo>
                  <a:lnTo>
                    <a:pt x="1748" y="15329"/>
                  </a:lnTo>
                  <a:lnTo>
                    <a:pt x="2230" y="15329"/>
                  </a:lnTo>
                  <a:lnTo>
                    <a:pt x="2230" y="0"/>
                  </a:lnTo>
                  <a:close/>
                </a:path>
              </a:pathLst>
            </a:custGeom>
            <a:solidFill>
              <a:srgbClr val="A83F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30" name="Google Shape;4529;p54">
              <a:extLst>
                <a:ext uri="{FF2B5EF4-FFF2-40B4-BE49-F238E27FC236}">
                  <a16:creationId xmlns:a16="http://schemas.microsoft.com/office/drawing/2014/main" id="{FC8E8ED6-9BDA-CED2-5396-542E4534F72D}"/>
                </a:ext>
              </a:extLst>
            </p:cNvPr>
            <p:cNvSpPr/>
            <p:nvPr/>
          </p:nvSpPr>
          <p:spPr>
            <a:xfrm>
              <a:off x="2508925" y="1332200"/>
              <a:ext cx="86825" cy="48150"/>
            </a:xfrm>
            <a:custGeom>
              <a:avLst/>
              <a:gdLst/>
              <a:ahLst/>
              <a:cxnLst/>
              <a:rect l="l" t="t" r="r" b="b"/>
              <a:pathLst>
                <a:path w="3473" h="1926" extrusionOk="0">
                  <a:moveTo>
                    <a:pt x="938" y="0"/>
                  </a:moveTo>
                  <a:lnTo>
                    <a:pt x="761" y="26"/>
                  </a:lnTo>
                  <a:lnTo>
                    <a:pt x="584" y="76"/>
                  </a:lnTo>
                  <a:lnTo>
                    <a:pt x="406" y="178"/>
                  </a:lnTo>
                  <a:lnTo>
                    <a:pt x="280" y="304"/>
                  </a:lnTo>
                  <a:lnTo>
                    <a:pt x="153" y="431"/>
                  </a:lnTo>
                  <a:lnTo>
                    <a:pt x="77" y="608"/>
                  </a:lnTo>
                  <a:lnTo>
                    <a:pt x="1" y="786"/>
                  </a:lnTo>
                  <a:lnTo>
                    <a:pt x="1" y="963"/>
                  </a:lnTo>
                  <a:lnTo>
                    <a:pt x="1" y="1166"/>
                  </a:lnTo>
                  <a:lnTo>
                    <a:pt x="77" y="1343"/>
                  </a:lnTo>
                  <a:lnTo>
                    <a:pt x="153" y="1521"/>
                  </a:lnTo>
                  <a:lnTo>
                    <a:pt x="280" y="1647"/>
                  </a:lnTo>
                  <a:lnTo>
                    <a:pt x="406" y="1774"/>
                  </a:lnTo>
                  <a:lnTo>
                    <a:pt x="584" y="1850"/>
                  </a:lnTo>
                  <a:lnTo>
                    <a:pt x="761" y="1901"/>
                  </a:lnTo>
                  <a:lnTo>
                    <a:pt x="938" y="1926"/>
                  </a:lnTo>
                  <a:lnTo>
                    <a:pt x="2509" y="1926"/>
                  </a:lnTo>
                  <a:lnTo>
                    <a:pt x="2712" y="1901"/>
                  </a:lnTo>
                  <a:lnTo>
                    <a:pt x="2889" y="1850"/>
                  </a:lnTo>
                  <a:lnTo>
                    <a:pt x="3067" y="1774"/>
                  </a:lnTo>
                  <a:lnTo>
                    <a:pt x="3193" y="1647"/>
                  </a:lnTo>
                  <a:lnTo>
                    <a:pt x="3320" y="1521"/>
                  </a:lnTo>
                  <a:lnTo>
                    <a:pt x="3396" y="1343"/>
                  </a:lnTo>
                  <a:lnTo>
                    <a:pt x="3472" y="1166"/>
                  </a:lnTo>
                  <a:lnTo>
                    <a:pt x="3472" y="963"/>
                  </a:lnTo>
                  <a:lnTo>
                    <a:pt x="3472" y="786"/>
                  </a:lnTo>
                  <a:lnTo>
                    <a:pt x="3396" y="608"/>
                  </a:lnTo>
                  <a:lnTo>
                    <a:pt x="3320" y="431"/>
                  </a:lnTo>
                  <a:lnTo>
                    <a:pt x="3193" y="304"/>
                  </a:lnTo>
                  <a:lnTo>
                    <a:pt x="3067" y="178"/>
                  </a:lnTo>
                  <a:lnTo>
                    <a:pt x="2889" y="76"/>
                  </a:lnTo>
                  <a:lnTo>
                    <a:pt x="2712" y="26"/>
                  </a:lnTo>
                  <a:lnTo>
                    <a:pt x="25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31" name="Google Shape;4530;p54">
              <a:extLst>
                <a:ext uri="{FF2B5EF4-FFF2-40B4-BE49-F238E27FC236}">
                  <a16:creationId xmlns:a16="http://schemas.microsoft.com/office/drawing/2014/main" id="{AC4DFADB-C1F8-38E1-F32A-6BA2713B44CA}"/>
                </a:ext>
              </a:extLst>
            </p:cNvPr>
            <p:cNvSpPr/>
            <p:nvPr/>
          </p:nvSpPr>
          <p:spPr>
            <a:xfrm>
              <a:off x="2508925" y="1332200"/>
              <a:ext cx="50700" cy="48150"/>
            </a:xfrm>
            <a:custGeom>
              <a:avLst/>
              <a:gdLst/>
              <a:ahLst/>
              <a:cxnLst/>
              <a:rect l="l" t="t" r="r" b="b"/>
              <a:pathLst>
                <a:path w="2028" h="1926" extrusionOk="0">
                  <a:moveTo>
                    <a:pt x="938" y="0"/>
                  </a:moveTo>
                  <a:lnTo>
                    <a:pt x="761" y="26"/>
                  </a:lnTo>
                  <a:lnTo>
                    <a:pt x="584" y="76"/>
                  </a:lnTo>
                  <a:lnTo>
                    <a:pt x="406" y="178"/>
                  </a:lnTo>
                  <a:lnTo>
                    <a:pt x="280" y="304"/>
                  </a:lnTo>
                  <a:lnTo>
                    <a:pt x="153" y="431"/>
                  </a:lnTo>
                  <a:lnTo>
                    <a:pt x="77" y="608"/>
                  </a:lnTo>
                  <a:lnTo>
                    <a:pt x="1" y="786"/>
                  </a:lnTo>
                  <a:lnTo>
                    <a:pt x="1" y="963"/>
                  </a:lnTo>
                  <a:lnTo>
                    <a:pt x="1" y="1166"/>
                  </a:lnTo>
                  <a:lnTo>
                    <a:pt x="77" y="1343"/>
                  </a:lnTo>
                  <a:lnTo>
                    <a:pt x="153" y="1521"/>
                  </a:lnTo>
                  <a:lnTo>
                    <a:pt x="280" y="1647"/>
                  </a:lnTo>
                  <a:lnTo>
                    <a:pt x="406" y="1774"/>
                  </a:lnTo>
                  <a:lnTo>
                    <a:pt x="584" y="1850"/>
                  </a:lnTo>
                  <a:lnTo>
                    <a:pt x="761" y="1901"/>
                  </a:lnTo>
                  <a:lnTo>
                    <a:pt x="938" y="1926"/>
                  </a:lnTo>
                  <a:lnTo>
                    <a:pt x="2028" y="1926"/>
                  </a:lnTo>
                  <a:lnTo>
                    <a:pt x="1825" y="1901"/>
                  </a:lnTo>
                  <a:lnTo>
                    <a:pt x="1648" y="1850"/>
                  </a:lnTo>
                  <a:lnTo>
                    <a:pt x="1496" y="1774"/>
                  </a:lnTo>
                  <a:lnTo>
                    <a:pt x="1344" y="1647"/>
                  </a:lnTo>
                  <a:lnTo>
                    <a:pt x="1217" y="1521"/>
                  </a:lnTo>
                  <a:lnTo>
                    <a:pt x="1141" y="1343"/>
                  </a:lnTo>
                  <a:lnTo>
                    <a:pt x="1090" y="1166"/>
                  </a:lnTo>
                  <a:lnTo>
                    <a:pt x="1065" y="963"/>
                  </a:lnTo>
                  <a:lnTo>
                    <a:pt x="1090" y="786"/>
                  </a:lnTo>
                  <a:lnTo>
                    <a:pt x="1141" y="608"/>
                  </a:lnTo>
                  <a:lnTo>
                    <a:pt x="1217" y="431"/>
                  </a:lnTo>
                  <a:lnTo>
                    <a:pt x="1344" y="304"/>
                  </a:lnTo>
                  <a:lnTo>
                    <a:pt x="1496" y="178"/>
                  </a:lnTo>
                  <a:lnTo>
                    <a:pt x="1648" y="76"/>
                  </a:lnTo>
                  <a:lnTo>
                    <a:pt x="1825" y="26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56" name="Google Shape;4531;p54">
              <a:extLst>
                <a:ext uri="{FF2B5EF4-FFF2-40B4-BE49-F238E27FC236}">
                  <a16:creationId xmlns:a16="http://schemas.microsoft.com/office/drawing/2014/main" id="{480CD2D0-ADE7-7898-5F7F-F866424C1E76}"/>
                </a:ext>
              </a:extLst>
            </p:cNvPr>
            <p:cNvSpPr/>
            <p:nvPr/>
          </p:nvSpPr>
          <p:spPr>
            <a:xfrm>
              <a:off x="2508925" y="1557700"/>
              <a:ext cx="86825" cy="48150"/>
            </a:xfrm>
            <a:custGeom>
              <a:avLst/>
              <a:gdLst/>
              <a:ahLst/>
              <a:cxnLst/>
              <a:rect l="l" t="t" r="r" b="b"/>
              <a:pathLst>
                <a:path w="3473" h="1926" extrusionOk="0">
                  <a:moveTo>
                    <a:pt x="938" y="0"/>
                  </a:moveTo>
                  <a:lnTo>
                    <a:pt x="761" y="26"/>
                  </a:lnTo>
                  <a:lnTo>
                    <a:pt x="584" y="76"/>
                  </a:lnTo>
                  <a:lnTo>
                    <a:pt x="406" y="178"/>
                  </a:lnTo>
                  <a:lnTo>
                    <a:pt x="280" y="304"/>
                  </a:lnTo>
                  <a:lnTo>
                    <a:pt x="153" y="431"/>
                  </a:lnTo>
                  <a:lnTo>
                    <a:pt x="77" y="608"/>
                  </a:lnTo>
                  <a:lnTo>
                    <a:pt x="1" y="786"/>
                  </a:lnTo>
                  <a:lnTo>
                    <a:pt x="1" y="963"/>
                  </a:lnTo>
                  <a:lnTo>
                    <a:pt x="1" y="1166"/>
                  </a:lnTo>
                  <a:lnTo>
                    <a:pt x="77" y="1343"/>
                  </a:lnTo>
                  <a:lnTo>
                    <a:pt x="153" y="1495"/>
                  </a:lnTo>
                  <a:lnTo>
                    <a:pt x="280" y="1647"/>
                  </a:lnTo>
                  <a:lnTo>
                    <a:pt x="406" y="1774"/>
                  </a:lnTo>
                  <a:lnTo>
                    <a:pt x="584" y="1850"/>
                  </a:lnTo>
                  <a:lnTo>
                    <a:pt x="761" y="1901"/>
                  </a:lnTo>
                  <a:lnTo>
                    <a:pt x="938" y="1926"/>
                  </a:lnTo>
                  <a:lnTo>
                    <a:pt x="2509" y="1926"/>
                  </a:lnTo>
                  <a:lnTo>
                    <a:pt x="2712" y="1901"/>
                  </a:lnTo>
                  <a:lnTo>
                    <a:pt x="2889" y="1850"/>
                  </a:lnTo>
                  <a:lnTo>
                    <a:pt x="3067" y="1774"/>
                  </a:lnTo>
                  <a:lnTo>
                    <a:pt x="3193" y="1647"/>
                  </a:lnTo>
                  <a:lnTo>
                    <a:pt x="3320" y="1495"/>
                  </a:lnTo>
                  <a:lnTo>
                    <a:pt x="3396" y="1343"/>
                  </a:lnTo>
                  <a:lnTo>
                    <a:pt x="3472" y="1166"/>
                  </a:lnTo>
                  <a:lnTo>
                    <a:pt x="3472" y="963"/>
                  </a:lnTo>
                  <a:lnTo>
                    <a:pt x="3472" y="786"/>
                  </a:lnTo>
                  <a:lnTo>
                    <a:pt x="3396" y="608"/>
                  </a:lnTo>
                  <a:lnTo>
                    <a:pt x="3320" y="431"/>
                  </a:lnTo>
                  <a:lnTo>
                    <a:pt x="3193" y="304"/>
                  </a:lnTo>
                  <a:lnTo>
                    <a:pt x="3067" y="178"/>
                  </a:lnTo>
                  <a:lnTo>
                    <a:pt x="2889" y="76"/>
                  </a:lnTo>
                  <a:lnTo>
                    <a:pt x="2712" y="26"/>
                  </a:lnTo>
                  <a:lnTo>
                    <a:pt x="25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57" name="Google Shape;4532;p54">
              <a:extLst>
                <a:ext uri="{FF2B5EF4-FFF2-40B4-BE49-F238E27FC236}">
                  <a16:creationId xmlns:a16="http://schemas.microsoft.com/office/drawing/2014/main" id="{82127124-9C55-4FB9-059B-6D6B0E98A0C7}"/>
                </a:ext>
              </a:extLst>
            </p:cNvPr>
            <p:cNvSpPr/>
            <p:nvPr/>
          </p:nvSpPr>
          <p:spPr>
            <a:xfrm>
              <a:off x="2508925" y="1557700"/>
              <a:ext cx="50700" cy="48150"/>
            </a:xfrm>
            <a:custGeom>
              <a:avLst/>
              <a:gdLst/>
              <a:ahLst/>
              <a:cxnLst/>
              <a:rect l="l" t="t" r="r" b="b"/>
              <a:pathLst>
                <a:path w="2028" h="1926" extrusionOk="0">
                  <a:moveTo>
                    <a:pt x="938" y="0"/>
                  </a:moveTo>
                  <a:lnTo>
                    <a:pt x="761" y="26"/>
                  </a:lnTo>
                  <a:lnTo>
                    <a:pt x="584" y="76"/>
                  </a:lnTo>
                  <a:lnTo>
                    <a:pt x="406" y="178"/>
                  </a:lnTo>
                  <a:lnTo>
                    <a:pt x="280" y="279"/>
                  </a:lnTo>
                  <a:lnTo>
                    <a:pt x="153" y="431"/>
                  </a:lnTo>
                  <a:lnTo>
                    <a:pt x="77" y="608"/>
                  </a:lnTo>
                  <a:lnTo>
                    <a:pt x="1" y="786"/>
                  </a:lnTo>
                  <a:lnTo>
                    <a:pt x="1" y="963"/>
                  </a:lnTo>
                  <a:lnTo>
                    <a:pt x="1" y="1166"/>
                  </a:lnTo>
                  <a:lnTo>
                    <a:pt x="77" y="1343"/>
                  </a:lnTo>
                  <a:lnTo>
                    <a:pt x="153" y="1495"/>
                  </a:lnTo>
                  <a:lnTo>
                    <a:pt x="280" y="1647"/>
                  </a:lnTo>
                  <a:lnTo>
                    <a:pt x="406" y="1774"/>
                  </a:lnTo>
                  <a:lnTo>
                    <a:pt x="584" y="1850"/>
                  </a:lnTo>
                  <a:lnTo>
                    <a:pt x="761" y="1901"/>
                  </a:lnTo>
                  <a:lnTo>
                    <a:pt x="938" y="1926"/>
                  </a:lnTo>
                  <a:lnTo>
                    <a:pt x="2028" y="1926"/>
                  </a:lnTo>
                  <a:lnTo>
                    <a:pt x="1825" y="1901"/>
                  </a:lnTo>
                  <a:lnTo>
                    <a:pt x="1648" y="1850"/>
                  </a:lnTo>
                  <a:lnTo>
                    <a:pt x="1496" y="1774"/>
                  </a:lnTo>
                  <a:lnTo>
                    <a:pt x="1344" y="1647"/>
                  </a:lnTo>
                  <a:lnTo>
                    <a:pt x="1217" y="1495"/>
                  </a:lnTo>
                  <a:lnTo>
                    <a:pt x="1141" y="1343"/>
                  </a:lnTo>
                  <a:lnTo>
                    <a:pt x="1090" y="1166"/>
                  </a:lnTo>
                  <a:lnTo>
                    <a:pt x="1065" y="963"/>
                  </a:lnTo>
                  <a:lnTo>
                    <a:pt x="1090" y="786"/>
                  </a:lnTo>
                  <a:lnTo>
                    <a:pt x="1141" y="608"/>
                  </a:lnTo>
                  <a:lnTo>
                    <a:pt x="1217" y="431"/>
                  </a:lnTo>
                  <a:lnTo>
                    <a:pt x="1344" y="279"/>
                  </a:lnTo>
                  <a:lnTo>
                    <a:pt x="1496" y="178"/>
                  </a:lnTo>
                  <a:lnTo>
                    <a:pt x="1648" y="76"/>
                  </a:lnTo>
                  <a:lnTo>
                    <a:pt x="1825" y="26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58" name="Google Shape;4533;p54">
              <a:extLst>
                <a:ext uri="{FF2B5EF4-FFF2-40B4-BE49-F238E27FC236}">
                  <a16:creationId xmlns:a16="http://schemas.microsoft.com/office/drawing/2014/main" id="{2BEAEB26-42B8-B33F-4E0C-2904AD25399B}"/>
                </a:ext>
              </a:extLst>
            </p:cNvPr>
            <p:cNvSpPr/>
            <p:nvPr/>
          </p:nvSpPr>
          <p:spPr>
            <a:xfrm>
              <a:off x="2508925" y="1444950"/>
              <a:ext cx="86825" cy="48150"/>
            </a:xfrm>
            <a:custGeom>
              <a:avLst/>
              <a:gdLst/>
              <a:ahLst/>
              <a:cxnLst/>
              <a:rect l="l" t="t" r="r" b="b"/>
              <a:pathLst>
                <a:path w="3473" h="1926" extrusionOk="0">
                  <a:moveTo>
                    <a:pt x="938" y="0"/>
                  </a:moveTo>
                  <a:lnTo>
                    <a:pt x="761" y="26"/>
                  </a:lnTo>
                  <a:lnTo>
                    <a:pt x="584" y="76"/>
                  </a:lnTo>
                  <a:lnTo>
                    <a:pt x="406" y="178"/>
                  </a:lnTo>
                  <a:lnTo>
                    <a:pt x="280" y="304"/>
                  </a:lnTo>
                  <a:lnTo>
                    <a:pt x="153" y="431"/>
                  </a:lnTo>
                  <a:lnTo>
                    <a:pt x="77" y="608"/>
                  </a:lnTo>
                  <a:lnTo>
                    <a:pt x="1" y="786"/>
                  </a:lnTo>
                  <a:lnTo>
                    <a:pt x="1" y="963"/>
                  </a:lnTo>
                  <a:lnTo>
                    <a:pt x="1" y="1166"/>
                  </a:lnTo>
                  <a:lnTo>
                    <a:pt x="77" y="1343"/>
                  </a:lnTo>
                  <a:lnTo>
                    <a:pt x="153" y="1495"/>
                  </a:lnTo>
                  <a:lnTo>
                    <a:pt x="280" y="1647"/>
                  </a:lnTo>
                  <a:lnTo>
                    <a:pt x="406" y="1774"/>
                  </a:lnTo>
                  <a:lnTo>
                    <a:pt x="584" y="1850"/>
                  </a:lnTo>
                  <a:lnTo>
                    <a:pt x="761" y="1901"/>
                  </a:lnTo>
                  <a:lnTo>
                    <a:pt x="938" y="1926"/>
                  </a:lnTo>
                  <a:lnTo>
                    <a:pt x="2509" y="1926"/>
                  </a:lnTo>
                  <a:lnTo>
                    <a:pt x="2712" y="1901"/>
                  </a:lnTo>
                  <a:lnTo>
                    <a:pt x="2889" y="1850"/>
                  </a:lnTo>
                  <a:lnTo>
                    <a:pt x="3067" y="1774"/>
                  </a:lnTo>
                  <a:lnTo>
                    <a:pt x="3193" y="1647"/>
                  </a:lnTo>
                  <a:lnTo>
                    <a:pt x="3320" y="1495"/>
                  </a:lnTo>
                  <a:lnTo>
                    <a:pt x="3396" y="1343"/>
                  </a:lnTo>
                  <a:lnTo>
                    <a:pt x="3472" y="1166"/>
                  </a:lnTo>
                  <a:lnTo>
                    <a:pt x="3472" y="963"/>
                  </a:lnTo>
                  <a:lnTo>
                    <a:pt x="3472" y="786"/>
                  </a:lnTo>
                  <a:lnTo>
                    <a:pt x="3396" y="608"/>
                  </a:lnTo>
                  <a:lnTo>
                    <a:pt x="3320" y="431"/>
                  </a:lnTo>
                  <a:lnTo>
                    <a:pt x="3193" y="304"/>
                  </a:lnTo>
                  <a:lnTo>
                    <a:pt x="3067" y="178"/>
                  </a:lnTo>
                  <a:lnTo>
                    <a:pt x="2889" y="76"/>
                  </a:lnTo>
                  <a:lnTo>
                    <a:pt x="2712" y="26"/>
                  </a:lnTo>
                  <a:lnTo>
                    <a:pt x="25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59" name="Google Shape;4534;p54">
              <a:extLst>
                <a:ext uri="{FF2B5EF4-FFF2-40B4-BE49-F238E27FC236}">
                  <a16:creationId xmlns:a16="http://schemas.microsoft.com/office/drawing/2014/main" id="{795DAB2B-F77B-AADA-6556-04F6AAFA62E7}"/>
                </a:ext>
              </a:extLst>
            </p:cNvPr>
            <p:cNvSpPr/>
            <p:nvPr/>
          </p:nvSpPr>
          <p:spPr>
            <a:xfrm>
              <a:off x="2508925" y="1444950"/>
              <a:ext cx="50700" cy="48150"/>
            </a:xfrm>
            <a:custGeom>
              <a:avLst/>
              <a:gdLst/>
              <a:ahLst/>
              <a:cxnLst/>
              <a:rect l="l" t="t" r="r" b="b"/>
              <a:pathLst>
                <a:path w="2028" h="1926" extrusionOk="0">
                  <a:moveTo>
                    <a:pt x="938" y="0"/>
                  </a:moveTo>
                  <a:lnTo>
                    <a:pt x="761" y="26"/>
                  </a:lnTo>
                  <a:lnTo>
                    <a:pt x="584" y="76"/>
                  </a:lnTo>
                  <a:lnTo>
                    <a:pt x="406" y="178"/>
                  </a:lnTo>
                  <a:lnTo>
                    <a:pt x="280" y="304"/>
                  </a:lnTo>
                  <a:lnTo>
                    <a:pt x="153" y="431"/>
                  </a:lnTo>
                  <a:lnTo>
                    <a:pt x="77" y="608"/>
                  </a:lnTo>
                  <a:lnTo>
                    <a:pt x="1" y="786"/>
                  </a:lnTo>
                  <a:lnTo>
                    <a:pt x="1" y="963"/>
                  </a:lnTo>
                  <a:lnTo>
                    <a:pt x="1" y="1166"/>
                  </a:lnTo>
                  <a:lnTo>
                    <a:pt x="77" y="1343"/>
                  </a:lnTo>
                  <a:lnTo>
                    <a:pt x="153" y="1495"/>
                  </a:lnTo>
                  <a:lnTo>
                    <a:pt x="280" y="1647"/>
                  </a:lnTo>
                  <a:lnTo>
                    <a:pt x="406" y="1774"/>
                  </a:lnTo>
                  <a:lnTo>
                    <a:pt x="584" y="1850"/>
                  </a:lnTo>
                  <a:lnTo>
                    <a:pt x="761" y="1901"/>
                  </a:lnTo>
                  <a:lnTo>
                    <a:pt x="938" y="1926"/>
                  </a:lnTo>
                  <a:lnTo>
                    <a:pt x="2028" y="1926"/>
                  </a:lnTo>
                  <a:lnTo>
                    <a:pt x="1825" y="1901"/>
                  </a:lnTo>
                  <a:lnTo>
                    <a:pt x="1648" y="1850"/>
                  </a:lnTo>
                  <a:lnTo>
                    <a:pt x="1496" y="1774"/>
                  </a:lnTo>
                  <a:lnTo>
                    <a:pt x="1344" y="1647"/>
                  </a:lnTo>
                  <a:lnTo>
                    <a:pt x="1217" y="1495"/>
                  </a:lnTo>
                  <a:lnTo>
                    <a:pt x="1141" y="1343"/>
                  </a:lnTo>
                  <a:lnTo>
                    <a:pt x="1090" y="1166"/>
                  </a:lnTo>
                  <a:lnTo>
                    <a:pt x="1065" y="963"/>
                  </a:lnTo>
                  <a:lnTo>
                    <a:pt x="1090" y="786"/>
                  </a:lnTo>
                  <a:lnTo>
                    <a:pt x="1141" y="608"/>
                  </a:lnTo>
                  <a:lnTo>
                    <a:pt x="1217" y="431"/>
                  </a:lnTo>
                  <a:lnTo>
                    <a:pt x="1344" y="304"/>
                  </a:lnTo>
                  <a:lnTo>
                    <a:pt x="1496" y="178"/>
                  </a:lnTo>
                  <a:lnTo>
                    <a:pt x="1648" y="76"/>
                  </a:lnTo>
                  <a:lnTo>
                    <a:pt x="1825" y="26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</p:grpSp>
      <p:sp>
        <p:nvSpPr>
          <p:cNvPr id="260" name="Hộp Văn bản 230">
            <a:extLst>
              <a:ext uri="{FF2B5EF4-FFF2-40B4-BE49-F238E27FC236}">
                <a16:creationId xmlns:a16="http://schemas.microsoft.com/office/drawing/2014/main" id="{B485445E-90A5-0557-0781-B8B87FE8DDB7}"/>
              </a:ext>
            </a:extLst>
          </p:cNvPr>
          <p:cNvSpPr txBox="1"/>
          <p:nvPr/>
        </p:nvSpPr>
        <p:spPr>
          <a:xfrm>
            <a:off x="2949902" y="3598096"/>
            <a:ext cx="2292173" cy="1121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Ôn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kiến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thức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học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63" name="Hộp Văn bản 232">
            <a:extLst>
              <a:ext uri="{FF2B5EF4-FFF2-40B4-BE49-F238E27FC236}">
                <a16:creationId xmlns:a16="http://schemas.microsoft.com/office/drawing/2014/main" id="{8BC58298-F8C6-A0B6-D6BB-0C1A69C58CB3}"/>
              </a:ext>
            </a:extLst>
          </p:cNvPr>
          <p:cNvSpPr txBox="1"/>
          <p:nvPr/>
        </p:nvSpPr>
        <p:spPr>
          <a:xfrm>
            <a:off x="5992847" y="3623732"/>
            <a:ext cx="2939397" cy="1121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Hoàn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thành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SBT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997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" grpId="0"/>
      <p:bldP spid="4" grpId="0" animBg="1"/>
      <p:bldP spid="6" grpId="0" animBg="1"/>
      <p:bldP spid="260" grpId="0"/>
      <p:bldP spid="26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8E720C5C-44B9-D153-402A-380926ED7030}"/>
              </a:ext>
            </a:extLst>
          </p:cNvPr>
          <p:cNvSpPr/>
          <p:nvPr/>
        </p:nvSpPr>
        <p:spPr>
          <a:xfrm>
            <a:off x="2476500" y="1600201"/>
            <a:ext cx="7239000" cy="952500"/>
          </a:xfrm>
          <a:prstGeom prst="roundRect">
            <a:avLst>
              <a:gd name="adj" fmla="val 36354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3C550CC-8E80-49B0-CA89-E443C0951AC1}"/>
              </a:ext>
            </a:extLst>
          </p:cNvPr>
          <p:cNvGrpSpPr/>
          <p:nvPr/>
        </p:nvGrpSpPr>
        <p:grpSpPr>
          <a:xfrm>
            <a:off x="4727728" y="2649530"/>
            <a:ext cx="2736543" cy="1558939"/>
            <a:chOff x="309542" y="967667"/>
            <a:chExt cx="2878585" cy="1558939"/>
          </a:xfrm>
        </p:grpSpPr>
        <p:pic>
          <p:nvPicPr>
            <p:cNvPr id="4" name="Picture 3">
              <a:hlinkClick r:id="rId4"/>
              <a:extLst>
                <a:ext uri="{FF2B5EF4-FFF2-40B4-BE49-F238E27FC236}">
                  <a16:creationId xmlns:a16="http://schemas.microsoft.com/office/drawing/2014/main" id="{93C7263C-0D0B-F3F4-673B-AE42C4AC04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D1B9E94-E17C-131A-845D-82D0D7A39F6F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4540957" y="3585180"/>
            <a:ext cx="2944537" cy="295847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01956" y="3753145"/>
            <a:ext cx="2622541" cy="2622541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6" name="Google Shape;86;p1"/>
          <p:cNvSpPr txBox="1"/>
          <p:nvPr/>
        </p:nvSpPr>
        <p:spPr>
          <a:xfrm>
            <a:off x="454403" y="574846"/>
            <a:ext cx="11367083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Để kết nối cộng đồng giáo viên và nhận thêm nhiều tài liệu giảng dạy,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mời quý thầy cô tham gia Group Facebook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theo đường link: 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2441908" y="2000034"/>
            <a:ext cx="7407478" cy="461665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>
            <a:hlinkClick r:id="rId5"/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Hoc10 – Đồng hành cùng giáo viên tiểu học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4011326" y="2381351"/>
            <a:ext cx="4321723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Hoặc truy cập qua QR code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90" name="Google Shape;90;p1" descr="Ngón Trỏ, ngón tay, Máy tính Biểu tượng Tay - tay png tải về - Miễn phí  trong suốt Tay png Tải về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>
            <a:off x="5444625" y="2851979"/>
            <a:ext cx="1053311" cy="749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AF13299-6A5E-B6C3-A0B1-C314190F83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583" r="7500" b="9038"/>
          <a:stretch/>
        </p:blipFill>
        <p:spPr>
          <a:xfrm>
            <a:off x="1137920" y="2185011"/>
            <a:ext cx="9865360" cy="3982109"/>
          </a:xfrm>
          <a:prstGeom prst="rect">
            <a:avLst/>
          </a:prstGeom>
        </p:spPr>
      </p:pic>
      <p:sp>
        <p:nvSpPr>
          <p:cNvPr id="3" name="Bong bóng Ý nghĩ: Hình đám mây 6">
            <a:extLst>
              <a:ext uri="{FF2B5EF4-FFF2-40B4-BE49-F238E27FC236}">
                <a16:creationId xmlns:a16="http://schemas.microsoft.com/office/drawing/2014/main" id="{BECE891C-EC8F-E3BB-D6A1-DDAB1222B7E3}"/>
              </a:ext>
            </a:extLst>
          </p:cNvPr>
          <p:cNvSpPr/>
          <p:nvPr/>
        </p:nvSpPr>
        <p:spPr>
          <a:xfrm>
            <a:off x="3399948" y="762000"/>
            <a:ext cx="5926932" cy="2178845"/>
          </a:xfrm>
          <a:prstGeom prst="cloudCallout">
            <a:avLst>
              <a:gd name="adj1" fmla="val -54774"/>
              <a:gd name="adj2" fmla="val 29393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Cân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nặng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của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túi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mít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trong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hình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là</a:t>
            </a:r>
            <a:r>
              <a:rPr lang="en-US" sz="2400" dirty="0">
                <a:latin typeface="UTM Avo" panose="02040603050506020204" pitchFamily="18" charset="0"/>
              </a:rPr>
              <a:t> bao </a:t>
            </a:r>
            <a:r>
              <a:rPr lang="en-US" sz="2400" dirty="0" err="1">
                <a:latin typeface="UTM Avo" panose="02040603050506020204" pitchFamily="18" charset="0"/>
              </a:rPr>
              <a:t>nhiêu</a:t>
            </a:r>
            <a:r>
              <a:rPr lang="en-US" sz="24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4" name="Hình Bầu dục 7">
            <a:extLst>
              <a:ext uri="{FF2B5EF4-FFF2-40B4-BE49-F238E27FC236}">
                <a16:creationId xmlns:a16="http://schemas.microsoft.com/office/drawing/2014/main" id="{65D30232-27CE-B64F-4EA9-3200119EEDC2}"/>
              </a:ext>
            </a:extLst>
          </p:cNvPr>
          <p:cNvSpPr/>
          <p:nvPr/>
        </p:nvSpPr>
        <p:spPr>
          <a:xfrm>
            <a:off x="5009356" y="5070158"/>
            <a:ext cx="2343150" cy="1020475"/>
          </a:xfrm>
          <a:prstGeom prst="ellipse">
            <a:avLst/>
          </a:prstGeom>
          <a:noFill/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ộp Văn bản 8">
            <a:extLst>
              <a:ext uri="{FF2B5EF4-FFF2-40B4-BE49-F238E27FC236}">
                <a16:creationId xmlns:a16="http://schemas.microsoft.com/office/drawing/2014/main" id="{ADD1E468-A60F-1F90-7183-BB3E06D43A6B}"/>
              </a:ext>
            </a:extLst>
          </p:cNvPr>
          <p:cNvSpPr txBox="1"/>
          <p:nvPr/>
        </p:nvSpPr>
        <p:spPr>
          <a:xfrm>
            <a:off x="5685314" y="2916158"/>
            <a:ext cx="1704313" cy="647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UTM Avo" panose="02040603050506020204" pitchFamily="18" charset="0"/>
              </a:rPr>
              <a:t>800 gam</a:t>
            </a:r>
          </a:p>
        </p:txBody>
      </p:sp>
      <p:sp>
        <p:nvSpPr>
          <p:cNvPr id="6" name="Mũi tên: Phải 9">
            <a:extLst>
              <a:ext uri="{FF2B5EF4-FFF2-40B4-BE49-F238E27FC236}">
                <a16:creationId xmlns:a16="http://schemas.microsoft.com/office/drawing/2014/main" id="{2A249B30-CFA0-8597-4AD5-F74A1119C1C5}"/>
              </a:ext>
            </a:extLst>
          </p:cNvPr>
          <p:cNvSpPr/>
          <p:nvPr/>
        </p:nvSpPr>
        <p:spPr>
          <a:xfrm>
            <a:off x="4822031" y="3128645"/>
            <a:ext cx="678657" cy="335756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7A48C2D9-0EA7-8246-7E89-1C09C2EEB1AC}"/>
              </a:ext>
            </a:extLst>
          </p:cNvPr>
          <p:cNvSpPr/>
          <p:nvPr/>
        </p:nvSpPr>
        <p:spPr>
          <a:xfrm>
            <a:off x="2476500" y="1600201"/>
            <a:ext cx="7239000" cy="952500"/>
          </a:xfrm>
          <a:prstGeom prst="roundRect">
            <a:avLst>
              <a:gd name="adj" fmla="val 36354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3EAA4EF-0E7F-746E-0E4F-F363D3AD34AB}"/>
              </a:ext>
            </a:extLst>
          </p:cNvPr>
          <p:cNvGrpSpPr/>
          <p:nvPr/>
        </p:nvGrpSpPr>
        <p:grpSpPr>
          <a:xfrm>
            <a:off x="4727728" y="2649530"/>
            <a:ext cx="2736543" cy="1558939"/>
            <a:chOff x="309542" y="967667"/>
            <a:chExt cx="2878585" cy="1558939"/>
          </a:xfrm>
        </p:grpSpPr>
        <p:pic>
          <p:nvPicPr>
            <p:cNvPr id="4" name="Picture 3">
              <a:hlinkClick r:id="rId4"/>
              <a:extLst>
                <a:ext uri="{FF2B5EF4-FFF2-40B4-BE49-F238E27FC236}">
                  <a16:creationId xmlns:a16="http://schemas.microsoft.com/office/drawing/2014/main" id="{09C73C24-2E89-3620-9269-D9650FABB3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6676680-260D-DDAB-6868-34A3D4DDEF7E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ng bóng Ý nghĩ: Hình đám mây 5">
            <a:extLst>
              <a:ext uri="{FF2B5EF4-FFF2-40B4-BE49-F238E27FC236}">
                <a16:creationId xmlns:a16="http://schemas.microsoft.com/office/drawing/2014/main" id="{8A1F6934-B106-5C94-9F2E-6BD5DCD79867}"/>
              </a:ext>
            </a:extLst>
          </p:cNvPr>
          <p:cNvSpPr/>
          <p:nvPr/>
        </p:nvSpPr>
        <p:spPr>
          <a:xfrm>
            <a:off x="482864" y="1082348"/>
            <a:ext cx="4749536" cy="3083252"/>
          </a:xfrm>
          <a:prstGeom prst="cloudCallout">
            <a:avLst>
              <a:gd name="adj1" fmla="val 60912"/>
              <a:gd name="adj2" fmla="val -882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Chia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</a:rPr>
              <a:t>sẻ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</a:rPr>
              <a:t>cân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</a:rPr>
              <a:t>nặng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 của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</a:rPr>
              <a:t>đồ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</a:rPr>
              <a:t>vật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</a:rPr>
              <a:t>gia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</a:rPr>
              <a:t>gia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</a:rPr>
              <a:t>đình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3" name="Hộp Văn bản 38">
            <a:extLst>
              <a:ext uri="{FF2B5EF4-FFF2-40B4-BE49-F238E27FC236}">
                <a16:creationId xmlns:a16="http://schemas.microsoft.com/office/drawing/2014/main" id="{6C0CB567-7B91-524B-1D17-A1DDBFC2FDBD}"/>
              </a:ext>
            </a:extLst>
          </p:cNvPr>
          <p:cNvSpPr txBox="1"/>
          <p:nvPr/>
        </p:nvSpPr>
        <p:spPr>
          <a:xfrm>
            <a:off x="6109072" y="991891"/>
            <a:ext cx="5615568" cy="1675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24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Tuýp kem đánh răng cân nặng 120 g.</a:t>
            </a:r>
            <a:endParaRPr lang="nl-NL" sz="2400" dirty="0">
              <a:latin typeface="UTM Avo" panose="02040603050506020204" pitchFamily="18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2400" dirty="0">
                <a:latin typeface="UTM Avo" panose="02040603050506020204" pitchFamily="18" charset="0"/>
                <a:ea typeface="Calibri" panose="020F0502020204030204" pitchFamily="34" charset="0"/>
              </a:rPr>
              <a:t>M</a:t>
            </a:r>
            <a:r>
              <a:rPr lang="nl-NL" sz="24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ột cái xúc xích cân nặng 40 g.</a:t>
            </a:r>
            <a:endParaRPr lang="en-US" sz="24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0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hlinkClick r:id="rId4"/>
            <a:extLst>
              <a:ext uri="{FF2B5EF4-FFF2-40B4-BE49-F238E27FC236}">
                <a16:creationId xmlns:a16="http://schemas.microsoft.com/office/drawing/2014/main" id="{C9A5D7FF-7BF3-6385-1CDB-484BA7FA54CB}"/>
              </a:ext>
            </a:extLst>
          </p:cNvPr>
          <p:cNvSpPr/>
          <p:nvPr/>
        </p:nvSpPr>
        <p:spPr>
          <a:xfrm>
            <a:off x="637847" y="983685"/>
            <a:ext cx="2511753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UTM Avo" panose="02040603050506020204" pitchFamily="18" charset="0"/>
              </a:rPr>
              <a:t>Khái </a:t>
            </a:r>
            <a:r>
              <a:rPr lang="en-US" sz="2800" b="1" dirty="0" err="1">
                <a:latin typeface="UTM Avo" panose="02040603050506020204" pitchFamily="18" charset="0"/>
              </a:rPr>
              <a:t>niệm</a:t>
            </a:r>
            <a:endParaRPr lang="en-US" sz="2800" b="1" dirty="0">
              <a:latin typeface="UTM Avo" panose="02040603050506020204" pitchFamily="18" charset="0"/>
            </a:endParaRPr>
          </a:p>
        </p:txBody>
      </p:sp>
      <p:sp>
        <p:nvSpPr>
          <p:cNvPr id="7" name="Bong bóng Ý nghĩ: Hình đám mây 29">
            <a:extLst>
              <a:ext uri="{FF2B5EF4-FFF2-40B4-BE49-F238E27FC236}">
                <a16:creationId xmlns:a16="http://schemas.microsoft.com/office/drawing/2014/main" id="{BD0CA11B-15E6-D862-3C89-C722968F4D03}"/>
              </a:ext>
            </a:extLst>
          </p:cNvPr>
          <p:cNvSpPr/>
          <p:nvPr/>
        </p:nvSpPr>
        <p:spPr>
          <a:xfrm>
            <a:off x="693338" y="1748138"/>
            <a:ext cx="3671888" cy="1685925"/>
          </a:xfrm>
          <a:prstGeom prst="cloudCallout">
            <a:avLst>
              <a:gd name="adj1" fmla="val 64943"/>
              <a:gd name="adj2" fmla="val -1463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UTM Avo" panose="02040603050506020204" pitchFamily="18" charset="0"/>
              </a:rPr>
              <a:t>Gam </a:t>
            </a:r>
            <a:r>
              <a:rPr lang="en-US" sz="2800" dirty="0" err="1">
                <a:latin typeface="UTM Avo" panose="02040603050506020204" pitchFamily="18" charset="0"/>
              </a:rPr>
              <a:t>là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gì</a:t>
            </a:r>
            <a:r>
              <a:rPr lang="en-US" sz="28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8" name="Hộp Văn bản 30">
            <a:extLst>
              <a:ext uri="{FF2B5EF4-FFF2-40B4-BE49-F238E27FC236}">
                <a16:creationId xmlns:a16="http://schemas.microsoft.com/office/drawing/2014/main" id="{77201692-0C55-563C-51AC-9E257D72D751}"/>
              </a:ext>
            </a:extLst>
          </p:cNvPr>
          <p:cNvSpPr txBox="1"/>
          <p:nvPr/>
        </p:nvSpPr>
        <p:spPr>
          <a:xfrm>
            <a:off x="5154127" y="1847550"/>
            <a:ext cx="5700600" cy="1293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>
                <a:latin typeface="UTM Avo" panose="02040603050506020204" pitchFamily="18" charset="0"/>
              </a:rPr>
              <a:t>Gam </a:t>
            </a:r>
            <a:r>
              <a:rPr lang="en-US" sz="2800" dirty="0" err="1">
                <a:latin typeface="UTM Avo" panose="02040603050506020204" pitchFamily="18" charset="0"/>
              </a:rPr>
              <a:t>là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đơn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vị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khối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lượng</a:t>
            </a:r>
            <a:r>
              <a:rPr lang="en-US" sz="2800" dirty="0">
                <a:latin typeface="UTM Avo" panose="020406030505060202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>
                <a:latin typeface="UTM Avo" panose="02040603050506020204" pitchFamily="18" charset="0"/>
              </a:rPr>
              <a:t>Gam </a:t>
            </a:r>
            <a:r>
              <a:rPr lang="en-US" sz="2800" dirty="0" err="1">
                <a:latin typeface="UTM Avo" panose="02040603050506020204" pitchFamily="18" charset="0"/>
              </a:rPr>
              <a:t>viết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tắt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là</a:t>
            </a:r>
            <a:r>
              <a:rPr lang="en-US" sz="2800" dirty="0">
                <a:latin typeface="UTM Avo" panose="02040603050506020204" pitchFamily="18" charset="0"/>
              </a:rPr>
              <a:t> g.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71B483F-F775-B086-52B9-69556E35EB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352" t="48924" r="15928" b="12875"/>
          <a:stretch/>
        </p:blipFill>
        <p:spPr>
          <a:xfrm>
            <a:off x="574440" y="4117473"/>
            <a:ext cx="8315560" cy="2127184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  <p:sp>
        <p:nvSpPr>
          <p:cNvPr id="3" name="Mũi tên: Phải 7">
            <a:extLst>
              <a:ext uri="{FF2B5EF4-FFF2-40B4-BE49-F238E27FC236}">
                <a16:creationId xmlns:a16="http://schemas.microsoft.com/office/drawing/2014/main" id="{D728C251-1CC1-0952-34C6-746D6C2958DB}"/>
              </a:ext>
            </a:extLst>
          </p:cNvPr>
          <p:cNvSpPr/>
          <p:nvPr/>
        </p:nvSpPr>
        <p:spPr>
          <a:xfrm>
            <a:off x="6339364" y="2517543"/>
            <a:ext cx="664369" cy="50006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ình Bầu dục 8">
            <a:extLst>
              <a:ext uri="{FF2B5EF4-FFF2-40B4-BE49-F238E27FC236}">
                <a16:creationId xmlns:a16="http://schemas.microsoft.com/office/drawing/2014/main" id="{C1F217F2-C644-302B-20D1-B8D39C5841B8}"/>
              </a:ext>
            </a:extLst>
          </p:cNvPr>
          <p:cNvSpPr/>
          <p:nvPr/>
        </p:nvSpPr>
        <p:spPr>
          <a:xfrm>
            <a:off x="7310495" y="2224649"/>
            <a:ext cx="2686945" cy="108585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Cái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cân</a:t>
            </a:r>
            <a:endParaRPr lang="en-US" sz="24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Hình Bầu dục 10">
            <a:extLst>
              <a:ext uri="{FF2B5EF4-FFF2-40B4-BE49-F238E27FC236}">
                <a16:creationId xmlns:a16="http://schemas.microsoft.com/office/drawing/2014/main" id="{45DBD296-6DEE-DE82-92EB-3FE01A39BF8C}"/>
              </a:ext>
            </a:extLst>
          </p:cNvPr>
          <p:cNvSpPr/>
          <p:nvPr/>
        </p:nvSpPr>
        <p:spPr>
          <a:xfrm>
            <a:off x="8077017" y="3865053"/>
            <a:ext cx="3063290" cy="117775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Bộ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quả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cân</a:t>
            </a:r>
            <a:endParaRPr lang="en-US" sz="24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100536-2E47-1BE5-6C90-F755EB83BD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105" t="9011" r="50842" b="52788"/>
          <a:stretch/>
        </p:blipFill>
        <p:spPr>
          <a:xfrm>
            <a:off x="587140" y="1780673"/>
            <a:ext cx="4725661" cy="2127184"/>
          </a:xfrm>
          <a:prstGeom prst="rect">
            <a:avLst/>
          </a:prstGeom>
          <a:ln w="38100">
            <a:solidFill>
              <a:schemeClr val="accent4"/>
            </a:solidFill>
          </a:ln>
        </p:spPr>
      </p:pic>
      <p:sp>
        <p:nvSpPr>
          <p:cNvPr id="13" name="Rectangle: Rounded Corners 12">
            <a:hlinkClick r:id="rId5"/>
            <a:extLst>
              <a:ext uri="{FF2B5EF4-FFF2-40B4-BE49-F238E27FC236}">
                <a16:creationId xmlns:a16="http://schemas.microsoft.com/office/drawing/2014/main" id="{AD7D088F-5BA2-6150-C45A-D19B11A71025}"/>
              </a:ext>
            </a:extLst>
          </p:cNvPr>
          <p:cNvSpPr/>
          <p:nvPr/>
        </p:nvSpPr>
        <p:spPr>
          <a:xfrm>
            <a:off x="637847" y="983685"/>
            <a:ext cx="2511753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UTM Avo" panose="02040603050506020204" pitchFamily="18" charset="0"/>
              </a:rPr>
              <a:t>Khái </a:t>
            </a:r>
            <a:r>
              <a:rPr lang="en-US" sz="2800" b="1" dirty="0" err="1">
                <a:latin typeface="UTM Avo" panose="02040603050506020204" pitchFamily="18" charset="0"/>
              </a:rPr>
              <a:t>niệm</a:t>
            </a:r>
            <a:endParaRPr lang="en-US" sz="2800" b="1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34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ong bóng Ý nghĩ: Hình đám mây 5">
            <a:extLst>
              <a:ext uri="{FF2B5EF4-FFF2-40B4-BE49-F238E27FC236}">
                <a16:creationId xmlns:a16="http://schemas.microsoft.com/office/drawing/2014/main" id="{3789B5F3-EB82-E513-CAC0-20BB13763F72}"/>
              </a:ext>
            </a:extLst>
          </p:cNvPr>
          <p:cNvSpPr/>
          <p:nvPr/>
        </p:nvSpPr>
        <p:spPr>
          <a:xfrm>
            <a:off x="2212832" y="1829032"/>
            <a:ext cx="7904183" cy="2047821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</a:rPr>
              <a:t>Đặt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</a:rPr>
              <a:t>gói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</a:rPr>
              <a:t>đường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 1 kg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</a:rPr>
              <a:t>lên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</a:rPr>
              <a:t>cân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</a:rPr>
              <a:t>thì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</a:rPr>
              <a:t>kết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</a:rPr>
              <a:t>quả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</a:rPr>
              <a:t>bao nhiêu gam?</a:t>
            </a:r>
            <a:endParaRPr lang="en-US" sz="24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8" name="Hộp Văn bản 6">
            <a:extLst>
              <a:ext uri="{FF2B5EF4-FFF2-40B4-BE49-F238E27FC236}">
                <a16:creationId xmlns:a16="http://schemas.microsoft.com/office/drawing/2014/main" id="{26392A73-97B4-CCFD-B2D0-F969DDABCC59}"/>
              </a:ext>
            </a:extLst>
          </p:cNvPr>
          <p:cNvSpPr txBox="1"/>
          <p:nvPr/>
        </p:nvSpPr>
        <p:spPr>
          <a:xfrm>
            <a:off x="4949218" y="4009506"/>
            <a:ext cx="4238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UTM Avo" panose="02040603050506020204" pitchFamily="18" charset="0"/>
              </a:rPr>
              <a:t>Cân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kết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quả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là</a:t>
            </a:r>
            <a:r>
              <a:rPr lang="en-US" sz="2400" dirty="0">
                <a:latin typeface="UTM Avo" panose="02040603050506020204" pitchFamily="18" charset="0"/>
              </a:rPr>
              <a:t> 1 000 g</a:t>
            </a:r>
          </a:p>
        </p:txBody>
      </p:sp>
      <p:sp>
        <p:nvSpPr>
          <p:cNvPr id="11" name="Mũi tên: Phải 7">
            <a:extLst>
              <a:ext uri="{FF2B5EF4-FFF2-40B4-BE49-F238E27FC236}">
                <a16:creationId xmlns:a16="http://schemas.microsoft.com/office/drawing/2014/main" id="{F3A70ABD-D8AF-E591-026E-3D888C9578C1}"/>
              </a:ext>
            </a:extLst>
          </p:cNvPr>
          <p:cNvSpPr/>
          <p:nvPr/>
        </p:nvSpPr>
        <p:spPr>
          <a:xfrm>
            <a:off x="2418967" y="5007821"/>
            <a:ext cx="857250" cy="47729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">
                <a:extLst>
                  <a:ext uri="{FF2B5EF4-FFF2-40B4-BE49-F238E27FC236}">
                    <a16:creationId xmlns:a16="http://schemas.microsoft.com/office/drawing/2014/main" id="{5CD84897-E0CF-2D4A-434C-0425593FB15B}"/>
                  </a:ext>
                </a:extLst>
              </p:cNvPr>
              <p:cNvSpPr txBox="1"/>
              <p:nvPr/>
            </p:nvSpPr>
            <p:spPr>
              <a:xfrm>
                <a:off x="3528890" y="5024359"/>
                <a:ext cx="248061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smtClean="0">
                          <a:latin typeface="UTM Avo" panose="02040603050506020204" pitchFamily="18" charset="0"/>
                        </a:rPr>
                        <m:t>1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UTM Avo" panose="02040603050506020204" pitchFamily="18" charset="0"/>
                        </a:rPr>
                        <m:t>kg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UTM Avo" panose="02040603050506020204" pitchFamily="18" charset="0"/>
                        </a:rPr>
                        <m:t>1 000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UTM Avo" panose="02040603050506020204" pitchFamily="18" charset="0"/>
                        </a:rPr>
                        <m:t>g</m:t>
                      </m:r>
                    </m:oMath>
                  </m:oMathPara>
                </a14:m>
                <a:endParaRPr lang="en-US" sz="28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2" name="Hộp Văn bản 1">
                <a:extLst>
                  <a:ext uri="{FF2B5EF4-FFF2-40B4-BE49-F238E27FC236}">
                    <a16:creationId xmlns:a16="http://schemas.microsoft.com/office/drawing/2014/main" id="{5CD84897-E0CF-2D4A-434C-0425593FB1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890" y="5024359"/>
                <a:ext cx="2480614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: Rounded Corners 12">
            <a:hlinkClick r:id="rId5"/>
            <a:extLst>
              <a:ext uri="{FF2B5EF4-FFF2-40B4-BE49-F238E27FC236}">
                <a16:creationId xmlns:a16="http://schemas.microsoft.com/office/drawing/2014/main" id="{400ACEBE-E483-EB02-21B6-68EC3BAE0003}"/>
              </a:ext>
            </a:extLst>
          </p:cNvPr>
          <p:cNvSpPr/>
          <p:nvPr/>
        </p:nvSpPr>
        <p:spPr>
          <a:xfrm>
            <a:off x="637847" y="983685"/>
            <a:ext cx="2511753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UTM Avo" panose="02040603050506020204" pitchFamily="18" charset="0"/>
              </a:rPr>
              <a:t>Khái </a:t>
            </a:r>
            <a:r>
              <a:rPr lang="en-US" sz="2800" b="1" dirty="0" err="1">
                <a:latin typeface="UTM Avo" panose="02040603050506020204" pitchFamily="18" charset="0"/>
              </a:rPr>
              <a:t>niệm</a:t>
            </a:r>
            <a:endParaRPr lang="en-US" sz="2800" b="1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29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1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19234EB4-77F5-622D-1261-26D99C5E42A0}"/>
              </a:ext>
            </a:extLst>
          </p:cNvPr>
          <p:cNvSpPr/>
          <p:nvPr/>
        </p:nvSpPr>
        <p:spPr>
          <a:xfrm>
            <a:off x="2476500" y="1600201"/>
            <a:ext cx="7239000" cy="952500"/>
          </a:xfrm>
          <a:prstGeom prst="roundRect">
            <a:avLst>
              <a:gd name="adj" fmla="val 36354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026E8F5-4E1E-BE9B-833D-987EC6A726E3}"/>
              </a:ext>
            </a:extLst>
          </p:cNvPr>
          <p:cNvGrpSpPr/>
          <p:nvPr/>
        </p:nvGrpSpPr>
        <p:grpSpPr>
          <a:xfrm>
            <a:off x="4727728" y="2649530"/>
            <a:ext cx="2736543" cy="1558939"/>
            <a:chOff x="309542" y="967667"/>
            <a:chExt cx="2878585" cy="1558939"/>
          </a:xfrm>
        </p:grpSpPr>
        <p:pic>
          <p:nvPicPr>
            <p:cNvPr id="4" name="Picture 3">
              <a:hlinkClick r:id="rId4"/>
              <a:extLst>
                <a:ext uri="{FF2B5EF4-FFF2-40B4-BE49-F238E27FC236}">
                  <a16:creationId xmlns:a16="http://schemas.microsoft.com/office/drawing/2014/main" id="{409263B9-FC0A-1B1C-D79C-BE1CC00C2B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E234823-CFB5-410B-DB9A-893B94BA8DA7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427</Words>
  <Application>Microsoft Office PowerPoint</Application>
  <PresentationFormat>Widescreen</PresentationFormat>
  <Paragraphs>68</Paragraphs>
  <Slides>20</Slides>
  <Notes>17</Notes>
  <HiddenSlides>4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Cambria Math</vt:lpstr>
      <vt:lpstr>UTM Avo</vt:lpstr>
      <vt:lpstr>Wingdings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Quý trọng thời gian</dc:title>
  <dc:creator>Ziczac</dc:creator>
  <cp:lastModifiedBy>Administrator</cp:lastModifiedBy>
  <cp:revision>11</cp:revision>
  <dcterms:modified xsi:type="dcterms:W3CDTF">2023-08-28T03:10:42Z</dcterms:modified>
</cp:coreProperties>
</file>