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</p:sldMasterIdLst>
  <p:notesMasterIdLst>
    <p:notesMasterId r:id="rId18"/>
  </p:notesMasterIdLst>
  <p:sldIdLst>
    <p:sldId id="256" r:id="rId3"/>
    <p:sldId id="257" r:id="rId4"/>
    <p:sldId id="261" r:id="rId5"/>
    <p:sldId id="262" r:id="rId6"/>
    <p:sldId id="333" r:id="rId7"/>
    <p:sldId id="328" r:id="rId8"/>
    <p:sldId id="335" r:id="rId9"/>
    <p:sldId id="263" r:id="rId10"/>
    <p:sldId id="284" r:id="rId11"/>
    <p:sldId id="323" r:id="rId12"/>
    <p:sldId id="324" r:id="rId13"/>
    <p:sldId id="285" r:id="rId14"/>
    <p:sldId id="325" r:id="rId15"/>
    <p:sldId id="267" r:id="rId16"/>
    <p:sldId id="33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2503" autoAdjust="0"/>
  </p:normalViewPr>
  <p:slideViewPr>
    <p:cSldViewPr snapToGrid="0">
      <p:cViewPr>
        <p:scale>
          <a:sx n="124" d="100"/>
          <a:sy n="124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Trang_tính1!$B$1</c:f>
              <c:strCache>
                <c:ptCount val="1"/>
                <c:pt idx="0">
                  <c:v>Cột1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B-49E8-A4E6-D2904EB5E7E4}"/>
              </c:ext>
            </c:extLst>
          </c:dPt>
          <c:dPt>
            <c:idx val="1"/>
            <c:bubble3D val="0"/>
            <c:spPr>
              <a:solidFill>
                <a:schemeClr val="accent4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B-49E8-A4E6-D2904EB5E7E4}"/>
              </c:ext>
            </c:extLst>
          </c:dPt>
          <c:dPt>
            <c:idx val="2"/>
            <c:bubble3D val="0"/>
            <c:spPr>
              <a:solidFill>
                <a:schemeClr val="accent4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DB-49E8-A4E6-D2904EB5E7E4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DB-49E8-A4E6-D2904EB5E7E4}"/>
              </c:ext>
            </c:extLst>
          </c:dPt>
          <c:dPt>
            <c:idx val="4"/>
            <c:bubble3D val="0"/>
            <c:spPr>
              <a:solidFill>
                <a:schemeClr val="accent4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DB-49E8-A4E6-D2904EB5E7E4}"/>
              </c:ext>
            </c:extLst>
          </c:dPt>
          <c:dPt>
            <c:idx val="5"/>
            <c:bubble3D val="0"/>
            <c:spPr>
              <a:solidFill>
                <a:schemeClr val="accent4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DB-49E8-A4E6-D2904EB5E7E4}"/>
              </c:ext>
            </c:extLst>
          </c:dPt>
          <c:dPt>
            <c:idx val="6"/>
            <c:bubble3D val="0"/>
            <c:spPr>
              <a:solidFill>
                <a:schemeClr val="accent4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9DB-49E8-A4E6-D2904EB5E7E4}"/>
              </c:ext>
            </c:extLst>
          </c:dPt>
          <c:dPt>
            <c:idx val="7"/>
            <c:bubble3D val="0"/>
            <c:spPr>
              <a:solidFill>
                <a:schemeClr val="accent4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9DB-49E8-A4E6-D2904EB5E7E4}"/>
              </c:ext>
            </c:extLst>
          </c:dPt>
          <c:dPt>
            <c:idx val="8"/>
            <c:bubble3D val="0"/>
            <c:spPr>
              <a:solidFill>
                <a:schemeClr val="accent4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9DB-49E8-A4E6-D2904EB5E7E4}"/>
              </c:ext>
            </c:extLst>
          </c:dPt>
          <c:dPt>
            <c:idx val="9"/>
            <c:bubble3D val="0"/>
            <c:spPr>
              <a:solidFill>
                <a:schemeClr val="accent4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9DB-49E8-A4E6-D2904EB5E7E4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DB-49E8-A4E6-D2904EB5E7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DB-49E8-A4E6-D2904EB5E7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DB-49E8-A4E6-D2904EB5E7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DB-49E8-A4E6-D2904EB5E7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DB-49E8-A4E6-D2904EB5E7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DB-49E8-A4E6-D2904EB5E7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9DB-49E8-A4E6-D2904EB5E7E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09DB-49E8-A4E6-D2904EB5E7E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0232B0-152E-4FFE-9753-F8A4A2F9A150}" type="VALUE">
                      <a:rPr lang="en-US" smtClean="0"/>
                      <a:pPr/>
                      <a:t>[VALUE]</a:t>
                    </a:fld>
                    <a:r>
                      <a:rPr lang="en-US"/>
                      <a:t>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9DB-49E8-A4E6-D2904EB5E7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UTM Avo" panose="02040603050506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Trang_tính1!$A$2:$A$11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Trang_tính1!$B$2:$B$11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9DB-49E8-A4E6-D2904EB5E7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5-10-06T00:26:35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28998 16316 0</inkml:trace>
  <inkml:trace contextRef="#ctx0" brushRef="#br0" timeOffset="22357.05">17304 3581 0,'0'0'0,"-53"17"0,18 36 16,-18-17 15,53-19 0</inkml:trace>
  <inkml:trace contextRef="#ctx0" brushRef="#br0" timeOffset="22842.59">16916 9190 0</inkml:trace>
  <inkml:trace contextRef="#ctx0" brushRef="#br0" timeOffset="23389.83">16404 10301 0,'0'0'31</inkml:trace>
  <inkml:trace contextRef="#ctx0" brushRef="#br0" timeOffset="23923.26">16969 12718 0,'35'17'47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5-10-06T01:06:31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1535 2505 0</inkml:trace>
  <inkml:trace contextRef="#ctx0" brushRef="#br0" timeOffset="881.18">1693 2205 0</inkml:trace>
  <inkml:trace contextRef="#ctx0" brushRef="#br0" timeOffset="69012.56">13547 1270 0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623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394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83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98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</a:t>
            </a:r>
            <a:r>
              <a:rPr lang="en-US" b="1">
                <a:latin typeface="UTM Avo" panose="02040603050506020204" pitchFamily="18" charset="0"/>
              </a:rPr>
              <a:t>QUAY</a:t>
            </a:r>
            <a:r>
              <a:rPr lang="en-US"/>
              <a:t> để vòng quay may mắn xoay.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Click vào </a:t>
            </a:r>
            <a:r>
              <a:rPr lang="en-US" b="1">
                <a:latin typeface="UTM Avo" panose="02040603050506020204" pitchFamily="18" charset="0"/>
              </a:rPr>
              <a:t>QUAY </a:t>
            </a:r>
            <a:r>
              <a:rPr lang="en-US"/>
              <a:t>một lần nữa để dừng lại.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95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30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46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92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56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256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838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75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59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06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280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781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70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805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28/" TargetMode="Externa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28/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28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28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hoc10.vn/doc-sach/toan-3-tap-1/1/132/28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hoc10.vn/doc-sach/toan-3-tap-1/1/132/28/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1/1/132/28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hoc10.vn/doc-sach/toan-3-tap-1/1/132/28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slide" Target="slide11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2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hoc10.vn/doc-sach/toan-3-tap-1/1/132/2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86011" y="197157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12: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Bảng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9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89">
                <a:extLst>
                  <a:ext uri="{FF2B5EF4-FFF2-40B4-BE49-F238E27FC236}">
                    <a16:creationId xmlns:a16="http://schemas.microsoft.com/office/drawing/2014/main" id="{7A9B01FB-878C-E595-1B58-192C4CD4310F}"/>
                  </a:ext>
                </a:extLst>
              </p:cNvPr>
              <p:cNvSpPr txBox="1"/>
              <p:nvPr/>
            </p:nvSpPr>
            <p:spPr>
              <a:xfrm>
                <a:off x="6747311" y="1982260"/>
                <a:ext cx="4543123" cy="243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chiếc bánh ngọt cần số quả dâu tây là: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 (quả)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 số: 90 quả dâu tây.</a:t>
                </a:r>
              </a:p>
            </p:txBody>
          </p:sp>
        </mc:Choice>
        <mc:Fallback xmlns="">
          <p:sp>
            <p:nvSpPr>
              <p:cNvPr id="5" name="Hộp Văn bản 89">
                <a:extLst>
                  <a:ext uri="{FF2B5EF4-FFF2-40B4-BE49-F238E27FC236}">
                    <a16:creationId xmlns:a16="http://schemas.microsoft.com/office/drawing/2014/main" id="{7A9B01FB-878C-E595-1B58-192C4CD43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311" y="1982260"/>
                <a:ext cx="4543123" cy="2435026"/>
              </a:xfrm>
              <a:prstGeom prst="rect">
                <a:avLst/>
              </a:prstGeom>
              <a:blipFill>
                <a:blip r:embed="rId4"/>
                <a:stretch>
                  <a:fillRect b="-4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ình Bầu dục 7">
            <a:extLst>
              <a:ext uri="{FF2B5EF4-FFF2-40B4-BE49-F238E27FC236}">
                <a16:creationId xmlns:a16="http://schemas.microsoft.com/office/drawing/2014/main" id="{4572DD0E-AA19-D575-45B5-784A176181F0}"/>
              </a:ext>
            </a:extLst>
          </p:cNvPr>
          <p:cNvSpPr/>
          <p:nvPr/>
        </p:nvSpPr>
        <p:spPr>
          <a:xfrm>
            <a:off x="7849603" y="1040793"/>
            <a:ext cx="2185988" cy="86592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giải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Hình Bầu dục 115">
            <a:extLst>
              <a:ext uri="{FF2B5EF4-FFF2-40B4-BE49-F238E27FC236}">
                <a16:creationId xmlns:a16="http://schemas.microsoft.com/office/drawing/2014/main" id="{AE103624-1CB1-F6CA-8610-82D0FBF7AC9F}"/>
              </a:ext>
            </a:extLst>
          </p:cNvPr>
          <p:cNvSpPr/>
          <p:nvPr/>
        </p:nvSpPr>
        <p:spPr>
          <a:xfrm>
            <a:off x="2278356" y="1031169"/>
            <a:ext cx="2185988" cy="86592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Tóm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tắt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Hộp Văn bản 118">
            <a:extLst>
              <a:ext uri="{FF2B5EF4-FFF2-40B4-BE49-F238E27FC236}">
                <a16:creationId xmlns:a16="http://schemas.microsoft.com/office/drawing/2014/main" id="{D032D261-68CD-2394-FD7F-A5C27BBE264F}"/>
              </a:ext>
            </a:extLst>
          </p:cNvPr>
          <p:cNvSpPr txBox="1"/>
          <p:nvPr/>
        </p:nvSpPr>
        <p:spPr>
          <a:xfrm>
            <a:off x="565078" y="2015490"/>
            <a:ext cx="5691883" cy="1250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chiếc bánh ngọt: 9 quả dâu tây.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chiếc bánh ngọt</a:t>
            </a:r>
            <a:r>
              <a:rPr lang="nl-NL" sz="240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? dâu tây.</a:t>
            </a:r>
            <a:endParaRPr lang="nl-NL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Đường nối Thẳng 13">
            <a:extLst>
              <a:ext uri="{FF2B5EF4-FFF2-40B4-BE49-F238E27FC236}">
                <a16:creationId xmlns:a16="http://schemas.microsoft.com/office/drawing/2014/main" id="{2B923D91-88C8-7BB9-D542-C67CA6C4BC71}"/>
              </a:ext>
            </a:extLst>
          </p:cNvPr>
          <p:cNvCxnSpPr/>
          <p:nvPr/>
        </p:nvCxnSpPr>
        <p:spPr>
          <a:xfrm>
            <a:off x="6517031" y="1456640"/>
            <a:ext cx="0" cy="308159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hlinkClick r:id="rId5"/>
            <a:extLst>
              <a:ext uri="{FF2B5EF4-FFF2-40B4-BE49-F238E27FC236}">
                <a16:creationId xmlns:a16="http://schemas.microsoft.com/office/drawing/2014/main" id="{F551E807-6089-F4F3-C5E6-B8E127556EB5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70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ng bóng Ý nghĩ: Hình đám mây 3">
            <a:extLst>
              <a:ext uri="{FF2B5EF4-FFF2-40B4-BE49-F238E27FC236}">
                <a16:creationId xmlns:a16="http://schemas.microsoft.com/office/drawing/2014/main" id="{A0A0B30B-7BCD-C35B-2A8C-2AD4FCAC62F8}"/>
              </a:ext>
            </a:extLst>
          </p:cNvPr>
          <p:cNvSpPr/>
          <p:nvPr/>
        </p:nvSpPr>
        <p:spPr>
          <a:xfrm>
            <a:off x="1990068" y="908449"/>
            <a:ext cx="8357089" cy="1814876"/>
          </a:xfrm>
          <a:prstGeom prst="cloudCallou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Kể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huống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dụng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</a:rPr>
              <a:t> 9?</a:t>
            </a:r>
          </a:p>
        </p:txBody>
      </p:sp>
      <p:sp>
        <p:nvSpPr>
          <p:cNvPr id="6" name="Hộp Văn bản 51">
            <a:extLst>
              <a:ext uri="{FF2B5EF4-FFF2-40B4-BE49-F238E27FC236}">
                <a16:creationId xmlns:a16="http://schemas.microsoft.com/office/drawing/2014/main" id="{F71B3EEB-43B8-68F2-480A-CA23FF706E74}"/>
              </a:ext>
            </a:extLst>
          </p:cNvPr>
          <p:cNvSpPr txBox="1"/>
          <p:nvPr/>
        </p:nvSpPr>
        <p:spPr>
          <a:xfrm>
            <a:off x="2021342" y="3185338"/>
            <a:ext cx="8142936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bán trứng có 10 khay trứng vịt, mỗi khay có 9 quả. Hỏi Bác bán trứng có tất cả bao nhiêu quả trứng?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">
                <a:extLst>
                  <a:ext uri="{FF2B5EF4-FFF2-40B4-BE49-F238E27FC236}">
                    <a16:creationId xmlns:a16="http://schemas.microsoft.com/office/drawing/2014/main" id="{42F77572-B88A-39B0-46D6-2373129A28EB}"/>
                  </a:ext>
                </a:extLst>
              </p:cNvPr>
              <p:cNvSpPr txBox="1"/>
              <p:nvPr/>
            </p:nvSpPr>
            <p:spPr>
              <a:xfrm>
                <a:off x="4719739" y="5280351"/>
                <a:ext cx="29511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UTM Avo" panose="02040603050506020204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800" b="0" i="0" smtClean="0"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</a:rPr>
                  <a:t> (</a:t>
                </a:r>
                <a:r>
                  <a:rPr lang="en-US" sz="2800" dirty="0" err="1">
                    <a:latin typeface="UTM Avo" panose="02040603050506020204" pitchFamily="18" charset="0"/>
                  </a:rPr>
                  <a:t>quả</a:t>
                </a:r>
                <a:r>
                  <a:rPr lang="en-US" sz="2800" dirty="0"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Hộp Văn bản 1">
                <a:extLst>
                  <a:ext uri="{FF2B5EF4-FFF2-40B4-BE49-F238E27FC236}">
                    <a16:creationId xmlns:a16="http://schemas.microsoft.com/office/drawing/2014/main" id="{42F77572-B88A-39B0-46D6-2373129A2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739" y="5280351"/>
                <a:ext cx="2951129" cy="430887"/>
              </a:xfrm>
              <a:prstGeom prst="rect">
                <a:avLst/>
              </a:prstGeom>
              <a:blipFill>
                <a:blip r:embed="rId4"/>
                <a:stretch>
                  <a:fillRect t="-26761" r="-6198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̃i tên: Phải 4">
            <a:extLst>
              <a:ext uri="{FF2B5EF4-FFF2-40B4-BE49-F238E27FC236}">
                <a16:creationId xmlns:a16="http://schemas.microsoft.com/office/drawing/2014/main" id="{7DE317F7-4623-1EA3-2D16-35E0142FBF4F}"/>
              </a:ext>
            </a:extLst>
          </p:cNvPr>
          <p:cNvSpPr/>
          <p:nvPr/>
        </p:nvSpPr>
        <p:spPr>
          <a:xfrm>
            <a:off x="3987282" y="5320254"/>
            <a:ext cx="503626" cy="3346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hlinkClick r:id="rId5"/>
            <a:extLst>
              <a:ext uri="{FF2B5EF4-FFF2-40B4-BE49-F238E27FC236}">
                <a16:creationId xmlns:a16="http://schemas.microsoft.com/office/drawing/2014/main" id="{A5F1B47B-5329-B788-FB73-7EB161255AD5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3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338760" y="1764865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này, các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440388" y="1310318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4" name="Google Shape;4503;p54">
            <a:extLst>
              <a:ext uri="{FF2B5EF4-FFF2-40B4-BE49-F238E27FC236}">
                <a16:creationId xmlns:a16="http://schemas.microsoft.com/office/drawing/2014/main" id="{CF483CE6-B9CF-5618-A913-5B1BAD67DF55}"/>
              </a:ext>
            </a:extLst>
          </p:cNvPr>
          <p:cNvSpPr/>
          <p:nvPr/>
        </p:nvSpPr>
        <p:spPr>
          <a:xfrm rot="10800000">
            <a:off x="2542493" y="225723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Google Shape;4504;p54">
            <a:extLst>
              <a:ext uri="{FF2B5EF4-FFF2-40B4-BE49-F238E27FC236}">
                <a16:creationId xmlns:a16="http://schemas.microsoft.com/office/drawing/2014/main" id="{83D28E26-91DB-3C17-E631-8FF531367F5D}"/>
              </a:ext>
            </a:extLst>
          </p:cNvPr>
          <p:cNvSpPr/>
          <p:nvPr/>
        </p:nvSpPr>
        <p:spPr>
          <a:xfrm rot="10800000">
            <a:off x="5223334" y="225723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Google Shape;4505;p54">
            <a:extLst>
              <a:ext uri="{FF2B5EF4-FFF2-40B4-BE49-F238E27FC236}">
                <a16:creationId xmlns:a16="http://schemas.microsoft.com/office/drawing/2014/main" id="{5BE31422-EBCC-240F-4572-A924D1A76DEE}"/>
              </a:ext>
            </a:extLst>
          </p:cNvPr>
          <p:cNvSpPr/>
          <p:nvPr/>
        </p:nvSpPr>
        <p:spPr>
          <a:xfrm rot="10800000">
            <a:off x="8219485" y="225723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4506;p54">
            <a:extLst>
              <a:ext uri="{FF2B5EF4-FFF2-40B4-BE49-F238E27FC236}">
                <a16:creationId xmlns:a16="http://schemas.microsoft.com/office/drawing/2014/main" id="{1A8E43A9-3DCA-0658-54CE-558EE8E03589}"/>
              </a:ext>
            </a:extLst>
          </p:cNvPr>
          <p:cNvGrpSpPr/>
          <p:nvPr/>
        </p:nvGrpSpPr>
        <p:grpSpPr>
          <a:xfrm>
            <a:off x="2835270" y="2464133"/>
            <a:ext cx="445075" cy="548624"/>
            <a:chOff x="1023550" y="1277100"/>
            <a:chExt cx="362350" cy="444050"/>
          </a:xfrm>
        </p:grpSpPr>
        <p:sp>
          <p:nvSpPr>
            <p:cNvPr id="8" name="Google Shape;4507;p54">
              <a:extLst>
                <a:ext uri="{FF2B5EF4-FFF2-40B4-BE49-F238E27FC236}">
                  <a16:creationId xmlns:a16="http://schemas.microsoft.com/office/drawing/2014/main" id="{38EDC47A-7A29-10E7-BCC4-FEA1D177DC3C}"/>
                </a:ext>
              </a:extLst>
            </p:cNvPr>
            <p:cNvSpPr/>
            <p:nvPr/>
          </p:nvSpPr>
          <p:spPr>
            <a:xfrm>
              <a:off x="1054600" y="1618500"/>
              <a:ext cx="312925" cy="71600"/>
            </a:xfrm>
            <a:custGeom>
              <a:avLst/>
              <a:gdLst/>
              <a:ahLst/>
              <a:cxnLst/>
              <a:rect l="l" t="t" r="r" b="b"/>
              <a:pathLst>
                <a:path w="12517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12517" y="2864"/>
                  </a:lnTo>
                  <a:lnTo>
                    <a:pt x="12517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08;p54">
              <a:extLst>
                <a:ext uri="{FF2B5EF4-FFF2-40B4-BE49-F238E27FC236}">
                  <a16:creationId xmlns:a16="http://schemas.microsoft.com/office/drawing/2014/main" id="{B087920E-D2A7-EFF5-C73B-1CDB8246D334}"/>
                </a:ext>
              </a:extLst>
            </p:cNvPr>
            <p:cNvSpPr/>
            <p:nvPr/>
          </p:nvSpPr>
          <p:spPr>
            <a:xfrm>
              <a:off x="1054600" y="1618500"/>
              <a:ext cx="64000" cy="71600"/>
            </a:xfrm>
            <a:custGeom>
              <a:avLst/>
              <a:gdLst/>
              <a:ahLst/>
              <a:cxnLst/>
              <a:rect l="l" t="t" r="r" b="b"/>
              <a:pathLst>
                <a:path w="2560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2559" y="2864"/>
                  </a:lnTo>
                  <a:lnTo>
                    <a:pt x="2255" y="2838"/>
                  </a:lnTo>
                  <a:lnTo>
                    <a:pt x="2002" y="2762"/>
                  </a:lnTo>
                  <a:lnTo>
                    <a:pt x="1749" y="2636"/>
                  </a:lnTo>
                  <a:lnTo>
                    <a:pt x="1546" y="2458"/>
                  </a:lnTo>
                  <a:lnTo>
                    <a:pt x="1369" y="2230"/>
                  </a:lnTo>
                  <a:lnTo>
                    <a:pt x="1216" y="2002"/>
                  </a:lnTo>
                  <a:lnTo>
                    <a:pt x="1140" y="1723"/>
                  </a:lnTo>
                  <a:lnTo>
                    <a:pt x="1115" y="1419"/>
                  </a:lnTo>
                  <a:lnTo>
                    <a:pt x="1140" y="1141"/>
                  </a:lnTo>
                  <a:lnTo>
                    <a:pt x="1216" y="862"/>
                  </a:lnTo>
                  <a:lnTo>
                    <a:pt x="1369" y="634"/>
                  </a:lnTo>
                  <a:lnTo>
                    <a:pt x="1546" y="406"/>
                  </a:lnTo>
                  <a:lnTo>
                    <a:pt x="1749" y="229"/>
                  </a:lnTo>
                  <a:lnTo>
                    <a:pt x="2002" y="102"/>
                  </a:lnTo>
                  <a:lnTo>
                    <a:pt x="2255" y="2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09;p54">
              <a:extLst>
                <a:ext uri="{FF2B5EF4-FFF2-40B4-BE49-F238E27FC236}">
                  <a16:creationId xmlns:a16="http://schemas.microsoft.com/office/drawing/2014/main" id="{B8D4C70A-BEB3-3EE8-4BA4-11295E4ED89F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13860" y="13657"/>
                  </a:lnTo>
                  <a:lnTo>
                    <a:pt x="13987" y="13631"/>
                  </a:lnTo>
                  <a:lnTo>
                    <a:pt x="14113" y="13606"/>
                  </a:lnTo>
                  <a:lnTo>
                    <a:pt x="14215" y="13530"/>
                  </a:lnTo>
                  <a:lnTo>
                    <a:pt x="14316" y="13454"/>
                  </a:lnTo>
                  <a:lnTo>
                    <a:pt x="14392" y="13378"/>
                  </a:lnTo>
                  <a:lnTo>
                    <a:pt x="14443" y="13277"/>
                  </a:lnTo>
                  <a:lnTo>
                    <a:pt x="14468" y="13150"/>
                  </a:lnTo>
                  <a:lnTo>
                    <a:pt x="14494" y="13023"/>
                  </a:lnTo>
                  <a:lnTo>
                    <a:pt x="14494" y="633"/>
                  </a:lnTo>
                  <a:lnTo>
                    <a:pt x="14468" y="507"/>
                  </a:lnTo>
                  <a:lnTo>
                    <a:pt x="14443" y="380"/>
                  </a:lnTo>
                  <a:lnTo>
                    <a:pt x="14392" y="279"/>
                  </a:lnTo>
                  <a:lnTo>
                    <a:pt x="14316" y="177"/>
                  </a:lnTo>
                  <a:lnTo>
                    <a:pt x="14215" y="101"/>
                  </a:lnTo>
                  <a:lnTo>
                    <a:pt x="14113" y="51"/>
                  </a:lnTo>
                  <a:lnTo>
                    <a:pt x="13987" y="25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10;p54">
              <a:extLst>
                <a:ext uri="{FF2B5EF4-FFF2-40B4-BE49-F238E27FC236}">
                  <a16:creationId xmlns:a16="http://schemas.microsoft.com/office/drawing/2014/main" id="{2B71AD2A-BF4F-FBD5-64C8-DB946F9E20D9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3421" y="13657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Google Shape;4511;p54">
            <a:extLst>
              <a:ext uri="{FF2B5EF4-FFF2-40B4-BE49-F238E27FC236}">
                <a16:creationId xmlns:a16="http://schemas.microsoft.com/office/drawing/2014/main" id="{919FD8AC-D931-F22D-1C70-0237A083C5A5}"/>
              </a:ext>
            </a:extLst>
          </p:cNvPr>
          <p:cNvGrpSpPr/>
          <p:nvPr/>
        </p:nvGrpSpPr>
        <p:grpSpPr>
          <a:xfrm>
            <a:off x="5514560" y="2464133"/>
            <a:ext cx="448176" cy="548624"/>
            <a:chOff x="1766575" y="1277100"/>
            <a:chExt cx="364875" cy="444050"/>
          </a:xfrm>
        </p:grpSpPr>
        <p:sp>
          <p:nvSpPr>
            <p:cNvPr id="13" name="Google Shape;4512;p54">
              <a:extLst>
                <a:ext uri="{FF2B5EF4-FFF2-40B4-BE49-F238E27FC236}">
                  <a16:creationId xmlns:a16="http://schemas.microsoft.com/office/drawing/2014/main" id="{CB8A1E43-B42D-CCDE-A6CF-F2D5294B26BE}"/>
                </a:ext>
              </a:extLst>
            </p:cNvPr>
            <p:cNvSpPr/>
            <p:nvPr/>
          </p:nvSpPr>
          <p:spPr>
            <a:xfrm>
              <a:off x="1909075" y="1277100"/>
              <a:ext cx="79850" cy="91850"/>
            </a:xfrm>
            <a:custGeom>
              <a:avLst/>
              <a:gdLst/>
              <a:ahLst/>
              <a:cxnLst/>
              <a:rect l="l" t="t" r="r" b="b"/>
              <a:pathLst>
                <a:path w="3194" h="3674" extrusionOk="0">
                  <a:moveTo>
                    <a:pt x="1445" y="0"/>
                  </a:moveTo>
                  <a:lnTo>
                    <a:pt x="1268" y="25"/>
                  </a:lnTo>
                  <a:lnTo>
                    <a:pt x="1116" y="76"/>
                  </a:lnTo>
                  <a:lnTo>
                    <a:pt x="989" y="127"/>
                  </a:lnTo>
                  <a:lnTo>
                    <a:pt x="710" y="279"/>
                  </a:lnTo>
                  <a:lnTo>
                    <a:pt x="482" y="481"/>
                  </a:lnTo>
                  <a:lnTo>
                    <a:pt x="280" y="709"/>
                  </a:lnTo>
                  <a:lnTo>
                    <a:pt x="128" y="988"/>
                  </a:lnTo>
                  <a:lnTo>
                    <a:pt x="77" y="1115"/>
                  </a:lnTo>
                  <a:lnTo>
                    <a:pt x="26" y="1267"/>
                  </a:lnTo>
                  <a:lnTo>
                    <a:pt x="1" y="1444"/>
                  </a:lnTo>
                  <a:lnTo>
                    <a:pt x="1" y="1596"/>
                  </a:lnTo>
                  <a:lnTo>
                    <a:pt x="1" y="3420"/>
                  </a:lnTo>
                  <a:lnTo>
                    <a:pt x="26" y="3522"/>
                  </a:lnTo>
                  <a:lnTo>
                    <a:pt x="77" y="3598"/>
                  </a:lnTo>
                  <a:lnTo>
                    <a:pt x="153" y="3649"/>
                  </a:lnTo>
                  <a:lnTo>
                    <a:pt x="254" y="3674"/>
                  </a:lnTo>
                  <a:lnTo>
                    <a:pt x="356" y="3649"/>
                  </a:lnTo>
                  <a:lnTo>
                    <a:pt x="457" y="3598"/>
                  </a:lnTo>
                  <a:lnTo>
                    <a:pt x="508" y="3522"/>
                  </a:lnTo>
                  <a:lnTo>
                    <a:pt x="533" y="3420"/>
                  </a:lnTo>
                  <a:lnTo>
                    <a:pt x="533" y="1596"/>
                  </a:lnTo>
                  <a:lnTo>
                    <a:pt x="558" y="1394"/>
                  </a:lnTo>
                  <a:lnTo>
                    <a:pt x="609" y="1191"/>
                  </a:lnTo>
                  <a:lnTo>
                    <a:pt x="710" y="988"/>
                  </a:lnTo>
                  <a:lnTo>
                    <a:pt x="837" y="836"/>
                  </a:lnTo>
                  <a:lnTo>
                    <a:pt x="989" y="709"/>
                  </a:lnTo>
                  <a:lnTo>
                    <a:pt x="1192" y="608"/>
                  </a:lnTo>
                  <a:lnTo>
                    <a:pt x="1394" y="532"/>
                  </a:lnTo>
                  <a:lnTo>
                    <a:pt x="1825" y="532"/>
                  </a:lnTo>
                  <a:lnTo>
                    <a:pt x="2028" y="608"/>
                  </a:lnTo>
                  <a:lnTo>
                    <a:pt x="2205" y="709"/>
                  </a:lnTo>
                  <a:lnTo>
                    <a:pt x="2357" y="836"/>
                  </a:lnTo>
                  <a:lnTo>
                    <a:pt x="2484" y="988"/>
                  </a:lnTo>
                  <a:lnTo>
                    <a:pt x="2585" y="1191"/>
                  </a:lnTo>
                  <a:lnTo>
                    <a:pt x="2661" y="1394"/>
                  </a:lnTo>
                  <a:lnTo>
                    <a:pt x="2687" y="1596"/>
                  </a:lnTo>
                  <a:lnTo>
                    <a:pt x="2687" y="3420"/>
                  </a:lnTo>
                  <a:lnTo>
                    <a:pt x="2687" y="3522"/>
                  </a:lnTo>
                  <a:lnTo>
                    <a:pt x="2763" y="3598"/>
                  </a:lnTo>
                  <a:lnTo>
                    <a:pt x="2839" y="3649"/>
                  </a:lnTo>
                  <a:lnTo>
                    <a:pt x="2940" y="3674"/>
                  </a:lnTo>
                  <a:lnTo>
                    <a:pt x="3041" y="3649"/>
                  </a:lnTo>
                  <a:lnTo>
                    <a:pt x="3117" y="3598"/>
                  </a:lnTo>
                  <a:lnTo>
                    <a:pt x="3168" y="3522"/>
                  </a:lnTo>
                  <a:lnTo>
                    <a:pt x="3193" y="3420"/>
                  </a:lnTo>
                  <a:lnTo>
                    <a:pt x="3193" y="1596"/>
                  </a:lnTo>
                  <a:lnTo>
                    <a:pt x="3193" y="1444"/>
                  </a:lnTo>
                  <a:lnTo>
                    <a:pt x="3168" y="1267"/>
                  </a:lnTo>
                  <a:lnTo>
                    <a:pt x="3117" y="1115"/>
                  </a:lnTo>
                  <a:lnTo>
                    <a:pt x="3067" y="988"/>
                  </a:lnTo>
                  <a:lnTo>
                    <a:pt x="2915" y="709"/>
                  </a:lnTo>
                  <a:lnTo>
                    <a:pt x="2737" y="481"/>
                  </a:lnTo>
                  <a:lnTo>
                    <a:pt x="2484" y="279"/>
                  </a:lnTo>
                  <a:lnTo>
                    <a:pt x="2231" y="127"/>
                  </a:lnTo>
                  <a:lnTo>
                    <a:pt x="2078" y="76"/>
                  </a:lnTo>
                  <a:lnTo>
                    <a:pt x="1926" y="25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513;p54">
              <a:extLst>
                <a:ext uri="{FF2B5EF4-FFF2-40B4-BE49-F238E27FC236}">
                  <a16:creationId xmlns:a16="http://schemas.microsoft.com/office/drawing/2014/main" id="{5C00836A-6953-1BB5-53EE-E4A1E1D1EB86}"/>
                </a:ext>
              </a:extLst>
            </p:cNvPr>
            <p:cNvSpPr/>
            <p:nvPr/>
          </p:nvSpPr>
          <p:spPr>
            <a:xfrm>
              <a:off x="1785575" y="1372100"/>
              <a:ext cx="327500" cy="259725"/>
            </a:xfrm>
            <a:custGeom>
              <a:avLst/>
              <a:gdLst/>
              <a:ahLst/>
              <a:cxnLst/>
              <a:rect l="l" t="t" r="r" b="b"/>
              <a:pathLst>
                <a:path w="13100" h="10389" extrusionOk="0">
                  <a:moveTo>
                    <a:pt x="1571" y="1"/>
                  </a:moveTo>
                  <a:lnTo>
                    <a:pt x="1394" y="26"/>
                  </a:lnTo>
                  <a:lnTo>
                    <a:pt x="1242" y="77"/>
                  </a:lnTo>
                  <a:lnTo>
                    <a:pt x="1115" y="153"/>
                  </a:lnTo>
                  <a:lnTo>
                    <a:pt x="988" y="229"/>
                  </a:lnTo>
                  <a:lnTo>
                    <a:pt x="862" y="355"/>
                  </a:lnTo>
                  <a:lnTo>
                    <a:pt x="786" y="482"/>
                  </a:lnTo>
                  <a:lnTo>
                    <a:pt x="735" y="634"/>
                  </a:lnTo>
                  <a:lnTo>
                    <a:pt x="710" y="786"/>
                  </a:lnTo>
                  <a:lnTo>
                    <a:pt x="0" y="9477"/>
                  </a:lnTo>
                  <a:lnTo>
                    <a:pt x="0" y="9654"/>
                  </a:lnTo>
                  <a:lnTo>
                    <a:pt x="51" y="9831"/>
                  </a:lnTo>
                  <a:lnTo>
                    <a:pt x="127" y="9983"/>
                  </a:lnTo>
                  <a:lnTo>
                    <a:pt x="228" y="10110"/>
                  </a:lnTo>
                  <a:lnTo>
                    <a:pt x="355" y="10237"/>
                  </a:lnTo>
                  <a:lnTo>
                    <a:pt x="507" y="10313"/>
                  </a:lnTo>
                  <a:lnTo>
                    <a:pt x="659" y="10363"/>
                  </a:lnTo>
                  <a:lnTo>
                    <a:pt x="862" y="10389"/>
                  </a:lnTo>
                  <a:lnTo>
                    <a:pt x="12238" y="10389"/>
                  </a:lnTo>
                  <a:lnTo>
                    <a:pt x="12415" y="10363"/>
                  </a:lnTo>
                  <a:lnTo>
                    <a:pt x="12593" y="10313"/>
                  </a:lnTo>
                  <a:lnTo>
                    <a:pt x="12745" y="10237"/>
                  </a:lnTo>
                  <a:lnTo>
                    <a:pt x="12871" y="10110"/>
                  </a:lnTo>
                  <a:lnTo>
                    <a:pt x="12973" y="9983"/>
                  </a:lnTo>
                  <a:lnTo>
                    <a:pt x="13049" y="9831"/>
                  </a:lnTo>
                  <a:lnTo>
                    <a:pt x="13074" y="9654"/>
                  </a:lnTo>
                  <a:lnTo>
                    <a:pt x="13099" y="9477"/>
                  </a:lnTo>
                  <a:lnTo>
                    <a:pt x="12390" y="786"/>
                  </a:lnTo>
                  <a:lnTo>
                    <a:pt x="12339" y="634"/>
                  </a:lnTo>
                  <a:lnTo>
                    <a:pt x="12289" y="482"/>
                  </a:lnTo>
                  <a:lnTo>
                    <a:pt x="12213" y="355"/>
                  </a:lnTo>
                  <a:lnTo>
                    <a:pt x="12111" y="229"/>
                  </a:lnTo>
                  <a:lnTo>
                    <a:pt x="11985" y="153"/>
                  </a:lnTo>
                  <a:lnTo>
                    <a:pt x="11832" y="77"/>
                  </a:lnTo>
                  <a:lnTo>
                    <a:pt x="11680" y="26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4514;p54">
              <a:extLst>
                <a:ext uri="{FF2B5EF4-FFF2-40B4-BE49-F238E27FC236}">
                  <a16:creationId xmlns:a16="http://schemas.microsoft.com/office/drawing/2014/main" id="{24DC035F-3D57-4CEC-E18B-DF92C86F9DEA}"/>
                </a:ext>
              </a:extLst>
            </p:cNvPr>
            <p:cNvSpPr/>
            <p:nvPr/>
          </p:nvSpPr>
          <p:spPr>
            <a:xfrm>
              <a:off x="1766575" y="1581775"/>
              <a:ext cx="364875" cy="139375"/>
            </a:xfrm>
            <a:custGeom>
              <a:avLst/>
              <a:gdLst/>
              <a:ahLst/>
              <a:cxnLst/>
              <a:rect l="l" t="t" r="r" b="b"/>
              <a:pathLst>
                <a:path w="14595" h="5575" extrusionOk="0">
                  <a:moveTo>
                    <a:pt x="329" y="0"/>
                  </a:moveTo>
                  <a:lnTo>
                    <a:pt x="203" y="25"/>
                  </a:lnTo>
                  <a:lnTo>
                    <a:pt x="101" y="101"/>
                  </a:lnTo>
                  <a:lnTo>
                    <a:pt x="25" y="203"/>
                  </a:lnTo>
                  <a:lnTo>
                    <a:pt x="0" y="329"/>
                  </a:lnTo>
                  <a:lnTo>
                    <a:pt x="0" y="4054"/>
                  </a:lnTo>
                  <a:lnTo>
                    <a:pt x="25" y="4206"/>
                  </a:lnTo>
                  <a:lnTo>
                    <a:pt x="51" y="4358"/>
                  </a:lnTo>
                  <a:lnTo>
                    <a:pt x="127" y="4662"/>
                  </a:lnTo>
                  <a:lnTo>
                    <a:pt x="279" y="4915"/>
                  </a:lnTo>
                  <a:lnTo>
                    <a:pt x="456" y="5143"/>
                  </a:lnTo>
                  <a:lnTo>
                    <a:pt x="684" y="5321"/>
                  </a:lnTo>
                  <a:lnTo>
                    <a:pt x="938" y="5473"/>
                  </a:lnTo>
                  <a:lnTo>
                    <a:pt x="1216" y="5549"/>
                  </a:lnTo>
                  <a:lnTo>
                    <a:pt x="1368" y="5574"/>
                  </a:lnTo>
                  <a:lnTo>
                    <a:pt x="13226" y="5574"/>
                  </a:lnTo>
                  <a:lnTo>
                    <a:pt x="13378" y="5549"/>
                  </a:lnTo>
                  <a:lnTo>
                    <a:pt x="13657" y="5473"/>
                  </a:lnTo>
                  <a:lnTo>
                    <a:pt x="13910" y="5321"/>
                  </a:lnTo>
                  <a:lnTo>
                    <a:pt x="14138" y="5143"/>
                  </a:lnTo>
                  <a:lnTo>
                    <a:pt x="14341" y="4915"/>
                  </a:lnTo>
                  <a:lnTo>
                    <a:pt x="14467" y="4662"/>
                  </a:lnTo>
                  <a:lnTo>
                    <a:pt x="14569" y="4358"/>
                  </a:lnTo>
                  <a:lnTo>
                    <a:pt x="14594" y="4206"/>
                  </a:lnTo>
                  <a:lnTo>
                    <a:pt x="14594" y="4054"/>
                  </a:lnTo>
                  <a:lnTo>
                    <a:pt x="14594" y="329"/>
                  </a:lnTo>
                  <a:lnTo>
                    <a:pt x="14569" y="203"/>
                  </a:lnTo>
                  <a:lnTo>
                    <a:pt x="14493" y="101"/>
                  </a:lnTo>
                  <a:lnTo>
                    <a:pt x="14391" y="25"/>
                  </a:lnTo>
                  <a:lnTo>
                    <a:pt x="14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4515;p54">
              <a:extLst>
                <a:ext uri="{FF2B5EF4-FFF2-40B4-BE49-F238E27FC236}">
                  <a16:creationId xmlns:a16="http://schemas.microsoft.com/office/drawing/2014/main" id="{6DF9A0FA-7A82-9081-8270-8E686394F2FD}"/>
                </a:ext>
              </a:extLst>
            </p:cNvPr>
            <p:cNvSpPr/>
            <p:nvPr/>
          </p:nvSpPr>
          <p:spPr>
            <a:xfrm>
              <a:off x="1807725" y="1341075"/>
              <a:ext cx="282550" cy="380075"/>
            </a:xfrm>
            <a:custGeom>
              <a:avLst/>
              <a:gdLst/>
              <a:ahLst/>
              <a:cxnLst/>
              <a:rect l="l" t="t" r="r" b="b"/>
              <a:pathLst>
                <a:path w="11302" h="15203" extrusionOk="0">
                  <a:moveTo>
                    <a:pt x="5651" y="0"/>
                  </a:moveTo>
                  <a:lnTo>
                    <a:pt x="5170" y="25"/>
                  </a:lnTo>
                  <a:lnTo>
                    <a:pt x="4714" y="101"/>
                  </a:lnTo>
                  <a:lnTo>
                    <a:pt x="4258" y="203"/>
                  </a:lnTo>
                  <a:lnTo>
                    <a:pt x="3827" y="355"/>
                  </a:lnTo>
                  <a:lnTo>
                    <a:pt x="3396" y="557"/>
                  </a:lnTo>
                  <a:lnTo>
                    <a:pt x="2991" y="785"/>
                  </a:lnTo>
                  <a:lnTo>
                    <a:pt x="2636" y="1039"/>
                  </a:lnTo>
                  <a:lnTo>
                    <a:pt x="2281" y="1318"/>
                  </a:lnTo>
                  <a:lnTo>
                    <a:pt x="1952" y="1647"/>
                  </a:lnTo>
                  <a:lnTo>
                    <a:pt x="1673" y="2002"/>
                  </a:lnTo>
                  <a:lnTo>
                    <a:pt x="1420" y="2382"/>
                  </a:lnTo>
                  <a:lnTo>
                    <a:pt x="1192" y="2787"/>
                  </a:lnTo>
                  <a:lnTo>
                    <a:pt x="1014" y="3192"/>
                  </a:lnTo>
                  <a:lnTo>
                    <a:pt x="862" y="3649"/>
                  </a:lnTo>
                  <a:lnTo>
                    <a:pt x="761" y="4105"/>
                  </a:lnTo>
                  <a:lnTo>
                    <a:pt x="685" y="4586"/>
                  </a:lnTo>
                  <a:lnTo>
                    <a:pt x="26" y="12871"/>
                  </a:lnTo>
                  <a:lnTo>
                    <a:pt x="1" y="13099"/>
                  </a:lnTo>
                  <a:lnTo>
                    <a:pt x="26" y="13327"/>
                  </a:lnTo>
                  <a:lnTo>
                    <a:pt x="77" y="13555"/>
                  </a:lnTo>
                  <a:lnTo>
                    <a:pt x="128" y="13783"/>
                  </a:lnTo>
                  <a:lnTo>
                    <a:pt x="229" y="13986"/>
                  </a:lnTo>
                  <a:lnTo>
                    <a:pt x="330" y="14163"/>
                  </a:lnTo>
                  <a:lnTo>
                    <a:pt x="432" y="14341"/>
                  </a:lnTo>
                  <a:lnTo>
                    <a:pt x="584" y="14518"/>
                  </a:lnTo>
                  <a:lnTo>
                    <a:pt x="736" y="14670"/>
                  </a:lnTo>
                  <a:lnTo>
                    <a:pt x="913" y="14797"/>
                  </a:lnTo>
                  <a:lnTo>
                    <a:pt x="1090" y="14923"/>
                  </a:lnTo>
                  <a:lnTo>
                    <a:pt x="1293" y="15025"/>
                  </a:lnTo>
                  <a:lnTo>
                    <a:pt x="1496" y="15101"/>
                  </a:lnTo>
                  <a:lnTo>
                    <a:pt x="1724" y="15151"/>
                  </a:lnTo>
                  <a:lnTo>
                    <a:pt x="1927" y="15202"/>
                  </a:lnTo>
                  <a:lnTo>
                    <a:pt x="9376" y="15202"/>
                  </a:lnTo>
                  <a:lnTo>
                    <a:pt x="9604" y="15151"/>
                  </a:lnTo>
                  <a:lnTo>
                    <a:pt x="9806" y="15101"/>
                  </a:lnTo>
                  <a:lnTo>
                    <a:pt x="10034" y="15025"/>
                  </a:lnTo>
                  <a:lnTo>
                    <a:pt x="10212" y="14923"/>
                  </a:lnTo>
                  <a:lnTo>
                    <a:pt x="10414" y="14797"/>
                  </a:lnTo>
                  <a:lnTo>
                    <a:pt x="10566" y="14670"/>
                  </a:lnTo>
                  <a:lnTo>
                    <a:pt x="10718" y="14518"/>
                  </a:lnTo>
                  <a:lnTo>
                    <a:pt x="10870" y="14341"/>
                  </a:lnTo>
                  <a:lnTo>
                    <a:pt x="10997" y="14163"/>
                  </a:lnTo>
                  <a:lnTo>
                    <a:pt x="11099" y="13986"/>
                  </a:lnTo>
                  <a:lnTo>
                    <a:pt x="11175" y="13783"/>
                  </a:lnTo>
                  <a:lnTo>
                    <a:pt x="11251" y="13555"/>
                  </a:lnTo>
                  <a:lnTo>
                    <a:pt x="11276" y="13327"/>
                  </a:lnTo>
                  <a:lnTo>
                    <a:pt x="11301" y="13099"/>
                  </a:lnTo>
                  <a:lnTo>
                    <a:pt x="11301" y="12871"/>
                  </a:lnTo>
                  <a:lnTo>
                    <a:pt x="10617" y="4586"/>
                  </a:lnTo>
                  <a:lnTo>
                    <a:pt x="10566" y="4105"/>
                  </a:lnTo>
                  <a:lnTo>
                    <a:pt x="10440" y="3649"/>
                  </a:lnTo>
                  <a:lnTo>
                    <a:pt x="10313" y="3192"/>
                  </a:lnTo>
                  <a:lnTo>
                    <a:pt x="10110" y="2787"/>
                  </a:lnTo>
                  <a:lnTo>
                    <a:pt x="9882" y="2382"/>
                  </a:lnTo>
                  <a:lnTo>
                    <a:pt x="9629" y="2002"/>
                  </a:lnTo>
                  <a:lnTo>
                    <a:pt x="9350" y="1647"/>
                  </a:lnTo>
                  <a:lnTo>
                    <a:pt x="9021" y="1318"/>
                  </a:lnTo>
                  <a:lnTo>
                    <a:pt x="8692" y="1039"/>
                  </a:lnTo>
                  <a:lnTo>
                    <a:pt x="8311" y="785"/>
                  </a:lnTo>
                  <a:lnTo>
                    <a:pt x="7906" y="557"/>
                  </a:lnTo>
                  <a:lnTo>
                    <a:pt x="7501" y="355"/>
                  </a:lnTo>
                  <a:lnTo>
                    <a:pt x="7070" y="203"/>
                  </a:lnTo>
                  <a:lnTo>
                    <a:pt x="6614" y="101"/>
                  </a:lnTo>
                  <a:lnTo>
                    <a:pt x="6132" y="25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4516;p54">
              <a:extLst>
                <a:ext uri="{FF2B5EF4-FFF2-40B4-BE49-F238E27FC236}">
                  <a16:creationId xmlns:a16="http://schemas.microsoft.com/office/drawing/2014/main" id="{BBD3C03F-FFEF-74DD-6688-16E3CE5D93BD}"/>
                </a:ext>
              </a:extLst>
            </p:cNvPr>
            <p:cNvSpPr/>
            <p:nvPr/>
          </p:nvSpPr>
          <p:spPr>
            <a:xfrm>
              <a:off x="1807725" y="1341075"/>
              <a:ext cx="154600" cy="380075"/>
            </a:xfrm>
            <a:custGeom>
              <a:avLst/>
              <a:gdLst/>
              <a:ahLst/>
              <a:cxnLst/>
              <a:rect l="l" t="t" r="r" b="b"/>
              <a:pathLst>
                <a:path w="6184" h="15203" extrusionOk="0">
                  <a:moveTo>
                    <a:pt x="5651" y="0"/>
                  </a:moveTo>
                  <a:lnTo>
                    <a:pt x="5170" y="25"/>
                  </a:lnTo>
                  <a:lnTo>
                    <a:pt x="4714" y="101"/>
                  </a:lnTo>
                  <a:lnTo>
                    <a:pt x="4258" y="203"/>
                  </a:lnTo>
                  <a:lnTo>
                    <a:pt x="3827" y="355"/>
                  </a:lnTo>
                  <a:lnTo>
                    <a:pt x="3396" y="557"/>
                  </a:lnTo>
                  <a:lnTo>
                    <a:pt x="2991" y="785"/>
                  </a:lnTo>
                  <a:lnTo>
                    <a:pt x="2636" y="1039"/>
                  </a:lnTo>
                  <a:lnTo>
                    <a:pt x="2281" y="1318"/>
                  </a:lnTo>
                  <a:lnTo>
                    <a:pt x="1952" y="1647"/>
                  </a:lnTo>
                  <a:lnTo>
                    <a:pt x="1673" y="2002"/>
                  </a:lnTo>
                  <a:lnTo>
                    <a:pt x="1420" y="2382"/>
                  </a:lnTo>
                  <a:lnTo>
                    <a:pt x="1192" y="2787"/>
                  </a:lnTo>
                  <a:lnTo>
                    <a:pt x="1014" y="3192"/>
                  </a:lnTo>
                  <a:lnTo>
                    <a:pt x="862" y="3649"/>
                  </a:lnTo>
                  <a:lnTo>
                    <a:pt x="761" y="4105"/>
                  </a:lnTo>
                  <a:lnTo>
                    <a:pt x="685" y="4586"/>
                  </a:lnTo>
                  <a:lnTo>
                    <a:pt x="26" y="12871"/>
                  </a:lnTo>
                  <a:lnTo>
                    <a:pt x="1" y="13099"/>
                  </a:lnTo>
                  <a:lnTo>
                    <a:pt x="26" y="13327"/>
                  </a:lnTo>
                  <a:lnTo>
                    <a:pt x="77" y="13555"/>
                  </a:lnTo>
                  <a:lnTo>
                    <a:pt x="128" y="13783"/>
                  </a:lnTo>
                  <a:lnTo>
                    <a:pt x="229" y="13986"/>
                  </a:lnTo>
                  <a:lnTo>
                    <a:pt x="330" y="14163"/>
                  </a:lnTo>
                  <a:lnTo>
                    <a:pt x="432" y="14341"/>
                  </a:lnTo>
                  <a:lnTo>
                    <a:pt x="584" y="14518"/>
                  </a:lnTo>
                  <a:lnTo>
                    <a:pt x="736" y="14670"/>
                  </a:lnTo>
                  <a:lnTo>
                    <a:pt x="913" y="14797"/>
                  </a:lnTo>
                  <a:lnTo>
                    <a:pt x="1090" y="14923"/>
                  </a:lnTo>
                  <a:lnTo>
                    <a:pt x="1293" y="15025"/>
                  </a:lnTo>
                  <a:lnTo>
                    <a:pt x="1496" y="15101"/>
                  </a:lnTo>
                  <a:lnTo>
                    <a:pt x="1724" y="15151"/>
                  </a:lnTo>
                  <a:lnTo>
                    <a:pt x="1927" y="15202"/>
                  </a:lnTo>
                  <a:lnTo>
                    <a:pt x="2991" y="15202"/>
                  </a:lnTo>
                  <a:lnTo>
                    <a:pt x="2763" y="15151"/>
                  </a:lnTo>
                  <a:lnTo>
                    <a:pt x="2560" y="15101"/>
                  </a:lnTo>
                  <a:lnTo>
                    <a:pt x="2357" y="15025"/>
                  </a:lnTo>
                  <a:lnTo>
                    <a:pt x="2155" y="14923"/>
                  </a:lnTo>
                  <a:lnTo>
                    <a:pt x="1977" y="14797"/>
                  </a:lnTo>
                  <a:lnTo>
                    <a:pt x="1800" y="14670"/>
                  </a:lnTo>
                  <a:lnTo>
                    <a:pt x="1648" y="14518"/>
                  </a:lnTo>
                  <a:lnTo>
                    <a:pt x="1496" y="14341"/>
                  </a:lnTo>
                  <a:lnTo>
                    <a:pt x="1369" y="14163"/>
                  </a:lnTo>
                  <a:lnTo>
                    <a:pt x="1268" y="13986"/>
                  </a:lnTo>
                  <a:lnTo>
                    <a:pt x="1192" y="13783"/>
                  </a:lnTo>
                  <a:lnTo>
                    <a:pt x="1116" y="13555"/>
                  </a:lnTo>
                  <a:lnTo>
                    <a:pt x="1090" y="13327"/>
                  </a:lnTo>
                  <a:lnTo>
                    <a:pt x="1065" y="13099"/>
                  </a:lnTo>
                  <a:lnTo>
                    <a:pt x="1065" y="12871"/>
                  </a:lnTo>
                  <a:lnTo>
                    <a:pt x="1749" y="4586"/>
                  </a:lnTo>
                  <a:lnTo>
                    <a:pt x="1800" y="4130"/>
                  </a:lnTo>
                  <a:lnTo>
                    <a:pt x="1901" y="3699"/>
                  </a:lnTo>
                  <a:lnTo>
                    <a:pt x="2028" y="3294"/>
                  </a:lnTo>
                  <a:lnTo>
                    <a:pt x="2205" y="2888"/>
                  </a:lnTo>
                  <a:lnTo>
                    <a:pt x="2383" y="2508"/>
                  </a:lnTo>
                  <a:lnTo>
                    <a:pt x="2611" y="2154"/>
                  </a:lnTo>
                  <a:lnTo>
                    <a:pt x="2889" y="1824"/>
                  </a:lnTo>
                  <a:lnTo>
                    <a:pt x="3168" y="1495"/>
                  </a:lnTo>
                  <a:lnTo>
                    <a:pt x="3472" y="1216"/>
                  </a:lnTo>
                  <a:lnTo>
                    <a:pt x="3801" y="963"/>
                  </a:lnTo>
                  <a:lnTo>
                    <a:pt x="4156" y="709"/>
                  </a:lnTo>
                  <a:lnTo>
                    <a:pt x="4536" y="507"/>
                  </a:lnTo>
                  <a:lnTo>
                    <a:pt x="4916" y="355"/>
                  </a:lnTo>
                  <a:lnTo>
                    <a:pt x="5322" y="203"/>
                  </a:lnTo>
                  <a:lnTo>
                    <a:pt x="5752" y="101"/>
                  </a:lnTo>
                  <a:lnTo>
                    <a:pt x="6183" y="51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4517;p54">
              <a:extLst>
                <a:ext uri="{FF2B5EF4-FFF2-40B4-BE49-F238E27FC236}">
                  <a16:creationId xmlns:a16="http://schemas.microsoft.com/office/drawing/2014/main" id="{7D0E4920-5656-511D-9E21-FE0132438E59}"/>
                </a:ext>
              </a:extLst>
            </p:cNvPr>
            <p:cNvSpPr/>
            <p:nvPr/>
          </p:nvSpPr>
          <p:spPr>
            <a:xfrm>
              <a:off x="1850175" y="1565300"/>
              <a:ext cx="197650" cy="113400"/>
            </a:xfrm>
            <a:custGeom>
              <a:avLst/>
              <a:gdLst/>
              <a:ahLst/>
              <a:cxnLst/>
              <a:rect l="l" t="t" r="r" b="b"/>
              <a:pathLst>
                <a:path w="7906" h="4536" extrusionOk="0">
                  <a:moveTo>
                    <a:pt x="837" y="0"/>
                  </a:moveTo>
                  <a:lnTo>
                    <a:pt x="735" y="26"/>
                  </a:lnTo>
                  <a:lnTo>
                    <a:pt x="609" y="51"/>
                  </a:lnTo>
                  <a:lnTo>
                    <a:pt x="507" y="102"/>
                  </a:lnTo>
                  <a:lnTo>
                    <a:pt x="431" y="178"/>
                  </a:lnTo>
                  <a:lnTo>
                    <a:pt x="355" y="254"/>
                  </a:lnTo>
                  <a:lnTo>
                    <a:pt x="279" y="355"/>
                  </a:lnTo>
                  <a:lnTo>
                    <a:pt x="254" y="456"/>
                  </a:lnTo>
                  <a:lnTo>
                    <a:pt x="229" y="583"/>
                  </a:lnTo>
                  <a:lnTo>
                    <a:pt x="1" y="3877"/>
                  </a:lnTo>
                  <a:lnTo>
                    <a:pt x="1" y="4004"/>
                  </a:lnTo>
                  <a:lnTo>
                    <a:pt x="51" y="4130"/>
                  </a:lnTo>
                  <a:lnTo>
                    <a:pt x="102" y="4232"/>
                  </a:lnTo>
                  <a:lnTo>
                    <a:pt x="178" y="4333"/>
                  </a:lnTo>
                  <a:lnTo>
                    <a:pt x="254" y="4409"/>
                  </a:lnTo>
                  <a:lnTo>
                    <a:pt x="381" y="4485"/>
                  </a:lnTo>
                  <a:lnTo>
                    <a:pt x="482" y="4510"/>
                  </a:lnTo>
                  <a:lnTo>
                    <a:pt x="609" y="4536"/>
                  </a:lnTo>
                  <a:lnTo>
                    <a:pt x="7298" y="4536"/>
                  </a:lnTo>
                  <a:lnTo>
                    <a:pt x="7424" y="4510"/>
                  </a:lnTo>
                  <a:lnTo>
                    <a:pt x="7551" y="4485"/>
                  </a:lnTo>
                  <a:lnTo>
                    <a:pt x="7652" y="4409"/>
                  </a:lnTo>
                  <a:lnTo>
                    <a:pt x="7754" y="4333"/>
                  </a:lnTo>
                  <a:lnTo>
                    <a:pt x="7830" y="4232"/>
                  </a:lnTo>
                  <a:lnTo>
                    <a:pt x="7880" y="4130"/>
                  </a:lnTo>
                  <a:lnTo>
                    <a:pt x="7906" y="4004"/>
                  </a:lnTo>
                  <a:lnTo>
                    <a:pt x="7906" y="3877"/>
                  </a:lnTo>
                  <a:lnTo>
                    <a:pt x="7678" y="583"/>
                  </a:lnTo>
                  <a:lnTo>
                    <a:pt x="7652" y="456"/>
                  </a:lnTo>
                  <a:lnTo>
                    <a:pt x="7627" y="355"/>
                  </a:lnTo>
                  <a:lnTo>
                    <a:pt x="7576" y="254"/>
                  </a:lnTo>
                  <a:lnTo>
                    <a:pt x="7500" y="178"/>
                  </a:lnTo>
                  <a:lnTo>
                    <a:pt x="7399" y="102"/>
                  </a:lnTo>
                  <a:lnTo>
                    <a:pt x="7298" y="51"/>
                  </a:lnTo>
                  <a:lnTo>
                    <a:pt x="7196" y="26"/>
                  </a:lnTo>
                  <a:lnTo>
                    <a:pt x="7070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4518;p54">
              <a:extLst>
                <a:ext uri="{FF2B5EF4-FFF2-40B4-BE49-F238E27FC236}">
                  <a16:creationId xmlns:a16="http://schemas.microsoft.com/office/drawing/2014/main" id="{00676C0B-4177-4105-C1AF-9EEF5B0FEEED}"/>
                </a:ext>
              </a:extLst>
            </p:cNvPr>
            <p:cNvSpPr/>
            <p:nvPr/>
          </p:nvSpPr>
          <p:spPr>
            <a:xfrm>
              <a:off x="1850175" y="1565300"/>
              <a:ext cx="47525" cy="113400"/>
            </a:xfrm>
            <a:custGeom>
              <a:avLst/>
              <a:gdLst/>
              <a:ahLst/>
              <a:cxnLst/>
              <a:rect l="l" t="t" r="r" b="b"/>
              <a:pathLst>
                <a:path w="1901" h="4536" extrusionOk="0">
                  <a:moveTo>
                    <a:pt x="837" y="0"/>
                  </a:moveTo>
                  <a:lnTo>
                    <a:pt x="735" y="26"/>
                  </a:lnTo>
                  <a:lnTo>
                    <a:pt x="609" y="51"/>
                  </a:lnTo>
                  <a:lnTo>
                    <a:pt x="507" y="102"/>
                  </a:lnTo>
                  <a:lnTo>
                    <a:pt x="431" y="178"/>
                  </a:lnTo>
                  <a:lnTo>
                    <a:pt x="355" y="254"/>
                  </a:lnTo>
                  <a:lnTo>
                    <a:pt x="279" y="355"/>
                  </a:lnTo>
                  <a:lnTo>
                    <a:pt x="254" y="456"/>
                  </a:lnTo>
                  <a:lnTo>
                    <a:pt x="229" y="583"/>
                  </a:lnTo>
                  <a:lnTo>
                    <a:pt x="1" y="3877"/>
                  </a:lnTo>
                  <a:lnTo>
                    <a:pt x="1" y="4004"/>
                  </a:lnTo>
                  <a:lnTo>
                    <a:pt x="51" y="4130"/>
                  </a:lnTo>
                  <a:lnTo>
                    <a:pt x="102" y="4232"/>
                  </a:lnTo>
                  <a:lnTo>
                    <a:pt x="178" y="4333"/>
                  </a:lnTo>
                  <a:lnTo>
                    <a:pt x="254" y="4409"/>
                  </a:lnTo>
                  <a:lnTo>
                    <a:pt x="381" y="4485"/>
                  </a:lnTo>
                  <a:lnTo>
                    <a:pt x="482" y="4510"/>
                  </a:lnTo>
                  <a:lnTo>
                    <a:pt x="609" y="4536"/>
                  </a:lnTo>
                  <a:lnTo>
                    <a:pt x="1673" y="4536"/>
                  </a:lnTo>
                  <a:lnTo>
                    <a:pt x="1546" y="4510"/>
                  </a:lnTo>
                  <a:lnTo>
                    <a:pt x="1419" y="4485"/>
                  </a:lnTo>
                  <a:lnTo>
                    <a:pt x="1318" y="4409"/>
                  </a:lnTo>
                  <a:lnTo>
                    <a:pt x="1217" y="4333"/>
                  </a:lnTo>
                  <a:lnTo>
                    <a:pt x="1141" y="4232"/>
                  </a:lnTo>
                  <a:lnTo>
                    <a:pt x="1090" y="4130"/>
                  </a:lnTo>
                  <a:lnTo>
                    <a:pt x="1065" y="4004"/>
                  </a:lnTo>
                  <a:lnTo>
                    <a:pt x="1065" y="3877"/>
                  </a:lnTo>
                  <a:lnTo>
                    <a:pt x="1293" y="583"/>
                  </a:lnTo>
                  <a:lnTo>
                    <a:pt x="1318" y="456"/>
                  </a:lnTo>
                  <a:lnTo>
                    <a:pt x="1343" y="355"/>
                  </a:lnTo>
                  <a:lnTo>
                    <a:pt x="1419" y="254"/>
                  </a:lnTo>
                  <a:lnTo>
                    <a:pt x="1470" y="178"/>
                  </a:lnTo>
                  <a:lnTo>
                    <a:pt x="1571" y="102"/>
                  </a:lnTo>
                  <a:lnTo>
                    <a:pt x="1673" y="51"/>
                  </a:lnTo>
                  <a:lnTo>
                    <a:pt x="1774" y="26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519;p54">
              <a:extLst>
                <a:ext uri="{FF2B5EF4-FFF2-40B4-BE49-F238E27FC236}">
                  <a16:creationId xmlns:a16="http://schemas.microsoft.com/office/drawing/2014/main" id="{73F9FFEE-A2FE-512E-79EC-39B16B726A9A}"/>
                </a:ext>
              </a:extLst>
            </p:cNvPr>
            <p:cNvSpPr/>
            <p:nvPr/>
          </p:nvSpPr>
          <p:spPr>
            <a:xfrm>
              <a:off x="1840675" y="1538700"/>
              <a:ext cx="216650" cy="86800"/>
            </a:xfrm>
            <a:custGeom>
              <a:avLst/>
              <a:gdLst/>
              <a:ahLst/>
              <a:cxnLst/>
              <a:rect l="l" t="t" r="r" b="b"/>
              <a:pathLst>
                <a:path w="8666" h="3472" extrusionOk="0">
                  <a:moveTo>
                    <a:pt x="558" y="0"/>
                  </a:moveTo>
                  <a:lnTo>
                    <a:pt x="457" y="25"/>
                  </a:lnTo>
                  <a:lnTo>
                    <a:pt x="381" y="76"/>
                  </a:lnTo>
                  <a:lnTo>
                    <a:pt x="305" y="127"/>
                  </a:lnTo>
                  <a:lnTo>
                    <a:pt x="254" y="177"/>
                  </a:lnTo>
                  <a:lnTo>
                    <a:pt x="203" y="253"/>
                  </a:lnTo>
                  <a:lnTo>
                    <a:pt x="178" y="355"/>
                  </a:lnTo>
                  <a:lnTo>
                    <a:pt x="152" y="431"/>
                  </a:lnTo>
                  <a:lnTo>
                    <a:pt x="0" y="2204"/>
                  </a:lnTo>
                  <a:lnTo>
                    <a:pt x="0" y="2280"/>
                  </a:lnTo>
                  <a:lnTo>
                    <a:pt x="26" y="2382"/>
                  </a:lnTo>
                  <a:lnTo>
                    <a:pt x="51" y="2458"/>
                  </a:lnTo>
                  <a:lnTo>
                    <a:pt x="102" y="2534"/>
                  </a:lnTo>
                  <a:lnTo>
                    <a:pt x="152" y="2584"/>
                  </a:lnTo>
                  <a:lnTo>
                    <a:pt x="228" y="2661"/>
                  </a:lnTo>
                  <a:lnTo>
                    <a:pt x="305" y="2686"/>
                  </a:lnTo>
                  <a:lnTo>
                    <a:pt x="381" y="2711"/>
                  </a:lnTo>
                  <a:lnTo>
                    <a:pt x="3624" y="3395"/>
                  </a:lnTo>
                  <a:lnTo>
                    <a:pt x="3978" y="3446"/>
                  </a:lnTo>
                  <a:lnTo>
                    <a:pt x="4333" y="3471"/>
                  </a:lnTo>
                  <a:lnTo>
                    <a:pt x="4688" y="3446"/>
                  </a:lnTo>
                  <a:lnTo>
                    <a:pt x="5068" y="3395"/>
                  </a:lnTo>
                  <a:lnTo>
                    <a:pt x="8286" y="2711"/>
                  </a:lnTo>
                  <a:lnTo>
                    <a:pt x="8387" y="2686"/>
                  </a:lnTo>
                  <a:lnTo>
                    <a:pt x="8463" y="2661"/>
                  </a:lnTo>
                  <a:lnTo>
                    <a:pt x="8514" y="2584"/>
                  </a:lnTo>
                  <a:lnTo>
                    <a:pt x="8590" y="2534"/>
                  </a:lnTo>
                  <a:lnTo>
                    <a:pt x="8615" y="2458"/>
                  </a:lnTo>
                  <a:lnTo>
                    <a:pt x="8666" y="2382"/>
                  </a:lnTo>
                  <a:lnTo>
                    <a:pt x="8666" y="2280"/>
                  </a:lnTo>
                  <a:lnTo>
                    <a:pt x="8666" y="2204"/>
                  </a:lnTo>
                  <a:lnTo>
                    <a:pt x="8514" y="431"/>
                  </a:lnTo>
                  <a:lnTo>
                    <a:pt x="8488" y="355"/>
                  </a:lnTo>
                  <a:lnTo>
                    <a:pt x="8463" y="253"/>
                  </a:lnTo>
                  <a:lnTo>
                    <a:pt x="8412" y="177"/>
                  </a:lnTo>
                  <a:lnTo>
                    <a:pt x="8362" y="127"/>
                  </a:lnTo>
                  <a:lnTo>
                    <a:pt x="8286" y="76"/>
                  </a:lnTo>
                  <a:lnTo>
                    <a:pt x="8210" y="25"/>
                  </a:lnTo>
                  <a:lnTo>
                    <a:pt x="8134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20;p54">
              <a:extLst>
                <a:ext uri="{FF2B5EF4-FFF2-40B4-BE49-F238E27FC236}">
                  <a16:creationId xmlns:a16="http://schemas.microsoft.com/office/drawing/2014/main" id="{8CD4EDFA-33B1-AC91-0054-B8ADB1A32E1B}"/>
                </a:ext>
              </a:extLst>
            </p:cNvPr>
            <p:cNvSpPr/>
            <p:nvPr/>
          </p:nvSpPr>
          <p:spPr>
            <a:xfrm>
              <a:off x="1840675" y="1538700"/>
              <a:ext cx="40575" cy="70950"/>
            </a:xfrm>
            <a:custGeom>
              <a:avLst/>
              <a:gdLst/>
              <a:ahLst/>
              <a:cxnLst/>
              <a:rect l="l" t="t" r="r" b="b"/>
              <a:pathLst>
                <a:path w="1623" h="2838" extrusionOk="0">
                  <a:moveTo>
                    <a:pt x="558" y="0"/>
                  </a:moveTo>
                  <a:lnTo>
                    <a:pt x="457" y="25"/>
                  </a:lnTo>
                  <a:lnTo>
                    <a:pt x="381" y="76"/>
                  </a:lnTo>
                  <a:lnTo>
                    <a:pt x="305" y="127"/>
                  </a:lnTo>
                  <a:lnTo>
                    <a:pt x="254" y="177"/>
                  </a:lnTo>
                  <a:lnTo>
                    <a:pt x="203" y="253"/>
                  </a:lnTo>
                  <a:lnTo>
                    <a:pt x="178" y="355"/>
                  </a:lnTo>
                  <a:lnTo>
                    <a:pt x="152" y="431"/>
                  </a:lnTo>
                  <a:lnTo>
                    <a:pt x="0" y="2204"/>
                  </a:lnTo>
                  <a:lnTo>
                    <a:pt x="0" y="2280"/>
                  </a:lnTo>
                  <a:lnTo>
                    <a:pt x="26" y="2382"/>
                  </a:lnTo>
                  <a:lnTo>
                    <a:pt x="51" y="2458"/>
                  </a:lnTo>
                  <a:lnTo>
                    <a:pt x="102" y="2534"/>
                  </a:lnTo>
                  <a:lnTo>
                    <a:pt x="152" y="2584"/>
                  </a:lnTo>
                  <a:lnTo>
                    <a:pt x="228" y="2661"/>
                  </a:lnTo>
                  <a:lnTo>
                    <a:pt x="305" y="2686"/>
                  </a:lnTo>
                  <a:lnTo>
                    <a:pt x="381" y="2711"/>
                  </a:lnTo>
                  <a:lnTo>
                    <a:pt x="989" y="2838"/>
                  </a:lnTo>
                  <a:lnTo>
                    <a:pt x="1217" y="431"/>
                  </a:lnTo>
                  <a:lnTo>
                    <a:pt x="1242" y="355"/>
                  </a:lnTo>
                  <a:lnTo>
                    <a:pt x="1267" y="253"/>
                  </a:lnTo>
                  <a:lnTo>
                    <a:pt x="1318" y="177"/>
                  </a:lnTo>
                  <a:lnTo>
                    <a:pt x="1369" y="127"/>
                  </a:lnTo>
                  <a:lnTo>
                    <a:pt x="1445" y="76"/>
                  </a:lnTo>
                  <a:lnTo>
                    <a:pt x="1521" y="25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21;p54">
              <a:extLst>
                <a:ext uri="{FF2B5EF4-FFF2-40B4-BE49-F238E27FC236}">
                  <a16:creationId xmlns:a16="http://schemas.microsoft.com/office/drawing/2014/main" id="{6791F2D8-E901-6A9F-0156-BF8889D96587}"/>
                </a:ext>
              </a:extLst>
            </p:cNvPr>
            <p:cNvSpPr/>
            <p:nvPr/>
          </p:nvSpPr>
          <p:spPr>
            <a:xfrm>
              <a:off x="1849550" y="1365775"/>
              <a:ext cx="199550" cy="101375"/>
            </a:xfrm>
            <a:custGeom>
              <a:avLst/>
              <a:gdLst/>
              <a:ahLst/>
              <a:cxnLst/>
              <a:rect l="l" t="t" r="r" b="b"/>
              <a:pathLst>
                <a:path w="7982" h="4055" extrusionOk="0">
                  <a:moveTo>
                    <a:pt x="3978" y="0"/>
                  </a:moveTo>
                  <a:lnTo>
                    <a:pt x="3598" y="26"/>
                  </a:lnTo>
                  <a:lnTo>
                    <a:pt x="3243" y="76"/>
                  </a:lnTo>
                  <a:lnTo>
                    <a:pt x="2889" y="152"/>
                  </a:lnTo>
                  <a:lnTo>
                    <a:pt x="2534" y="279"/>
                  </a:lnTo>
                  <a:lnTo>
                    <a:pt x="2179" y="431"/>
                  </a:lnTo>
                  <a:lnTo>
                    <a:pt x="1875" y="608"/>
                  </a:lnTo>
                  <a:lnTo>
                    <a:pt x="1571" y="811"/>
                  </a:lnTo>
                  <a:lnTo>
                    <a:pt x="1267" y="1064"/>
                  </a:lnTo>
                  <a:lnTo>
                    <a:pt x="1014" y="1318"/>
                  </a:lnTo>
                  <a:lnTo>
                    <a:pt x="786" y="1622"/>
                  </a:lnTo>
                  <a:lnTo>
                    <a:pt x="558" y="1926"/>
                  </a:lnTo>
                  <a:lnTo>
                    <a:pt x="380" y="2255"/>
                  </a:lnTo>
                  <a:lnTo>
                    <a:pt x="254" y="2585"/>
                  </a:lnTo>
                  <a:lnTo>
                    <a:pt x="127" y="2939"/>
                  </a:lnTo>
                  <a:lnTo>
                    <a:pt x="51" y="3294"/>
                  </a:lnTo>
                  <a:lnTo>
                    <a:pt x="0" y="3674"/>
                  </a:lnTo>
                  <a:lnTo>
                    <a:pt x="0" y="3775"/>
                  </a:lnTo>
                  <a:lnTo>
                    <a:pt x="51" y="3851"/>
                  </a:lnTo>
                  <a:lnTo>
                    <a:pt x="127" y="3927"/>
                  </a:lnTo>
                  <a:lnTo>
                    <a:pt x="228" y="3953"/>
                  </a:lnTo>
                  <a:lnTo>
                    <a:pt x="330" y="3953"/>
                  </a:lnTo>
                  <a:lnTo>
                    <a:pt x="431" y="3902"/>
                  </a:lnTo>
                  <a:lnTo>
                    <a:pt x="482" y="3826"/>
                  </a:lnTo>
                  <a:lnTo>
                    <a:pt x="507" y="3725"/>
                  </a:lnTo>
                  <a:lnTo>
                    <a:pt x="558" y="3395"/>
                  </a:lnTo>
                  <a:lnTo>
                    <a:pt x="634" y="3066"/>
                  </a:lnTo>
                  <a:lnTo>
                    <a:pt x="735" y="2762"/>
                  </a:lnTo>
                  <a:lnTo>
                    <a:pt x="862" y="2483"/>
                  </a:lnTo>
                  <a:lnTo>
                    <a:pt x="1014" y="2204"/>
                  </a:lnTo>
                  <a:lnTo>
                    <a:pt x="1191" y="1926"/>
                  </a:lnTo>
                  <a:lnTo>
                    <a:pt x="1394" y="1672"/>
                  </a:lnTo>
                  <a:lnTo>
                    <a:pt x="1622" y="1444"/>
                  </a:lnTo>
                  <a:lnTo>
                    <a:pt x="1875" y="1242"/>
                  </a:lnTo>
                  <a:lnTo>
                    <a:pt x="2154" y="1039"/>
                  </a:lnTo>
                  <a:lnTo>
                    <a:pt x="2433" y="887"/>
                  </a:lnTo>
                  <a:lnTo>
                    <a:pt x="2711" y="760"/>
                  </a:lnTo>
                  <a:lnTo>
                    <a:pt x="3015" y="659"/>
                  </a:lnTo>
                  <a:lnTo>
                    <a:pt x="3345" y="583"/>
                  </a:lnTo>
                  <a:lnTo>
                    <a:pt x="3649" y="532"/>
                  </a:lnTo>
                  <a:lnTo>
                    <a:pt x="4307" y="532"/>
                  </a:lnTo>
                  <a:lnTo>
                    <a:pt x="4637" y="583"/>
                  </a:lnTo>
                  <a:lnTo>
                    <a:pt x="4941" y="659"/>
                  </a:lnTo>
                  <a:lnTo>
                    <a:pt x="5245" y="760"/>
                  </a:lnTo>
                  <a:lnTo>
                    <a:pt x="5549" y="887"/>
                  </a:lnTo>
                  <a:lnTo>
                    <a:pt x="5828" y="1039"/>
                  </a:lnTo>
                  <a:lnTo>
                    <a:pt x="6081" y="1242"/>
                  </a:lnTo>
                  <a:lnTo>
                    <a:pt x="6334" y="1444"/>
                  </a:lnTo>
                  <a:lnTo>
                    <a:pt x="6562" y="1672"/>
                  </a:lnTo>
                  <a:lnTo>
                    <a:pt x="6765" y="1926"/>
                  </a:lnTo>
                  <a:lnTo>
                    <a:pt x="6942" y="2204"/>
                  </a:lnTo>
                  <a:lnTo>
                    <a:pt x="7120" y="2483"/>
                  </a:lnTo>
                  <a:lnTo>
                    <a:pt x="7247" y="2762"/>
                  </a:lnTo>
                  <a:lnTo>
                    <a:pt x="7323" y="3066"/>
                  </a:lnTo>
                  <a:lnTo>
                    <a:pt x="7399" y="3395"/>
                  </a:lnTo>
                  <a:lnTo>
                    <a:pt x="7449" y="3725"/>
                  </a:lnTo>
                  <a:lnTo>
                    <a:pt x="7449" y="3826"/>
                  </a:lnTo>
                  <a:lnTo>
                    <a:pt x="7475" y="3927"/>
                  </a:lnTo>
                  <a:lnTo>
                    <a:pt x="7551" y="4003"/>
                  </a:lnTo>
                  <a:lnTo>
                    <a:pt x="7627" y="4054"/>
                  </a:lnTo>
                  <a:lnTo>
                    <a:pt x="7728" y="4054"/>
                  </a:lnTo>
                  <a:lnTo>
                    <a:pt x="7829" y="4029"/>
                  </a:lnTo>
                  <a:lnTo>
                    <a:pt x="7905" y="3978"/>
                  </a:lnTo>
                  <a:lnTo>
                    <a:pt x="7956" y="3877"/>
                  </a:lnTo>
                  <a:lnTo>
                    <a:pt x="7981" y="3775"/>
                  </a:lnTo>
                  <a:lnTo>
                    <a:pt x="7956" y="3674"/>
                  </a:lnTo>
                  <a:lnTo>
                    <a:pt x="7931" y="3294"/>
                  </a:lnTo>
                  <a:lnTo>
                    <a:pt x="7829" y="2939"/>
                  </a:lnTo>
                  <a:lnTo>
                    <a:pt x="7728" y="2585"/>
                  </a:lnTo>
                  <a:lnTo>
                    <a:pt x="7576" y="2255"/>
                  </a:lnTo>
                  <a:lnTo>
                    <a:pt x="7399" y="1926"/>
                  </a:lnTo>
                  <a:lnTo>
                    <a:pt x="7196" y="1622"/>
                  </a:lnTo>
                  <a:lnTo>
                    <a:pt x="6968" y="1318"/>
                  </a:lnTo>
                  <a:lnTo>
                    <a:pt x="6689" y="1064"/>
                  </a:lnTo>
                  <a:lnTo>
                    <a:pt x="6410" y="811"/>
                  </a:lnTo>
                  <a:lnTo>
                    <a:pt x="6106" y="608"/>
                  </a:lnTo>
                  <a:lnTo>
                    <a:pt x="5777" y="431"/>
                  </a:lnTo>
                  <a:lnTo>
                    <a:pt x="5448" y="279"/>
                  </a:lnTo>
                  <a:lnTo>
                    <a:pt x="5093" y="152"/>
                  </a:lnTo>
                  <a:lnTo>
                    <a:pt x="4738" y="76"/>
                  </a:lnTo>
                  <a:lnTo>
                    <a:pt x="4358" y="26"/>
                  </a:lnTo>
                  <a:lnTo>
                    <a:pt x="3978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3" name="Google Shape;4522;p54">
            <a:extLst>
              <a:ext uri="{FF2B5EF4-FFF2-40B4-BE49-F238E27FC236}">
                <a16:creationId xmlns:a16="http://schemas.microsoft.com/office/drawing/2014/main" id="{19E27926-1248-DFED-AB6E-52FB936D505B}"/>
              </a:ext>
            </a:extLst>
          </p:cNvPr>
          <p:cNvGrpSpPr/>
          <p:nvPr/>
        </p:nvGrpSpPr>
        <p:grpSpPr>
          <a:xfrm>
            <a:off x="8507978" y="2464133"/>
            <a:ext cx="453642" cy="548624"/>
            <a:chOff x="2508925" y="1277100"/>
            <a:chExt cx="369325" cy="444050"/>
          </a:xfrm>
        </p:grpSpPr>
        <p:sp>
          <p:nvSpPr>
            <p:cNvPr id="24" name="Google Shape;4523;p54">
              <a:extLst>
                <a:ext uri="{FF2B5EF4-FFF2-40B4-BE49-F238E27FC236}">
                  <a16:creationId xmlns:a16="http://schemas.microsoft.com/office/drawing/2014/main" id="{4806A6A6-62AE-A303-808E-8AF29FCD6329}"/>
                </a:ext>
              </a:extLst>
            </p:cNvPr>
            <p:cNvSpPr/>
            <p:nvPr/>
          </p:nvSpPr>
          <p:spPr>
            <a:xfrm>
              <a:off x="2550750" y="1660300"/>
              <a:ext cx="288225" cy="34225"/>
            </a:xfrm>
            <a:custGeom>
              <a:avLst/>
              <a:gdLst/>
              <a:ahLst/>
              <a:cxnLst/>
              <a:rect l="l" t="t" r="r" b="b"/>
              <a:pathLst>
                <a:path w="1152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1528" y="1369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24;p54">
              <a:extLst>
                <a:ext uri="{FF2B5EF4-FFF2-40B4-BE49-F238E27FC236}">
                  <a16:creationId xmlns:a16="http://schemas.microsoft.com/office/drawing/2014/main" id="{D1205A87-61CE-BC8B-3401-6825D79FB433}"/>
                </a:ext>
              </a:extLst>
            </p:cNvPr>
            <p:cNvSpPr/>
            <p:nvPr/>
          </p:nvSpPr>
          <p:spPr>
            <a:xfrm>
              <a:off x="2550750" y="1660300"/>
              <a:ext cx="43725" cy="34225"/>
            </a:xfrm>
            <a:custGeom>
              <a:avLst/>
              <a:gdLst/>
              <a:ahLst/>
              <a:cxnLst/>
              <a:rect l="l" t="t" r="r" b="b"/>
              <a:pathLst>
                <a:path w="174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622" y="1369"/>
                  </a:lnTo>
                  <a:lnTo>
                    <a:pt x="1495" y="1318"/>
                  </a:lnTo>
                  <a:lnTo>
                    <a:pt x="1368" y="1268"/>
                  </a:lnTo>
                  <a:lnTo>
                    <a:pt x="1267" y="1166"/>
                  </a:lnTo>
                  <a:lnTo>
                    <a:pt x="1191" y="1065"/>
                  </a:lnTo>
                  <a:lnTo>
                    <a:pt x="1115" y="964"/>
                  </a:lnTo>
                  <a:lnTo>
                    <a:pt x="1090" y="837"/>
                  </a:lnTo>
                  <a:lnTo>
                    <a:pt x="1064" y="685"/>
                  </a:lnTo>
                  <a:lnTo>
                    <a:pt x="1090" y="558"/>
                  </a:lnTo>
                  <a:lnTo>
                    <a:pt x="1115" y="432"/>
                  </a:lnTo>
                  <a:lnTo>
                    <a:pt x="1191" y="305"/>
                  </a:lnTo>
                  <a:lnTo>
                    <a:pt x="1267" y="204"/>
                  </a:lnTo>
                  <a:lnTo>
                    <a:pt x="1368" y="127"/>
                  </a:lnTo>
                  <a:lnTo>
                    <a:pt x="1495" y="51"/>
                  </a:lnTo>
                  <a:lnTo>
                    <a:pt x="1622" y="26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25;p54">
              <a:extLst>
                <a:ext uri="{FF2B5EF4-FFF2-40B4-BE49-F238E27FC236}">
                  <a16:creationId xmlns:a16="http://schemas.microsoft.com/office/drawing/2014/main" id="{BC7C2618-9042-4290-ABEC-02487FE21E07}"/>
                </a:ext>
              </a:extLst>
            </p:cNvPr>
            <p:cNvSpPr/>
            <p:nvPr/>
          </p:nvSpPr>
          <p:spPr>
            <a:xfrm>
              <a:off x="2799050" y="131192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1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93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93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6AB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26;p54">
              <a:extLst>
                <a:ext uri="{FF2B5EF4-FFF2-40B4-BE49-F238E27FC236}">
                  <a16:creationId xmlns:a16="http://schemas.microsoft.com/office/drawing/2014/main" id="{CEED9F39-B4D8-D951-8345-074EF65D99B2}"/>
                </a:ext>
              </a:extLst>
            </p:cNvPr>
            <p:cNvSpPr/>
            <p:nvPr/>
          </p:nvSpPr>
          <p:spPr>
            <a:xfrm>
              <a:off x="2799050" y="142467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0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68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68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27;p54">
              <a:extLst>
                <a:ext uri="{FF2B5EF4-FFF2-40B4-BE49-F238E27FC236}">
                  <a16:creationId xmlns:a16="http://schemas.microsoft.com/office/drawing/2014/main" id="{58548EBE-561C-1113-B629-6218DF7601B7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12516" y="15329"/>
                  </a:lnTo>
                  <a:lnTo>
                    <a:pt x="12618" y="15303"/>
                  </a:lnTo>
                  <a:lnTo>
                    <a:pt x="12719" y="15253"/>
                  </a:lnTo>
                  <a:lnTo>
                    <a:pt x="12795" y="15177"/>
                  </a:lnTo>
                  <a:lnTo>
                    <a:pt x="12846" y="15101"/>
                  </a:lnTo>
                  <a:lnTo>
                    <a:pt x="12897" y="15025"/>
                  </a:lnTo>
                  <a:lnTo>
                    <a:pt x="12922" y="14923"/>
                  </a:lnTo>
                  <a:lnTo>
                    <a:pt x="12947" y="14797"/>
                  </a:lnTo>
                  <a:lnTo>
                    <a:pt x="12947" y="532"/>
                  </a:lnTo>
                  <a:lnTo>
                    <a:pt x="12922" y="431"/>
                  </a:lnTo>
                  <a:lnTo>
                    <a:pt x="12897" y="329"/>
                  </a:lnTo>
                  <a:lnTo>
                    <a:pt x="12846" y="228"/>
                  </a:lnTo>
                  <a:lnTo>
                    <a:pt x="12795" y="152"/>
                  </a:lnTo>
                  <a:lnTo>
                    <a:pt x="12719" y="101"/>
                  </a:lnTo>
                  <a:lnTo>
                    <a:pt x="12618" y="51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28;p54">
              <a:extLst>
                <a:ext uri="{FF2B5EF4-FFF2-40B4-BE49-F238E27FC236}">
                  <a16:creationId xmlns:a16="http://schemas.microsoft.com/office/drawing/2014/main" id="{57063DF7-9FEC-BB27-B8DB-3E88F289DE35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2230" y="15329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A83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29;p54">
              <a:extLst>
                <a:ext uri="{FF2B5EF4-FFF2-40B4-BE49-F238E27FC236}">
                  <a16:creationId xmlns:a16="http://schemas.microsoft.com/office/drawing/2014/main" id="{FC8E8ED6-9BDA-CED2-5396-542E4534F72D}"/>
                </a:ext>
              </a:extLst>
            </p:cNvPr>
            <p:cNvSpPr/>
            <p:nvPr/>
          </p:nvSpPr>
          <p:spPr>
            <a:xfrm>
              <a:off x="2508925" y="13322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521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30;p54">
              <a:extLst>
                <a:ext uri="{FF2B5EF4-FFF2-40B4-BE49-F238E27FC236}">
                  <a16:creationId xmlns:a16="http://schemas.microsoft.com/office/drawing/2014/main" id="{AC4DFADB-C1F8-38E1-F32A-6BA2713B44CA}"/>
                </a:ext>
              </a:extLst>
            </p:cNvPr>
            <p:cNvSpPr/>
            <p:nvPr/>
          </p:nvSpPr>
          <p:spPr>
            <a:xfrm>
              <a:off x="2508925" y="13322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521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531;p54">
              <a:extLst>
                <a:ext uri="{FF2B5EF4-FFF2-40B4-BE49-F238E27FC236}">
                  <a16:creationId xmlns:a16="http://schemas.microsoft.com/office/drawing/2014/main" id="{480CD2D0-ADE7-7898-5F7F-F866424C1E76}"/>
                </a:ext>
              </a:extLst>
            </p:cNvPr>
            <p:cNvSpPr/>
            <p:nvPr/>
          </p:nvSpPr>
          <p:spPr>
            <a:xfrm>
              <a:off x="2508925" y="15577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532;p54">
              <a:extLst>
                <a:ext uri="{FF2B5EF4-FFF2-40B4-BE49-F238E27FC236}">
                  <a16:creationId xmlns:a16="http://schemas.microsoft.com/office/drawing/2014/main" id="{82127124-9C55-4FB9-059B-6D6B0E98A0C7}"/>
                </a:ext>
              </a:extLst>
            </p:cNvPr>
            <p:cNvSpPr/>
            <p:nvPr/>
          </p:nvSpPr>
          <p:spPr>
            <a:xfrm>
              <a:off x="2508925" y="15577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279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279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533;p54">
              <a:extLst>
                <a:ext uri="{FF2B5EF4-FFF2-40B4-BE49-F238E27FC236}">
                  <a16:creationId xmlns:a16="http://schemas.microsoft.com/office/drawing/2014/main" id="{2BEAEB26-42B8-B33F-4E0C-2904AD25399B}"/>
                </a:ext>
              </a:extLst>
            </p:cNvPr>
            <p:cNvSpPr/>
            <p:nvPr/>
          </p:nvSpPr>
          <p:spPr>
            <a:xfrm>
              <a:off x="2508925" y="144495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534;p54">
              <a:extLst>
                <a:ext uri="{FF2B5EF4-FFF2-40B4-BE49-F238E27FC236}">
                  <a16:creationId xmlns:a16="http://schemas.microsoft.com/office/drawing/2014/main" id="{795DAB2B-F77B-AADA-6556-04F6AAFA62E7}"/>
                </a:ext>
              </a:extLst>
            </p:cNvPr>
            <p:cNvSpPr/>
            <p:nvPr/>
          </p:nvSpPr>
          <p:spPr>
            <a:xfrm>
              <a:off x="2508925" y="144495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60" name="Hộp Văn bản 230">
            <a:extLst>
              <a:ext uri="{FF2B5EF4-FFF2-40B4-BE49-F238E27FC236}">
                <a16:creationId xmlns:a16="http://schemas.microsoft.com/office/drawing/2014/main" id="{B485445E-90A5-0557-0781-B8B87FE8DDB7}"/>
              </a:ext>
            </a:extLst>
          </p:cNvPr>
          <p:cNvSpPr txBox="1"/>
          <p:nvPr/>
        </p:nvSpPr>
        <p:spPr>
          <a:xfrm>
            <a:off x="1971819" y="3395966"/>
            <a:ext cx="2148236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2" name="Hộp Văn bản 231">
            <a:extLst>
              <a:ext uri="{FF2B5EF4-FFF2-40B4-BE49-F238E27FC236}">
                <a16:creationId xmlns:a16="http://schemas.microsoft.com/office/drawing/2014/main" id="{DDB0BC45-B39E-6CFB-15F3-01757FB88AE6}"/>
              </a:ext>
            </a:extLst>
          </p:cNvPr>
          <p:cNvSpPr txBox="1"/>
          <p:nvPr/>
        </p:nvSpPr>
        <p:spPr>
          <a:xfrm>
            <a:off x="4644672" y="3395966"/>
            <a:ext cx="2502361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Hoàn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SBT</a:t>
            </a:r>
          </a:p>
        </p:txBody>
      </p:sp>
      <p:sp>
        <p:nvSpPr>
          <p:cNvPr id="263" name="Hộp Văn bản 232">
            <a:extLst>
              <a:ext uri="{FF2B5EF4-FFF2-40B4-BE49-F238E27FC236}">
                <a16:creationId xmlns:a16="http://schemas.microsoft.com/office/drawing/2014/main" id="{8BC58298-F8C6-A0B6-D6BB-0C1A69C58CB3}"/>
              </a:ext>
            </a:extLst>
          </p:cNvPr>
          <p:cNvSpPr txBox="1"/>
          <p:nvPr/>
        </p:nvSpPr>
        <p:spPr>
          <a:xfrm>
            <a:off x="7423769" y="3421602"/>
            <a:ext cx="2730495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Đọc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4" grpId="0" animBg="1"/>
      <p:bldP spid="5" grpId="0" animBg="1"/>
      <p:bldP spid="6" grpId="0" animBg="1"/>
      <p:bldP spid="260" grpId="0"/>
      <p:bldP spid="262" grpId="0"/>
      <p:bldP spid="2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131673-EBA6-31A7-5EBD-5246CEC0E22E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7826E9C-D6DB-76C7-9B40-DB992351F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4E09C7-1D96-ECB7-E3D6-A19213BE37F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1818CE-E1F6-55F2-1A0F-E6D3173CE3C9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18CDA5E-7323-1D52-60F7-B40E99617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9598C-37BB-3225-7D74-3857CDAA95E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6F9FFC-8B36-2A1B-D8D8-ABE24448B086}"/>
                  </a:ext>
                </a:extLst>
              </p14:cNvPr>
              <p14:cNvContentPartPr/>
              <p14:nvPr/>
            </p14:nvContentPartPr>
            <p14:xfrm>
              <a:off x="5905440" y="1289160"/>
              <a:ext cx="4534200" cy="4584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6F9FFC-8B36-2A1B-D8D8-ABE24448B0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96080" y="1279800"/>
                <a:ext cx="4552920" cy="460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8EAA59-8455-854A-89A0-3AEC8CC521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94" b="43107"/>
          <a:stretch/>
        </p:blipFill>
        <p:spPr>
          <a:xfrm>
            <a:off x="-136445" y="1754470"/>
            <a:ext cx="11692496" cy="2605774"/>
          </a:xfrm>
          <a:prstGeom prst="rect">
            <a:avLst/>
          </a:prstGeom>
        </p:spPr>
      </p:pic>
      <p:sp>
        <p:nvSpPr>
          <p:cNvPr id="2" name="Rectangle: Rounded Corners 1">
            <a:hlinkClick r:id="rId5"/>
            <a:extLst>
              <a:ext uri="{FF2B5EF4-FFF2-40B4-BE49-F238E27FC236}">
                <a16:creationId xmlns:a16="http://schemas.microsoft.com/office/drawing/2014/main" id="{BF4D3A2C-F7FA-A55B-046A-37BC7568EE5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3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2" y="894321"/>
            <a:ext cx="945595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>
                <a:latin typeface="UTM Avo" panose="02040603050506020204" pitchFamily="18" charset="0"/>
                <a:ea typeface="Calibri" panose="020F0502020204030204" pitchFamily="34" charset="0"/>
              </a:rPr>
              <a:t>Nêu phép nhân thích hợp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6E9BC670-66C1-53B7-CB50-9B8DA555CFA3}"/>
                  </a:ext>
                </a:extLst>
              </p:cNvPr>
              <p:cNvSpPr/>
              <p:nvPr/>
            </p:nvSpPr>
            <p:spPr>
              <a:xfrm>
                <a:off x="4713539" y="3793170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6E9BC670-66C1-53B7-CB50-9B8DA555C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539" y="3793170"/>
                <a:ext cx="399626" cy="42587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: Góc Tròn 147">
                <a:extLst>
                  <a:ext uri="{FF2B5EF4-FFF2-40B4-BE49-F238E27FC236}">
                    <a16:creationId xmlns:a16="http://schemas.microsoft.com/office/drawing/2014/main" id="{7947DF69-7083-A451-65C8-F00BC15E4C40}"/>
                  </a:ext>
                </a:extLst>
              </p:cNvPr>
              <p:cNvSpPr/>
              <p:nvPr/>
            </p:nvSpPr>
            <p:spPr>
              <a:xfrm>
                <a:off x="5466649" y="3769040"/>
                <a:ext cx="236643" cy="4258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Hình chữ nhật: Góc Tròn 147">
                <a:extLst>
                  <a:ext uri="{FF2B5EF4-FFF2-40B4-BE49-F238E27FC236}">
                    <a16:creationId xmlns:a16="http://schemas.microsoft.com/office/drawing/2014/main" id="{7947DF69-7083-A451-65C8-F00BC15E4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649" y="3769040"/>
                <a:ext cx="236643" cy="425872"/>
              </a:xfrm>
              <a:prstGeom prst="roundRect">
                <a:avLst>
                  <a:gd name="adj" fmla="val 50000"/>
                </a:avLst>
              </a:prstGeom>
              <a:blipFill>
                <a:blip r:embed="rId7"/>
                <a:stretch>
                  <a:fillRect l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: Góc Tròn 147">
                <a:extLst>
                  <a:ext uri="{FF2B5EF4-FFF2-40B4-BE49-F238E27FC236}">
                    <a16:creationId xmlns:a16="http://schemas.microsoft.com/office/drawing/2014/main" id="{037664D4-6A31-3945-B0A4-6184A4D71B96}"/>
                  </a:ext>
                </a:extLst>
              </p:cNvPr>
              <p:cNvSpPr/>
              <p:nvPr/>
            </p:nvSpPr>
            <p:spPr>
              <a:xfrm>
                <a:off x="6063973" y="3793170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Hình chữ nhật: Góc Tròn 147">
                <a:extLst>
                  <a:ext uri="{FF2B5EF4-FFF2-40B4-BE49-F238E27FC236}">
                    <a16:creationId xmlns:a16="http://schemas.microsoft.com/office/drawing/2014/main" id="{037664D4-6A31-3945-B0A4-6184A4D71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73" y="3793170"/>
                <a:ext cx="399626" cy="42587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47">
                <a:extLst>
                  <a:ext uri="{FF2B5EF4-FFF2-40B4-BE49-F238E27FC236}">
                    <a16:creationId xmlns:a16="http://schemas.microsoft.com/office/drawing/2014/main" id="{F8D63CD0-0F32-D8F1-BE46-D96E52816D34}"/>
                  </a:ext>
                </a:extLst>
              </p:cNvPr>
              <p:cNvSpPr/>
              <p:nvPr/>
            </p:nvSpPr>
            <p:spPr>
              <a:xfrm>
                <a:off x="7048223" y="3803753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36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47">
                <a:extLst>
                  <a:ext uri="{FF2B5EF4-FFF2-40B4-BE49-F238E27FC236}">
                    <a16:creationId xmlns:a16="http://schemas.microsoft.com/office/drawing/2014/main" id="{F8D63CD0-0F32-D8F1-BE46-D96E52816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223" y="3803753"/>
                <a:ext cx="399626" cy="425872"/>
              </a:xfrm>
              <a:prstGeom prst="roundRect">
                <a:avLst/>
              </a:prstGeom>
              <a:blipFill>
                <a:blip r:embed="rId9"/>
                <a:stretch>
                  <a:fillRect l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32025AF-CA36-9532-94A1-0F221F1062AA}"/>
              </a:ext>
            </a:extLst>
          </p:cNvPr>
          <p:cNvSpPr/>
          <p:nvPr/>
        </p:nvSpPr>
        <p:spPr>
          <a:xfrm>
            <a:off x="952901" y="4109987"/>
            <a:ext cx="683394" cy="404261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9" grpId="0" animBg="1"/>
      <p:bldP spid="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C081FB-6FB2-D2E8-B66A-3AF45E7A66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78" t="60486" r="12457" b="96"/>
          <a:stretch/>
        </p:blipFill>
        <p:spPr>
          <a:xfrm>
            <a:off x="1325365" y="1705509"/>
            <a:ext cx="9584128" cy="3030878"/>
          </a:xfrm>
          <a:prstGeom prst="rect">
            <a:avLst/>
          </a:prstGeom>
        </p:spPr>
      </p:pic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2" y="894321"/>
            <a:ext cx="945595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>
                <a:latin typeface="UTM Avo" panose="02040603050506020204" pitchFamily="18" charset="0"/>
                <a:ea typeface="Calibri" panose="020F0502020204030204" pitchFamily="34" charset="0"/>
              </a:rPr>
              <a:t>Nêu phép nhân thích hợp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6E9BC670-66C1-53B7-CB50-9B8DA555CFA3}"/>
                  </a:ext>
                </a:extLst>
              </p:cNvPr>
              <p:cNvSpPr/>
              <p:nvPr/>
            </p:nvSpPr>
            <p:spPr>
              <a:xfrm>
                <a:off x="4597212" y="4071054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6E9BC670-66C1-53B7-CB50-9B8DA555C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212" y="4071054"/>
                <a:ext cx="399626" cy="42587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: Góc Tròn 147">
                <a:extLst>
                  <a:ext uri="{FF2B5EF4-FFF2-40B4-BE49-F238E27FC236}">
                    <a16:creationId xmlns:a16="http://schemas.microsoft.com/office/drawing/2014/main" id="{7947DF69-7083-A451-65C8-F00BC15E4C40}"/>
                  </a:ext>
                </a:extLst>
              </p:cNvPr>
              <p:cNvSpPr/>
              <p:nvPr/>
            </p:nvSpPr>
            <p:spPr>
              <a:xfrm>
                <a:off x="5451922" y="4046924"/>
                <a:ext cx="236643" cy="4258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Hình chữ nhật: Góc Tròn 147">
                <a:extLst>
                  <a:ext uri="{FF2B5EF4-FFF2-40B4-BE49-F238E27FC236}">
                    <a16:creationId xmlns:a16="http://schemas.microsoft.com/office/drawing/2014/main" id="{7947DF69-7083-A451-65C8-F00BC15E4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22" y="4046924"/>
                <a:ext cx="236643" cy="425872"/>
              </a:xfrm>
              <a:prstGeom prst="roundRect">
                <a:avLst>
                  <a:gd name="adj" fmla="val 50000"/>
                </a:avLst>
              </a:prstGeom>
              <a:blipFill>
                <a:blip r:embed="rId6"/>
                <a:stretch>
                  <a:fillRect l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: Góc Tròn 147">
                <a:extLst>
                  <a:ext uri="{FF2B5EF4-FFF2-40B4-BE49-F238E27FC236}">
                    <a16:creationId xmlns:a16="http://schemas.microsoft.com/office/drawing/2014/main" id="{037664D4-6A31-3945-B0A4-6184A4D71B96}"/>
                  </a:ext>
                </a:extLst>
              </p:cNvPr>
              <p:cNvSpPr/>
              <p:nvPr/>
            </p:nvSpPr>
            <p:spPr>
              <a:xfrm>
                <a:off x="6138146" y="4071054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Hình chữ nhật: Góc Tròn 147">
                <a:extLst>
                  <a:ext uri="{FF2B5EF4-FFF2-40B4-BE49-F238E27FC236}">
                    <a16:creationId xmlns:a16="http://schemas.microsoft.com/office/drawing/2014/main" id="{037664D4-6A31-3945-B0A4-6184A4D71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146" y="4071054"/>
                <a:ext cx="399626" cy="42587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47">
                <a:extLst>
                  <a:ext uri="{FF2B5EF4-FFF2-40B4-BE49-F238E27FC236}">
                    <a16:creationId xmlns:a16="http://schemas.microsoft.com/office/drawing/2014/main" id="{F8D63CD0-0F32-D8F1-BE46-D96E52816D34}"/>
                  </a:ext>
                </a:extLst>
              </p:cNvPr>
              <p:cNvSpPr/>
              <p:nvPr/>
            </p:nvSpPr>
            <p:spPr>
              <a:xfrm>
                <a:off x="7228229" y="4079520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27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47">
                <a:extLst>
                  <a:ext uri="{FF2B5EF4-FFF2-40B4-BE49-F238E27FC236}">
                    <a16:creationId xmlns:a16="http://schemas.microsoft.com/office/drawing/2014/main" id="{F8D63CD0-0F32-D8F1-BE46-D96E52816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29" y="4079520"/>
                <a:ext cx="399626" cy="425872"/>
              </a:xfrm>
              <a:prstGeom prst="roundRect">
                <a:avLst/>
              </a:prstGeom>
              <a:blipFill>
                <a:blip r:embed="rId8"/>
                <a:stretch>
                  <a:fillRect l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ong bóng Ý nghĩ: Hình đám mây 7">
            <a:extLst>
              <a:ext uri="{FF2B5EF4-FFF2-40B4-BE49-F238E27FC236}">
                <a16:creationId xmlns:a16="http://schemas.microsoft.com/office/drawing/2014/main" id="{505D0189-A773-5140-D2EF-8BA69F182E97}"/>
              </a:ext>
            </a:extLst>
          </p:cNvPr>
          <p:cNvSpPr/>
          <p:nvPr/>
        </p:nvSpPr>
        <p:spPr>
          <a:xfrm>
            <a:off x="7076387" y="4629752"/>
            <a:ext cx="4637558" cy="1857676"/>
          </a:xfrm>
          <a:prstGeom prst="cloudCallout">
            <a:avLst>
              <a:gd name="adj1" fmla="val -62754"/>
              <a:gd name="adj2" fmla="val 429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Nếu có 5 đàn cá như thế thì có tất cả bao nhiêu con cá?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54">
                <a:extLst>
                  <a:ext uri="{FF2B5EF4-FFF2-40B4-BE49-F238E27FC236}">
                    <a16:creationId xmlns:a16="http://schemas.microsoft.com/office/drawing/2014/main" id="{E59003BC-7E13-74EE-DFC8-598CADEF59F7}"/>
                  </a:ext>
                </a:extLst>
              </p:cNvPr>
              <p:cNvSpPr txBox="1"/>
              <p:nvPr/>
            </p:nvSpPr>
            <p:spPr>
              <a:xfrm>
                <a:off x="1492065" y="5398338"/>
                <a:ext cx="20342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Hộp Văn bản 54">
                <a:extLst>
                  <a:ext uri="{FF2B5EF4-FFF2-40B4-BE49-F238E27FC236}">
                    <a16:creationId xmlns:a16="http://schemas.microsoft.com/office/drawing/2014/main" id="{E59003BC-7E13-74EE-DFC8-598CADEF5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65" y="5398338"/>
                <a:ext cx="203421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D67B524C-511A-11C2-CE99-302A297D4E07}"/>
              </a:ext>
            </a:extLst>
          </p:cNvPr>
          <p:cNvSpPr/>
          <p:nvPr/>
        </p:nvSpPr>
        <p:spPr>
          <a:xfrm flipH="1">
            <a:off x="5428648" y="5380552"/>
            <a:ext cx="708260" cy="48961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54">
                <a:extLst>
                  <a:ext uri="{FF2B5EF4-FFF2-40B4-BE49-F238E27FC236}">
                    <a16:creationId xmlns:a16="http://schemas.microsoft.com/office/drawing/2014/main" id="{CA240AF0-8D74-5476-4521-592717624B9B}"/>
                  </a:ext>
                </a:extLst>
              </p:cNvPr>
              <p:cNvSpPr txBox="1"/>
              <p:nvPr/>
            </p:nvSpPr>
            <p:spPr>
              <a:xfrm>
                <a:off x="3577630" y="5411795"/>
                <a:ext cx="16302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vi-VN" sz="280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con</m:t>
                      </m:r>
                      <m:r>
                        <m:rPr>
                          <m:nor/>
                        </m:rPr>
                        <a:rPr lang="vi-VN" sz="280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80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Hộp Văn bản 54">
                <a:extLst>
                  <a:ext uri="{FF2B5EF4-FFF2-40B4-BE49-F238E27FC236}">
                    <a16:creationId xmlns:a16="http://schemas.microsoft.com/office/drawing/2014/main" id="{CA240AF0-8D74-5476-4521-592717624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30" y="5411795"/>
                <a:ext cx="163025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hlinkClick r:id="rId11"/>
            <a:extLst>
              <a:ext uri="{FF2B5EF4-FFF2-40B4-BE49-F238E27FC236}">
                <a16:creationId xmlns:a16="http://schemas.microsoft.com/office/drawing/2014/main" id="{426BEECB-0B9E-2B67-5BF6-00A32BF4BEF0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51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8" grpId="0" animBg="1"/>
      <p:bldP spid="16" grpId="0" animBg="1"/>
      <p:bldP spid="6" grpId="0" animBg="1"/>
      <p:bldP spid="7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3" y="894321"/>
            <a:ext cx="938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UTM Avo" panose="02040603050506020204" pitchFamily="18" charset="0"/>
                <a:ea typeface="Calibri" panose="020F0502020204030204" pitchFamily="34" charset="0"/>
              </a:rPr>
              <a:t>Quay vòng tròn để kim chọn một số bất kì. Thực hiện phép nhân 9 với số đó rồi nêu kết quả.</a:t>
            </a:r>
          </a:p>
        </p:txBody>
      </p:sp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71A3BA9-AA62-DC8D-7F0E-B7269C85CFC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86BD83-45BF-61FB-2704-04713949D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403" y="1848428"/>
            <a:ext cx="8056346" cy="36100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F2A896-2554-CECC-4A4C-956152FD02A8}"/>
                  </a:ext>
                </a:extLst>
              </p14:cNvPr>
              <p14:cNvContentPartPr/>
              <p14:nvPr/>
            </p14:nvContentPartPr>
            <p14:xfrm>
              <a:off x="552600" y="457200"/>
              <a:ext cx="4324680" cy="44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F2A896-2554-CECC-4A4C-956152FD02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240" y="447840"/>
                <a:ext cx="4343400" cy="4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1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3" y="894321"/>
            <a:ext cx="938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UTM Avo" panose="02040603050506020204" pitchFamily="18" charset="0"/>
                <a:ea typeface="Calibri" panose="020F0502020204030204" pitchFamily="34" charset="0"/>
              </a:rPr>
              <a:t>Quay vòng tròn để kim chọn một số bất kì. Thực hiện phép nhân 9 với số đó rồi nêu kết quả.</a:t>
            </a:r>
          </a:p>
        </p:txBody>
      </p:sp>
      <p:sp>
        <p:nvSpPr>
          <p:cNvPr id="2" name="Rectangle: Rounded Corners 1">
            <a:hlinkClick r:id="rId6"/>
            <a:extLst>
              <a:ext uri="{FF2B5EF4-FFF2-40B4-BE49-F238E27FC236}">
                <a16:creationId xmlns:a16="http://schemas.microsoft.com/office/drawing/2014/main" id="{771A3BA9-AA62-DC8D-7F0E-B7269C85CFC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graphicFrame>
        <p:nvGraphicFramePr>
          <p:cNvPr id="33" name="Biểu đồ 6">
            <a:extLst>
              <a:ext uri="{FF2B5EF4-FFF2-40B4-BE49-F238E27FC236}">
                <a16:creationId xmlns:a16="http://schemas.microsoft.com/office/drawing/2014/main" id="{4356CA2D-6D0E-50EA-4AC9-F48184649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263362"/>
              </p:ext>
            </p:extLst>
          </p:nvPr>
        </p:nvGraphicFramePr>
        <p:xfrm>
          <a:off x="5227436" y="1920606"/>
          <a:ext cx="5447137" cy="403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430D1EE-AF81-1425-6B46-B0A173C09A41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5" name="quay dung">
            <a:extLst>
              <a:ext uri="{FF2B5EF4-FFF2-40B4-BE49-F238E27FC236}">
                <a16:creationId xmlns:a16="http://schemas.microsoft.com/office/drawing/2014/main" id="{B730069D-BD98-859D-C9D0-5C0742E6E847}"/>
              </a:ext>
            </a:extLst>
          </p:cNvPr>
          <p:cNvSpPr/>
          <p:nvPr/>
        </p:nvSpPr>
        <p:spPr>
          <a:xfrm>
            <a:off x="2895136" y="4533044"/>
            <a:ext cx="2028009" cy="63681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GB" sz="1800" b="1" kern="1200" dirty="0">
                <a:solidFill>
                  <a:prstClr val="white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18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D9DAF2-803D-58A3-7EC7-EFBA863E0472}"/>
              </a:ext>
            </a:extLst>
          </p:cNvPr>
          <p:cNvSpPr/>
          <p:nvPr/>
        </p:nvSpPr>
        <p:spPr>
          <a:xfrm>
            <a:off x="1884015" y="2778932"/>
            <a:ext cx="3971473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5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buClrTx/>
              <a:defRPr/>
            </a:pPr>
            <a:r>
              <a:rPr lang="en-US" sz="45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2D016D7-C5C5-E834-6612-FF6421F0B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09" y="2064391"/>
            <a:ext cx="535781" cy="8929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7802312-D4DF-87E7-9D66-7DC21FBA5D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81" y="3503519"/>
            <a:ext cx="1015661" cy="866298"/>
          </a:xfrm>
          <a:prstGeom prst="rect">
            <a:avLst/>
          </a:pr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2506DECF-9C77-59DC-A91F-0C4DAC6490B3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81C8F182-6967-4436-A2F4-BD49E28D9CFA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4F9F1B6-0915-1938-17D7-A4F969923C07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EE9C4733-D07E-8DD0-293B-9FCE15AAD725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860679D0-846D-AF81-4F9D-C0862D582AE6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3CD9884-AE48-2D23-B513-FFF533472EE5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B516026A-138E-B268-34F1-D42799031EC8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135E198E-7BE1-A222-BF5F-8DBF3870D01F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0298F748-1846-0BC8-FA16-300AB462D532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7285D0A-AEC8-7F03-03E6-EC015ACCD149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427BD67D-E338-B4FA-9901-B0D96EA1CC92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EA43439B-8B4B-055D-EE86-F275C68BBF45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CB4C57CF-77B8-7FF4-9CD1-5DF0F33E88C9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938B67CF-59E3-1D99-C4E2-228FF068FAF9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6EC6451-C007-F0B8-82B4-0D3FF50583CB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B35C6468-4EF0-E890-D049-7C0CC0DD0624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547CE19C-2073-024E-7C51-2B0FA994120D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7801D4AF-E01A-E720-DFDB-4F5995E949CD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2498A5BE-8AD0-461A-A3DB-7007364FDD83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FE0FD9D9-B479-31C5-3A6E-C4B07724A42E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Heart 58">
            <a:hlinkClick r:id="rId10" action="ppaction://hlinksldjump"/>
            <a:extLst>
              <a:ext uri="{FF2B5EF4-FFF2-40B4-BE49-F238E27FC236}">
                <a16:creationId xmlns:a16="http://schemas.microsoft.com/office/drawing/2014/main" id="{BCEA7483-8BA7-3253-2E53-ECE75107982F}"/>
              </a:ext>
            </a:extLst>
          </p:cNvPr>
          <p:cNvSpPr/>
          <p:nvPr/>
        </p:nvSpPr>
        <p:spPr>
          <a:xfrm rot="5400000">
            <a:off x="10208952" y="3645347"/>
            <a:ext cx="587829" cy="587828"/>
          </a:xfrm>
          <a:prstGeom prst="hear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y2mate.com - Nhạc các vòng quay của Chiếc nón kì diệu 2001 2006 2010">
            <a:hlinkClick r:id="" action="ppaction://media"/>
            <a:extLst>
              <a:ext uri="{FF2B5EF4-FFF2-40B4-BE49-F238E27FC236}">
                <a16:creationId xmlns:a16="http://schemas.microsoft.com/office/drawing/2014/main" id="{F5AF2753-D9CB-B9E6-8C0B-A6ED84B2A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41885" y="678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5.55112E-17 L -3.61111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33" grpId="0">
        <p:bldAsOne/>
      </p:bldGraphic>
      <p:bldGraphic spid="33" grpId="1">
        <p:bldAsOne/>
      </p:bldGraphic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63368-6F4A-0A93-C6E1-639E92E7D257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04E9C586-E5A6-8154-7DB8-20B06F271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BE56F2-3790-5FA1-70AF-E7A36DE3325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28">
            <a:extLst>
              <a:ext uri="{FF2B5EF4-FFF2-40B4-BE49-F238E27FC236}">
                <a16:creationId xmlns:a16="http://schemas.microsoft.com/office/drawing/2014/main" id="{9C870427-8D4C-D91A-87E5-3BE7E8487BBD}"/>
              </a:ext>
            </a:extLst>
          </p:cNvPr>
          <p:cNvSpPr txBox="1"/>
          <p:nvPr/>
        </p:nvSpPr>
        <p:spPr>
          <a:xfrm>
            <a:off x="1654832" y="871980"/>
            <a:ext cx="9718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Mỗi chiếc bánh ngọt được trang trí bởi 9 quả dâu tây. Hỏi để trang trí 10 chiếc bánh như vậy thì cần bao nhiêu quả dâu tây?</a:t>
            </a:r>
          </a:p>
        </p:txBody>
      </p:sp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CFFBEC2F-755E-4AFF-E925-3D4C41F20E3B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5096ACB-5650-7EEB-D631-55896C45CA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97195" y="1875439"/>
            <a:ext cx="4219851" cy="39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361</Words>
  <Application>Microsoft Office PowerPoint</Application>
  <PresentationFormat>Widescreen</PresentationFormat>
  <Paragraphs>64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Tahoma</vt:lpstr>
      <vt:lpstr>UTM Avo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Thu Thu</cp:lastModifiedBy>
  <cp:revision>19</cp:revision>
  <dcterms:modified xsi:type="dcterms:W3CDTF">2025-10-06T01:56:59Z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2025-10-05T07:21:55Z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af8d20d8-a79a-4ffa-9c2f-f82f0362cb00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