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81" r:id="rId4"/>
    <p:sldId id="259" r:id="rId5"/>
    <p:sldId id="266" r:id="rId6"/>
    <p:sldId id="261" r:id="rId7"/>
    <p:sldId id="268" r:id="rId8"/>
    <p:sldId id="288" r:id="rId9"/>
    <p:sldId id="289" r:id="rId10"/>
    <p:sldId id="290" r:id="rId11"/>
    <p:sldId id="263" r:id="rId12"/>
    <p:sldId id="270" r:id="rId13"/>
    <p:sldId id="279" r:id="rId14"/>
    <p:sldId id="28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79E7-53B5-1B43-87BF-EDC3FF64B5A7}" type="datetimeFigureOut">
              <a:rPr lang="en-VN" smtClean="0"/>
              <a:t>01/03/2024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0E5D-CF57-B04C-AC6B-FD61600D96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9912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80E5D-CF57-B04C-AC6B-FD61600D9697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05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3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hoc10.vn/doc-sach/tieng-viet-3-tap-1/1/134/3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3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35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Kể chuyện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Em</a:t>
            </a:r>
            <a:r>
              <a:rPr lang="en-US" sz="54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tiết</a:t>
            </a:r>
            <a:r>
              <a:rPr lang="en-US" sz="5400" b="1" i="0" u="none" strike="noStrike" dirty="0">
                <a:solidFill>
                  <a:srgbClr val="FF0000"/>
                </a:solidFill>
                <a:effectLst/>
                <a:latin typeface="UTM Avo" panose="02040603050506020204" pitchFamily="18"/>
              </a:rPr>
              <a:t> </a:t>
            </a:r>
            <a:r>
              <a:rPr lang="en-US" sz="5400" b="1" i="0" u="none" strike="noStrike" dirty="0" err="1">
                <a:solidFill>
                  <a:srgbClr val="FF0000"/>
                </a:solidFill>
                <a:effectLst/>
                <a:latin typeface="UTM Avo" panose="02040603050506020204" pitchFamily="18"/>
              </a:rPr>
              <a:t>kiệm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637693" y="836781"/>
            <a:ext cx="1673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153DD6B-B627-79D1-0AD8-D6BE9EBF1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65723" y="4852638"/>
            <a:ext cx="6878341" cy="350170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266697C-E93B-464D-B4A5-A72A2310E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274481" y="4888016"/>
            <a:ext cx="2842561" cy="1488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15DFB-DF8F-B037-B319-E85DB00CF5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48600" y="1676715"/>
            <a:ext cx="2578100" cy="29506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E0215-774B-83A8-302F-D5BDFC8F2536}"/>
              </a:ext>
            </a:extLst>
          </p:cNvPr>
          <p:cNvSpPr txBox="1"/>
          <p:nvPr/>
        </p:nvSpPr>
        <p:spPr>
          <a:xfrm>
            <a:off x="1411540" y="2455977"/>
            <a:ext cx="6335460" cy="194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nay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800" b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2 - </a:t>
            </a:r>
            <a:r>
              <a:rPr lang="en-US" sz="2800" b="1" i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Thả </a:t>
            </a:r>
            <a:r>
              <a:rPr lang="en-US" sz="2800" b="1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diều</a:t>
            </a:r>
            <a:endParaRPr lang="en-US" sz="2800" b="1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95" y="691352"/>
            <a:ext cx="2997105" cy="16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38A65-3652-66E1-794B-A866019A1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2634" y="1838422"/>
            <a:ext cx="5593366" cy="453062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D76AD13-685A-704E-BDF0-D49363D3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9098" y="4047226"/>
            <a:ext cx="1700641" cy="2286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583A4A-9C0A-F24E-1234-9328F695AE00}"/>
              </a:ext>
            </a:extLst>
          </p:cNvPr>
          <p:cNvSpPr txBox="1"/>
          <p:nvPr/>
        </p:nvSpPr>
        <p:spPr>
          <a:xfrm>
            <a:off x="1066798" y="2479560"/>
            <a:ext cx="4464372" cy="220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200" dirty="0">
                <a:solidFill>
                  <a:schemeClr val="bg1"/>
                </a:solidFill>
                <a:latin typeface="UTM Avo" panose="02040603050506020204" pitchFamily="18"/>
              </a:rPr>
              <a:t>Em rút ra được bài học gì từ câu chuyện </a:t>
            </a:r>
            <a:r>
              <a:rPr lang="en-VN" sz="3200" i="1" dirty="0">
                <a:solidFill>
                  <a:schemeClr val="bg1"/>
                </a:solidFill>
                <a:latin typeface="UTM Avo" panose="02040603050506020204" pitchFamily="18"/>
              </a:rPr>
              <a:t>Con heo đất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DB1601-E0DB-6002-E97C-516742832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9630" r="12364" b="62778"/>
          <a:stretch/>
        </p:blipFill>
        <p:spPr>
          <a:xfrm>
            <a:off x="6229536" y="2479560"/>
            <a:ext cx="5251264" cy="2445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F602103B-83BC-A67D-AC9B-9218908F6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9465" y="455010"/>
            <a:ext cx="1583601" cy="17420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E7FDB59-F0E5-C26E-A650-1CBEA38D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95" y="691352"/>
            <a:ext cx="2997105" cy="16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E4DB2A-DDED-FF33-18C4-51C5984300FF}"/>
              </a:ext>
            </a:extLst>
          </p:cNvPr>
          <p:cNvSpPr txBox="1"/>
          <p:nvPr/>
        </p:nvSpPr>
        <p:spPr>
          <a:xfrm>
            <a:off x="3505200" y="16364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1: Kể chuyện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EFB78B-0ADE-B6DB-AC12-E7171AE57CC0}"/>
              </a:ext>
            </a:extLst>
          </p:cNvPr>
          <p:cNvGrpSpPr/>
          <p:nvPr/>
        </p:nvGrpSpPr>
        <p:grpSpPr>
          <a:xfrm>
            <a:off x="454846" y="2279309"/>
            <a:ext cx="5415576" cy="2992120"/>
            <a:chOff x="175446" y="1932940"/>
            <a:chExt cx="5415576" cy="299212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EB8FBADB-1D86-8E89-3DD5-E44B17658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5446" y="1932940"/>
              <a:ext cx="5415576" cy="29921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C510CC-6EB1-5205-D64E-8732038007BA}"/>
                </a:ext>
              </a:extLst>
            </p:cNvPr>
            <p:cNvSpPr txBox="1"/>
            <p:nvPr/>
          </p:nvSpPr>
          <p:spPr>
            <a:xfrm>
              <a:off x="230288" y="2634002"/>
              <a:ext cx="5224921" cy="129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con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heo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đất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hoặc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tiết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kiệm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tiền</a:t>
              </a:r>
              <a:endParaRPr lang="en-US" sz="28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BE6B77-51AF-1AA2-FFE7-443974BBB187}"/>
              </a:ext>
            </a:extLst>
          </p:cNvPr>
          <p:cNvSpPr txBox="1"/>
          <p:nvPr/>
        </p:nvSpPr>
        <p:spPr>
          <a:xfrm>
            <a:off x="6096000" y="2383449"/>
            <a:ext cx="5822104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Ai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heo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heo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nó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  <a:p>
            <a:pPr marL="457223" indent="-45722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heo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FA55D-D123-6FB9-ED3D-AEBC34198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85" t="49667" r="4664" b="2414"/>
          <a:stretch/>
        </p:blipFill>
        <p:spPr>
          <a:xfrm>
            <a:off x="9049311" y="4387307"/>
            <a:ext cx="2888988" cy="2160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CC901E-84D2-09F6-05F4-6662765FA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72" t="-232" r="3192" b="49899"/>
          <a:stretch/>
        </p:blipFill>
        <p:spPr>
          <a:xfrm>
            <a:off x="3283123" y="4426705"/>
            <a:ext cx="2983360" cy="2082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A1889C-04AE-EF0E-B9D9-7A65AD12F1F0}"/>
              </a:ext>
            </a:extLst>
          </p:cNvPr>
          <p:cNvSpPr txBox="1"/>
          <p:nvPr/>
        </p:nvSpPr>
        <p:spPr>
          <a:xfrm>
            <a:off x="1426005" y="1515894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2: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D2BA6-323F-6F0B-2F99-711B247A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1" t="1228" r="53849" b="49803"/>
          <a:stretch/>
        </p:blipFill>
        <p:spPr>
          <a:xfrm>
            <a:off x="160401" y="2026385"/>
            <a:ext cx="2905870" cy="223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7C9644-AFF4-3E7B-BDEE-115D7D9C2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9" t="49810" r="55792"/>
          <a:stretch/>
        </p:blipFill>
        <p:spPr>
          <a:xfrm>
            <a:off x="6194193" y="2097733"/>
            <a:ext cx="2641600" cy="21651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2E7A91-BCD8-B5B8-C2FB-8ECB559C6715}"/>
              </a:ext>
            </a:extLst>
          </p:cNvPr>
          <p:cNvSpPr txBox="1"/>
          <p:nvPr/>
        </p:nvSpPr>
        <p:spPr>
          <a:xfrm>
            <a:off x="-103051" y="4232281"/>
            <a:ext cx="32690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437F9-8F52-6767-523F-3C84D3FAACB3}"/>
              </a:ext>
            </a:extLst>
          </p:cNvPr>
          <p:cNvSpPr txBox="1"/>
          <p:nvPr/>
        </p:nvSpPr>
        <p:spPr>
          <a:xfrm>
            <a:off x="3140288" y="3627788"/>
            <a:ext cx="32690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điện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295621-4336-5B2D-D903-1C10B5152B11}"/>
              </a:ext>
            </a:extLst>
          </p:cNvPr>
          <p:cNvSpPr txBox="1"/>
          <p:nvPr/>
        </p:nvSpPr>
        <p:spPr>
          <a:xfrm>
            <a:off x="5959905" y="4232281"/>
            <a:ext cx="32690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ăn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36B39-4FAD-29DE-5FDF-530C8F5DCACC}"/>
              </a:ext>
            </a:extLst>
          </p:cNvPr>
          <p:cNvSpPr txBox="1"/>
          <p:nvPr/>
        </p:nvSpPr>
        <p:spPr>
          <a:xfrm>
            <a:off x="8835793" y="3609141"/>
            <a:ext cx="326903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sắm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13196-9E4C-09A2-BE32-B74188898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93432" l="6502" r="90248">
                        <a14:foregroundMark x1="19040" y1="19915" x2="16873" y2="37288"/>
                        <a14:foregroundMark x1="16873" y1="37288" x2="20898" y2="58475"/>
                        <a14:foregroundMark x1="20898" y1="58475" x2="17802" y2="75212"/>
                        <a14:foregroundMark x1="17802" y1="75212" x2="19659" y2="80508"/>
                        <a14:foregroundMark x1="70743" y1="23305" x2="78947" y2="37288"/>
                        <a14:foregroundMark x1="78947" y1="37288" x2="75077" y2="72034"/>
                        <a14:foregroundMark x1="37926" y1="11864" x2="52167" y2="9746"/>
                        <a14:foregroundMark x1="52167" y1="9746" x2="54954" y2="13136"/>
                        <a14:foregroundMark x1="29876" y1="8051" x2="37403" y2="4660"/>
                        <a14:foregroundMark x1="58445" y1="6044" x2="63003" y2="9322"/>
                        <a14:foregroundMark x1="16254" y1="15678" x2="13777" y2="66737"/>
                        <a14:foregroundMark x1="13777" y1="66737" x2="18111" y2="81568"/>
                        <a14:foregroundMark x1="18111" y1="81568" x2="30495" y2="78390"/>
                        <a14:foregroundMark x1="30495" y1="78390" x2="56811" y2="79237"/>
                        <a14:foregroundMark x1="56811" y1="79237" x2="68731" y2="84746"/>
                        <a14:foregroundMark x1="68731" y1="84746" x2="81579" y2="77542"/>
                        <a14:foregroundMark x1="81579" y1="77542" x2="80960" y2="43220"/>
                        <a14:foregroundMark x1="80960" y1="43220" x2="84830" y2="27542"/>
                        <a14:foregroundMark x1="84830" y1="27542" x2="84985" y2="23305"/>
                        <a14:foregroundMark x1="63003" y1="11441" x2="76316" y2="11864"/>
                        <a14:foregroundMark x1="76316" y1="11864" x2="87461" y2="16949"/>
                        <a14:foregroundMark x1="87461" y1="16949" x2="83901" y2="81780"/>
                        <a14:foregroundMark x1="83901" y1="81780" x2="78483" y2="86441"/>
                        <a14:foregroundMark x1="18111" y1="13136" x2="8050" y2="23305"/>
                        <a14:foregroundMark x1="8050" y1="23305" x2="14396" y2="55932"/>
                        <a14:foregroundMark x1="14396" y1="55932" x2="11920" y2="73305"/>
                        <a14:foregroundMark x1="11920" y1="73305" x2="18111" y2="87076"/>
                        <a14:foregroundMark x1="18111" y1="87076" x2="28638" y2="86864"/>
                        <a14:foregroundMark x1="13467" y1="65678" x2="10217" y2="81568"/>
                        <a14:foregroundMark x1="10217" y1="81568" x2="21827" y2="88559"/>
                        <a14:foregroundMark x1="21827" y1="88559" x2="28019" y2="88136"/>
                        <a14:foregroundMark x1="9443" y1="72458" x2="13467" y2="87500"/>
                        <a14:foregroundMark x1="13467" y1="87500" x2="25851" y2="91949"/>
                        <a14:foregroundMark x1="70124" y1="12288" x2="82817" y2="12712"/>
                        <a14:foregroundMark x1="82817" y1="12712" x2="90712" y2="25000"/>
                        <a14:foregroundMark x1="90712" y1="25000" x2="89009" y2="34746"/>
                        <a14:foregroundMark x1="6656" y1="21186" x2="17492" y2="14831"/>
                        <a14:foregroundMark x1="17492" y1="14831" x2="18111" y2="16102"/>
                        <a14:foregroundMark x1="22446" y1="93644" x2="33746" y2="86864"/>
                        <a14:foregroundMark x1="33746" y1="86864" x2="33901" y2="86441"/>
                        <a14:foregroundMark x1="85913" y1="15254" x2="69814" y2="10169"/>
                        <a14:foregroundMark x1="73839" y1="11864" x2="85449" y2="10805"/>
                        <a14:foregroundMark x1="85449" y1="10805" x2="86533" y2="12712"/>
                        <a14:foregroundMark x1="68885" y1="11441" x2="81734" y2="11017"/>
                        <a14:foregroundMark x1="81734" y1="11017" x2="85294" y2="11864"/>
                        <a14:foregroundMark x1="69814" y1="9322" x2="81579" y2="10381"/>
                        <a14:foregroundMark x1="81579" y1="10381" x2="81579" y2="10593"/>
                        <a14:foregroundMark x1="68546" y1="6740" x2="79721" y2="9322"/>
                        <a14:foregroundMark x1="79721" y1="9322" x2="80960" y2="11441"/>
                        <a14:foregroundMark x1="81579" y1="12288" x2="83437" y2="14407"/>
                        <a14:foregroundMark x1="70124" y1="10593" x2="46440" y2="3390"/>
                        <a14:foregroundMark x1="46440" y1="3390" x2="45158" y2="3496"/>
                        <a14:foregroundMark x1="81889" y1="13559" x2="70279" y2="6568"/>
                        <a14:foregroundMark x1="70279" y1="6568" x2="44919" y2="2956"/>
                        <a14:backgroundMark x1="44737" y1="2542" x2="33282" y2="1271"/>
                      </a14:backgroundRemoval>
                    </a14:imgEffect>
                  </a14:imgLayer>
                </a14:imgProps>
              </a:ext>
            </a:extLst>
          </a:blip>
          <a:srcRect l="5455" r="6309"/>
          <a:stretch/>
        </p:blipFill>
        <p:spPr>
          <a:xfrm>
            <a:off x="6926310" y="3668642"/>
            <a:ext cx="3894090" cy="32245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22BFF03-0989-A8FE-E447-659E8823C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9509" y="1871383"/>
            <a:ext cx="4572577" cy="3716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748360-BEAE-BF97-5E1E-7D2DBA806708}"/>
              </a:ext>
            </a:extLst>
          </p:cNvPr>
          <p:cNvSpPr txBox="1"/>
          <p:nvPr/>
        </p:nvSpPr>
        <p:spPr>
          <a:xfrm>
            <a:off x="1598397" y="2674205"/>
            <a:ext cx="4114800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Ở nhà, ở trường và ở nơi công cộng, em </a:t>
            </a: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còn </a:t>
            </a:r>
            <a:endParaRPr lang="en-US" sz="240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 những gì?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45A11-046F-BEF3-26A9-351D24DCC5B8}"/>
              </a:ext>
            </a:extLst>
          </p:cNvPr>
          <p:cNvSpPr txBox="1"/>
          <p:nvPr/>
        </p:nvSpPr>
        <p:spPr>
          <a:xfrm>
            <a:off x="6389615" y="1228823"/>
            <a:ext cx="4756727" cy="2356553"/>
          </a:xfrm>
          <a:prstGeom prst="wedgeEllipseCallout">
            <a:avLst>
              <a:gd name="adj1" fmla="val -53163"/>
              <a:gd name="adj2" fmla="val 39377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cha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44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36817E-CF4C-2836-F578-325CAD36CA78}"/>
              </a:ext>
            </a:extLst>
          </p:cNvPr>
          <p:cNvSpPr txBox="1"/>
          <p:nvPr/>
        </p:nvSpPr>
        <p:spPr>
          <a:xfrm>
            <a:off x="2674163" y="2345289"/>
            <a:ext cx="8899000" cy="230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cha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sắm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đòi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đòi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đắt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,...</a:t>
            </a:r>
          </a:p>
          <a:p>
            <a:pPr marL="457223" indent="-457223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kiệm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ngòi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C077C-9258-42E2-51ED-1755E6BB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86438" y="2456873"/>
            <a:ext cx="2265139" cy="25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1F58673-98EC-04A4-B440-F8705535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95" y="691352"/>
            <a:ext cx="2997105" cy="16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247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Light</vt:lpstr>
      <vt:lpstr>Arial</vt:lpstr>
      <vt:lpstr>Calibri</vt:lpstr>
      <vt:lpstr>UTM Avo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Ziczac</cp:lastModifiedBy>
  <cp:revision>17</cp:revision>
  <dcterms:created xsi:type="dcterms:W3CDTF">2023-10-19T01:39:18Z</dcterms:created>
  <dcterms:modified xsi:type="dcterms:W3CDTF">2024-01-03T02:53:24Z</dcterms:modified>
</cp:coreProperties>
</file>