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6"/>
  </p:notesMasterIdLst>
  <p:sldIdLst>
    <p:sldId id="291" r:id="rId3"/>
    <p:sldId id="311" r:id="rId4"/>
    <p:sldId id="312" r:id="rId5"/>
    <p:sldId id="323" r:id="rId6"/>
    <p:sldId id="314" r:id="rId7"/>
    <p:sldId id="315" r:id="rId8"/>
    <p:sldId id="316" r:id="rId9"/>
    <p:sldId id="317" r:id="rId10"/>
    <p:sldId id="318" r:id="rId11"/>
    <p:sldId id="319" r:id="rId12"/>
    <p:sldId id="321" r:id="rId13"/>
    <p:sldId id="303"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6837353-30EB-4A48-80EB-173D804AEFBD}" type="slidenum">
              <a:rPr lang="zh-CN" altLang="en-US" smtClean="0">
                <a:solidFill>
                  <a:prstClr val="black"/>
                </a:solidFill>
                <a:ea typeface="宋体" panose="02010600030101010101" pitchFamily="2" charset="-122"/>
              </a:rPr>
              <a:pPr>
                <a:defRPr/>
              </a:pPr>
              <a:t>2</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92589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a:defRPr/>
            </a:pPr>
            <a:fld id="{BBF25CAA-ED89-46F7-A4DF-AB72F87F1FB3}" type="slidenum">
              <a:rPr lang="zh-CN" altLang="en-US" smtClean="0">
                <a:solidFill>
                  <a:prstClr val="black"/>
                </a:solidFill>
                <a:latin typeface="等线" panose="020F0502020204030204"/>
                <a:ea typeface="宋体"/>
              </a:rPr>
              <a:pPr>
                <a:defRPr/>
              </a:pPr>
              <a:t>3</a:t>
            </a:fld>
            <a:endParaRPr lang="zh-CN" altLang="en-US">
              <a:solidFill>
                <a:prstClr val="black"/>
              </a:solidFill>
              <a:latin typeface="等线" panose="020F0502020204030204"/>
              <a:ea typeface="宋体"/>
            </a:endParaRPr>
          </a:p>
        </p:txBody>
      </p:sp>
    </p:spTree>
    <p:extLst>
      <p:ext uri="{BB962C8B-B14F-4D97-AF65-F5344CB8AC3E}">
        <p14:creationId xmlns:p14="http://schemas.microsoft.com/office/powerpoint/2010/main" val="271149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a:defRPr/>
            </a:pPr>
            <a:fld id="{8E50DC96-BAE7-4D90-BC42-33A0CA1BD315}"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23499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20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solidFill>
                  <a:prstClr val="white"/>
                </a:solidFill>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209787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39230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802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3074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515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794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4947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31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79963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47839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895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675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2024/10/10</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5"/>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7" r:id="rId12"/>
    <p:sldLayoutId id="2147483700" r:id="rId1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823671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5.xml"/><Relationship Id="rId7" Type="http://schemas.openxmlformats.org/officeDocument/2006/relationships/image" Target="../media/image3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t="35313" b="20813"/>
          <a:stretch>
            <a:fillRect/>
          </a:stretch>
        </p:blipFill>
        <p:spPr bwMode="auto">
          <a:xfrm>
            <a:off x="0" y="-202512"/>
            <a:ext cx="122078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4214813"/>
            <a:ext cx="10602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7200" b="1">
                <a:latin typeface="HP001 4 hàng" panose="020B0603050302020204" pitchFamily="34" charset="0"/>
                <a:ea typeface="字魂17号-萌趣果冻体"/>
                <a:cs typeface="Times New Roman" panose="02020603050405020304" pitchFamily="18" charset="0"/>
              </a:rPr>
              <a:t>Xin chào tất cả các con!</a:t>
            </a:r>
            <a:endParaRPr lang="zh-CN" altLang="en-US" sz="7200" b="1">
              <a:latin typeface="HP001 4 hàng" panose="020B0603050302020204" pitchFamily="34" charset="0"/>
              <a:ea typeface="字魂17号-萌趣果冻体"/>
              <a:cs typeface="Times New Roman" panose="02020603050405020304" pitchFamily="18" charset="0"/>
            </a:endParaRPr>
          </a:p>
        </p:txBody>
      </p:sp>
      <p:pic>
        <p:nvPicPr>
          <p:cNvPr id="6"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2512"/>
            <a:ext cx="1412204"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707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 xmlns:a16="http://schemas.microsoft.com/office/drawing/2014/main"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 xmlns:a16="http://schemas.microsoft.com/office/drawing/2014/main"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 xmlns:a16="http://schemas.microsoft.com/office/drawing/2014/main" id="{AE93FE02-DB59-4C79-9595-BDB213918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 xmlns:a16="http://schemas.microsoft.com/office/drawing/2014/main"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 xmlns:a16="http://schemas.microsoft.com/office/drawing/2014/main"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931" y="927816"/>
            <a:ext cx="8583768" cy="4951125"/>
          </a:xfrm>
          <a:prstGeom prst="rect">
            <a:avLst/>
          </a:prstGeom>
        </p:spPr>
      </p:pic>
      <p:pic>
        <p:nvPicPr>
          <p:cNvPr id="5" name="bkgr 1">
            <a:extLst>
              <a:ext uri="{FF2B5EF4-FFF2-40B4-BE49-F238E27FC236}">
                <a16:creationId xmlns="" xmlns:a16="http://schemas.microsoft.com/office/drawing/2014/main"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 xmlns:a16="http://schemas.microsoft.com/office/drawing/2014/main" id="{7A93F8E8-0282-4159-B1C7-00A9F2E97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 xmlns:a16="http://schemas.microsoft.com/office/drawing/2014/main" id="{22C5EFB3-49C0-4658-A0CA-CD0E4F3467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 xmlns:a16="http://schemas.microsoft.com/office/drawing/2014/main" id="{BBB5CE74-F31D-4B7D-BF2E-90F5B2E1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 xmlns:a16="http://schemas.microsoft.com/office/drawing/2014/main" id="{D89CA989-BC85-4D67-8058-6CFC5AEDBA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 xmlns:a16="http://schemas.microsoft.com/office/drawing/2014/main" id="{7D6F8ED2-3AEC-4783-9D72-751F578111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 xmlns:a16="http://schemas.microsoft.com/office/drawing/2014/main" id="{52AF4C38-29F5-4402-B531-270D2EBA04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 xmlns:a16="http://schemas.microsoft.com/office/drawing/2014/main" id="{440933B4-60B6-471D-9839-79BAFAC76C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8" name="Luyện đọc từ khó">
            <a:extLst>
              <a:ext uri="{FF2B5EF4-FFF2-40B4-BE49-F238E27FC236}">
                <a16:creationId xmlns="" xmlns:a16="http://schemas.microsoft.com/office/drawing/2014/main" id="{E14D4A15-BAA0-4C95-832F-EBC1362431C4}"/>
              </a:ext>
            </a:extLst>
          </p:cNvPr>
          <p:cNvSpPr txBox="1"/>
          <p:nvPr/>
        </p:nvSpPr>
        <p:spPr>
          <a:xfrm>
            <a:off x="2301792" y="1047784"/>
            <a:ext cx="8263391" cy="5970865"/>
          </a:xfrm>
          <a:prstGeom prst="rect">
            <a:avLst/>
          </a:prstGeom>
          <a:noFill/>
        </p:spPr>
        <p:txBody>
          <a:bodyPr wrap="square" rtlCol="0">
            <a:spAutoFit/>
          </a:bodyPr>
          <a:lstStyle/>
          <a:p>
            <a:pPr defTabSz="914377">
              <a:defRPr/>
            </a:pPr>
            <a:r>
              <a:rPr lang="vi-VN" sz="2400" dirty="0">
                <a:solidFill>
                  <a:schemeClr val="bg1"/>
                </a:solidFill>
                <a:latin typeface="Times New Roman" pitchFamily="18" charset="0"/>
                <a:cs typeface="Times New Roman" pitchFamily="18" charset="0"/>
              </a:rPr>
              <a:t>  Chào các bạn, mời các bạn ghé thăm ngôi trường thân yêu của mình! Tên trường mình là Trường Tiểu học </a:t>
            </a:r>
            <a:r>
              <a:rPr lang="en-US" sz="2400" dirty="0" smtClean="0">
                <a:solidFill>
                  <a:schemeClr val="bg1"/>
                </a:solidFill>
                <a:latin typeface="Times New Roman" pitchFamily="18" charset="0"/>
                <a:cs typeface="Times New Roman" pitchFamily="18" charset="0"/>
              </a:rPr>
              <a:t>….</a:t>
            </a:r>
            <a:r>
              <a:rPr lang="vi-VN"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nằm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trên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trục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đường</a:t>
            </a:r>
            <a:r>
              <a:rPr lang="en-US" sz="2400" dirty="0" smtClean="0">
                <a:solidFill>
                  <a:schemeClr val="bg1"/>
                </a:solidFill>
                <a:latin typeface="Times New Roman" pitchFamily="18" charset="0"/>
                <a:cs typeface="Times New Roman" pitchFamily="18" charset="0"/>
              </a:rPr>
              <a:t> … </a:t>
            </a:r>
            <a:r>
              <a:rPr lang="en-US" sz="2400" dirty="0" err="1" smtClean="0">
                <a:solidFill>
                  <a:schemeClr val="bg1"/>
                </a:solidFill>
                <a:latin typeface="Times New Roman" pitchFamily="18" charset="0"/>
                <a:cs typeface="Times New Roman" pitchFamily="18" charset="0"/>
              </a:rPr>
              <a:t>thuộc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phường</a:t>
            </a:r>
            <a:r>
              <a:rPr lang="en-US" sz="2400" dirty="0" smtClean="0">
                <a:solidFill>
                  <a:schemeClr val="bg1"/>
                </a:solidFill>
                <a:latin typeface="Times New Roman" pitchFamily="18" charset="0"/>
                <a:cs typeface="Times New Roman" pitchFamily="18" charset="0"/>
              </a:rPr>
              <a:t> ….</a:t>
            </a:r>
            <a:r>
              <a:rPr lang="vi-VN" sz="2400" dirty="0" smtClean="0">
                <a:solidFill>
                  <a:schemeClr val="bg1"/>
                </a:solidFill>
                <a:latin typeface="Times New Roman" pitchFamily="18" charset="0"/>
                <a:cs typeface="Times New Roman" pitchFamily="18" charset="0"/>
              </a:rPr>
              <a:t>. </a:t>
            </a:r>
            <a:r>
              <a:rPr lang="vi-VN" sz="2400" dirty="0">
                <a:solidFill>
                  <a:schemeClr val="bg1"/>
                </a:solidFill>
                <a:latin typeface="Times New Roman" pitchFamily="18" charset="0"/>
                <a:cs typeface="Times New Roman" pitchFamily="18" charset="0"/>
              </a:rPr>
              <a:t>Mình yêu thích mọi thứ ở nơi đây. </a:t>
            </a:r>
            <a:r>
              <a:rPr lang="en-US" sz="2400" dirty="0" err="1" smtClean="0">
                <a:solidFill>
                  <a:schemeClr val="bg1"/>
                </a:solidFill>
                <a:latin typeface="Times New Roman" pitchFamily="18" charset="0"/>
                <a:cs typeface="Times New Roman" pitchFamily="18" charset="0"/>
              </a:rPr>
              <a:t>Trường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mình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gồm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hai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dãy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dãy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cao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tầng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khang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trang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sạch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Mình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yêu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thích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nhất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thư</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viện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của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mình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thư</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viện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phòng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rất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nhiều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sách</a:t>
            </a:r>
            <a:r>
              <a:rPr lang="en-US" sz="2400" dirty="0" smtClean="0">
                <a:solidFill>
                  <a:schemeClr val="bg1"/>
                </a:solidFill>
                <a:latin typeface="Times New Roman" pitchFamily="18" charset="0"/>
                <a:cs typeface="Times New Roman" pitchFamily="18" charset="0"/>
              </a:rPr>
              <a:t>…..</a:t>
            </a:r>
            <a:r>
              <a:rPr lang="vi-VN" sz="2400" dirty="0" smtClean="0">
                <a:solidFill>
                  <a:schemeClr val="bg1"/>
                </a:solidFill>
                <a:latin typeface="Times New Roman" pitchFamily="18" charset="0"/>
                <a:cs typeface="Times New Roman" pitchFamily="18" charset="0"/>
              </a:rPr>
              <a:t>Hằng </a:t>
            </a:r>
            <a:r>
              <a:rPr lang="vi-VN" sz="2400" dirty="0">
                <a:solidFill>
                  <a:schemeClr val="bg1"/>
                </a:solidFill>
                <a:latin typeface="Times New Roman" pitchFamily="18" charset="0"/>
                <a:cs typeface="Times New Roman" pitchFamily="18" charset="0"/>
              </a:rPr>
              <a:t>ngày, mình được học tập, vui chơi và tham gia biết bao hoạt động </a:t>
            </a:r>
            <a:r>
              <a:rPr lang="vi-VN" sz="2400" dirty="0" smtClean="0">
                <a:solidFill>
                  <a:schemeClr val="bg1"/>
                </a:solidFill>
                <a:latin typeface="Times New Roman" pitchFamily="18" charset="0"/>
                <a:cs typeface="Times New Roman" pitchFamily="18" charset="0"/>
              </a:rPr>
              <a:t>l</a:t>
            </a:r>
            <a:r>
              <a:rPr lang="en-US" sz="2400" dirty="0">
                <a:solidFill>
                  <a:schemeClr val="bg1"/>
                </a:solidFill>
                <a:latin typeface="Times New Roman" pitchFamily="18" charset="0"/>
                <a:cs typeface="Times New Roman" pitchFamily="18" charset="0"/>
              </a:rPr>
              <a:t>ý</a:t>
            </a:r>
            <a:r>
              <a:rPr lang="vi-VN" sz="2400" dirty="0" smtClean="0">
                <a:solidFill>
                  <a:schemeClr val="bg1"/>
                </a:solidFill>
                <a:latin typeface="Times New Roman" pitchFamily="18" charset="0"/>
                <a:cs typeface="Times New Roman" pitchFamily="18" charset="0"/>
              </a:rPr>
              <a:t> </a:t>
            </a:r>
            <a:r>
              <a:rPr lang="vi-VN" sz="2400" dirty="0">
                <a:solidFill>
                  <a:schemeClr val="bg1"/>
                </a:solidFill>
                <a:latin typeface="Times New Roman" pitchFamily="18" charset="0"/>
                <a:cs typeface="Times New Roman" pitchFamily="18" charset="0"/>
              </a:rPr>
              <a:t>thú. Mình rất yêu trường mình. Chẳng biết từ bao giờ, nơi đây giống như ngôi nhà thứ hai của mình vậy</a:t>
            </a:r>
            <a:r>
              <a:rPr lang="vi-VN" sz="2400" dirty="0" smtClean="0">
                <a:solidFill>
                  <a:schemeClr val="bg1"/>
                </a:solidFill>
                <a:latin typeface="Times New Roman" pitchFamily="18" charset="0"/>
                <a:cs typeface="Times New Roman" pitchFamily="18" charset="0"/>
              </a:rPr>
              <a: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Mong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ngày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các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bạn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đến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thăm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quan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mình</a:t>
            </a:r>
            <a:r>
              <a:rPr lang="en-US" sz="2400" dirty="0" smtClean="0">
                <a:solidFill>
                  <a:schemeClr val="bg1"/>
                </a:solidFill>
                <a:latin typeface="Times New Roman" pitchFamily="18" charset="0"/>
                <a:cs typeface="Times New Roman" pitchFamily="18" charset="0"/>
              </a:rPr>
              <a:t>…..</a:t>
            </a:r>
            <a:r>
              <a:rPr lang="vi-VN" sz="3200" dirty="0">
                <a:solidFill>
                  <a:srgbClr val="000000"/>
                </a:solidFill>
                <a:latin typeface="OpenSans"/>
              </a:rPr>
              <a:t/>
            </a:r>
            <a:br>
              <a:rPr lang="vi-VN" sz="3200" dirty="0">
                <a:solidFill>
                  <a:srgbClr val="000000"/>
                </a:solidFill>
                <a:latin typeface="OpenSans"/>
              </a:rPr>
            </a:br>
            <a:r>
              <a:rPr lang="vi-VN" sz="3200" dirty="0">
                <a:solidFill>
                  <a:srgbClr val="000000"/>
                </a:solidFill>
                <a:latin typeface="OpenSans"/>
              </a:rPr>
              <a:t/>
            </a:r>
            <a:br>
              <a:rPr lang="vi-VN" sz="3200" dirty="0">
                <a:solidFill>
                  <a:srgbClr val="000000"/>
                </a:solidFill>
                <a:latin typeface="OpenSans"/>
              </a:rPr>
            </a:br>
            <a:r>
              <a:rPr lang="vi-VN" sz="1400" dirty="0">
                <a:solidFill>
                  <a:srgbClr val="000000"/>
                </a:solidFill>
                <a:latin typeface="OpenSans"/>
              </a:rPr>
              <a:t/>
            </a:r>
            <a:br>
              <a:rPr lang="vi-VN" sz="1400" dirty="0">
                <a:solidFill>
                  <a:srgbClr val="000000"/>
                </a:solidFill>
                <a:latin typeface="OpenSans"/>
              </a:rPr>
            </a:br>
            <a:r>
              <a:rPr lang="vi-VN" sz="4800" dirty="0">
                <a:solidFill>
                  <a:srgbClr val="000000"/>
                </a:solidFill>
                <a:latin typeface="OpenSans"/>
              </a:rPr>
              <a:t/>
            </a:r>
            <a:br>
              <a:rPr lang="vi-VN" sz="4800" dirty="0">
                <a:solidFill>
                  <a:srgbClr val="000000"/>
                </a:solidFill>
                <a:latin typeface="OpenSans"/>
              </a:rPr>
            </a:br>
            <a:endParaRPr lang="en-US" sz="4800" b="1" dirty="0">
              <a:solidFill>
                <a:srgbClr val="FFFF00"/>
              </a:solidFill>
              <a:effectLst>
                <a:outerShdw blurRad="38100" dist="38100" dir="2700000" algn="tl">
                  <a:srgbClr val="000000">
                    <a:alpha val="43137"/>
                  </a:srgbClr>
                </a:outerShdw>
              </a:effectLst>
              <a:cs typeface="iCiel Cucho" pitchFamily="50" charset="0"/>
            </a:endParaRPr>
          </a:p>
        </p:txBody>
      </p:sp>
    </p:spTree>
    <p:extLst>
      <p:ext uri="{BB962C8B-B14F-4D97-AF65-F5344CB8AC3E}">
        <p14:creationId xmlns:p14="http://schemas.microsoft.com/office/powerpoint/2010/main" val="104494098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4" name="Clock hand spin">
            <a:extLst>
              <a:ext uri="{FF2B5EF4-FFF2-40B4-BE49-F238E27FC236}">
                <a16:creationId xmlns:a16="http://schemas.microsoft.com/office/drawing/2014/main" xmlns=""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3" name="Group 2">
            <a:extLst>
              <a:ext uri="{FF2B5EF4-FFF2-40B4-BE49-F238E27FC236}">
                <a16:creationId xmlns:a16="http://schemas.microsoft.com/office/drawing/2014/main" xmlns="" id="{A3772A17-BB74-4A75-BA55-D622FE4D0639}"/>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1" name="Rectangle 37"/>
            <p:cNvSpPr>
              <a:spLocks noChangeArrowheads="1"/>
            </p:cNvSpPr>
            <p:nvPr/>
          </p:nvSpPr>
          <p:spPr bwMode="auto">
            <a:xfrm>
              <a:off x="2593975" y="2499116"/>
              <a:ext cx="3222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60</a:t>
              </a:r>
              <a:endParaRPr lang="en-US" altLang="en-US" dirty="0">
                <a:solidFill>
                  <a:prstClr val="black"/>
                </a:solidFill>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5" name="Group 4">
            <a:extLst>
              <a:ext uri="{FF2B5EF4-FFF2-40B4-BE49-F238E27FC236}">
                <a16:creationId xmlns:a16="http://schemas.microsoft.com/office/drawing/2014/main" xmlns="" id="{F02CE7F1-42A5-4819-B9D5-4D6F794C1023}"/>
              </a:ext>
            </a:extLst>
          </p:cNvPr>
          <p:cNvGrpSpPr/>
          <p:nvPr/>
        </p:nvGrpSpPr>
        <p:grpSpPr>
          <a:xfrm>
            <a:off x="3722688" y="3113478"/>
            <a:ext cx="585788" cy="587375"/>
            <a:chOff x="3722688" y="3113478"/>
            <a:chExt cx="585788" cy="587375"/>
          </a:xfrm>
        </p:grpSpPr>
        <p:sp>
          <p:nvSpPr>
            <p:cNvPr id="178"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9"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1"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2"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3" name="Rectangle 49"/>
            <p:cNvSpPr>
              <a:spLocks noChangeArrowheads="1"/>
            </p:cNvSpPr>
            <p:nvPr/>
          </p:nvSpPr>
          <p:spPr bwMode="auto">
            <a:xfrm>
              <a:off x="3886343" y="3216666"/>
              <a:ext cx="2757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10</a:t>
              </a:r>
              <a:endParaRPr lang="en-US" altLang="en-US" dirty="0">
                <a:solidFill>
                  <a:prstClr val="black"/>
                </a:solidFill>
              </a:endParaRPr>
            </a:p>
          </p:txBody>
        </p:sp>
      </p:gr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6" name="Group 5">
            <a:extLst>
              <a:ext uri="{FF2B5EF4-FFF2-40B4-BE49-F238E27FC236}">
                <a16:creationId xmlns:a16="http://schemas.microsoft.com/office/drawing/2014/main" xmlns="" id="{9C879497-4400-4FD9-9864-4EBB91C4A066}"/>
              </a:ext>
            </a:extLst>
          </p:cNvPr>
          <p:cNvGrpSpPr/>
          <p:nvPr/>
        </p:nvGrpSpPr>
        <p:grpSpPr>
          <a:xfrm>
            <a:off x="3754438" y="4585091"/>
            <a:ext cx="566738" cy="568325"/>
            <a:chOff x="3754438" y="4585091"/>
            <a:chExt cx="566738" cy="568325"/>
          </a:xfrm>
        </p:grpSpPr>
        <p:sp>
          <p:nvSpPr>
            <p:cNvPr id="190"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1"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3"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4"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5" name="Rectangle 61"/>
            <p:cNvSpPr>
              <a:spLocks noChangeArrowheads="1"/>
            </p:cNvSpPr>
            <p:nvPr/>
          </p:nvSpPr>
          <p:spPr bwMode="auto">
            <a:xfrm>
              <a:off x="3911600" y="4672403"/>
              <a:ext cx="3029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20</a:t>
              </a:r>
              <a:endParaRPr lang="en-US" altLang="en-US" dirty="0">
                <a:solidFill>
                  <a:prstClr val="black"/>
                </a:solidFill>
              </a:endParaRPr>
            </a:p>
          </p:txBody>
        </p:sp>
      </p:gr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7" name="Group 6">
            <a:extLst>
              <a:ext uri="{FF2B5EF4-FFF2-40B4-BE49-F238E27FC236}">
                <a16:creationId xmlns:a16="http://schemas.microsoft.com/office/drawing/2014/main" xmlns="" id="{A5B54224-AEC3-4916-93C5-08FCBA5BE603}"/>
              </a:ext>
            </a:extLst>
          </p:cNvPr>
          <p:cNvGrpSpPr/>
          <p:nvPr/>
        </p:nvGrpSpPr>
        <p:grpSpPr>
          <a:xfrm>
            <a:off x="2498725" y="5334391"/>
            <a:ext cx="568325" cy="566738"/>
            <a:chOff x="2498725" y="5334391"/>
            <a:chExt cx="568325" cy="566738"/>
          </a:xfrm>
        </p:grpSpPr>
        <p:sp>
          <p:nvSpPr>
            <p:cNvPr id="222"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3"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5"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6"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7" name="Rectangle 93"/>
            <p:cNvSpPr>
              <a:spLocks noChangeArrowheads="1"/>
            </p:cNvSpPr>
            <p:nvPr/>
          </p:nvSpPr>
          <p:spPr bwMode="auto">
            <a:xfrm>
              <a:off x="2665413" y="5421703"/>
              <a:ext cx="3045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30</a:t>
              </a:r>
              <a:endParaRPr lang="en-US" altLang="en-US" dirty="0">
                <a:solidFill>
                  <a:prstClr val="black"/>
                </a:solidFill>
              </a:endParaRPr>
            </a:p>
          </p:txBody>
        </p:sp>
      </p:grpSp>
      <p:grpSp>
        <p:nvGrpSpPr>
          <p:cNvPr id="9" name="Group 8">
            <a:extLst>
              <a:ext uri="{FF2B5EF4-FFF2-40B4-BE49-F238E27FC236}">
                <a16:creationId xmlns:a16="http://schemas.microsoft.com/office/drawing/2014/main" xmlns="" id="{6B9F673D-98D0-4896-AED3-5C9C19FBCE7E}"/>
              </a:ext>
            </a:extLst>
          </p:cNvPr>
          <p:cNvGrpSpPr/>
          <p:nvPr/>
        </p:nvGrpSpPr>
        <p:grpSpPr>
          <a:xfrm>
            <a:off x="1157288" y="3113478"/>
            <a:ext cx="584200" cy="587375"/>
            <a:chOff x="1157288" y="3113478"/>
            <a:chExt cx="584200" cy="587375"/>
          </a:xfrm>
        </p:grpSpPr>
        <p:sp>
          <p:nvSpPr>
            <p:cNvPr id="206" name="Freeform 72"/>
            <p:cNvSpPr>
              <a:spLocks/>
            </p:cNvSpPr>
            <p:nvPr/>
          </p:nvSpPr>
          <p:spPr bwMode="auto">
            <a:xfrm>
              <a:off x="1157288" y="3113478"/>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7" name="Freeform 73"/>
            <p:cNvSpPr>
              <a:spLocks/>
            </p:cNvSpPr>
            <p:nvPr/>
          </p:nvSpPr>
          <p:spPr bwMode="auto">
            <a:xfrm>
              <a:off x="1212850" y="3169041"/>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9" name="Freeform 75"/>
            <p:cNvSpPr>
              <a:spLocks/>
            </p:cNvSpPr>
            <p:nvPr/>
          </p:nvSpPr>
          <p:spPr bwMode="auto">
            <a:xfrm>
              <a:off x="1217613" y="3180153"/>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0" name="Rectangle 96"/>
            <p:cNvSpPr>
              <a:spLocks noChangeArrowheads="1"/>
            </p:cNvSpPr>
            <p:nvPr/>
          </p:nvSpPr>
          <p:spPr bwMode="auto">
            <a:xfrm>
              <a:off x="1311275" y="3330966"/>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1" name="Rectangle 97"/>
            <p:cNvSpPr>
              <a:spLocks noChangeArrowheads="1"/>
            </p:cNvSpPr>
            <p:nvPr/>
          </p:nvSpPr>
          <p:spPr bwMode="auto">
            <a:xfrm>
              <a:off x="1311275" y="3218253"/>
              <a:ext cx="3077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50</a:t>
              </a:r>
              <a:endParaRPr lang="en-US" altLang="en-US" dirty="0">
                <a:solidFill>
                  <a:prstClr val="black"/>
                </a:solidFill>
              </a:endParaRPr>
            </a:p>
          </p:txBody>
        </p:sp>
      </p:grpSp>
      <p:grpSp>
        <p:nvGrpSpPr>
          <p:cNvPr id="8" name="Group 7">
            <a:extLst>
              <a:ext uri="{FF2B5EF4-FFF2-40B4-BE49-F238E27FC236}">
                <a16:creationId xmlns:a16="http://schemas.microsoft.com/office/drawing/2014/main" xmlns="" id="{94D47649-C8EF-4DD0-A9C7-4B148138D432}"/>
              </a:ext>
            </a:extLst>
          </p:cNvPr>
          <p:cNvGrpSpPr/>
          <p:nvPr/>
        </p:nvGrpSpPr>
        <p:grpSpPr>
          <a:xfrm>
            <a:off x="1162050" y="4580328"/>
            <a:ext cx="569913" cy="568325"/>
            <a:chOff x="1162050" y="4580328"/>
            <a:chExt cx="569913" cy="568325"/>
          </a:xfrm>
        </p:grpSpPr>
        <p:sp>
          <p:nvSpPr>
            <p:cNvPr id="214"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5"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7"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4"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5" name="Rectangle 101"/>
            <p:cNvSpPr>
              <a:spLocks noChangeArrowheads="1"/>
            </p:cNvSpPr>
            <p:nvPr/>
          </p:nvSpPr>
          <p:spPr bwMode="auto">
            <a:xfrm>
              <a:off x="1328738" y="4699391"/>
              <a:ext cx="3061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40</a:t>
              </a:r>
              <a:endParaRPr lang="en-US" altLang="en-US" dirty="0">
                <a:solidFill>
                  <a:prstClr val="black"/>
                </a:solidFill>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 name="Rectangle: Rounded Corners 1">
            <a:extLst>
              <a:ext uri="{FF2B5EF4-FFF2-40B4-BE49-F238E27FC236}">
                <a16:creationId xmlns:a16="http://schemas.microsoft.com/office/drawing/2014/main" xmlns="" id="{F12E7EE0-C1E0-4F43-9773-687E84064B9C}"/>
              </a:ext>
            </a:extLst>
          </p:cNvPr>
          <p:cNvSpPr/>
          <p:nvPr/>
        </p:nvSpPr>
        <p:spPr>
          <a:xfrm>
            <a:off x="8128956" y="1651895"/>
            <a:ext cx="3463481" cy="188952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60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Chia </a:t>
            </a:r>
            <a:r>
              <a:rPr lang="en-US" sz="6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sẻ</a:t>
            </a:r>
            <a:r>
              <a:rPr lang="en-US" sz="60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a:p>
            <a:pPr algn="ctr">
              <a:defRPr/>
            </a:pPr>
            <a:r>
              <a:rPr lang="en-US" sz="6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60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lớp</a:t>
            </a:r>
            <a:endParaRPr lang="en-US" sz="6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36108357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6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xmlns=""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xmlns=""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xmlns=""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xmlns=""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21827390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l="10271" t="27847" r="5032" b="7510"/>
          <a:stretch>
            <a:fillRect/>
          </a:stretch>
        </p:blipFill>
        <p:spPr bwMode="auto">
          <a:xfrm>
            <a:off x="777923" y="683391"/>
            <a:ext cx="1094458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2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cs typeface="+mn-ea"/>
              <a:sym typeface="+mn-lt"/>
            </a:endParaRPr>
          </a:p>
        </p:txBody>
      </p:sp>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pic>
        <p:nvPicPr>
          <p:cNvPr id="18" name="PA_图片 2"/>
          <p:cNvPicPr>
            <a:picLocks noChangeAspect="1"/>
          </p:cNvPicPr>
          <p:nvPr>
            <p:custDataLst>
              <p:tags r:id="rId1"/>
            </p:custDataLst>
          </p:nvPr>
        </p:nvPicPr>
        <p:blipFill>
          <a:blip r:embed="rId5"/>
          <a:stretch>
            <a:fillRect/>
          </a:stretch>
        </p:blipFill>
        <p:spPr>
          <a:xfrm>
            <a:off x="2405668" y="1211421"/>
            <a:ext cx="7145337" cy="5748338"/>
          </a:xfrm>
          <a:prstGeom prst="rect">
            <a:avLst/>
          </a:prstGeom>
          <a:noFill/>
          <a:ln w="9525">
            <a:noFill/>
          </a:ln>
        </p:spPr>
      </p:pic>
      <p:sp>
        <p:nvSpPr>
          <p:cNvPr id="5" name="文本框 4"/>
          <p:cNvSpPr txBox="1">
            <a:spLocks noChangeArrowheads="1"/>
          </p:cNvSpPr>
          <p:nvPr/>
        </p:nvSpPr>
        <p:spPr bwMode="auto">
          <a:xfrm>
            <a:off x="3428133" y="2857245"/>
            <a:ext cx="510040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defRPr/>
            </a:pPr>
            <a:r>
              <a:rPr lang="en-US" altLang="zh-CN" sz="4400" b="1" dirty="0" err="1">
                <a:solidFill>
                  <a:srgbClr val="DC5D3D"/>
                </a:solidFill>
                <a:latin typeface="Arial"/>
                <a:ea typeface="+mn-ea"/>
                <a:cs typeface="+mn-ea"/>
                <a:sym typeface="+mn-lt"/>
              </a:rPr>
              <a:t>Khởi</a:t>
            </a:r>
            <a:r>
              <a:rPr lang="en-US" altLang="zh-CN" sz="4400" b="1" dirty="0">
                <a:solidFill>
                  <a:srgbClr val="DC5D3D"/>
                </a:solidFill>
                <a:latin typeface="Arial"/>
                <a:ea typeface="+mn-ea"/>
                <a:cs typeface="+mn-ea"/>
                <a:sym typeface="+mn-lt"/>
              </a:rPr>
              <a:t> </a:t>
            </a:r>
            <a:r>
              <a:rPr lang="en-US" altLang="zh-CN" sz="4400" b="1" dirty="0" err="1">
                <a:solidFill>
                  <a:srgbClr val="DC5D3D"/>
                </a:solidFill>
                <a:latin typeface="Arial"/>
                <a:ea typeface="+mn-ea"/>
                <a:cs typeface="+mn-ea"/>
                <a:sym typeface="+mn-lt"/>
              </a:rPr>
              <a:t>động</a:t>
            </a:r>
            <a:endParaRPr lang="zh-CN" altLang="en-US" sz="4400" b="1" dirty="0">
              <a:solidFill>
                <a:srgbClr val="DC5D3D"/>
              </a:solidFill>
              <a:latin typeface="Arial"/>
              <a:ea typeface="+mn-ea"/>
              <a:cs typeface="+mn-ea"/>
              <a:sym typeface="+mn-lt"/>
            </a:endParaRPr>
          </a:p>
        </p:txBody>
      </p:sp>
      <p:pic>
        <p:nvPicPr>
          <p:cNvPr id="23" name="图片 2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99881" y="4085590"/>
            <a:ext cx="2421891" cy="2250440"/>
          </a:xfrm>
          <a:prstGeom prst="rect">
            <a:avLst/>
          </a:prstGeom>
        </p:spPr>
      </p:pic>
      <p:pic>
        <p:nvPicPr>
          <p:cNvPr id="7173" name="图片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337" y="408940"/>
            <a:ext cx="1630363" cy="1485900"/>
          </a:xfrm>
          <a:prstGeom prst="rect">
            <a:avLst/>
          </a:prstGeom>
          <a:noFill/>
          <a:ln w="9525">
            <a:noFill/>
          </a:ln>
        </p:spPr>
      </p:pic>
      <p:sp>
        <p:nvSpPr>
          <p:cNvPr id="10" name="Title 1"/>
          <p:cNvSpPr txBox="1">
            <a:spLocks/>
          </p:cNvSpPr>
          <p:nvPr/>
        </p:nvSpPr>
        <p:spPr>
          <a:xfrm>
            <a:off x="23752" y="14045"/>
            <a:ext cx="12192000" cy="11563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HP001 4 hàng" pitchFamily="34" charset="0"/>
              </a:rPr>
              <a:t>                          </a:t>
            </a:r>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7</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10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2021</a:t>
            </a:r>
            <a:br>
              <a:rPr lang="en-US" sz="3200" dirty="0" smtClean="0">
                <a:latin typeface="Times New Roman" pitchFamily="18" charset="0"/>
                <a:cs typeface="Times New Roman" pitchFamily="18" charset="0"/>
              </a:rPr>
            </a:br>
            <a:r>
              <a:rPr lang="en-US" sz="3200" b="1" u="sng" dirty="0" err="1" smtClean="0">
                <a:latin typeface="Times New Roman" pitchFamily="18" charset="0"/>
                <a:cs typeface="Times New Roman" pitchFamily="18" charset="0"/>
              </a:rPr>
              <a:t>Trao</a:t>
            </a:r>
            <a:r>
              <a:rPr lang="en-US" sz="3200" b="1" u="sng" dirty="0" smtClean="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đổi</a:t>
            </a:r>
            <a:r>
              <a:rPr lang="en-US" sz="3200" b="1" u="sng"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60906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xmlns=""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77550" y="-204186"/>
            <a:ext cx="12679661" cy="640322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xmlns=""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xmlns=""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xmlns=""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605032" y="-306521"/>
            <a:ext cx="3406282" cy="3495660"/>
          </a:xfrm>
          <a:prstGeom prst="rect">
            <a:avLst/>
          </a:prstGeom>
        </p:spPr>
      </p:pic>
      <p:pic>
        <p:nvPicPr>
          <p:cNvPr id="36" name="图片 35">
            <a:extLst>
              <a:ext uri="{FF2B5EF4-FFF2-40B4-BE49-F238E27FC236}">
                <a16:creationId xmlns:a16="http://schemas.microsoft.com/office/drawing/2014/main" xmlns=""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9123529" y="110579"/>
            <a:ext cx="1935225" cy="2873962"/>
          </a:xfrm>
          <a:prstGeom prst="rect">
            <a:avLst/>
          </a:prstGeom>
        </p:spPr>
      </p:pic>
      <p:sp>
        <p:nvSpPr>
          <p:cNvPr id="2" name="Rectangle 1">
            <a:extLst>
              <a:ext uri="{FF2B5EF4-FFF2-40B4-BE49-F238E27FC236}">
                <a16:creationId xmlns:a16="http://schemas.microsoft.com/office/drawing/2014/main" xmlns="" id="{8E7854D3-9C9C-4370-ABE5-4B27E2737DD0}"/>
              </a:ext>
            </a:extLst>
          </p:cNvPr>
          <p:cNvSpPr/>
          <p:nvPr/>
        </p:nvSpPr>
        <p:spPr>
          <a:xfrm>
            <a:off x="1118818" y="1920588"/>
            <a:ext cx="8993032" cy="1754326"/>
          </a:xfrm>
          <a:prstGeom prst="rect">
            <a:avLst/>
          </a:prstGeom>
          <a:noFill/>
        </p:spPr>
        <p:txBody>
          <a:bodyPr wrap="square" lIns="91440" tIns="45720" rIns="91440" bIns="45720">
            <a:spAutoFit/>
          </a:bodyPr>
          <a:lstStyle/>
          <a:p>
            <a:pPr algn="ctr">
              <a:defRPr/>
            </a:pP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Nói</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lời</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chào</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lời</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chia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tay</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a:t>
            </a:r>
          </a:p>
          <a:p>
            <a:pPr algn="ctr">
              <a:defRPr/>
            </a:pP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Giới</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thiệu</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về</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trường</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em</a:t>
            </a:r>
            <a:endParaRPr lang="en-US" sz="5400" b="1" dirty="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158001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0665"/>
            <a:ext cx="12192000" cy="539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noGrp="1"/>
          </p:cNvSpPr>
          <p:nvPr>
            <p:ph type="title"/>
          </p:nvPr>
        </p:nvSpPr>
        <p:spPr>
          <a:xfrm>
            <a:off x="-11876" y="0"/>
            <a:ext cx="1220387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err="1" smtClean="0">
                <a:latin typeface="Times New Roman" pitchFamily="18" charset="0"/>
                <a:cs typeface="Times New Roman" pitchFamily="18" charset="0"/>
              </a:rPr>
              <a:t>Luyện</a:t>
            </a:r>
            <a:r>
              <a:rPr lang="en-US" sz="3200" b="1" u="sng" dirty="0" smtClean="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nói</a:t>
            </a:r>
            <a:r>
              <a:rPr lang="en-US" sz="3200" b="1" u="sng" dirty="0" smtClean="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và</a:t>
            </a:r>
            <a:r>
              <a:rPr lang="en-US" sz="3200" b="1" u="sng" dirty="0" smtClean="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nghe</a:t>
            </a:r>
            <a:r>
              <a:rPr lang="en-US" sz="3200" dirty="0" smtClean="0">
                <a:latin typeface="Times New Roman" pitchFamily="18" charset="0"/>
                <a:cs typeface="Times New Roman" pitchFamily="18" charset="0"/>
              </a:rPr>
              <a:t>:</a:t>
            </a:r>
            <a:br>
              <a:rPr lang="en-US" sz="3200" dirty="0" smtClean="0">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Nói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lời</a:t>
            </a:r>
            <a:r>
              <a:rPr lang="en-US" sz="3200" dirty="0" smtClean="0">
                <a:solidFill>
                  <a:srgbClr val="FF0000"/>
                </a:solidFill>
                <a:latin typeface="Times New Roman" pitchFamily="18" charset="0"/>
                <a:cs typeface="Times New Roman" pitchFamily="18" charset="0"/>
              </a:rPr>
              <a:t> chia </a:t>
            </a:r>
            <a:r>
              <a:rPr lang="en-US" sz="3200" dirty="0" err="1" smtClean="0">
                <a:solidFill>
                  <a:srgbClr val="FF0000"/>
                </a:solidFill>
                <a:latin typeface="Times New Roman" pitchFamily="18" charset="0"/>
                <a:cs typeface="Times New Roman" pitchFamily="18" charset="0"/>
              </a:rPr>
              <a:t>tay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giới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về</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trường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382277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017C045-E5BF-4237-86E5-69A18ABEAC01}"/>
              </a:ext>
            </a:extLst>
          </p:cNvPr>
          <p:cNvSpPr txBox="1"/>
          <p:nvPr/>
        </p:nvSpPr>
        <p:spPr>
          <a:xfrm>
            <a:off x="122302" y="1234784"/>
            <a:ext cx="10838622" cy="1481175"/>
          </a:xfrm>
          <a:prstGeom prst="rect">
            <a:avLst/>
          </a:prstGeom>
          <a:noFill/>
        </p:spPr>
        <p:txBody>
          <a:bodyPr wrap="square" rtlCol="0">
            <a:spAutoFit/>
          </a:bodyPr>
          <a:lstStyle/>
          <a:p>
            <a:pPr defTabSz="1219170">
              <a:lnSpc>
                <a:spcPct val="150000"/>
              </a:lnSpc>
              <a:buClr>
                <a:srgbClr val="000000"/>
              </a:buClr>
              <a:defRPr/>
            </a:pPr>
            <a:r>
              <a:rPr lang="en-US" sz="2400" b="1" kern="0" dirty="0" smtClean="0">
                <a:solidFill>
                  <a:srgbClr val="0070C0"/>
                </a:solidFill>
                <a:latin typeface="Times New Roman" pitchFamily="18" charset="0"/>
                <a:ea typeface="Arial-Rounded" panose="020B0500000000000000" pitchFamily="34" charset="0"/>
                <a:cs typeface="Times New Roman" pitchFamily="18" charset="0"/>
                <a:sym typeface="Arial"/>
              </a:rPr>
              <a:t>a)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Trước</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khi</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đi</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học</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bố</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mẹ</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nhắc</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em</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hôm</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nay ở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lớp</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cần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mạnh</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dạn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phát</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biểu</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ý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kiến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Em</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chào</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và</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hứa</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với</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bố</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mẹ</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điều</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gì</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a:t>
            </a:r>
            <a:endParaRPr lang="en-US" sz="3200" b="1" kern="0" dirty="0">
              <a:solidFill>
                <a:srgbClr val="0070C0"/>
              </a:solidFill>
              <a:latin typeface="Times New Roman" pitchFamily="18" charset="0"/>
              <a:ea typeface="Arial-Rounded" panose="020B0500000000000000" pitchFamily="34" charset="0"/>
              <a:cs typeface="Times New Roman" pitchFamily="18" charset="0"/>
              <a:sym typeface="Arial"/>
            </a:endParaRPr>
          </a:p>
        </p:txBody>
      </p:sp>
      <p:sp>
        <p:nvSpPr>
          <p:cNvPr id="5" name="TextBox 4">
            <a:extLst>
              <a:ext uri="{FF2B5EF4-FFF2-40B4-BE49-F238E27FC236}">
                <a16:creationId xmlns:a16="http://schemas.microsoft.com/office/drawing/2014/main" xmlns="" id="{657112F9-C830-489D-A196-7AF9B49F281A}"/>
              </a:ext>
            </a:extLst>
          </p:cNvPr>
          <p:cNvSpPr txBox="1"/>
          <p:nvPr/>
        </p:nvSpPr>
        <p:spPr>
          <a:xfrm>
            <a:off x="0" y="301"/>
            <a:ext cx="12177513" cy="986360"/>
          </a:xfrm>
          <a:prstGeom prst="rect">
            <a:avLst/>
          </a:prstGeom>
          <a:noFill/>
        </p:spPr>
        <p:txBody>
          <a:bodyPr wrap="square" rtlCol="0">
            <a:spAutoFit/>
          </a:bodyPr>
          <a:lstStyle/>
          <a:p>
            <a:pPr algn="ctr" defTabSz="1219170">
              <a:lnSpc>
                <a:spcPct val="150000"/>
              </a:lnSpc>
              <a:buClr>
                <a:srgbClr val="000000"/>
              </a:buClr>
              <a:defRPr/>
            </a:pP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1.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Nói</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lời</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của</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em</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trong</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các</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tình</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huống</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sau</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a:t>
            </a:r>
            <a:endParaRPr lang="en-US" sz="4400" b="1" kern="0" dirty="0">
              <a:solidFill>
                <a:srgbClr val="FFAB40">
                  <a:lumMod val="50000"/>
                </a:srgbClr>
              </a:solidFill>
              <a:latin typeface="Times New Roman" pitchFamily="18" charset="0"/>
              <a:ea typeface="Arial-Rounded" panose="020B0500000000000000" pitchFamily="34" charset="0"/>
              <a:cs typeface="Times New Roman" pitchFamily="18" charset="0"/>
              <a:sym typeface="Arial"/>
            </a:endParaRPr>
          </a:p>
        </p:txBody>
      </p:sp>
      <p:sp>
        <p:nvSpPr>
          <p:cNvPr id="2" name="Cloud 1"/>
          <p:cNvSpPr/>
          <p:nvPr/>
        </p:nvSpPr>
        <p:spPr>
          <a:xfrm>
            <a:off x="870448" y="2899611"/>
            <a:ext cx="6637257" cy="28274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00"/>
                </a:solidFill>
                <a:latin typeface="Times New Roman" pitchFamily="18" charset="0"/>
                <a:cs typeface="Times New Roman" pitchFamily="18" charset="0"/>
              </a:rPr>
              <a:t>Vâng</a:t>
            </a:r>
            <a:r>
              <a:rPr lang="en-US" sz="2800" dirty="0" smtClean="0">
                <a:solidFill>
                  <a:srgbClr val="000000"/>
                </a:solidFill>
                <a:latin typeface="Times New Roman" pitchFamily="18" charset="0"/>
                <a:cs typeface="Times New Roman" pitchFamily="18" charset="0"/>
              </a:rPr>
              <a:t> ạ! </a:t>
            </a:r>
            <a:r>
              <a:rPr lang="en-US" sz="2800" dirty="0" err="1" smtClean="0">
                <a:solidFill>
                  <a:srgbClr val="000000"/>
                </a:solidFill>
                <a:latin typeface="Times New Roman" pitchFamily="18" charset="0"/>
                <a:cs typeface="Times New Roman" pitchFamily="18" charset="0"/>
              </a:rPr>
              <a:t>Hôm</a:t>
            </a:r>
            <a:r>
              <a:rPr lang="en-US" sz="2800" dirty="0" smtClean="0">
                <a:solidFill>
                  <a:srgbClr val="000000"/>
                </a:solidFill>
                <a:latin typeface="Times New Roman" pitchFamily="18" charset="0"/>
                <a:cs typeface="Times New Roman" pitchFamily="18" charset="0"/>
              </a:rPr>
              <a:t> nay con </a:t>
            </a:r>
            <a:r>
              <a:rPr lang="en-US" sz="2800" dirty="0" err="1" smtClean="0">
                <a:solidFill>
                  <a:srgbClr val="000000"/>
                </a:solidFill>
                <a:latin typeface="Times New Roman" pitchFamily="18" charset="0"/>
                <a:cs typeface="Times New Roman" pitchFamily="18" charset="0"/>
              </a:rPr>
              <a:t>sẽ</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phát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biểu</a:t>
            </a:r>
            <a:r>
              <a:rPr lang="en-US" sz="2800" dirty="0" smtClean="0">
                <a:solidFill>
                  <a:srgbClr val="000000"/>
                </a:solidFill>
                <a:latin typeface="Times New Roman" pitchFamily="18" charset="0"/>
                <a:cs typeface="Times New Roman" pitchFamily="18" charset="0"/>
              </a:rPr>
              <a:t> ý </a:t>
            </a:r>
            <a:r>
              <a:rPr lang="en-US" sz="2800" dirty="0" err="1" smtClean="0">
                <a:solidFill>
                  <a:srgbClr val="000000"/>
                </a:solidFill>
                <a:latin typeface="Times New Roman" pitchFamily="18" charset="0"/>
                <a:cs typeface="Times New Roman" pitchFamily="18" charset="0"/>
              </a:rPr>
              <a:t>kiến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thật</a:t>
            </a:r>
            <a:r>
              <a:rPr lang="en-US" sz="2800" dirty="0" smtClean="0">
                <a:solidFill>
                  <a:srgbClr val="000000"/>
                </a:solidFill>
                <a:latin typeface="Times New Roman" pitchFamily="18" charset="0"/>
                <a:cs typeface="Times New Roman" pitchFamily="18" charset="0"/>
              </a:rPr>
              <a:t> to, </a:t>
            </a:r>
            <a:r>
              <a:rPr lang="en-US" sz="2800" dirty="0" err="1" smtClean="0">
                <a:solidFill>
                  <a:srgbClr val="000000"/>
                </a:solidFill>
                <a:latin typeface="Times New Roman" pitchFamily="18" charset="0"/>
                <a:cs typeface="Times New Roman" pitchFamily="18" charset="0"/>
              </a:rPr>
              <a:t>rõ</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ràng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Bố</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mẹ</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yên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tâm</a:t>
            </a:r>
            <a:r>
              <a:rPr lang="en-US" sz="2800" dirty="0" smtClean="0">
                <a:solidFill>
                  <a:srgbClr val="000000"/>
                </a:solidFill>
                <a:latin typeface="Times New Roman" pitchFamily="18" charset="0"/>
                <a:cs typeface="Times New Roman" pitchFamily="18" charset="0"/>
              </a:rPr>
              <a:t> ạ. Con </a:t>
            </a:r>
            <a:r>
              <a:rPr lang="en-US" sz="2800" dirty="0" err="1" smtClean="0">
                <a:solidFill>
                  <a:srgbClr val="000000"/>
                </a:solidFill>
                <a:latin typeface="Times New Roman" pitchFamily="18" charset="0"/>
                <a:cs typeface="Times New Roman" pitchFamily="18" charset="0"/>
              </a:rPr>
              <a:t>chào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bố</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mẹ</a:t>
            </a:r>
            <a:r>
              <a:rPr lang="en-US" sz="2800" dirty="0" smtClean="0">
                <a:solidFill>
                  <a:srgbClr val="000000"/>
                </a:solidFill>
                <a:latin typeface="Times New Roman" pitchFamily="18" charset="0"/>
                <a:cs typeface="Times New Roman" pitchFamily="18" charset="0"/>
              </a:rPr>
              <a:t> ạ.</a:t>
            </a:r>
            <a:r>
              <a:rPr lang="vi-VN" dirty="0">
                <a:solidFill>
                  <a:srgbClr val="000000"/>
                </a:solidFill>
                <a:latin typeface="OpenSans"/>
              </a:rPr>
              <a:t/>
            </a:r>
            <a:br>
              <a:rPr lang="vi-VN" dirty="0">
                <a:solidFill>
                  <a:srgbClr val="000000"/>
                </a:solidFill>
                <a:latin typeface="OpenSans"/>
              </a:rPr>
            </a:br>
            <a:endParaRPr lang="en-US" dirty="0"/>
          </a:p>
        </p:txBody>
      </p:sp>
      <p:pic>
        <p:nvPicPr>
          <p:cNvPr id="2050" name="Picture 2" descr="10 điều nên dạy con trước khi quá muộ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2515" y="2964082"/>
            <a:ext cx="4035607" cy="389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8463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017C045-E5BF-4237-86E5-69A18ABEAC01}"/>
              </a:ext>
            </a:extLst>
          </p:cNvPr>
          <p:cNvSpPr txBox="1"/>
          <p:nvPr/>
        </p:nvSpPr>
        <p:spPr>
          <a:xfrm>
            <a:off x="51050" y="94752"/>
            <a:ext cx="12140949" cy="2308324"/>
          </a:xfrm>
          <a:prstGeom prst="rect">
            <a:avLst/>
          </a:prstGeom>
          <a:noFill/>
        </p:spPr>
        <p:txBody>
          <a:bodyPr wrap="square" rtlCol="0">
            <a:spAutoFit/>
          </a:bodyPr>
          <a:lstStyle/>
          <a:p>
            <a:pPr defTabSz="1219170">
              <a:lnSpc>
                <a:spcPct val="150000"/>
              </a:lnSpc>
              <a:buClr>
                <a:srgbClr val="000000"/>
              </a:buClr>
              <a:defRPr/>
            </a:pPr>
            <a:r>
              <a:rPr lang="en-US" sz="3200" b="1" kern="0" dirty="0" smtClean="0">
                <a:latin typeface="Times New Roman" pitchFamily="18" charset="0"/>
                <a:ea typeface="Arial-Rounded" panose="020B0500000000000000" pitchFamily="34" charset="0"/>
                <a:cs typeface="Times New Roman" pitchFamily="18" charset="0"/>
                <a:sym typeface="Arial"/>
              </a:rPr>
              <a:t>b) </a:t>
            </a:r>
            <a:r>
              <a:rPr lang="en-US" sz="3200" b="1" kern="0" dirty="0" err="1" smtClean="0">
                <a:latin typeface="Times New Roman" pitchFamily="18" charset="0"/>
                <a:ea typeface="Arial-Rounded" panose="020B0500000000000000" pitchFamily="34" charset="0"/>
                <a:cs typeface="Times New Roman" pitchFamily="18" charset="0"/>
                <a:sym typeface="Arial"/>
              </a:rPr>
              <a:t>Em</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hứa</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mang</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cho</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bạn</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mượn</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quyển</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sách</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Khi</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gặp</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bạn</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em</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sẽ</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chào</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và</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nói</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gì</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với</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bạn</a:t>
            </a:r>
            <a:r>
              <a:rPr lang="en-US" sz="3200" b="1" kern="0" dirty="0" smtClean="0">
                <a:latin typeface="Times New Roman" pitchFamily="18" charset="0"/>
                <a:ea typeface="Arial-Rounded" panose="020B0500000000000000" pitchFamily="34" charset="0"/>
                <a:cs typeface="Times New Roman" pitchFamily="18" charset="0"/>
                <a:sym typeface="Arial"/>
              </a:rPr>
              <a:t>:</a:t>
            </a:r>
          </a:p>
          <a:p>
            <a:pPr defTabSz="1219170">
              <a:lnSpc>
                <a:spcPct val="150000"/>
              </a:lnSpc>
              <a:buClr>
                <a:srgbClr val="000000"/>
              </a:buClr>
              <a:defRPr/>
            </a:pP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Nếu</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em</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có</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mang</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quyển</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sách</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đó</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cho</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bạn</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mượn</a:t>
            </a:r>
            <a:r>
              <a:rPr lang="en-US" sz="3200" b="1" kern="0" dirty="0">
                <a:latin typeface="Times New Roman" pitchFamily="18" charset="0"/>
                <a:ea typeface="Arial-Rounded" panose="020B0500000000000000" pitchFamily="34" charset="0"/>
                <a:cs typeface="Times New Roman" pitchFamily="18" charset="0"/>
                <a:sym typeface="Arial"/>
              </a:rPr>
              <a:t>?</a:t>
            </a:r>
          </a:p>
        </p:txBody>
      </p:sp>
      <p:sp>
        <p:nvSpPr>
          <p:cNvPr id="2" name="Cloud 1"/>
          <p:cNvSpPr/>
          <p:nvPr/>
        </p:nvSpPr>
        <p:spPr>
          <a:xfrm>
            <a:off x="68194" y="2403076"/>
            <a:ext cx="6637257" cy="28274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00"/>
                </a:solidFill>
                <a:latin typeface="Times New Roman" pitchFamily="18" charset="0"/>
                <a:cs typeface="Times New Roman" pitchFamily="18" charset="0"/>
              </a:rPr>
              <a:t>Chào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bạn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Mình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mang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quyển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sách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bạn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mượn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đây</a:t>
            </a:r>
            <a:r>
              <a:rPr lang="vi-VN" dirty="0">
                <a:solidFill>
                  <a:srgbClr val="000000"/>
                </a:solidFill>
                <a:latin typeface="OpenSans"/>
              </a:rPr>
              <a:t/>
            </a:r>
            <a:br>
              <a:rPr lang="vi-VN" dirty="0">
                <a:solidFill>
                  <a:srgbClr val="000000"/>
                </a:solidFill>
                <a:latin typeface="OpenSans"/>
              </a:rPr>
            </a:br>
            <a:endParaRPr lang="en-US" dirty="0">
              <a:solidFill>
                <a:srgbClr val="BAE5E4"/>
              </a:solidFill>
            </a:endParaRPr>
          </a:p>
        </p:txBody>
      </p:sp>
      <p:sp>
        <p:nvSpPr>
          <p:cNvPr id="3" name="AutoShape 2" descr="Hình ảnh Vẽ Tay Phim Hoạt Hình Cộng Hòa Trung Quốc Học Sinh Nam Và Nữ Mượn  Sách, Sách, Theo, Mượn Sách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9349" y="1068472"/>
            <a:ext cx="3412649" cy="266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907" y="3848669"/>
            <a:ext cx="3703091" cy="300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3638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017C045-E5BF-4237-86E5-69A18ABEAC01}"/>
              </a:ext>
            </a:extLst>
          </p:cNvPr>
          <p:cNvSpPr txBox="1"/>
          <p:nvPr/>
        </p:nvSpPr>
        <p:spPr>
          <a:xfrm>
            <a:off x="0" y="106627"/>
            <a:ext cx="12192000" cy="2219838"/>
          </a:xfrm>
          <a:prstGeom prst="rect">
            <a:avLst/>
          </a:prstGeom>
          <a:noFill/>
        </p:spPr>
        <p:txBody>
          <a:bodyPr wrap="square" rtlCol="0">
            <a:spAutoFit/>
          </a:bodyPr>
          <a:lstStyle/>
          <a:p>
            <a:pPr defTabSz="1219170">
              <a:lnSpc>
                <a:spcPct val="150000"/>
              </a:lnSpc>
              <a:buClr>
                <a:srgbClr val="000000"/>
              </a:buClr>
              <a:defRPr/>
            </a:pP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b)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Em</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hứa</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mang</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cho</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bạn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mượn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quyển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sách</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Khi</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gặp</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bạn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em</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sẽ</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chào</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và</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nói</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gì</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với</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bạn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a:t>
            </a:r>
          </a:p>
          <a:p>
            <a:pPr defTabSz="1219170">
              <a:lnSpc>
                <a:spcPct val="150000"/>
              </a:lnSpc>
              <a:buClr>
                <a:srgbClr val="000000"/>
              </a:buClr>
              <a:defRPr/>
            </a:pP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Nếu</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em</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quên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mang</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quyển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sách</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đó</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cho</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bạn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mượn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a:t>
            </a:r>
            <a:endParaRPr lang="en-US" sz="3200" b="1" kern="0" dirty="0">
              <a:solidFill>
                <a:srgbClr val="0070C0"/>
              </a:solidFill>
              <a:latin typeface="Times New Roman" pitchFamily="18" charset="0"/>
              <a:ea typeface="Arial-Rounded" panose="020B0500000000000000" pitchFamily="34" charset="0"/>
              <a:cs typeface="Times New Roman" pitchFamily="18" charset="0"/>
              <a:sym typeface="Arial"/>
            </a:endParaRPr>
          </a:p>
        </p:txBody>
      </p:sp>
      <p:sp>
        <p:nvSpPr>
          <p:cNvPr id="2" name="Cloud 1"/>
          <p:cNvSpPr/>
          <p:nvPr/>
        </p:nvSpPr>
        <p:spPr>
          <a:xfrm>
            <a:off x="1002795" y="3567362"/>
            <a:ext cx="10041257" cy="28274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00"/>
                </a:solidFill>
                <a:latin typeface="Times New Roman" pitchFamily="18" charset="0"/>
                <a:cs typeface="Times New Roman" pitchFamily="18" charset="0"/>
              </a:rPr>
              <a:t>Chào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bạn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Mình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xin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lỗi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bạn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vì</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mình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quên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không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mang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sách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bạn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mượn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rồi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Nhất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định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ngày</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mai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mình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sẽ</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mang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tới</a:t>
            </a:r>
            <a:r>
              <a:rPr lang="en-US" sz="2800" dirty="0" smtClean="0">
                <a:solidFill>
                  <a:srgbClr val="000000"/>
                </a:solidFill>
                <a:latin typeface="Times New Roman" pitchFamily="18" charset="0"/>
                <a:cs typeface="Times New Roman" pitchFamily="18" charset="0"/>
              </a:rPr>
              <a:t>.</a:t>
            </a:r>
            <a:r>
              <a:rPr lang="vi-VN" dirty="0">
                <a:solidFill>
                  <a:srgbClr val="000000"/>
                </a:solidFill>
                <a:latin typeface="OpenSans"/>
              </a:rPr>
              <a:t/>
            </a:r>
            <a:br>
              <a:rPr lang="vi-VN" dirty="0">
                <a:solidFill>
                  <a:srgbClr val="000000"/>
                </a:solidFill>
                <a:latin typeface="OpenSans"/>
              </a:rPr>
            </a:br>
            <a:endParaRPr lang="en-US" dirty="0">
              <a:solidFill>
                <a:srgbClr val="BAE5E4"/>
              </a:solidFill>
            </a:endParaRPr>
          </a:p>
        </p:txBody>
      </p:sp>
    </p:spTree>
    <p:extLst>
      <p:ext uri="{BB962C8B-B14F-4D97-AF65-F5344CB8AC3E}">
        <p14:creationId xmlns:p14="http://schemas.microsoft.com/office/powerpoint/2010/main" val="28766636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51" y="0"/>
            <a:ext cx="12036579" cy="1200329"/>
          </a:xfrm>
          <a:prstGeom prst="rect">
            <a:avLst/>
          </a:prstGeom>
          <a:noFill/>
        </p:spPr>
        <p:txBody>
          <a:bodyPr wrap="square" rtlCol="0">
            <a:spAutoFit/>
          </a:bodyPr>
          <a:lstStyle/>
          <a:p>
            <a:r>
              <a:rPr lang="en-US" sz="3600" u="sng" dirty="0" err="1" smtClean="0">
                <a:latin typeface="Times New Roman" pitchFamily="18" charset="0"/>
                <a:cs typeface="Times New Roman" pitchFamily="18" charset="0"/>
              </a:rPr>
              <a:t>Bài</a:t>
            </a:r>
            <a:r>
              <a:rPr lang="en-US" sz="3600" u="sng" dirty="0" smtClean="0">
                <a:latin typeface="Times New Roman" pitchFamily="18" charset="0"/>
                <a:cs typeface="Times New Roman" pitchFamily="18" charset="0"/>
              </a:rPr>
              <a:t> 2</a:t>
            </a:r>
            <a:r>
              <a:rPr lang="en-US" sz="3600" dirty="0" smtClean="0">
                <a:latin typeface="Times New Roman" pitchFamily="18" charset="0"/>
                <a:cs typeface="Times New Roman" pitchFamily="18" charset="0"/>
              </a:rPr>
              <a:t>.Nếu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bạn</a:t>
            </a:r>
            <a:r>
              <a:rPr lang="en-US" sz="3600" dirty="0" smtClean="0">
                <a:latin typeface="Times New Roman" pitchFamily="18" charset="0"/>
                <a:cs typeface="Times New Roman" pitchFamily="18" charset="0"/>
              </a:rPr>
              <a:t> ở </a:t>
            </a:r>
            <a:r>
              <a:rPr lang="en-US" sz="3600" dirty="0" err="1" smtClean="0">
                <a:latin typeface="Times New Roman" pitchFamily="18" charset="0"/>
                <a:cs typeface="Times New Roman" pitchFamily="18" charset="0"/>
              </a:rPr>
              <a:t>nơi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thiệu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mình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3074" name="Picture 2" descr="https://lh5.googleusercontent.com/42oNDGssf4cjlLlgGoqJnprfboM7BodgV0tlnp488YaOyoTi7zDjJoHW8qqbnXVLUdybE8vqbuHL7YDBftGRIDS4NSqjiq71i6C_OakolhsESZlYdyuhw7tYjDrfBkGNsjScjm0=s0"/>
          <p:cNvPicPr>
            <a:picLocks noChangeAspect="1" noChangeArrowheads="1"/>
          </p:cNvPicPr>
          <p:nvPr/>
        </p:nvPicPr>
        <p:blipFill rotWithShape="1">
          <a:blip r:embed="rId2">
            <a:extLst>
              <a:ext uri="{28A0092B-C50C-407E-A947-70E740481C1C}">
                <a14:useLocalDpi xmlns:a14="http://schemas.microsoft.com/office/drawing/2010/main" val="0"/>
              </a:ext>
            </a:extLst>
          </a:blip>
          <a:srcRect l="32273" t="22709" r="32125" b="60515"/>
          <a:stretch/>
        </p:blipFill>
        <p:spPr bwMode="auto">
          <a:xfrm>
            <a:off x="28752" y="1448790"/>
            <a:ext cx="12163248" cy="524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555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87989F77-F078-4567-8A65-50A68E3E544C}"/>
              </a:ext>
            </a:extLst>
          </p:cNvPr>
          <p:cNvGrpSpPr/>
          <p:nvPr/>
        </p:nvGrpSpPr>
        <p:grpSpPr>
          <a:xfrm>
            <a:off x="1" y="440265"/>
            <a:ext cx="12192000" cy="5152167"/>
            <a:chOff x="768927" y="1641595"/>
            <a:chExt cx="5340928" cy="2511698"/>
          </a:xfrm>
        </p:grpSpPr>
        <p:grpSp>
          <p:nvGrpSpPr>
            <p:cNvPr id="9" name="Group 8">
              <a:extLst>
                <a:ext uri="{FF2B5EF4-FFF2-40B4-BE49-F238E27FC236}">
                  <a16:creationId xmlns="" xmlns:a16="http://schemas.microsoft.com/office/drawing/2014/main" id="{8841594E-DFA5-4446-9E39-BCE706D4D788}"/>
                </a:ext>
              </a:extLst>
            </p:cNvPr>
            <p:cNvGrpSpPr/>
            <p:nvPr/>
          </p:nvGrpSpPr>
          <p:grpSpPr>
            <a:xfrm>
              <a:off x="768927" y="1641595"/>
              <a:ext cx="5340928" cy="2511698"/>
              <a:chOff x="768927" y="1641595"/>
              <a:chExt cx="5340928" cy="2511698"/>
            </a:xfrm>
          </p:grpSpPr>
          <p:sp>
            <p:nvSpPr>
              <p:cNvPr id="12" name="Rectangle 14">
                <a:extLst>
                  <a:ext uri="{FF2B5EF4-FFF2-40B4-BE49-F238E27FC236}">
                    <a16:creationId xmlns="" xmlns:a16="http://schemas.microsoft.com/office/drawing/2014/main" id="{2B982613-E5FA-4F7A-982D-9BEFA33B6844}"/>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3" name="Google Shape;1251;p47">
                <a:extLst>
                  <a:ext uri="{FF2B5EF4-FFF2-40B4-BE49-F238E27FC236}">
                    <a16:creationId xmlns="" xmlns:a16="http://schemas.microsoft.com/office/drawing/2014/main" id="{7B7408A3-08E7-42E8-8D73-7CC09797D404}"/>
                  </a:ext>
                </a:extLst>
              </p:cNvPr>
              <p:cNvGrpSpPr/>
              <p:nvPr/>
            </p:nvGrpSpPr>
            <p:grpSpPr>
              <a:xfrm>
                <a:off x="768927" y="1641595"/>
                <a:ext cx="5340928" cy="2511698"/>
                <a:chOff x="4875791" y="946666"/>
                <a:chExt cx="1252993" cy="1443671"/>
              </a:xfrm>
            </p:grpSpPr>
            <p:sp>
              <p:nvSpPr>
                <p:cNvPr id="15" name="Google Shape;1252;p47">
                  <a:extLst>
                    <a:ext uri="{FF2B5EF4-FFF2-40B4-BE49-F238E27FC236}">
                      <a16:creationId xmlns="" xmlns:a16="http://schemas.microsoft.com/office/drawing/2014/main" id="{CCBA1109-11A3-48C9-935D-6608039FA8E7}"/>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53;p47">
                  <a:extLst>
                    <a:ext uri="{FF2B5EF4-FFF2-40B4-BE49-F238E27FC236}">
                      <a16:creationId xmlns="" xmlns:a16="http://schemas.microsoft.com/office/drawing/2014/main" id="{B28F325E-1287-4074-B23D-B29BECB82E6F}"/>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54;p47">
                  <a:extLst>
                    <a:ext uri="{FF2B5EF4-FFF2-40B4-BE49-F238E27FC236}">
                      <a16:creationId xmlns="" xmlns:a16="http://schemas.microsoft.com/office/drawing/2014/main" id="{9A030AFC-F4D3-4520-BC64-52F53608CC5E}"/>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255;p47">
                  <a:extLst>
                    <a:ext uri="{FF2B5EF4-FFF2-40B4-BE49-F238E27FC236}">
                      <a16:creationId xmlns="" xmlns:a16="http://schemas.microsoft.com/office/drawing/2014/main" id="{5763F274-7D0D-419C-9827-5186DB1972E2}"/>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Google Shape;1256;p47">
                  <a:extLst>
                    <a:ext uri="{FF2B5EF4-FFF2-40B4-BE49-F238E27FC236}">
                      <a16:creationId xmlns="" xmlns:a16="http://schemas.microsoft.com/office/drawing/2014/main" id="{FE73D55A-286F-477D-8334-3D8181D0A75F}"/>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Google Shape;1257;p47">
                  <a:extLst>
                    <a:ext uri="{FF2B5EF4-FFF2-40B4-BE49-F238E27FC236}">
                      <a16:creationId xmlns="" xmlns:a16="http://schemas.microsoft.com/office/drawing/2014/main" id="{29B570B2-90FB-49DE-9781-4D9120C23078}"/>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Google Shape;1258;p47">
                  <a:extLst>
                    <a:ext uri="{FF2B5EF4-FFF2-40B4-BE49-F238E27FC236}">
                      <a16:creationId xmlns="" xmlns:a16="http://schemas.microsoft.com/office/drawing/2014/main" id="{C537AE36-089E-45C7-9DE8-AECE8EA38790}"/>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Google Shape;1259;p47">
                  <a:extLst>
                    <a:ext uri="{FF2B5EF4-FFF2-40B4-BE49-F238E27FC236}">
                      <a16:creationId xmlns="" xmlns:a16="http://schemas.microsoft.com/office/drawing/2014/main" id="{E4905894-EFC3-4271-8E12-E711E2348ADB}"/>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Google Shape;1260;p47">
                  <a:extLst>
                    <a:ext uri="{FF2B5EF4-FFF2-40B4-BE49-F238E27FC236}">
                      <a16:creationId xmlns="" xmlns:a16="http://schemas.microsoft.com/office/drawing/2014/main" id="{C31A674C-53EC-4EE8-88BC-F46452761019}"/>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Google Shape;1261;p47">
                  <a:extLst>
                    <a:ext uri="{FF2B5EF4-FFF2-40B4-BE49-F238E27FC236}">
                      <a16:creationId xmlns="" xmlns:a16="http://schemas.microsoft.com/office/drawing/2014/main" id="{063146C6-DAA6-477F-B096-B41219E9C32B}"/>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4" name="Rectangle 14">
                <a:extLst>
                  <a:ext uri="{FF2B5EF4-FFF2-40B4-BE49-F238E27FC236}">
                    <a16:creationId xmlns="" xmlns:a16="http://schemas.microsoft.com/office/drawing/2014/main" id="{ABD5FDBB-D4E4-4295-9216-65FCBA44133B}"/>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1" name="TextBox 10">
              <a:extLst>
                <a:ext uri="{FF2B5EF4-FFF2-40B4-BE49-F238E27FC236}">
                  <a16:creationId xmlns="" xmlns:a16="http://schemas.microsoft.com/office/drawing/2014/main" id="{AFBC7510-6EF3-4904-9089-1C741B1D5E04}"/>
                </a:ext>
              </a:extLst>
            </p:cNvPr>
            <p:cNvSpPr txBox="1"/>
            <p:nvPr/>
          </p:nvSpPr>
          <p:spPr>
            <a:xfrm>
              <a:off x="3042838" y="1727227"/>
              <a:ext cx="1129909" cy="438581"/>
            </a:xfrm>
            <a:prstGeom prst="rect">
              <a:avLst/>
            </a:prstGeom>
            <a:noFill/>
          </p:spPr>
          <p:txBody>
            <a:bodyPr wrap="square" rtlCol="0">
              <a:spAutoFit/>
            </a:bodyPr>
            <a:lstStyle/>
            <a:p>
              <a:pPr defTabSz="1219170">
                <a:buClr>
                  <a:srgbClr val="000000"/>
                </a:buClr>
              </a:pP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Gợi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ý</a:t>
              </a:r>
            </a:p>
          </p:txBody>
        </p:sp>
      </p:grpSp>
      <p:sp>
        <p:nvSpPr>
          <p:cNvPr id="25" name="TextBox 24">
            <a:extLst>
              <a:ext uri="{FF2B5EF4-FFF2-40B4-BE49-F238E27FC236}">
                <a16:creationId xmlns="" xmlns:a16="http://schemas.microsoft.com/office/drawing/2014/main" id="{39F8038D-373D-40B3-A508-9A9CE484C44D}"/>
              </a:ext>
            </a:extLst>
          </p:cNvPr>
          <p:cNvSpPr txBox="1"/>
          <p:nvPr/>
        </p:nvSpPr>
        <p:spPr>
          <a:xfrm>
            <a:off x="747736" y="2148985"/>
            <a:ext cx="10567964" cy="2657138"/>
          </a:xfrm>
          <a:prstGeom prst="rect">
            <a:avLst/>
          </a:prstGeom>
          <a:noFill/>
        </p:spPr>
        <p:txBody>
          <a:bodyPr wrap="square" rtlCol="0">
            <a:spAutoFit/>
          </a:bodyPr>
          <a:lstStyle/>
          <a:p>
            <a:pPr marL="457189" indent="-457189" defTabSz="1219170">
              <a:lnSpc>
                <a:spcPts val="4000"/>
              </a:lnSpc>
              <a:buClr>
                <a:srgbClr val="000000"/>
              </a:buClr>
              <a:buFontTx/>
              <a:buChar char="-"/>
            </a:pP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Tên</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trường</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em</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là</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gì</a:t>
            </a:r>
            <a:r>
              <a:rPr lang="vi-VN" sz="3600" kern="0" dirty="0" smtClean="0">
                <a:solidFill>
                  <a:srgbClr val="000000"/>
                </a:solidFill>
                <a:latin typeface="Times New Roman" pitchFamily="18" charset="0"/>
                <a:ea typeface="Arial-Rounded" panose="020B0500000000000000" pitchFamily="34" charset="0"/>
                <a:cs typeface="Times New Roman" pitchFamily="18" charset="0"/>
                <a:sym typeface="Arial"/>
              </a:rPr>
              <a:t>?</a:t>
            </a:r>
            <a:endParaRPr lang="vi-VN" sz="3600" kern="0" dirty="0">
              <a:solidFill>
                <a:srgbClr val="000000"/>
              </a:solidFill>
              <a:latin typeface="Times New Roman" pitchFamily="18" charset="0"/>
              <a:ea typeface="Arial-Rounded" panose="020B0500000000000000" pitchFamily="34" charset="0"/>
              <a:cs typeface="Times New Roman" pitchFamily="18" charset="0"/>
              <a:sym typeface="Arial"/>
            </a:endParaRPr>
          </a:p>
          <a:p>
            <a:pPr marL="457189" indent="-457189" defTabSz="1219170">
              <a:lnSpc>
                <a:spcPts val="4000"/>
              </a:lnSpc>
              <a:buClr>
                <a:srgbClr val="000000"/>
              </a:buClr>
              <a:buFontTx/>
              <a:buChar char="-"/>
            </a:pP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Trong</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trường</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có</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những</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gì</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em</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thích</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a:t>
            </a:r>
          </a:p>
          <a:p>
            <a:pPr marL="457189" indent="-457189" defTabSz="1219170">
              <a:lnSpc>
                <a:spcPts val="4000"/>
              </a:lnSpc>
              <a:buClr>
                <a:srgbClr val="000000"/>
              </a:buClr>
              <a:buFontTx/>
              <a:buChar char="-"/>
            </a:pP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Hằng</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ngày</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em</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học</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gì</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làm</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gì</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ở “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ngôi</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nhà</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thứ</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hai</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này</a:t>
            </a:r>
            <a:r>
              <a:rPr lang="vi-VN" sz="3600" kern="0" dirty="0" smtClean="0">
                <a:solidFill>
                  <a:srgbClr val="000000"/>
                </a:solidFill>
                <a:latin typeface="Times New Roman" pitchFamily="18" charset="0"/>
                <a:ea typeface="Arial-Rounded" panose="020B0500000000000000" pitchFamily="34" charset="0"/>
                <a:cs typeface="Times New Roman" pitchFamily="18" charset="0"/>
                <a:sym typeface="Arial"/>
              </a:rPr>
              <a:t>?</a:t>
            </a:r>
            <a:endParaRPr lang="vi-VN" sz="3600" kern="0" dirty="0">
              <a:solidFill>
                <a:srgbClr val="000000"/>
              </a:solidFill>
              <a:latin typeface="Times New Roman" pitchFamily="18" charset="0"/>
              <a:ea typeface="Arial-Rounded" panose="020B0500000000000000" pitchFamily="34" charset="0"/>
              <a:cs typeface="Times New Roman" pitchFamily="18" charset="0"/>
              <a:sym typeface="Arial"/>
            </a:endParaRPr>
          </a:p>
          <a:p>
            <a:pPr marL="457189" indent="-457189" defTabSz="1219170">
              <a:lnSpc>
                <a:spcPts val="4000"/>
              </a:lnSpc>
              <a:buClr>
                <a:srgbClr val="000000"/>
              </a:buClr>
              <a:buFontTx/>
              <a:buChar char="-"/>
            </a:pP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Tình</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cảm</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của</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em</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với</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ngôi</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trường</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này</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thế</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nào</a:t>
            </a:r>
            <a:r>
              <a:rPr lang="vi-VN" sz="3600" kern="0" dirty="0" smtClean="0">
                <a:solidFill>
                  <a:srgbClr val="000000"/>
                </a:solidFill>
                <a:latin typeface="Times New Roman" pitchFamily="18" charset="0"/>
                <a:ea typeface="Arial-Rounded" panose="020B0500000000000000" pitchFamily="34" charset="0"/>
                <a:cs typeface="Times New Roman" pitchFamily="18" charset="0"/>
                <a:sym typeface="Arial"/>
              </a:rPr>
              <a:t>?</a:t>
            </a:r>
            <a:endParaRPr lang="en-US" sz="3600" kern="0" dirty="0">
              <a:solidFill>
                <a:srgbClr val="000000"/>
              </a:solidFill>
              <a:latin typeface="Times New Roman" pitchFamily="18" charset="0"/>
              <a:ea typeface="Arial-Rounded" panose="020B0500000000000000" pitchFamily="34" charset="0"/>
              <a:cs typeface="Times New Roman" pitchFamily="18" charset="0"/>
              <a:sym typeface="Arial"/>
            </a:endParaRPr>
          </a:p>
        </p:txBody>
      </p:sp>
      <p:grpSp>
        <p:nvGrpSpPr>
          <p:cNvPr id="26" name="Google Shape;1029;p42">
            <a:extLst>
              <a:ext uri="{FF2B5EF4-FFF2-40B4-BE49-F238E27FC236}">
                <a16:creationId xmlns="" xmlns:a16="http://schemas.microsoft.com/office/drawing/2014/main" id="{FCC90080-4EE6-433A-9C65-74AEAC6932B9}"/>
              </a:ext>
            </a:extLst>
          </p:cNvPr>
          <p:cNvGrpSpPr/>
          <p:nvPr/>
        </p:nvGrpSpPr>
        <p:grpSpPr>
          <a:xfrm rot="20594821">
            <a:off x="8586667" y="5070848"/>
            <a:ext cx="1566687" cy="1197813"/>
            <a:chOff x="7570574" y="3912596"/>
            <a:chExt cx="1175015" cy="898360"/>
          </a:xfrm>
        </p:grpSpPr>
        <p:grpSp>
          <p:nvGrpSpPr>
            <p:cNvPr id="27" name="Google Shape;1030;p42">
              <a:extLst>
                <a:ext uri="{FF2B5EF4-FFF2-40B4-BE49-F238E27FC236}">
                  <a16:creationId xmlns="" xmlns:a16="http://schemas.microsoft.com/office/drawing/2014/main" id="{259832DC-62F4-4D96-8100-ACBA61B5838B}"/>
                </a:ext>
              </a:extLst>
            </p:cNvPr>
            <p:cNvGrpSpPr/>
            <p:nvPr/>
          </p:nvGrpSpPr>
          <p:grpSpPr>
            <a:xfrm>
              <a:off x="8115957" y="3912596"/>
              <a:ext cx="629632" cy="591794"/>
              <a:chOff x="6528424" y="1260656"/>
              <a:chExt cx="1975626" cy="1856900"/>
            </a:xfrm>
          </p:grpSpPr>
          <p:sp>
            <p:nvSpPr>
              <p:cNvPr id="29" name="Google Shape;1031;p42">
                <a:extLst>
                  <a:ext uri="{FF2B5EF4-FFF2-40B4-BE49-F238E27FC236}">
                    <a16:creationId xmlns="" xmlns:a16="http://schemas.microsoft.com/office/drawing/2014/main" id="{2BBAFBE0-651D-4101-A3DE-FBAE6C696E1D}"/>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0" name="Google Shape;1032;p42">
                <a:extLst>
                  <a:ext uri="{FF2B5EF4-FFF2-40B4-BE49-F238E27FC236}">
                    <a16:creationId xmlns="" xmlns:a16="http://schemas.microsoft.com/office/drawing/2014/main" id="{06F0B66A-6E08-40D8-A45D-AA8AD6729B9E}"/>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1" name="Google Shape;1033;p42">
                <a:extLst>
                  <a:ext uri="{FF2B5EF4-FFF2-40B4-BE49-F238E27FC236}">
                    <a16:creationId xmlns="" xmlns:a16="http://schemas.microsoft.com/office/drawing/2014/main" id="{29AE5076-A0DC-491D-A4D4-7BECDD2113E9}"/>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Google Shape;1034;p42">
                <a:extLst>
                  <a:ext uri="{FF2B5EF4-FFF2-40B4-BE49-F238E27FC236}">
                    <a16:creationId xmlns="" xmlns:a16="http://schemas.microsoft.com/office/drawing/2014/main" id="{415ECBF9-90C1-47DB-A14B-1AE732DE044C}"/>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3" name="Google Shape;1035;p42">
                <a:extLst>
                  <a:ext uri="{FF2B5EF4-FFF2-40B4-BE49-F238E27FC236}">
                    <a16:creationId xmlns="" xmlns:a16="http://schemas.microsoft.com/office/drawing/2014/main" id="{E7C94B6F-8228-4DCD-BD7A-55DE1EC841B7}"/>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4" name="Google Shape;1036;p42">
                <a:extLst>
                  <a:ext uri="{FF2B5EF4-FFF2-40B4-BE49-F238E27FC236}">
                    <a16:creationId xmlns="" xmlns:a16="http://schemas.microsoft.com/office/drawing/2014/main" id="{9C4B2612-E9F2-49A7-9370-FF70BAABC765}"/>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5" name="Google Shape;1037;p42">
                <a:extLst>
                  <a:ext uri="{FF2B5EF4-FFF2-40B4-BE49-F238E27FC236}">
                    <a16:creationId xmlns="" xmlns:a16="http://schemas.microsoft.com/office/drawing/2014/main" id="{C3BF6108-3E96-4E52-B76C-346A13403E2A}"/>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6" name="Google Shape;1038;p42">
                <a:extLst>
                  <a:ext uri="{FF2B5EF4-FFF2-40B4-BE49-F238E27FC236}">
                    <a16:creationId xmlns="" xmlns:a16="http://schemas.microsoft.com/office/drawing/2014/main" id="{3799EDF1-3746-494E-BA00-F490B87B363B}"/>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Google Shape;1039;p42">
                <a:extLst>
                  <a:ext uri="{FF2B5EF4-FFF2-40B4-BE49-F238E27FC236}">
                    <a16:creationId xmlns="" xmlns:a16="http://schemas.microsoft.com/office/drawing/2014/main" id="{2A1C8433-E301-45FD-A14E-73067BB0AD80}"/>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Google Shape;1040;p42">
                <a:extLst>
                  <a:ext uri="{FF2B5EF4-FFF2-40B4-BE49-F238E27FC236}">
                    <a16:creationId xmlns="" xmlns:a16="http://schemas.microsoft.com/office/drawing/2014/main" id="{B689D522-AF05-453C-B33C-CA0B6AB5F2D0}"/>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Google Shape;1041;p42">
                <a:extLst>
                  <a:ext uri="{FF2B5EF4-FFF2-40B4-BE49-F238E27FC236}">
                    <a16:creationId xmlns="" xmlns:a16="http://schemas.microsoft.com/office/drawing/2014/main" id="{9D42DEDB-A5CC-47A8-A6F2-8E0E87DF46EB}"/>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Google Shape;1042;p42">
                <a:extLst>
                  <a:ext uri="{FF2B5EF4-FFF2-40B4-BE49-F238E27FC236}">
                    <a16:creationId xmlns="" xmlns:a16="http://schemas.microsoft.com/office/drawing/2014/main" id="{C8E7CDD5-C52C-447B-859E-62519001F48C}"/>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Google Shape;1043;p42">
                <a:extLst>
                  <a:ext uri="{FF2B5EF4-FFF2-40B4-BE49-F238E27FC236}">
                    <a16:creationId xmlns="" xmlns:a16="http://schemas.microsoft.com/office/drawing/2014/main" id="{F0C2A785-518B-4D15-92BD-704A0C58958E}"/>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2" name="Google Shape;1044;p42">
                <a:extLst>
                  <a:ext uri="{FF2B5EF4-FFF2-40B4-BE49-F238E27FC236}">
                    <a16:creationId xmlns="" xmlns:a16="http://schemas.microsoft.com/office/drawing/2014/main" id="{6725A4F4-AC66-495D-B15B-9601CDC6411D}"/>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3" name="Google Shape;1045;p42">
                <a:extLst>
                  <a:ext uri="{FF2B5EF4-FFF2-40B4-BE49-F238E27FC236}">
                    <a16:creationId xmlns="" xmlns:a16="http://schemas.microsoft.com/office/drawing/2014/main" id="{006BC873-B71B-455B-B70C-072CE627BB69}"/>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Google Shape;1046;p42">
                <a:extLst>
                  <a:ext uri="{FF2B5EF4-FFF2-40B4-BE49-F238E27FC236}">
                    <a16:creationId xmlns="" xmlns:a16="http://schemas.microsoft.com/office/drawing/2014/main" id="{D4C28F63-FA58-487E-98C2-8B33E65B6B2E}"/>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5" name="Google Shape;1047;p42">
                <a:extLst>
                  <a:ext uri="{FF2B5EF4-FFF2-40B4-BE49-F238E27FC236}">
                    <a16:creationId xmlns="" xmlns:a16="http://schemas.microsoft.com/office/drawing/2014/main" id="{4CEEC824-55B0-481E-91A5-65964557D178}"/>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6" name="Google Shape;1048;p42">
                <a:extLst>
                  <a:ext uri="{FF2B5EF4-FFF2-40B4-BE49-F238E27FC236}">
                    <a16:creationId xmlns="" xmlns:a16="http://schemas.microsoft.com/office/drawing/2014/main" id="{27C4D04F-DC4E-4279-BEF9-8E4CD4EA32A9}"/>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7" name="Google Shape;1049;p42">
                <a:extLst>
                  <a:ext uri="{FF2B5EF4-FFF2-40B4-BE49-F238E27FC236}">
                    <a16:creationId xmlns="" xmlns:a16="http://schemas.microsoft.com/office/drawing/2014/main" id="{6A45D790-9B37-492C-ACDD-2C84829DB2EF}"/>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8" name="Google Shape;1050;p42">
                <a:extLst>
                  <a:ext uri="{FF2B5EF4-FFF2-40B4-BE49-F238E27FC236}">
                    <a16:creationId xmlns="" xmlns:a16="http://schemas.microsoft.com/office/drawing/2014/main" id="{B2FF3754-E9FB-40F2-9F67-D908E7E9FC59}"/>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9" name="Google Shape;1051;p42">
                <a:extLst>
                  <a:ext uri="{FF2B5EF4-FFF2-40B4-BE49-F238E27FC236}">
                    <a16:creationId xmlns="" xmlns:a16="http://schemas.microsoft.com/office/drawing/2014/main" id="{47A3C8C1-05E4-4E88-A5A7-703F39780BB0}"/>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8" name="Google Shape;1052;p42">
              <a:extLst>
                <a:ext uri="{FF2B5EF4-FFF2-40B4-BE49-F238E27FC236}">
                  <a16:creationId xmlns="" xmlns:a16="http://schemas.microsoft.com/office/drawing/2014/main" id="{1A7F1FDD-A555-4152-908A-7F9B2769355C}"/>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1047852031"/>
      </p:ext>
    </p:extLst>
  </p:cSld>
  <p:clrMapOvr>
    <a:masterClrMapping/>
  </p:clrMapOvr>
  <mc:AlternateContent xmlns:mc="http://schemas.openxmlformats.org/markup-compatibility/2006" xmlns:p14="http://schemas.microsoft.com/office/powerpoint/2010/main">
    <mc:Choice Requires="p14">
      <p:transition p14:dur="100" advClick="0" advTm="1000">
        <p:cut/>
      </p:transition>
    </mc:Choice>
    <mc:Fallback xmlns="">
      <p:transition advClick="0" advTm="1000">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308</Words>
  <Application>Microsoft Office PowerPoint</Application>
  <PresentationFormat>Widescreen</PresentationFormat>
  <Paragraphs>37</Paragraphs>
  <Slides>13</Slides>
  <Notes>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13</vt:i4>
      </vt:variant>
    </vt:vector>
  </HeadingPairs>
  <TitlesOfParts>
    <vt:vector size="29" baseType="lpstr">
      <vt:lpstr>宋体</vt:lpstr>
      <vt:lpstr>Arial</vt:lpstr>
      <vt:lpstr>Arial-Rounded</vt:lpstr>
      <vt:lpstr>Calibri</vt:lpstr>
      <vt:lpstr>Calibri Light</vt:lpstr>
      <vt:lpstr>等线</vt:lpstr>
      <vt:lpstr>HP001 4 hàng</vt:lpstr>
      <vt:lpstr>iCiel Cucho</vt:lpstr>
      <vt:lpstr>OpenSans</vt:lpstr>
      <vt:lpstr>Quicksand Medium</vt:lpstr>
      <vt:lpstr>Raleway</vt:lpstr>
      <vt:lpstr>黑体</vt:lpstr>
      <vt:lpstr>Times New Roman</vt:lpstr>
      <vt:lpstr>字魂17号-萌趣果冻体</vt:lpstr>
      <vt:lpstr>Office 主题</vt:lpstr>
      <vt:lpstr>2_Office Theme</vt:lpstr>
      <vt:lpstr>PowerPoint Presentation</vt:lpstr>
      <vt:lpstr>PowerPoint Presentation</vt:lpstr>
      <vt:lpstr>PowerPoint Presentation</vt:lpstr>
      <vt:lpstr>Luyện nói và nghe:                                Nói lời chào, lời chia tay giới thiệu về trường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ICT</cp:lastModifiedBy>
  <cp:revision>33</cp:revision>
  <dcterms:created xsi:type="dcterms:W3CDTF">2021-06-07T06:59:14Z</dcterms:created>
  <dcterms:modified xsi:type="dcterms:W3CDTF">2024-10-10T00:47:02Z</dcterms:modified>
</cp:coreProperties>
</file>