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430" r:id="rId2"/>
    <p:sldId id="432" r:id="rId3"/>
    <p:sldId id="434" r:id="rId4"/>
    <p:sldId id="442" r:id="rId5"/>
    <p:sldId id="443" r:id="rId6"/>
    <p:sldId id="445" r:id="rId7"/>
    <p:sldId id="444" r:id="rId8"/>
    <p:sldId id="431" r:id="rId9"/>
  </p:sldIdLst>
  <p:sldSz cx="16276638" cy="9144000"/>
  <p:notesSz cx="6858000" cy="9144000"/>
  <p:custDataLst>
    <p:tags r:id="rId1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0066"/>
    <a:srgbClr val="FF7C80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6" autoAdjust="0"/>
    <p:restoredTop sz="99274" autoAdjust="0"/>
  </p:normalViewPr>
  <p:slideViewPr>
    <p:cSldViewPr>
      <p:cViewPr varScale="1">
        <p:scale>
          <a:sx n="55" d="100"/>
          <a:sy n="55" d="100"/>
        </p:scale>
        <p:origin x="564" y="90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smtClean="0">
                <a:solidFill>
                  <a:srgbClr val="FF0066"/>
                </a:solidFill>
                <a:latin typeface="Times New Roman" pitchFamily="18" charset="0"/>
              </a:rPr>
              <a:t>……</a:t>
            </a:r>
            <a:endParaRPr lang="en-US" altLang="en-US" sz="3500" b="1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30" name="Text Box 14"/>
          <p:cNvSpPr txBox="1">
            <a:spLocks noChangeArrowheads="1"/>
          </p:cNvSpPr>
          <p:nvPr/>
        </p:nvSpPr>
        <p:spPr bwMode="auto">
          <a:xfrm>
            <a:off x="2118519" y="4113395"/>
            <a:ext cx="12898297" cy="290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nghiệm</a:t>
            </a:r>
            <a:endParaRPr lang="en-US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457200" indent="-457200" algn="ctr">
              <a:lnSpc>
                <a:spcPct val="120000"/>
              </a:lnSpc>
              <a:spcAft>
                <a:spcPts val="0"/>
              </a:spcAft>
            </a:pP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2: </a:t>
            </a:r>
            <a:r>
              <a:rPr lang="nl-NL" sz="5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SÁNG TẠO TRANH VỀ CHỦ ĐỀ </a:t>
            </a:r>
            <a:r>
              <a:rPr lang="nl-NL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TRƯỜNG </a:t>
            </a:r>
            <a:r>
              <a:rPr lang="nl-NL" sz="5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LỚP THÂN YÊU</a:t>
            </a:r>
            <a:endParaRPr lang="en-US" sz="4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2347119" y="19050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pic>
        <p:nvPicPr>
          <p:cNvPr id="32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351" y="6817533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3" name="Straight Connector 3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6" name="Picture 5" descr="POINSET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0379" y="6400800"/>
            <a:ext cx="29718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35682" y="51483"/>
            <a:ext cx="1382714" cy="1470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52919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27480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498868" y="636422"/>
                <a:ext cx="492189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HOẠT ĐỘNG TRẢI NGHIỆM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5618731" y="1136154"/>
              <a:ext cx="469984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1661316" y="1128474"/>
            <a:ext cx="12992136" cy="617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lvl="0" indent="-457200" algn="ctr">
              <a:lnSpc>
                <a:spcPct val="120000"/>
              </a:lnSpc>
              <a:spcAft>
                <a:spcPts val="0"/>
              </a:spcAft>
            </a:pP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SINH HOẠT LỚP: </a:t>
            </a:r>
            <a:r>
              <a:rPr lang="nl-NL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SÁNG TẠO TRANH VỀ CHỦ ĐỀ </a:t>
            </a:r>
            <a:r>
              <a:rPr lang="nl-NL" sz="28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TRƯỜNG LỚP THÂN YÊU</a:t>
            </a:r>
            <a:endParaRPr lang="en-US" sz="28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46919" y="1782783"/>
            <a:ext cx="6477000" cy="677108"/>
            <a:chOff x="1508918" y="1888664"/>
            <a:chExt cx="5770418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5770418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I. Sơ kết hoạt động tuần qua.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5295207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3" name="TextBox 32"/>
          <p:cNvSpPr txBox="1"/>
          <p:nvPr/>
        </p:nvSpPr>
        <p:spPr>
          <a:xfrm>
            <a:off x="802484" y="2590800"/>
            <a:ext cx="70519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360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1) Kết quả thi đua cuối tuần vừa qua:</a:t>
            </a:r>
            <a:endParaRPr lang="en-US" sz="360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01506" y="3371671"/>
            <a:ext cx="141917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Thực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nếp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đua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cờ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89917" y="4590871"/>
            <a:ext cx="141988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Thực hiện tốt việc làm bài tập đầy đủ, chăm chỉ học tập, không nói chuyện riêng trong giờ học. </a:t>
            </a:r>
            <a:endParaRPr lang="en-US" sz="36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46919" y="5810071"/>
            <a:ext cx="141988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Thực hiện tốt vệ sinh cá nhân, vệ sinh lớp học. Tham gia sinh hoạt tập thể nghiêm túc và hoạt thành tốt   </a:t>
            </a:r>
            <a:endParaRPr lang="en-US" sz="36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087931" y="7010400"/>
            <a:ext cx="21255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360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2) Tồn tại:</a:t>
            </a:r>
            <a:endParaRPr lang="en-US" sz="360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23119" y="7772400"/>
            <a:ext cx="14554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Có một số bạn đi học muộn, một số bạn vẫn nói chuyện riêng trong giờ học.</a:t>
            </a:r>
            <a:endParaRPr lang="en-US" sz="36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4094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7" grpId="0"/>
      <p:bldP spid="38" grpId="0"/>
      <p:bldP spid="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498868" y="636422"/>
                <a:ext cx="492189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HOẠT ĐỘNG TRẢI NGHIỆM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5618731" y="1136154"/>
              <a:ext cx="469984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746919" y="1782783"/>
            <a:ext cx="7391400" cy="677108"/>
            <a:chOff x="1508918" y="1888664"/>
            <a:chExt cx="6585065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585065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II. Kế hoạch hoạt động tuần tới.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567398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4" name="TextBox 33"/>
          <p:cNvSpPr txBox="1"/>
          <p:nvPr/>
        </p:nvSpPr>
        <p:spPr>
          <a:xfrm>
            <a:off x="801505" y="2667000"/>
            <a:ext cx="147282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Thi đua lập thành tích chào mừng ngày…………….</a:t>
            </a:r>
          </a:p>
          <a:p>
            <a:pPr algn="just"/>
            <a:r>
              <a:rPr lang="en-US" sz="36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Tiếp tục thực hiện tốt nền nếp học tập, đến lớp đúng giờ tham gia thi đua tuần học tốt do đội cờ đỏ tổ chức.</a:t>
            </a:r>
            <a:endParaRPr lang="en-US" sz="36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89916" y="5810071"/>
            <a:ext cx="147398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Thực hiện tốt việc làm bài tập đầy đủ, chăm chỉ học tập, không nói chuyện riêng trong giờ học. </a:t>
            </a:r>
            <a:endParaRPr lang="en-US" sz="36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46918" y="7257871"/>
            <a:ext cx="147827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Thực hiện tốt vệ sinh cá nhân, vệ sinh lớp học. Tham gia sinh hoạt tập thể nghiêm túc và hoạt thành tốt   </a:t>
            </a:r>
            <a:endParaRPr lang="en-US" sz="36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89916" y="4525832"/>
            <a:ext cx="147398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Khắc phục những tồn tại trong tuần trước để hoàn thành xuất sắc nhiệm vụ tuần này.</a:t>
            </a:r>
            <a:endParaRPr lang="en-US" sz="36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1661316" y="1128474"/>
            <a:ext cx="12992136" cy="617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lvl="0" indent="-457200" algn="ctr">
              <a:lnSpc>
                <a:spcPct val="120000"/>
              </a:lnSpc>
              <a:spcAft>
                <a:spcPts val="0"/>
              </a:spcAft>
            </a:pP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SINH HOẠT LỚP: </a:t>
            </a:r>
            <a:r>
              <a:rPr lang="nl-NL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SÁNG TẠO TRANH VỀ CHỦ ĐỀ </a:t>
            </a:r>
            <a:r>
              <a:rPr lang="nl-NL" sz="28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TRƯỜNG LỚP THÂN YÊU</a:t>
            </a:r>
            <a:endParaRPr lang="en-US" sz="28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39735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498868" y="636422"/>
                <a:ext cx="492189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HOẠT ĐỘNG TRẢI NGHIỆM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5618731" y="1136154"/>
              <a:ext cx="469984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746919" y="1782783"/>
            <a:ext cx="8839200" cy="677108"/>
            <a:chOff x="1508918" y="1888664"/>
            <a:chExt cx="7874923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7874923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III. Sinh hoạt chủ đề “Nét riêng của em”.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6963847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777558" y="2590799"/>
            <a:ext cx="97519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nl-NL" sz="3600" b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Sáng tạo tranh về chủ đề </a:t>
            </a:r>
            <a:r>
              <a:rPr lang="nl-NL" sz="3600" b="1" i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nl-NL" sz="3600" b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3600" b="1" i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lớp thân yêu</a:t>
            </a:r>
            <a:r>
              <a:rPr lang="nl-NL" sz="3600" b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6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01506" y="3711476"/>
            <a:ext cx="7717813" cy="1505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nl-NL" sz="40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Thảo luận sáng tạo tranh về chủ đề </a:t>
            </a:r>
            <a:r>
              <a:rPr lang="nl-NL" sz="40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Trường lớp thân yêu</a:t>
            </a:r>
            <a:r>
              <a:rPr lang="nl-NL" sz="40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4000" b="1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1661316" y="1128474"/>
            <a:ext cx="12992136" cy="617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lvl="0" indent="-457200" algn="ctr">
              <a:lnSpc>
                <a:spcPct val="120000"/>
              </a:lnSpc>
              <a:spcAft>
                <a:spcPts val="0"/>
              </a:spcAft>
            </a:pP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SINH HOẠT LỚP: </a:t>
            </a:r>
            <a:r>
              <a:rPr lang="nl-NL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SÁNG TẠO TRANH VỀ CHỦ ĐỀ </a:t>
            </a:r>
            <a:r>
              <a:rPr lang="nl-NL" sz="28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TRƯỜNG LỚP THÂN YÊU</a:t>
            </a:r>
            <a:endParaRPr lang="en-US" sz="28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0319" y="3201961"/>
            <a:ext cx="7010400" cy="36905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04996" y="5257800"/>
            <a:ext cx="80429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- Các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liệu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chuẩn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để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tranh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4000" b="1" i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4065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  <a:endPara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498868" y="636422"/>
                <a:ext cx="492189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HOẠT ĐỘNG TRẢI NGHIỆM</a:t>
                </a:r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5618731" y="1136154"/>
              <a:ext cx="469984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746919" y="1782783"/>
            <a:ext cx="8839200" cy="677108"/>
            <a:chOff x="1508918" y="1888664"/>
            <a:chExt cx="7874923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7874923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III. Sinh hoạt chủ đề “Nét riêng của em”.</a:t>
              </a:r>
              <a:endParaRPr kumimoji="0" lang="en-US" sz="38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6963847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777558" y="2590799"/>
            <a:ext cx="97519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1) </a:t>
            </a: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Sáng tạo tranh về chủ đề </a:t>
            </a:r>
            <a:r>
              <a:rPr kumimoji="0" lang="nl-NL" sz="3600" b="1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Trường</a:t>
            </a: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nl-NL" sz="3600" b="1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lớp thân yêu</a:t>
            </a: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1661316" y="1128474"/>
            <a:ext cx="12992136" cy="617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ct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SINH HOẠT LỚP: </a:t>
            </a: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SÁNG TẠO TRANH VỀ CHỦ ĐỀ </a:t>
            </a:r>
            <a:r>
              <a:rPr kumimoji="0" lang="nl-NL" sz="28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TRƯỜNG LỚP THÂN YÊU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355" y="3305201"/>
            <a:ext cx="4997164" cy="50386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8519" y="3305200"/>
            <a:ext cx="4600939" cy="5038699"/>
          </a:xfrm>
          <a:prstGeom prst="rect">
            <a:avLst/>
          </a:prstGeom>
        </p:spPr>
      </p:pic>
      <p:pic>
        <p:nvPicPr>
          <p:cNvPr id="1026" name="Picture 2" descr="Cách trang trí góc mầm non cho bé chơi học tập đẹp dễ thương nhấ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9546" y="3328646"/>
            <a:ext cx="5117977" cy="5015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57097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498868" y="636422"/>
                <a:ext cx="492189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HOẠT ĐỘNG TRẢI NGHIỆM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5618731" y="1136154"/>
              <a:ext cx="469984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746918" y="1782783"/>
            <a:ext cx="10134601" cy="1261884"/>
            <a:chOff x="1508918" y="1888664"/>
            <a:chExt cx="7874923" cy="1261884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7874923" cy="12618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III. Sinh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hoạt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chủ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đề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“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Trường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lớp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thân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yêu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”.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6963847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1661316" y="1128474"/>
            <a:ext cx="12992136" cy="617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lvl="0" indent="-457200" algn="ctr">
              <a:lnSpc>
                <a:spcPct val="120000"/>
              </a:lnSpc>
              <a:spcAft>
                <a:spcPts val="0"/>
              </a:spcAft>
            </a:pP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SINH HOẠT LỚP: </a:t>
            </a:r>
            <a:r>
              <a:rPr lang="nl-NL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SÁNG TẠO TRANH VỀ CHỦ ĐỀ </a:t>
            </a:r>
            <a:r>
              <a:rPr lang="nl-NL" sz="28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TRƯỜNG LỚP THÂN YÊU</a:t>
            </a:r>
            <a:endParaRPr lang="en-US" sz="28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7558" y="2590799"/>
            <a:ext cx="97519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1) </a:t>
            </a: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Sáng tạo tranh về chủ đề </a:t>
            </a:r>
            <a:r>
              <a:rPr kumimoji="0" lang="nl-NL" sz="3600" b="1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Trường</a:t>
            </a: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nl-NL" sz="3600" b="1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lớp thân yêu</a:t>
            </a: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0319" y="3201961"/>
            <a:ext cx="7010400" cy="502763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130422" y="3334182"/>
            <a:ext cx="8608097" cy="5853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Em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để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quý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quý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kính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trọng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thầy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giáo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4000" b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Hòa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thuận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vui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vẻ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bè</a:t>
            </a:r>
            <a:endParaRPr lang="en-US" sz="4000" b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Giữ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gìn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vệ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sinh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4000" b="1" dirty="0" smtClean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trí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4000" b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Không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phá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hoại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endParaRPr lang="en-US" sz="3200" b="1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826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642519" y="4114800"/>
            <a:ext cx="9220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33970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10905</TotalTime>
  <Words>580</Words>
  <Application>Microsoft Office PowerPoint</Application>
  <PresentationFormat>Custom</PresentationFormat>
  <Paragraphs>49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</cp:lastModifiedBy>
  <cp:revision>1180</cp:revision>
  <dcterms:created xsi:type="dcterms:W3CDTF">2008-09-09T22:52:10Z</dcterms:created>
  <dcterms:modified xsi:type="dcterms:W3CDTF">2022-08-23T01:26:20Z</dcterms:modified>
</cp:coreProperties>
</file>