
<file path=[Content_Types].xml><?xml version="1.0" encoding="utf-8"?>
<Types xmlns="http://schemas.openxmlformats.org/package/2006/content-types">
  <Default Extension="png" ContentType="image/png"/>
  <Default Extension="bin" ContentType="application/vnd.ms-office.activeX"/>
  <Default Extension="mp3" ContentType="audio/mpeg"/>
  <Default Extension="svg" ContentType="image/svg+xml"/>
  <Default Extension="wmf" ContentType="image/x-wmf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vml" ContentType="application/vnd.openxmlformats-officedocument.vmlDrawing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activeX/activeX1.xml" ContentType="application/vnd.ms-office.activeX+xml"/>
  <Override PartName="/ppt/activeX/activeX2.xml" ContentType="application/vnd.ms-office.activeX+xml"/>
  <Override PartName="/ppt/activeX/activeX3.xml" ContentType="application/vnd.ms-office.activeX+xml"/>
  <Override PartName="/ppt/activeX/activeX4.xml" ContentType="application/vnd.ms-office.activeX+xml"/>
  <Override PartName="/ppt/activeX/activeX5.xml" ContentType="application/vnd.ms-office.activeX+xml"/>
  <Override PartName="/ppt/activeX/activeX6.xml" ContentType="application/vnd.ms-office.activeX+xml"/>
  <Override PartName="/ppt/notesSlides/notesSlide5.xml" ContentType="application/vnd.openxmlformats-officedocument.presentationml.notesSlide+xml"/>
  <Override PartName="/ppt/activeX/activeX7.xml" ContentType="application/vnd.ms-office.activeX+xml"/>
  <Override PartName="/ppt/activeX/activeX8.xml" ContentType="application/vnd.ms-office.activeX+xml"/>
  <Override PartName="/ppt/activeX/activeX9.xml" ContentType="application/vnd.ms-office.activeX+xml"/>
  <Override PartName="/ppt/activeX/activeX10.xml" ContentType="application/vnd.ms-office.activeX+xml"/>
  <Override PartName="/ppt/activeX/activeX11.xml" ContentType="application/vnd.ms-office.activeX+xml"/>
  <Override PartName="/ppt/activeX/activeX12.xml" ContentType="application/vnd.ms-office.activeX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48" r:id="rId1"/>
  </p:sldMasterIdLst>
  <p:notesMasterIdLst>
    <p:notesMasterId r:id="rId27"/>
  </p:notesMasterIdLst>
  <p:sldIdLst>
    <p:sldId id="419" r:id="rId2"/>
    <p:sldId id="420" r:id="rId3"/>
    <p:sldId id="422" r:id="rId4"/>
    <p:sldId id="423" r:id="rId5"/>
    <p:sldId id="424" r:id="rId6"/>
    <p:sldId id="425" r:id="rId7"/>
    <p:sldId id="426" r:id="rId8"/>
    <p:sldId id="427" r:id="rId9"/>
    <p:sldId id="428" r:id="rId10"/>
    <p:sldId id="421" r:id="rId11"/>
    <p:sldId id="429" r:id="rId12"/>
    <p:sldId id="355" r:id="rId13"/>
    <p:sldId id="430" r:id="rId14"/>
    <p:sldId id="431" r:id="rId15"/>
    <p:sldId id="356" r:id="rId16"/>
    <p:sldId id="348" r:id="rId17"/>
    <p:sldId id="341" r:id="rId18"/>
    <p:sldId id="357" r:id="rId19"/>
    <p:sldId id="358" r:id="rId20"/>
    <p:sldId id="359" r:id="rId21"/>
    <p:sldId id="360" r:id="rId22"/>
    <p:sldId id="361" r:id="rId23"/>
    <p:sldId id="281" r:id="rId24"/>
    <p:sldId id="432" r:id="rId25"/>
    <p:sldId id="433" r:id="rId26"/>
  </p:sldIdLst>
  <p:sldSz cx="12192000" cy="6858000"/>
  <p:notesSz cx="6858000" cy="9144000"/>
  <p:custDataLst>
    <p:tags r:id="rId28"/>
  </p:custData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  <p:ext uri="http://customooxmlschemas.google.com/">
      <go:slidesCustomData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xmlns:go="http://customooxmlschemas.google.com/" r:id="rId30" roundtripDataSignature="AMtx7miAYYJ+CqvYrdf855CZJbdxdgcPU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FF00FF"/>
    <a:srgbClr val="006600"/>
    <a:srgbClr val="51B416"/>
    <a:srgbClr val="00FF00"/>
    <a:srgbClr val="F8CBAD"/>
    <a:srgbClr val="E6B9B8"/>
    <a:srgbClr val="92D050"/>
    <a:srgbClr val="00CC00"/>
    <a:srgbClr val="68CB0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970" autoAdjust="0"/>
    <p:restoredTop sz="94660"/>
  </p:normalViewPr>
  <p:slideViewPr>
    <p:cSldViewPr snapToGrid="0">
      <p:cViewPr varScale="1">
        <p:scale>
          <a:sx n="111" d="100"/>
          <a:sy n="111" d="100"/>
        </p:scale>
        <p:origin x="342" y="10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ags" Target="tags/tag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customschemas.google.com/relationships/presentationmetadata" Target="metadata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_rels/activeX10.xml.rels><?xml version="1.0" encoding="UTF-8" standalone="yes"?>
<Relationships xmlns="http://schemas.openxmlformats.org/package/2006/relationships"><Relationship Id="rId1" Type="http://schemas.microsoft.com/office/2006/relationships/activeXControlBinary" Target="activeX10.bin"/></Relationships>
</file>

<file path=ppt/activeX/_rels/activeX11.xml.rels><?xml version="1.0" encoding="UTF-8" standalone="yes"?>
<Relationships xmlns="http://schemas.openxmlformats.org/package/2006/relationships"><Relationship Id="rId1" Type="http://schemas.microsoft.com/office/2006/relationships/activeXControlBinary" Target="activeX11.bin"/></Relationships>
</file>

<file path=ppt/activeX/_rels/activeX12.xml.rels><?xml version="1.0" encoding="UTF-8" standalone="yes"?>
<Relationships xmlns="http://schemas.openxmlformats.org/package/2006/relationships"><Relationship Id="rId1" Type="http://schemas.microsoft.com/office/2006/relationships/activeXControlBinary" Target="activeX12.bin"/></Relationships>
</file>

<file path=ppt/activeX/_rels/activeX2.xml.rels><?xml version="1.0" encoding="UTF-8" standalone="yes"?>
<Relationships xmlns="http://schemas.openxmlformats.org/package/2006/relationships"><Relationship Id="rId1" Type="http://schemas.microsoft.com/office/2006/relationships/activeXControlBinary" Target="activeX2.bin"/></Relationships>
</file>

<file path=ppt/activeX/_rels/activeX3.xml.rels><?xml version="1.0" encoding="UTF-8" standalone="yes"?>
<Relationships xmlns="http://schemas.openxmlformats.org/package/2006/relationships"><Relationship Id="rId1" Type="http://schemas.microsoft.com/office/2006/relationships/activeXControlBinary" Target="activeX3.bin"/></Relationships>
</file>

<file path=ppt/activeX/_rels/activeX4.xml.rels><?xml version="1.0" encoding="UTF-8" standalone="yes"?>
<Relationships xmlns="http://schemas.openxmlformats.org/package/2006/relationships"><Relationship Id="rId1" Type="http://schemas.microsoft.com/office/2006/relationships/activeXControlBinary" Target="activeX4.bin"/></Relationships>
</file>

<file path=ppt/activeX/_rels/activeX5.xml.rels><?xml version="1.0" encoding="UTF-8" standalone="yes"?>
<Relationships xmlns="http://schemas.openxmlformats.org/package/2006/relationships"><Relationship Id="rId1" Type="http://schemas.microsoft.com/office/2006/relationships/activeXControlBinary" Target="activeX5.bin"/></Relationships>
</file>

<file path=ppt/activeX/_rels/activeX6.xml.rels><?xml version="1.0" encoding="UTF-8" standalone="yes"?>
<Relationships xmlns="http://schemas.openxmlformats.org/package/2006/relationships"><Relationship Id="rId1" Type="http://schemas.microsoft.com/office/2006/relationships/activeXControlBinary" Target="activeX6.bin"/></Relationships>
</file>

<file path=ppt/activeX/_rels/activeX7.xml.rels><?xml version="1.0" encoding="UTF-8" standalone="yes"?>
<Relationships xmlns="http://schemas.openxmlformats.org/package/2006/relationships"><Relationship Id="rId1" Type="http://schemas.microsoft.com/office/2006/relationships/activeXControlBinary" Target="activeX7.bin"/></Relationships>
</file>

<file path=ppt/activeX/_rels/activeX8.xml.rels><?xml version="1.0" encoding="UTF-8" standalone="yes"?>
<Relationships xmlns="http://schemas.openxmlformats.org/package/2006/relationships"><Relationship Id="rId1" Type="http://schemas.microsoft.com/office/2006/relationships/activeXControlBinary" Target="activeX8.bin"/></Relationships>
</file>

<file path=ppt/activeX/_rels/activeX9.xml.rels><?xml version="1.0" encoding="UTF-8" standalone="yes"?>
<Relationships xmlns="http://schemas.openxmlformats.org/package/2006/relationships"><Relationship Id="rId1" Type="http://schemas.microsoft.com/office/2006/relationships/activeXControlBinary" Target="activeX9.bin"/></Relationships>
</file>

<file path=ppt/activeX/activeX1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10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11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12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2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3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4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5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6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7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8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9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drawings/_rels/vmlDrawing1.vml.rels><?xml version="1.0" encoding="UTF-8" standalone="yes"?>
<Relationships xmlns="http://schemas.openxmlformats.org/package/2006/relationships"><Relationship Id="rId2" Type="http://schemas.openxmlformats.org/officeDocument/2006/relationships/image" Target="../media/image16.wmf"/><Relationship Id="rId1" Type="http://schemas.openxmlformats.org/officeDocument/2006/relationships/image" Target="../media/image15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61095527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UTM Avo" panose="02040603050506020204" pitchFamily="18" charset="0"/>
                <a:sym typeface="Arial"/>
              </a:rPr>
              <a:t>2</a:t>
            </a:fld>
            <a:endParaRPr sz="1200" b="0" i="0" u="none" strike="noStrike" cap="none" dirty="0">
              <a:solidFill>
                <a:schemeClr val="dk1"/>
              </a:solidFill>
              <a:latin typeface="UTM Avo" panose="02040603050506020204" pitchFamily="18" charset="0"/>
              <a:sym typeface="Arial"/>
            </a:endParaRPr>
          </a:p>
        </p:txBody>
      </p:sp>
      <p:sp>
        <p:nvSpPr>
          <p:cNvPr id="185" name="Google Shape;185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186" name="Google Shape;186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UTM Avo" panose="02040603050506020204" pitchFamily="18" charset="0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54093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11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0653979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12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5229041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13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7798371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15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0607889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16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826348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preserve="1" userDrawn="1">
  <p:cSld name="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Google Shape;20;p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-61891" y="0"/>
            <a:ext cx="12253891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8/26/2022</a:t>
            </a:fld>
            <a:endParaRPr lang="en-US" dirty="0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178236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 preserve="1" userDrawn="1">
  <p:cSld name="1_Title and Content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Google Shape;27;p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4"/>
          </a:xfrm>
          <a:prstGeom prst="rect">
            <a:avLst/>
          </a:prstGeom>
          <a:noFill/>
          <a:ln>
            <a:noFill/>
          </a:ln>
        </p:spPr>
      </p:pic>
      <p:sp>
        <p:nvSpPr>
          <p:cNvPr id="30" name="Google Shape;30;p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8/26/2022</a:t>
            </a:fld>
            <a:endParaRPr lang="en-US" dirty="0"/>
          </a:p>
        </p:txBody>
      </p:sp>
      <p:sp>
        <p:nvSpPr>
          <p:cNvPr id="31" name="Google Shape;31;p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32" name="Google Shape;32;p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221269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preserve="1" userDrawn="1">
  <p:cSld name="3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10"/>
          <p:cNvPicPr preferRelativeResize="0"/>
          <p:nvPr userDrawn="1"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3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8/26/2022</a:t>
            </a:fld>
            <a:endParaRPr lang="en-US" dirty="0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402752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1_Title Slide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oogle Shape;12;p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-101447" y="-90897"/>
            <a:ext cx="12613688" cy="7095200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Google Shape;15;p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C354FBDB-570B-47DF-96E0-31EC931D5420}" type="datetimeFigureOut">
              <a:rPr lang="en-US" smtClean="0"/>
              <a:pPr/>
              <a:t>8/26/2022</a:t>
            </a:fld>
            <a:endParaRPr lang="en-US" dirty="0"/>
          </a:p>
        </p:txBody>
      </p:sp>
      <p:sp>
        <p:nvSpPr>
          <p:cNvPr id="16" name="Google Shape;16;p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17" name="Google Shape;17;p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7FA4BBA6-1016-4661-98DC-FB176A95F2C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8" name="Google Shape;18;p7"/>
          <p:cNvSpPr/>
          <p:nvPr/>
        </p:nvSpPr>
        <p:spPr>
          <a:xfrm>
            <a:off x="2629361" y="1930595"/>
            <a:ext cx="852022" cy="852022"/>
          </a:xfrm>
          <a:prstGeom prst="ellipse">
            <a:avLst/>
          </a:prstGeom>
          <a:solidFill>
            <a:srgbClr val="FEE599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 dirty="0">
              <a:solidFill>
                <a:schemeClr val="lt1"/>
              </a:solidFill>
              <a:latin typeface="UTM Avo" panose="02040603050506020204" pitchFamily="18" charset="0"/>
              <a:ea typeface="Arial"/>
              <a:cs typeface="Arial"/>
              <a:sym typeface="Arial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9AD1DDED-7DF5-4CD6-A1A3-FC0C2ECC92B2}"/>
              </a:ext>
            </a:extLst>
          </p:cNvPr>
          <p:cNvSpPr/>
          <p:nvPr userDrawn="1"/>
        </p:nvSpPr>
        <p:spPr>
          <a:xfrm>
            <a:off x="11050607" y="136525"/>
            <a:ext cx="1284651" cy="1284651"/>
          </a:xfrm>
          <a:prstGeom prst="ellipse">
            <a:avLst/>
          </a:prstGeom>
          <a:solidFill>
            <a:srgbClr val="29AE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8666790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userDrawn="1">
  <p:cSld name="2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10"/>
          <p:cNvPicPr preferRelativeResize="0"/>
          <p:nvPr userDrawn="1"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3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8/26/2022</a:t>
            </a:fld>
            <a:endParaRPr lang="en-US" dirty="0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832448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6433EC-62DB-4882-9412-9B8E930C28C1}" type="datetimeFigureOut">
              <a:rPr lang="en-US" smtClean="0"/>
              <a:t>8/26/2022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D6584-4DDB-4B19-853B-517B78BEE47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994270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656" r:id="rId4"/>
    <p:sldLayoutId id="2147483697" r:id="rId5"/>
    <p:sldLayoutId id="2147483698" r:id="rId6"/>
    <p:sldLayoutId id="2147483699" r:id="rId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.xml"/><Relationship Id="rId13" Type="http://schemas.openxmlformats.org/officeDocument/2006/relationships/image" Target="../media/image19.png"/><Relationship Id="rId3" Type="http://schemas.openxmlformats.org/officeDocument/2006/relationships/control" Target="../activeX/activeX2.xml"/><Relationship Id="rId7" Type="http://schemas.openxmlformats.org/officeDocument/2006/relationships/control" Target="../activeX/activeX6.xml"/><Relationship Id="rId12" Type="http://schemas.openxmlformats.org/officeDocument/2006/relationships/image" Target="../media/image18.png"/><Relationship Id="rId2" Type="http://schemas.openxmlformats.org/officeDocument/2006/relationships/control" Target="../activeX/activeX1.xml"/><Relationship Id="rId16" Type="http://schemas.openxmlformats.org/officeDocument/2006/relationships/image" Target="../media/image16.wmf"/><Relationship Id="rId1" Type="http://schemas.openxmlformats.org/officeDocument/2006/relationships/vmlDrawing" Target="../drawings/vmlDrawing1.vml"/><Relationship Id="rId6" Type="http://schemas.openxmlformats.org/officeDocument/2006/relationships/control" Target="../activeX/activeX5.xml"/><Relationship Id="rId11" Type="http://schemas.openxmlformats.org/officeDocument/2006/relationships/image" Target="../media/image17.png"/><Relationship Id="rId5" Type="http://schemas.openxmlformats.org/officeDocument/2006/relationships/control" Target="../activeX/activeX4.xml"/><Relationship Id="rId15" Type="http://schemas.openxmlformats.org/officeDocument/2006/relationships/image" Target="../media/image15.wmf"/><Relationship Id="rId10" Type="http://schemas.openxmlformats.org/officeDocument/2006/relationships/image" Target="../media/image14.png"/><Relationship Id="rId4" Type="http://schemas.openxmlformats.org/officeDocument/2006/relationships/control" Target="../activeX/activeX3.xml"/><Relationship Id="rId9" Type="http://schemas.openxmlformats.org/officeDocument/2006/relationships/notesSlide" Target="../notesSlides/notesSlide5.xml"/><Relationship Id="rId14" Type="http://schemas.openxmlformats.org/officeDocument/2006/relationships/image" Target="../media/image20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.xml"/><Relationship Id="rId13" Type="http://schemas.openxmlformats.org/officeDocument/2006/relationships/image" Target="../media/image18.png"/><Relationship Id="rId3" Type="http://schemas.openxmlformats.org/officeDocument/2006/relationships/control" Target="../activeX/activeX8.xml"/><Relationship Id="rId7" Type="http://schemas.openxmlformats.org/officeDocument/2006/relationships/control" Target="../activeX/activeX12.xml"/><Relationship Id="rId12" Type="http://schemas.openxmlformats.org/officeDocument/2006/relationships/image" Target="../media/image20.png"/><Relationship Id="rId2" Type="http://schemas.openxmlformats.org/officeDocument/2006/relationships/control" Target="../activeX/activeX7.xml"/><Relationship Id="rId16" Type="http://schemas.openxmlformats.org/officeDocument/2006/relationships/image" Target="../media/image15.wmf"/><Relationship Id="rId1" Type="http://schemas.openxmlformats.org/officeDocument/2006/relationships/vmlDrawing" Target="../drawings/vmlDrawing2.vml"/><Relationship Id="rId6" Type="http://schemas.openxmlformats.org/officeDocument/2006/relationships/control" Target="../activeX/activeX11.xml"/><Relationship Id="rId11" Type="http://schemas.openxmlformats.org/officeDocument/2006/relationships/image" Target="../media/image17.png"/><Relationship Id="rId5" Type="http://schemas.openxmlformats.org/officeDocument/2006/relationships/control" Target="../activeX/activeX10.xml"/><Relationship Id="rId15" Type="http://schemas.openxmlformats.org/officeDocument/2006/relationships/image" Target="../media/image21.gif"/><Relationship Id="rId10" Type="http://schemas.openxmlformats.org/officeDocument/2006/relationships/image" Target="../media/image14.png"/><Relationship Id="rId4" Type="http://schemas.openxmlformats.org/officeDocument/2006/relationships/control" Target="../activeX/activeX9.xml"/><Relationship Id="rId9" Type="http://schemas.openxmlformats.org/officeDocument/2006/relationships/notesSlide" Target="../notesSlides/notesSlide6.xml"/><Relationship Id="rId14" Type="http://schemas.openxmlformats.org/officeDocument/2006/relationships/image" Target="../media/image19.png"/></Relationships>
</file>

<file path=ppt/slides/_rels/slide17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25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Relationship Id="rId9" Type="http://schemas.openxmlformats.org/officeDocument/2006/relationships/image" Target="../media/image26.png"/></Relationships>
</file>

<file path=ppt/slides/_rels/slide18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26.png"/><Relationship Id="rId18" Type="http://schemas.openxmlformats.org/officeDocument/2006/relationships/slide" Target="slide21.xml"/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28.png"/><Relationship Id="rId12" Type="http://schemas.microsoft.com/office/2007/relationships/hdphoto" Target="../media/hdphoto1.wdp"/><Relationship Id="rId17" Type="http://schemas.openxmlformats.org/officeDocument/2006/relationships/slide" Target="slide20.xml"/><Relationship Id="rId2" Type="http://schemas.openxmlformats.org/officeDocument/2006/relationships/audio" Target="../media/media1.mp3"/><Relationship Id="rId16" Type="http://schemas.microsoft.com/office/2007/relationships/hdphoto" Target="../media/hdphoto3.wdp"/><Relationship Id="rId1" Type="http://schemas.microsoft.com/office/2007/relationships/media" Target="../media/media1.mp3"/><Relationship Id="rId6" Type="http://schemas.openxmlformats.org/officeDocument/2006/relationships/image" Target="../media/image27.png"/><Relationship Id="rId11" Type="http://schemas.openxmlformats.org/officeDocument/2006/relationships/image" Target="../media/image25.png"/><Relationship Id="rId5" Type="http://schemas.openxmlformats.org/officeDocument/2006/relationships/image" Target="../media/image23.png"/><Relationship Id="rId15" Type="http://schemas.openxmlformats.org/officeDocument/2006/relationships/image" Target="../media/image29.png"/><Relationship Id="rId10" Type="http://schemas.openxmlformats.org/officeDocument/2006/relationships/slide" Target="slide23.xml"/><Relationship Id="rId19" Type="http://schemas.openxmlformats.org/officeDocument/2006/relationships/slide" Target="slide22.xml"/><Relationship Id="rId4" Type="http://schemas.openxmlformats.org/officeDocument/2006/relationships/image" Target="../media/image22.png"/><Relationship Id="rId9" Type="http://schemas.openxmlformats.org/officeDocument/2006/relationships/image" Target="../media/image24.png"/><Relationship Id="rId14" Type="http://schemas.openxmlformats.org/officeDocument/2006/relationships/slide" Target="slide19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jpg"/><Relationship Id="rId13" Type="http://schemas.openxmlformats.org/officeDocument/2006/relationships/image" Target="../media/image33.png"/><Relationship Id="rId3" Type="http://schemas.openxmlformats.org/officeDocument/2006/relationships/slideLayout" Target="../slideLayouts/slideLayout6.xml"/><Relationship Id="rId7" Type="http://schemas.openxmlformats.org/officeDocument/2006/relationships/image" Target="../media/image23.png"/><Relationship Id="rId12" Type="http://schemas.microsoft.com/office/2007/relationships/hdphoto" Target="../media/hdphoto5.wdp"/><Relationship Id="rId17" Type="http://schemas.openxmlformats.org/officeDocument/2006/relationships/image" Target="../media/image35.png"/><Relationship Id="rId2" Type="http://schemas.microsoft.com/office/2007/relationships/media" Target="../media/media2.mp3"/><Relationship Id="rId16" Type="http://schemas.openxmlformats.org/officeDocument/2006/relationships/image" Target="../media/image34.png"/><Relationship Id="rId1" Type="http://schemas.openxmlformats.org/officeDocument/2006/relationships/audio" Target="NULL" TargetMode="External"/><Relationship Id="rId6" Type="http://schemas.openxmlformats.org/officeDocument/2006/relationships/image" Target="../media/image22.png"/><Relationship Id="rId11" Type="http://schemas.openxmlformats.org/officeDocument/2006/relationships/image" Target="../media/image32.png"/><Relationship Id="rId5" Type="http://schemas.openxmlformats.org/officeDocument/2006/relationships/audio" Target="../media/audio2.wav"/><Relationship Id="rId15" Type="http://schemas.openxmlformats.org/officeDocument/2006/relationships/slide" Target="slide18.xml"/><Relationship Id="rId10" Type="http://schemas.microsoft.com/office/2007/relationships/hdphoto" Target="../media/hdphoto4.wdp"/><Relationship Id="rId4" Type="http://schemas.openxmlformats.org/officeDocument/2006/relationships/audio" Target="../media/audio4.wav"/><Relationship Id="rId9" Type="http://schemas.openxmlformats.org/officeDocument/2006/relationships/image" Target="../media/image31.png"/><Relationship Id="rId14" Type="http://schemas.microsoft.com/office/2007/relationships/hdphoto" Target="../media/hdphoto6.wdp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jpg"/><Relationship Id="rId13" Type="http://schemas.openxmlformats.org/officeDocument/2006/relationships/image" Target="../media/image33.png"/><Relationship Id="rId3" Type="http://schemas.openxmlformats.org/officeDocument/2006/relationships/slideLayout" Target="../slideLayouts/slideLayout6.xml"/><Relationship Id="rId7" Type="http://schemas.openxmlformats.org/officeDocument/2006/relationships/image" Target="../media/image23.png"/><Relationship Id="rId12" Type="http://schemas.microsoft.com/office/2007/relationships/hdphoto" Target="../media/hdphoto5.wdp"/><Relationship Id="rId17" Type="http://schemas.openxmlformats.org/officeDocument/2006/relationships/image" Target="../media/image35.png"/><Relationship Id="rId2" Type="http://schemas.microsoft.com/office/2007/relationships/media" Target="../media/media2.mp3"/><Relationship Id="rId16" Type="http://schemas.openxmlformats.org/officeDocument/2006/relationships/image" Target="../media/image34.png"/><Relationship Id="rId1" Type="http://schemas.openxmlformats.org/officeDocument/2006/relationships/audio" Target="NULL" TargetMode="External"/><Relationship Id="rId6" Type="http://schemas.openxmlformats.org/officeDocument/2006/relationships/image" Target="../media/image22.png"/><Relationship Id="rId11" Type="http://schemas.openxmlformats.org/officeDocument/2006/relationships/image" Target="../media/image32.png"/><Relationship Id="rId5" Type="http://schemas.openxmlformats.org/officeDocument/2006/relationships/audio" Target="../media/audio2.wav"/><Relationship Id="rId15" Type="http://schemas.openxmlformats.org/officeDocument/2006/relationships/slide" Target="slide18.xml"/><Relationship Id="rId10" Type="http://schemas.microsoft.com/office/2007/relationships/hdphoto" Target="../media/hdphoto4.wdp"/><Relationship Id="rId4" Type="http://schemas.openxmlformats.org/officeDocument/2006/relationships/audio" Target="../media/audio4.wav"/><Relationship Id="rId9" Type="http://schemas.openxmlformats.org/officeDocument/2006/relationships/image" Target="../media/image31.png"/><Relationship Id="rId14" Type="http://schemas.microsoft.com/office/2007/relationships/hdphoto" Target="../media/hdphoto6.wdp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jpg"/><Relationship Id="rId13" Type="http://schemas.openxmlformats.org/officeDocument/2006/relationships/image" Target="../media/image31.png"/><Relationship Id="rId3" Type="http://schemas.openxmlformats.org/officeDocument/2006/relationships/slideLayout" Target="../slideLayouts/slideLayout6.xml"/><Relationship Id="rId7" Type="http://schemas.openxmlformats.org/officeDocument/2006/relationships/image" Target="../media/image23.png"/><Relationship Id="rId12" Type="http://schemas.microsoft.com/office/2007/relationships/hdphoto" Target="../media/hdphoto6.wdp"/><Relationship Id="rId17" Type="http://schemas.openxmlformats.org/officeDocument/2006/relationships/image" Target="../media/image35.png"/><Relationship Id="rId2" Type="http://schemas.microsoft.com/office/2007/relationships/media" Target="../media/media2.mp3"/><Relationship Id="rId16" Type="http://schemas.openxmlformats.org/officeDocument/2006/relationships/image" Target="../media/image34.png"/><Relationship Id="rId1" Type="http://schemas.openxmlformats.org/officeDocument/2006/relationships/audio" Target="NULL" TargetMode="External"/><Relationship Id="rId6" Type="http://schemas.openxmlformats.org/officeDocument/2006/relationships/image" Target="../media/image22.png"/><Relationship Id="rId11" Type="http://schemas.openxmlformats.org/officeDocument/2006/relationships/image" Target="../media/image33.png"/><Relationship Id="rId5" Type="http://schemas.openxmlformats.org/officeDocument/2006/relationships/audio" Target="../media/audio2.wav"/><Relationship Id="rId15" Type="http://schemas.openxmlformats.org/officeDocument/2006/relationships/slide" Target="slide18.xml"/><Relationship Id="rId10" Type="http://schemas.microsoft.com/office/2007/relationships/hdphoto" Target="../media/hdphoto5.wdp"/><Relationship Id="rId4" Type="http://schemas.openxmlformats.org/officeDocument/2006/relationships/audio" Target="../media/audio4.wav"/><Relationship Id="rId9" Type="http://schemas.openxmlformats.org/officeDocument/2006/relationships/image" Target="../media/image32.png"/><Relationship Id="rId14" Type="http://schemas.microsoft.com/office/2007/relationships/hdphoto" Target="../media/hdphoto4.wdp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jpg"/><Relationship Id="rId13" Type="http://schemas.openxmlformats.org/officeDocument/2006/relationships/image" Target="../media/image33.png"/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23.png"/><Relationship Id="rId12" Type="http://schemas.microsoft.com/office/2007/relationships/hdphoto" Target="../media/hdphoto5.wdp"/><Relationship Id="rId17" Type="http://schemas.openxmlformats.org/officeDocument/2006/relationships/image" Target="../media/image35.png"/><Relationship Id="rId2" Type="http://schemas.microsoft.com/office/2007/relationships/media" Target="../media/media2.mp3"/><Relationship Id="rId16" Type="http://schemas.openxmlformats.org/officeDocument/2006/relationships/image" Target="../media/image34.png"/><Relationship Id="rId1" Type="http://schemas.openxmlformats.org/officeDocument/2006/relationships/audio" Target="NULL" TargetMode="External"/><Relationship Id="rId6" Type="http://schemas.openxmlformats.org/officeDocument/2006/relationships/image" Target="../media/image22.png"/><Relationship Id="rId11" Type="http://schemas.openxmlformats.org/officeDocument/2006/relationships/image" Target="../media/image32.png"/><Relationship Id="rId5" Type="http://schemas.openxmlformats.org/officeDocument/2006/relationships/audio" Target="../media/audio2.wav"/><Relationship Id="rId15" Type="http://schemas.openxmlformats.org/officeDocument/2006/relationships/slide" Target="slide18.xml"/><Relationship Id="rId10" Type="http://schemas.microsoft.com/office/2007/relationships/hdphoto" Target="../media/hdphoto4.wdp"/><Relationship Id="rId4" Type="http://schemas.openxmlformats.org/officeDocument/2006/relationships/audio" Target="../media/audio4.wav"/><Relationship Id="rId9" Type="http://schemas.openxmlformats.org/officeDocument/2006/relationships/image" Target="../media/image31.png"/><Relationship Id="rId14" Type="http://schemas.microsoft.com/office/2007/relationships/hdphoto" Target="../media/hdphoto6.wdp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sv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6.png"/><Relationship Id="rId4" Type="http://schemas.openxmlformats.org/officeDocument/2006/relationships/audio" Target="../media/audio3.wav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9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AAC7166-F503-422D-BDE1-A83D50999971}"/>
              </a:ext>
            </a:extLst>
          </p:cNvPr>
          <p:cNvSpPr/>
          <p:nvPr/>
        </p:nvSpPr>
        <p:spPr>
          <a:xfrm>
            <a:off x="10068911" y="0"/>
            <a:ext cx="1848583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/>
                <a:ea typeface="Cambria Math" panose="02040503050406030204" pitchFamily="18" charset="0"/>
                <a:cs typeface="+mn-cs"/>
              </a:rPr>
              <a:t>TOÁN 2</a:t>
            </a:r>
          </a:p>
        </p:txBody>
      </p:sp>
      <p:sp>
        <p:nvSpPr>
          <p:cNvPr id="10" name="Google Shape;54;p1">
            <a:extLst>
              <a:ext uri="{FF2B5EF4-FFF2-40B4-BE49-F238E27FC236}">
                <a16:creationId xmlns:a16="http://schemas.microsoft.com/office/drawing/2014/main" id="{53DE932C-97F4-4C5F-AB8E-16439751F019}"/>
              </a:ext>
            </a:extLst>
          </p:cNvPr>
          <p:cNvSpPr txBox="1">
            <a:spLocks noGrp="1"/>
          </p:cNvSpPr>
          <p:nvPr>
            <p:ph type="ctrTitle" idx="4294967295"/>
          </p:nvPr>
        </p:nvSpPr>
        <p:spPr>
          <a:xfrm>
            <a:off x="-356616" y="2814638"/>
            <a:ext cx="13234988" cy="24685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90"/>
              <a:buFont typeface="Arial"/>
              <a:buNone/>
            </a:pPr>
            <a:r>
              <a:rPr lang="en-US" sz="5200" b="1" dirty="0" err="1">
                <a:solidFill>
                  <a:srgbClr val="002060"/>
                </a:solidFill>
                <a:latin typeface="UTM Avo" panose="02040603050506020204" pitchFamily="18" charset="0"/>
              </a:rPr>
              <a:t>Tuần</a:t>
            </a:r>
            <a:r>
              <a:rPr lang="en-US" sz="5200" b="1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SG" sz="5200" b="1" dirty="0">
                <a:solidFill>
                  <a:srgbClr val="002060"/>
                </a:solidFill>
                <a:latin typeface="UTM Avo" panose="02040603050506020204" pitchFamily="18" charset="0"/>
              </a:rPr>
              <a:t>4</a:t>
            </a:r>
            <a:endParaRPr sz="5200" b="1" dirty="0">
              <a:solidFill>
                <a:srgbClr val="002060"/>
              </a:solidFill>
              <a:latin typeface="UTM Avo" panose="02040603050506020204" pitchFamily="18" charset="0"/>
            </a:endParaRPr>
          </a:p>
          <a:p>
            <a:pPr algn="ctr" defTabSz="914377">
              <a:lnSpc>
                <a:spcPct val="150000"/>
              </a:lnSpc>
              <a:defRPr/>
            </a:pPr>
            <a:r>
              <a:rPr lang="en-US" sz="5200" b="1" dirty="0" err="1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Bài</a:t>
            </a:r>
            <a:r>
              <a:rPr lang="en-US" sz="5200" b="1" dirty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 12: </a:t>
            </a:r>
            <a:r>
              <a:rPr lang="en-US" sz="5200" b="1" dirty="0" err="1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Bảng</a:t>
            </a:r>
            <a:r>
              <a:rPr lang="en-US" sz="5200" b="1" dirty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 </a:t>
            </a:r>
            <a:r>
              <a:rPr lang="en-US" sz="5200" b="1" dirty="0" err="1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cộng</a:t>
            </a:r>
            <a:r>
              <a:rPr lang="en-US" sz="5200" b="1" dirty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 (</a:t>
            </a:r>
            <a:r>
              <a:rPr lang="en-US" sz="5200" b="1" dirty="0" err="1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có</a:t>
            </a:r>
            <a:r>
              <a:rPr lang="en-US" sz="5200" b="1" dirty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 </a:t>
            </a:r>
            <a:r>
              <a:rPr lang="en-US" sz="5200" b="1" dirty="0" err="1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nhớ</a:t>
            </a:r>
            <a:r>
              <a:rPr lang="en-US" sz="5200" b="1" dirty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)</a:t>
            </a:r>
            <a:br>
              <a:rPr lang="en-US" sz="5200" b="1" dirty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</a:br>
            <a:r>
              <a:rPr lang="en-US" sz="5200" b="1" dirty="0" err="1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trong</a:t>
            </a:r>
            <a:r>
              <a:rPr lang="en-US" sz="5200" b="1" dirty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 </a:t>
            </a:r>
            <a:r>
              <a:rPr lang="en-US" sz="5200" b="1" dirty="0" err="1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phạm</a:t>
            </a:r>
            <a:r>
              <a:rPr lang="en-US" sz="5200" b="1" dirty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 vi 20 – </a:t>
            </a:r>
            <a:r>
              <a:rPr lang="en-US" sz="5200" b="1" dirty="0" err="1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Tiết</a:t>
            </a:r>
            <a:r>
              <a:rPr lang="en-US" sz="5200" b="1" dirty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 1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76D6D3B-F6B5-4CD3-AD73-5FB9391F33CB}"/>
              </a:ext>
            </a:extLst>
          </p:cNvPr>
          <p:cNvSpPr/>
          <p:nvPr/>
        </p:nvSpPr>
        <p:spPr>
          <a:xfrm>
            <a:off x="10926517" y="634294"/>
            <a:ext cx="99097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  <a:cs typeface="Arial" panose="020B0604020202020204" pitchFamily="34" charset="0"/>
              </a:rPr>
              <a:t>Tập</a:t>
            </a:r>
            <a:r>
              <a:rPr lang="en-US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  <a:cs typeface="Arial" panose="020B0604020202020204" pitchFamily="34" charset="0"/>
              </a:rPr>
              <a:t> 1</a:t>
            </a:r>
          </a:p>
        </p:txBody>
      </p:sp>
    </p:spTree>
    <p:extLst>
      <p:ext uri="{BB962C8B-B14F-4D97-AF65-F5344CB8AC3E}">
        <p14:creationId xmlns:p14="http://schemas.microsoft.com/office/powerpoint/2010/main" val="3396946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766F4C1-9DBC-4B74-A103-BC3CED441B2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422"/>
          <a:stretch/>
        </p:blipFill>
        <p:spPr>
          <a:xfrm>
            <a:off x="3175" y="0"/>
            <a:ext cx="12185650" cy="6417578"/>
          </a:xfrm>
          <a:prstGeom prst="rect">
            <a:avLst/>
          </a:prstGeom>
        </p:spPr>
      </p:pic>
      <p:sp>
        <p:nvSpPr>
          <p:cNvPr id="6" name="Google Shape;290;p7">
            <a:extLst>
              <a:ext uri="{FF2B5EF4-FFF2-40B4-BE49-F238E27FC236}">
                <a16:creationId xmlns:a16="http://schemas.microsoft.com/office/drawing/2014/main" id="{33B59181-BBA9-491F-89B4-61067621488D}"/>
              </a:ext>
            </a:extLst>
          </p:cNvPr>
          <p:cNvSpPr txBox="1"/>
          <p:nvPr/>
        </p:nvSpPr>
        <p:spPr>
          <a:xfrm>
            <a:off x="3522191" y="2402532"/>
            <a:ext cx="7607032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5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LẬP BẢNG CỘNG</a:t>
            </a:r>
            <a:endParaRPr lang="en-US" sz="4800" b="1" dirty="0">
              <a:ln w="22225">
                <a:noFill/>
                <a:prstDash val="solid"/>
              </a:ln>
              <a:solidFill>
                <a:srgbClr val="FFFF00"/>
              </a:solidFill>
              <a:latin typeface="UTM Avo" panose="02040603050506020204" pitchFamily="18" charset="0"/>
              <a:ea typeface="Times New Roman"/>
              <a:cs typeface="Times New Roman"/>
              <a:sym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97267446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50EB8DF7-519E-485E-A746-5A28F12572F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-26730"/>
            <a:ext cx="12192000" cy="643744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B09FD99-DF05-4EB9-B033-97C6F4ACBBB1}"/>
              </a:ext>
            </a:extLst>
          </p:cNvPr>
          <p:cNvSpPr/>
          <p:nvPr/>
        </p:nvSpPr>
        <p:spPr>
          <a:xfrm>
            <a:off x="619226" y="1401044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9 + 2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2E3E4A22-6189-419F-B363-DE0717115913}"/>
              </a:ext>
            </a:extLst>
          </p:cNvPr>
          <p:cNvSpPr/>
          <p:nvPr/>
        </p:nvSpPr>
        <p:spPr>
          <a:xfrm>
            <a:off x="619226" y="1969390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9 + 3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D41151A4-633F-45A1-9470-FB39D125E8C0}"/>
              </a:ext>
            </a:extLst>
          </p:cNvPr>
          <p:cNvSpPr/>
          <p:nvPr/>
        </p:nvSpPr>
        <p:spPr>
          <a:xfrm>
            <a:off x="619226" y="2537736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9 + 4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FD42A52E-D96C-479E-8742-A5DB14508C1E}"/>
              </a:ext>
            </a:extLst>
          </p:cNvPr>
          <p:cNvSpPr/>
          <p:nvPr/>
        </p:nvSpPr>
        <p:spPr>
          <a:xfrm>
            <a:off x="619226" y="3106082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9 + 5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ABE5E4DC-7824-43F6-9F93-83E0FE3DEE1F}"/>
              </a:ext>
            </a:extLst>
          </p:cNvPr>
          <p:cNvSpPr/>
          <p:nvPr/>
        </p:nvSpPr>
        <p:spPr>
          <a:xfrm>
            <a:off x="619226" y="3674428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9 + 6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6DBDBAE-1CCB-41DA-A6FC-243071CC5FFF}"/>
              </a:ext>
            </a:extLst>
          </p:cNvPr>
          <p:cNvSpPr/>
          <p:nvPr/>
        </p:nvSpPr>
        <p:spPr>
          <a:xfrm>
            <a:off x="619226" y="4242774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9 + 7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DF54044-C2EA-41C1-939A-33E987192129}"/>
              </a:ext>
            </a:extLst>
          </p:cNvPr>
          <p:cNvSpPr/>
          <p:nvPr/>
        </p:nvSpPr>
        <p:spPr>
          <a:xfrm>
            <a:off x="619226" y="4811120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9 + 8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F7C1427-BE34-46E2-A780-FB8EECE2AD55}"/>
              </a:ext>
            </a:extLst>
          </p:cNvPr>
          <p:cNvSpPr/>
          <p:nvPr/>
        </p:nvSpPr>
        <p:spPr>
          <a:xfrm>
            <a:off x="619226" y="5379467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9 + 9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F2F08BC2-3931-4B69-A58D-21E5D02EA5E4}"/>
              </a:ext>
            </a:extLst>
          </p:cNvPr>
          <p:cNvSpPr/>
          <p:nvPr/>
        </p:nvSpPr>
        <p:spPr>
          <a:xfrm>
            <a:off x="1874512" y="196939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8 + 3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406776A2-8AFB-4AA2-993A-CE87EFEBD49F}"/>
              </a:ext>
            </a:extLst>
          </p:cNvPr>
          <p:cNvSpPr/>
          <p:nvPr/>
        </p:nvSpPr>
        <p:spPr>
          <a:xfrm>
            <a:off x="1874512" y="2537736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8 + 4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CE5B4049-CF72-40EE-9F7D-50A94DBC56D8}"/>
              </a:ext>
            </a:extLst>
          </p:cNvPr>
          <p:cNvSpPr/>
          <p:nvPr/>
        </p:nvSpPr>
        <p:spPr>
          <a:xfrm>
            <a:off x="1874512" y="310608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8 + 5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5A58D52A-C964-4D8A-96FD-E19DB9633246}"/>
              </a:ext>
            </a:extLst>
          </p:cNvPr>
          <p:cNvSpPr/>
          <p:nvPr/>
        </p:nvSpPr>
        <p:spPr>
          <a:xfrm>
            <a:off x="1874512" y="3674428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8 + 6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4BD21EA2-F93B-44D1-85C7-6A6E3C93E273}"/>
              </a:ext>
            </a:extLst>
          </p:cNvPr>
          <p:cNvSpPr/>
          <p:nvPr/>
        </p:nvSpPr>
        <p:spPr>
          <a:xfrm>
            <a:off x="1874512" y="42427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8 + 7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8694CE31-4550-47FE-91FB-296C5DF2E108}"/>
              </a:ext>
            </a:extLst>
          </p:cNvPr>
          <p:cNvSpPr/>
          <p:nvPr/>
        </p:nvSpPr>
        <p:spPr>
          <a:xfrm>
            <a:off x="1874512" y="48111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8 + 8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CD2B0172-9EC6-48A2-A354-5C23F4A69F7A}"/>
              </a:ext>
            </a:extLst>
          </p:cNvPr>
          <p:cNvSpPr/>
          <p:nvPr/>
        </p:nvSpPr>
        <p:spPr>
          <a:xfrm>
            <a:off x="1874512" y="53794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8 + 9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1527713F-FA26-4C39-BC9B-3BD9D0099750}"/>
              </a:ext>
            </a:extLst>
          </p:cNvPr>
          <p:cNvSpPr/>
          <p:nvPr/>
        </p:nvSpPr>
        <p:spPr>
          <a:xfrm>
            <a:off x="1535100" y="1401044"/>
            <a:ext cx="748137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56B9D271-FF48-43AA-BCA8-6777C0A56188}"/>
              </a:ext>
            </a:extLst>
          </p:cNvPr>
          <p:cNvSpPr/>
          <p:nvPr/>
        </p:nvSpPr>
        <p:spPr>
          <a:xfrm>
            <a:off x="1555069" y="1969390"/>
            <a:ext cx="721526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D96C4C62-2F03-4E4F-A362-3BCCEA85023E}"/>
              </a:ext>
            </a:extLst>
          </p:cNvPr>
          <p:cNvSpPr/>
          <p:nvPr/>
        </p:nvSpPr>
        <p:spPr>
          <a:xfrm>
            <a:off x="1555068" y="2537736"/>
            <a:ext cx="721527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1255CDF6-C712-4CD5-9805-D8471B0CB78A}"/>
              </a:ext>
            </a:extLst>
          </p:cNvPr>
          <p:cNvSpPr/>
          <p:nvPr/>
        </p:nvSpPr>
        <p:spPr>
          <a:xfrm>
            <a:off x="1581924" y="3106082"/>
            <a:ext cx="739271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63439DFE-3949-4FF1-BC94-C691A6A9CD21}"/>
              </a:ext>
            </a:extLst>
          </p:cNvPr>
          <p:cNvSpPr/>
          <p:nvPr/>
        </p:nvSpPr>
        <p:spPr>
          <a:xfrm>
            <a:off x="1555068" y="3674428"/>
            <a:ext cx="7392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290D0B95-DDD4-41E6-80BF-0C7AEEE84E8A}"/>
              </a:ext>
            </a:extLst>
          </p:cNvPr>
          <p:cNvSpPr/>
          <p:nvPr/>
        </p:nvSpPr>
        <p:spPr>
          <a:xfrm>
            <a:off x="1563919" y="4242774"/>
            <a:ext cx="721527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D7872190-D198-47C5-8154-1709A911E3F1}"/>
              </a:ext>
            </a:extLst>
          </p:cNvPr>
          <p:cNvSpPr/>
          <p:nvPr/>
        </p:nvSpPr>
        <p:spPr>
          <a:xfrm>
            <a:off x="1555068" y="4811120"/>
            <a:ext cx="748137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17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E02EC6E0-F41E-4E7A-BC42-160C014D8842}"/>
              </a:ext>
            </a:extLst>
          </p:cNvPr>
          <p:cNvSpPr/>
          <p:nvPr/>
        </p:nvSpPr>
        <p:spPr>
          <a:xfrm>
            <a:off x="1563919" y="5379466"/>
            <a:ext cx="7392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18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B45833A5-1EDA-42D4-8FD8-30EEA73E1920}"/>
              </a:ext>
            </a:extLst>
          </p:cNvPr>
          <p:cNvSpPr/>
          <p:nvPr/>
        </p:nvSpPr>
        <p:spPr>
          <a:xfrm>
            <a:off x="2955544" y="1969390"/>
            <a:ext cx="743839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6F3931EC-2E72-4F53-B95F-A1DD870E4AF9}"/>
              </a:ext>
            </a:extLst>
          </p:cNvPr>
          <p:cNvSpPr/>
          <p:nvPr/>
        </p:nvSpPr>
        <p:spPr>
          <a:xfrm>
            <a:off x="2928919" y="2537736"/>
            <a:ext cx="7615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0E6BEAEE-4078-4993-A7A9-41A9CEAE9CDD}"/>
              </a:ext>
            </a:extLst>
          </p:cNvPr>
          <p:cNvSpPr/>
          <p:nvPr/>
        </p:nvSpPr>
        <p:spPr>
          <a:xfrm>
            <a:off x="2937812" y="3106082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E61A74E3-10A6-4666-9061-C2F279DD47F8}"/>
              </a:ext>
            </a:extLst>
          </p:cNvPr>
          <p:cNvSpPr/>
          <p:nvPr/>
        </p:nvSpPr>
        <p:spPr>
          <a:xfrm>
            <a:off x="2928919" y="3674428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FF95DBA2-8F8E-4D8E-87DA-A8670A1C118E}"/>
              </a:ext>
            </a:extLst>
          </p:cNvPr>
          <p:cNvSpPr/>
          <p:nvPr/>
        </p:nvSpPr>
        <p:spPr>
          <a:xfrm>
            <a:off x="2955556" y="4242774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E11B4E98-F571-472D-BE83-5FF422869A64}"/>
              </a:ext>
            </a:extLst>
          </p:cNvPr>
          <p:cNvSpPr/>
          <p:nvPr/>
        </p:nvSpPr>
        <p:spPr>
          <a:xfrm>
            <a:off x="2946663" y="4811120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DFE51511-7582-4394-AAE4-AA2D76B852BA}"/>
              </a:ext>
            </a:extLst>
          </p:cNvPr>
          <p:cNvSpPr/>
          <p:nvPr/>
        </p:nvSpPr>
        <p:spPr>
          <a:xfrm>
            <a:off x="2955544" y="537946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17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DCED0436-6485-4B52-9987-9D99B2132209}"/>
              </a:ext>
            </a:extLst>
          </p:cNvPr>
          <p:cNvSpPr/>
          <p:nvPr/>
        </p:nvSpPr>
        <p:spPr>
          <a:xfrm>
            <a:off x="3252863" y="2537736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7 + 4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6881837E-D303-4482-A40A-292791123990}"/>
              </a:ext>
            </a:extLst>
          </p:cNvPr>
          <p:cNvSpPr/>
          <p:nvPr/>
        </p:nvSpPr>
        <p:spPr>
          <a:xfrm>
            <a:off x="3252863" y="310608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7 + 5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F2F98E03-2FCF-4F4D-A5CF-4C4CACA02386}"/>
              </a:ext>
            </a:extLst>
          </p:cNvPr>
          <p:cNvSpPr/>
          <p:nvPr/>
        </p:nvSpPr>
        <p:spPr>
          <a:xfrm>
            <a:off x="3252863" y="3674428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7 + 6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335532EA-B19E-4ED7-BE38-817FB47B1A2C}"/>
              </a:ext>
            </a:extLst>
          </p:cNvPr>
          <p:cNvSpPr/>
          <p:nvPr/>
        </p:nvSpPr>
        <p:spPr>
          <a:xfrm>
            <a:off x="3252863" y="42427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7 + 7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DE5AE5F3-0E62-441B-B9EB-85045905F665}"/>
              </a:ext>
            </a:extLst>
          </p:cNvPr>
          <p:cNvSpPr/>
          <p:nvPr/>
        </p:nvSpPr>
        <p:spPr>
          <a:xfrm>
            <a:off x="3252863" y="48111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7 + 8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BFD2C50D-083C-4E39-A973-0817BD295223}"/>
              </a:ext>
            </a:extLst>
          </p:cNvPr>
          <p:cNvSpPr/>
          <p:nvPr/>
        </p:nvSpPr>
        <p:spPr>
          <a:xfrm>
            <a:off x="3252863" y="53794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7 + 9</a:t>
            </a: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ACEA8EDD-DD52-4E75-8516-4DA375277990}"/>
              </a:ext>
            </a:extLst>
          </p:cNvPr>
          <p:cNvSpPr/>
          <p:nvPr/>
        </p:nvSpPr>
        <p:spPr>
          <a:xfrm>
            <a:off x="4313932" y="253773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id="{2907F877-6384-4786-B09C-9E2392AEDD2E}"/>
              </a:ext>
            </a:extLst>
          </p:cNvPr>
          <p:cNvSpPr/>
          <p:nvPr/>
        </p:nvSpPr>
        <p:spPr>
          <a:xfrm>
            <a:off x="4313935" y="3106082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64A56825-39C5-424F-8569-7E059B1EEB5B}"/>
              </a:ext>
            </a:extLst>
          </p:cNvPr>
          <p:cNvSpPr/>
          <p:nvPr/>
        </p:nvSpPr>
        <p:spPr>
          <a:xfrm>
            <a:off x="4305042" y="3674428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F846A8A7-DA3C-449A-9ADC-63AA9D35AD1C}"/>
              </a:ext>
            </a:extLst>
          </p:cNvPr>
          <p:cNvSpPr/>
          <p:nvPr/>
        </p:nvSpPr>
        <p:spPr>
          <a:xfrm>
            <a:off x="4305045" y="4242774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54" name="Rectangle: Rounded Corners 53">
            <a:extLst>
              <a:ext uri="{FF2B5EF4-FFF2-40B4-BE49-F238E27FC236}">
                <a16:creationId xmlns:a16="http://schemas.microsoft.com/office/drawing/2014/main" id="{2DF6A063-3FEB-4B3E-87AD-50B39EE35750}"/>
              </a:ext>
            </a:extLst>
          </p:cNvPr>
          <p:cNvSpPr/>
          <p:nvPr/>
        </p:nvSpPr>
        <p:spPr>
          <a:xfrm>
            <a:off x="4296152" y="4811120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D45AEF87-67AE-413B-8592-8DFE702A1249}"/>
              </a:ext>
            </a:extLst>
          </p:cNvPr>
          <p:cNvSpPr/>
          <p:nvPr/>
        </p:nvSpPr>
        <p:spPr>
          <a:xfrm>
            <a:off x="4305033" y="537946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F36361D7-FA6A-4C3A-B363-C54CFF6ECBA7}"/>
              </a:ext>
            </a:extLst>
          </p:cNvPr>
          <p:cNvSpPr/>
          <p:nvPr/>
        </p:nvSpPr>
        <p:spPr>
          <a:xfrm>
            <a:off x="4631062" y="310608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6 + 5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DFCD14BB-5D15-4475-9565-FF159B521545}"/>
              </a:ext>
            </a:extLst>
          </p:cNvPr>
          <p:cNvSpPr/>
          <p:nvPr/>
        </p:nvSpPr>
        <p:spPr>
          <a:xfrm>
            <a:off x="4631062" y="3674428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6 + 6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C829E872-62DA-4554-80D0-66AF9D2FD0F4}"/>
              </a:ext>
            </a:extLst>
          </p:cNvPr>
          <p:cNvSpPr/>
          <p:nvPr/>
        </p:nvSpPr>
        <p:spPr>
          <a:xfrm>
            <a:off x="4631062" y="42427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6 + 7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E28097EE-BFBC-407B-8260-2AF1DCA3BB8E}"/>
              </a:ext>
            </a:extLst>
          </p:cNvPr>
          <p:cNvSpPr/>
          <p:nvPr/>
        </p:nvSpPr>
        <p:spPr>
          <a:xfrm>
            <a:off x="4631062" y="48111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6 + 8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FA4BA8C7-5B67-4FCC-8E8C-C25A07B46444}"/>
              </a:ext>
            </a:extLst>
          </p:cNvPr>
          <p:cNvSpPr/>
          <p:nvPr/>
        </p:nvSpPr>
        <p:spPr>
          <a:xfrm>
            <a:off x="4631062" y="53794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6 + 9</a:t>
            </a:r>
          </a:p>
        </p:txBody>
      </p: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id="{6D99E5A7-46B6-461E-82B5-5A2FA811E66C}"/>
              </a:ext>
            </a:extLst>
          </p:cNvPr>
          <p:cNvSpPr/>
          <p:nvPr/>
        </p:nvSpPr>
        <p:spPr>
          <a:xfrm>
            <a:off x="5643672" y="3097207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id="{9C59B136-114A-42F4-AB55-1D251AEBD04A}"/>
              </a:ext>
            </a:extLst>
          </p:cNvPr>
          <p:cNvSpPr/>
          <p:nvPr/>
        </p:nvSpPr>
        <p:spPr>
          <a:xfrm>
            <a:off x="5679187" y="3665553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92FDCD36-0AFE-4066-ABA7-F30BF8461C41}"/>
              </a:ext>
            </a:extLst>
          </p:cNvPr>
          <p:cNvSpPr/>
          <p:nvPr/>
        </p:nvSpPr>
        <p:spPr>
          <a:xfrm>
            <a:off x="5670294" y="4233899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id="{20B05CD5-333E-486F-9A4D-2CF8DB5AA8AB}"/>
              </a:ext>
            </a:extLst>
          </p:cNvPr>
          <p:cNvSpPr/>
          <p:nvPr/>
        </p:nvSpPr>
        <p:spPr>
          <a:xfrm>
            <a:off x="5696931" y="4802245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id="{90EC2012-8D02-4CA8-B124-64B2D7C15616}"/>
              </a:ext>
            </a:extLst>
          </p:cNvPr>
          <p:cNvSpPr/>
          <p:nvPr/>
        </p:nvSpPr>
        <p:spPr>
          <a:xfrm>
            <a:off x="5688038" y="537059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31D710A5-573F-46B8-9354-B11CC87FE4A1}"/>
              </a:ext>
            </a:extLst>
          </p:cNvPr>
          <p:cNvSpPr/>
          <p:nvPr/>
        </p:nvSpPr>
        <p:spPr>
          <a:xfrm>
            <a:off x="5963002" y="3674428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5 + 6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537E75C6-610A-4EC6-A0C2-AAF186DC64A6}"/>
              </a:ext>
            </a:extLst>
          </p:cNvPr>
          <p:cNvSpPr/>
          <p:nvPr/>
        </p:nvSpPr>
        <p:spPr>
          <a:xfrm>
            <a:off x="5963002" y="42427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5 + 7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id="{45641E01-6F52-4218-9705-784C2B0D7E85}"/>
              </a:ext>
            </a:extLst>
          </p:cNvPr>
          <p:cNvSpPr/>
          <p:nvPr/>
        </p:nvSpPr>
        <p:spPr>
          <a:xfrm>
            <a:off x="5963002" y="48111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5 + 8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id="{EDA72B44-D7F9-4D5E-977F-125979441278}"/>
              </a:ext>
            </a:extLst>
          </p:cNvPr>
          <p:cNvSpPr/>
          <p:nvPr/>
        </p:nvSpPr>
        <p:spPr>
          <a:xfrm>
            <a:off x="5963002" y="53794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5 + 9</a:t>
            </a:r>
          </a:p>
        </p:txBody>
      </p:sp>
      <p:sp>
        <p:nvSpPr>
          <p:cNvPr id="70" name="Rectangle: Rounded Corners 69">
            <a:extLst>
              <a:ext uri="{FF2B5EF4-FFF2-40B4-BE49-F238E27FC236}">
                <a16:creationId xmlns:a16="http://schemas.microsoft.com/office/drawing/2014/main" id="{9ABB643C-B012-4759-A8F8-5312A65FA101}"/>
              </a:ext>
            </a:extLst>
          </p:cNvPr>
          <p:cNvSpPr/>
          <p:nvPr/>
        </p:nvSpPr>
        <p:spPr>
          <a:xfrm>
            <a:off x="6970815" y="367443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71" name="Rectangle: Rounded Corners 70">
            <a:extLst>
              <a:ext uri="{FF2B5EF4-FFF2-40B4-BE49-F238E27FC236}">
                <a16:creationId xmlns:a16="http://schemas.microsoft.com/office/drawing/2014/main" id="{ED90AB6C-F88E-45BC-BD01-3F136FCFC80E}"/>
              </a:ext>
            </a:extLst>
          </p:cNvPr>
          <p:cNvSpPr/>
          <p:nvPr/>
        </p:nvSpPr>
        <p:spPr>
          <a:xfrm>
            <a:off x="7006330" y="4242777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72" name="Rectangle: Rounded Corners 71">
            <a:extLst>
              <a:ext uri="{FF2B5EF4-FFF2-40B4-BE49-F238E27FC236}">
                <a16:creationId xmlns:a16="http://schemas.microsoft.com/office/drawing/2014/main" id="{13208854-EFC1-47D0-AEB2-C9D621695B3C}"/>
              </a:ext>
            </a:extLst>
          </p:cNvPr>
          <p:cNvSpPr/>
          <p:nvPr/>
        </p:nvSpPr>
        <p:spPr>
          <a:xfrm>
            <a:off x="6997437" y="4811123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73" name="Rectangle: Rounded Corners 72">
            <a:extLst>
              <a:ext uri="{FF2B5EF4-FFF2-40B4-BE49-F238E27FC236}">
                <a16:creationId xmlns:a16="http://schemas.microsoft.com/office/drawing/2014/main" id="{DC2E7C48-89F1-4A95-A726-9B3B217DD6DE}"/>
              </a:ext>
            </a:extLst>
          </p:cNvPr>
          <p:cNvSpPr/>
          <p:nvPr/>
        </p:nvSpPr>
        <p:spPr>
          <a:xfrm>
            <a:off x="7024074" y="5379469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id="{7C633CB1-6D5A-4218-A5E4-A9DC7882C13A}"/>
              </a:ext>
            </a:extLst>
          </p:cNvPr>
          <p:cNvSpPr/>
          <p:nvPr/>
        </p:nvSpPr>
        <p:spPr>
          <a:xfrm>
            <a:off x="7330287" y="423389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4 + 7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E97A02D0-7030-4298-A93D-70CE69C65AA6}"/>
              </a:ext>
            </a:extLst>
          </p:cNvPr>
          <p:cNvSpPr/>
          <p:nvPr/>
        </p:nvSpPr>
        <p:spPr>
          <a:xfrm>
            <a:off x="7330287" y="480224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4 + 8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id="{ED9DC636-D7BA-44B2-AA15-BABB32C3C881}"/>
              </a:ext>
            </a:extLst>
          </p:cNvPr>
          <p:cNvSpPr/>
          <p:nvPr/>
        </p:nvSpPr>
        <p:spPr>
          <a:xfrm>
            <a:off x="7330287" y="537059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4 + 9</a:t>
            </a:r>
          </a:p>
        </p:txBody>
      </p:sp>
      <p:sp>
        <p:nvSpPr>
          <p:cNvPr id="77" name="Rectangle: Rounded Corners 76">
            <a:extLst>
              <a:ext uri="{FF2B5EF4-FFF2-40B4-BE49-F238E27FC236}">
                <a16:creationId xmlns:a16="http://schemas.microsoft.com/office/drawing/2014/main" id="{06B5FF05-9A5F-451C-99C0-A98D13AE1C8E}"/>
              </a:ext>
            </a:extLst>
          </p:cNvPr>
          <p:cNvSpPr/>
          <p:nvPr/>
        </p:nvSpPr>
        <p:spPr>
          <a:xfrm>
            <a:off x="8344423" y="4236279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1B0564A1-6872-4C67-A1F1-D2E9C5D21E70}"/>
              </a:ext>
            </a:extLst>
          </p:cNvPr>
          <p:cNvSpPr/>
          <p:nvPr/>
        </p:nvSpPr>
        <p:spPr>
          <a:xfrm>
            <a:off x="8371060" y="4804625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79" name="Rectangle: Rounded Corners 78">
            <a:extLst>
              <a:ext uri="{FF2B5EF4-FFF2-40B4-BE49-F238E27FC236}">
                <a16:creationId xmlns:a16="http://schemas.microsoft.com/office/drawing/2014/main" id="{0376CC8D-24E8-4FEA-8552-F5C054B7E090}"/>
              </a:ext>
            </a:extLst>
          </p:cNvPr>
          <p:cNvSpPr/>
          <p:nvPr/>
        </p:nvSpPr>
        <p:spPr>
          <a:xfrm>
            <a:off x="8362167" y="537297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id="{A848564F-EA53-418C-A850-BF48239DECD9}"/>
              </a:ext>
            </a:extLst>
          </p:cNvPr>
          <p:cNvSpPr/>
          <p:nvPr/>
        </p:nvSpPr>
        <p:spPr>
          <a:xfrm>
            <a:off x="8695542" y="479918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3 + 8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id="{509AFB15-396D-4DB7-A9A3-E512BD18E8D7}"/>
              </a:ext>
            </a:extLst>
          </p:cNvPr>
          <p:cNvSpPr/>
          <p:nvPr/>
        </p:nvSpPr>
        <p:spPr>
          <a:xfrm>
            <a:off x="8695542" y="536753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3 + 9</a:t>
            </a:r>
          </a:p>
        </p:txBody>
      </p:sp>
      <p:sp>
        <p:nvSpPr>
          <p:cNvPr id="82" name="Rectangle: Rounded Corners 81">
            <a:extLst>
              <a:ext uri="{FF2B5EF4-FFF2-40B4-BE49-F238E27FC236}">
                <a16:creationId xmlns:a16="http://schemas.microsoft.com/office/drawing/2014/main" id="{3E6CDFF7-287C-4CAB-8ED3-6D9867FB5E0A}"/>
              </a:ext>
            </a:extLst>
          </p:cNvPr>
          <p:cNvSpPr/>
          <p:nvPr/>
        </p:nvSpPr>
        <p:spPr>
          <a:xfrm>
            <a:off x="9629233" y="4799188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83" name="Rectangle: Rounded Corners 82">
            <a:extLst>
              <a:ext uri="{FF2B5EF4-FFF2-40B4-BE49-F238E27FC236}">
                <a16:creationId xmlns:a16="http://schemas.microsoft.com/office/drawing/2014/main" id="{69AF633E-B15C-431E-A0D6-B0082112740E}"/>
              </a:ext>
            </a:extLst>
          </p:cNvPr>
          <p:cNvSpPr/>
          <p:nvPr/>
        </p:nvSpPr>
        <p:spPr>
          <a:xfrm>
            <a:off x="9664748" y="5367534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AE2C06E-C221-496D-9769-6ABE0E045813}"/>
              </a:ext>
            </a:extLst>
          </p:cNvPr>
          <p:cNvSpPr/>
          <p:nvPr/>
        </p:nvSpPr>
        <p:spPr>
          <a:xfrm>
            <a:off x="10074969" y="536753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2 + 9</a:t>
            </a:r>
          </a:p>
        </p:txBody>
      </p:sp>
      <p:sp>
        <p:nvSpPr>
          <p:cNvPr id="85" name="Rectangle: Rounded Corners 84">
            <a:extLst>
              <a:ext uri="{FF2B5EF4-FFF2-40B4-BE49-F238E27FC236}">
                <a16:creationId xmlns:a16="http://schemas.microsoft.com/office/drawing/2014/main" id="{9DFDEEB4-F870-419C-AF50-F6510C9D44CA}"/>
              </a:ext>
            </a:extLst>
          </p:cNvPr>
          <p:cNvSpPr/>
          <p:nvPr/>
        </p:nvSpPr>
        <p:spPr>
          <a:xfrm>
            <a:off x="11112564" y="537999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86" name="Google Shape;290;p7">
            <a:extLst>
              <a:ext uri="{FF2B5EF4-FFF2-40B4-BE49-F238E27FC236}">
                <a16:creationId xmlns:a16="http://schemas.microsoft.com/office/drawing/2014/main" id="{79AE230B-B8B1-4956-9120-52D0921A9357}"/>
              </a:ext>
            </a:extLst>
          </p:cNvPr>
          <p:cNvSpPr txBox="1"/>
          <p:nvPr/>
        </p:nvSpPr>
        <p:spPr>
          <a:xfrm>
            <a:off x="3929949" y="678660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BẢNG CỘNG</a:t>
            </a:r>
          </a:p>
        </p:txBody>
      </p:sp>
    </p:spTree>
    <p:extLst>
      <p:ext uri="{BB962C8B-B14F-4D97-AF65-F5344CB8AC3E}">
        <p14:creationId xmlns:p14="http://schemas.microsoft.com/office/powerpoint/2010/main" val="126349971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>
                      <p:stCondLst>
                        <p:cond delay="indefinite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>
                      <p:stCondLst>
                        <p:cond delay="indefinite"/>
                      </p:stCondLst>
                      <p:childTnLst>
                        <p:par>
                          <p:cTn id="198" fill="hold">
                            <p:stCondLst>
                              <p:cond delay="0"/>
                            </p:stCondLst>
                            <p:childTnLst>
                              <p:par>
                                <p:cTn id="1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4" fill="hold">
                      <p:stCondLst>
                        <p:cond delay="indefinite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1" fill="hold">
                      <p:stCondLst>
                        <p:cond delay="indefinite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8" fill="hold">
                      <p:stCondLst>
                        <p:cond delay="indefinite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5" fill="hold">
                      <p:stCondLst>
                        <p:cond delay="indefinite"/>
                      </p:stCondLst>
                      <p:childTnLst>
                        <p:par>
                          <p:cTn id="226" fill="hold">
                            <p:stCondLst>
                              <p:cond delay="0"/>
                            </p:stCondLst>
                            <p:childTnLst>
                              <p:par>
                                <p:cTn id="22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2" fill="hold">
                      <p:stCondLst>
                        <p:cond delay="indefinite"/>
                      </p:stCondLst>
                      <p:childTnLst>
                        <p:par>
                          <p:cTn id="233" fill="hold">
                            <p:stCondLst>
                              <p:cond delay="0"/>
                            </p:stCondLst>
                            <p:childTnLst>
                              <p:par>
                                <p:cTn id="23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9" fill="hold">
                      <p:stCondLst>
                        <p:cond delay="indefinite"/>
                      </p:stCondLst>
                      <p:childTnLst>
                        <p:par>
                          <p:cTn id="270" fill="hold">
                            <p:stCondLst>
                              <p:cond delay="0"/>
                            </p:stCondLst>
                            <p:childTnLst>
                              <p:par>
                                <p:cTn id="27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6" fill="hold">
                      <p:stCondLst>
                        <p:cond delay="indefinite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3" fill="hold">
                      <p:stCondLst>
                        <p:cond delay="indefinite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0" fill="hold">
                      <p:stCondLst>
                        <p:cond delay="indefinite"/>
                      </p:stCondLst>
                      <p:childTnLst>
                        <p:par>
                          <p:cTn id="291" fill="hold">
                            <p:stCondLst>
                              <p:cond delay="0"/>
                            </p:stCondLst>
                            <p:childTnLst>
                              <p:par>
                                <p:cTn id="2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7" fill="hold">
                      <p:stCondLst>
                        <p:cond delay="indefinite"/>
                      </p:stCondLst>
                      <p:childTnLst>
                        <p:par>
                          <p:cTn id="298" fill="hold">
                            <p:stCondLst>
                              <p:cond delay="0"/>
                            </p:stCondLst>
                            <p:childTnLst>
                              <p:par>
                                <p:cTn id="2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4" fill="hold">
                      <p:stCondLst>
                        <p:cond delay="indefinite"/>
                      </p:stCondLst>
                      <p:childTnLst>
                        <p:par>
                          <p:cTn id="305" fill="hold">
                            <p:stCondLst>
                              <p:cond delay="0"/>
                            </p:stCondLst>
                            <p:childTnLst>
                              <p:par>
                                <p:cTn id="30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1" fill="hold">
                      <p:stCondLst>
                        <p:cond delay="indefinite"/>
                      </p:stCondLst>
                      <p:childTnLst>
                        <p:par>
                          <p:cTn id="312" fill="hold">
                            <p:stCondLst>
                              <p:cond delay="0"/>
                            </p:stCondLst>
                            <p:childTnLst>
                              <p:par>
                                <p:cTn id="31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8" fill="hold">
                      <p:stCondLst>
                        <p:cond delay="indefinite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5" fill="hold">
                      <p:stCondLst>
                        <p:cond delay="indefinite"/>
                      </p:stCondLst>
                      <p:childTnLst>
                        <p:par>
                          <p:cTn id="326" fill="hold">
                            <p:stCondLst>
                              <p:cond delay="0"/>
                            </p:stCondLst>
                            <p:childTnLst>
                              <p:par>
                                <p:cTn id="32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2" fill="hold">
                      <p:stCondLst>
                        <p:cond delay="indefinite"/>
                      </p:stCondLst>
                      <p:childTnLst>
                        <p:par>
                          <p:cTn id="333" fill="hold">
                            <p:stCondLst>
                              <p:cond delay="0"/>
                            </p:stCondLst>
                            <p:childTnLst>
                              <p:par>
                                <p:cTn id="33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9" fill="hold">
                      <p:stCondLst>
                        <p:cond delay="indefinite"/>
                      </p:stCondLst>
                      <p:childTnLst>
                        <p:par>
                          <p:cTn id="340" fill="hold">
                            <p:stCondLst>
                              <p:cond delay="0"/>
                            </p:stCondLst>
                            <p:childTnLst>
                              <p:par>
                                <p:cTn id="34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6" fill="hold">
                      <p:stCondLst>
                        <p:cond delay="indefinite"/>
                      </p:stCondLst>
                      <p:childTnLst>
                        <p:par>
                          <p:cTn id="347" fill="hold">
                            <p:stCondLst>
                              <p:cond delay="0"/>
                            </p:stCondLst>
                            <p:childTnLst>
                              <p:par>
                                <p:cTn id="34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6" fill="hold">
                      <p:stCondLst>
                        <p:cond delay="indefinite"/>
                      </p:stCondLst>
                      <p:childTnLst>
                        <p:par>
                          <p:cTn id="367" fill="hold">
                            <p:stCondLst>
                              <p:cond delay="0"/>
                            </p:stCondLst>
                            <p:childTnLst>
                              <p:par>
                                <p:cTn id="36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3" fill="hold">
                      <p:stCondLst>
                        <p:cond delay="indefinite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0" fill="hold">
                      <p:stCondLst>
                        <p:cond delay="indefinite"/>
                      </p:stCondLst>
                      <p:childTnLst>
                        <p:par>
                          <p:cTn id="381" fill="hold">
                            <p:stCondLst>
                              <p:cond delay="0"/>
                            </p:stCondLst>
                            <p:childTnLst>
                              <p:par>
                                <p:cTn id="38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7" fill="hold">
                      <p:stCondLst>
                        <p:cond delay="indefinite"/>
                      </p:stCondLst>
                      <p:childTnLst>
                        <p:par>
                          <p:cTn id="388" fill="hold">
                            <p:stCondLst>
                              <p:cond delay="0"/>
                            </p:stCondLst>
                            <p:childTnLst>
                              <p:par>
                                <p:cTn id="38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4" fill="hold">
                      <p:stCondLst>
                        <p:cond delay="indefinite"/>
                      </p:stCondLst>
                      <p:childTnLst>
                        <p:par>
                          <p:cTn id="395" fill="hold">
                            <p:stCondLst>
                              <p:cond delay="0"/>
                            </p:stCondLst>
                            <p:childTnLst>
                              <p:par>
                                <p:cTn id="39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1" fill="hold">
                      <p:stCondLst>
                        <p:cond delay="indefinite"/>
                      </p:stCondLst>
                      <p:childTnLst>
                        <p:par>
                          <p:cTn id="402" fill="hold">
                            <p:stCondLst>
                              <p:cond delay="0"/>
                            </p:stCondLst>
                            <p:childTnLst>
                              <p:par>
                                <p:cTn id="40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8" fill="hold">
                      <p:stCondLst>
                        <p:cond delay="indefinite"/>
                      </p:stCondLst>
                      <p:childTnLst>
                        <p:par>
                          <p:cTn id="409" fill="hold">
                            <p:stCondLst>
                              <p:cond delay="0"/>
                            </p:stCondLst>
                            <p:childTnLst>
                              <p:par>
                                <p:cTn id="41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5" fill="hold">
                      <p:stCondLst>
                        <p:cond delay="indefinite"/>
                      </p:stCondLst>
                      <p:childTnLst>
                        <p:par>
                          <p:cTn id="416" fill="hold">
                            <p:stCondLst>
                              <p:cond delay="0"/>
                            </p:stCondLst>
                            <p:childTnLst>
                              <p:par>
                                <p:cTn id="41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2" fill="hold">
                      <p:stCondLst>
                        <p:cond delay="indefinite"/>
                      </p:stCondLst>
                      <p:childTnLst>
                        <p:par>
                          <p:cTn id="423" fill="hold">
                            <p:stCondLst>
                              <p:cond delay="0"/>
                            </p:stCondLst>
                            <p:childTnLst>
                              <p:par>
                                <p:cTn id="42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6" fill="hold">
                      <p:stCondLst>
                        <p:cond delay="indefinite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3" fill="hold">
                      <p:stCondLst>
                        <p:cond delay="indefinite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0" fill="hold">
                      <p:stCondLst>
                        <p:cond delay="indefinite"/>
                      </p:stCondLst>
                      <p:childTnLst>
                        <p:par>
                          <p:cTn id="461" fill="hold">
                            <p:stCondLst>
                              <p:cond delay="0"/>
                            </p:stCondLst>
                            <p:childTnLst>
                              <p:par>
                                <p:cTn id="46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7" fill="hold">
                      <p:stCondLst>
                        <p:cond delay="indefinite"/>
                      </p:stCondLst>
                      <p:childTnLst>
                        <p:par>
                          <p:cTn id="468" fill="hold">
                            <p:stCondLst>
                              <p:cond delay="0"/>
                            </p:stCondLst>
                            <p:childTnLst>
                              <p:par>
                                <p:cTn id="46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4" fill="hold">
                      <p:stCondLst>
                        <p:cond delay="indefinite"/>
                      </p:stCondLst>
                      <p:childTnLst>
                        <p:par>
                          <p:cTn id="475" fill="hold">
                            <p:stCondLst>
                              <p:cond delay="0"/>
                            </p:stCondLst>
                            <p:childTnLst>
                              <p:par>
                                <p:cTn id="47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1" fill="hold">
                      <p:stCondLst>
                        <p:cond delay="indefinite"/>
                      </p:stCondLst>
                      <p:childTnLst>
                        <p:par>
                          <p:cTn id="482" fill="hold">
                            <p:stCondLst>
                              <p:cond delay="0"/>
                            </p:stCondLst>
                            <p:childTnLst>
                              <p:par>
                                <p:cTn id="48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8" fill="hold">
                      <p:stCondLst>
                        <p:cond delay="indefinite"/>
                      </p:stCondLst>
                      <p:childTnLst>
                        <p:par>
                          <p:cTn id="489" fill="hold">
                            <p:stCondLst>
                              <p:cond delay="0"/>
                            </p:stCondLst>
                            <p:childTnLst>
                              <p:par>
                                <p:cTn id="49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5" fill="hold">
                      <p:stCondLst>
                        <p:cond delay="indefinite"/>
                      </p:stCondLst>
                      <p:childTnLst>
                        <p:par>
                          <p:cTn id="496" fill="hold">
                            <p:stCondLst>
                              <p:cond delay="0"/>
                            </p:stCondLst>
                            <p:childTnLst>
                              <p:par>
                                <p:cTn id="49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2" fill="hold">
                      <p:stCondLst>
                        <p:cond delay="indefinite"/>
                      </p:stCondLst>
                      <p:childTnLst>
                        <p:par>
                          <p:cTn id="503" fill="hold">
                            <p:stCondLst>
                              <p:cond delay="0"/>
                            </p:stCondLst>
                            <p:childTnLst>
                              <p:par>
                                <p:cTn id="50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9" fill="hold">
                      <p:stCondLst>
                        <p:cond delay="indefinite"/>
                      </p:stCondLst>
                      <p:childTnLst>
                        <p:par>
                          <p:cTn id="510" fill="hold">
                            <p:stCondLst>
                              <p:cond delay="0"/>
                            </p:stCondLst>
                            <p:childTnLst>
                              <p:par>
                                <p:cTn id="51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3" fill="hold">
                      <p:stCondLst>
                        <p:cond delay="indefinite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0" fill="hold">
                      <p:stCondLst>
                        <p:cond delay="indefinite"/>
                      </p:stCondLst>
                      <p:childTnLst>
                        <p:par>
                          <p:cTn id="531" fill="hold">
                            <p:stCondLst>
                              <p:cond delay="0"/>
                            </p:stCondLst>
                            <p:childTnLst>
                              <p:par>
                                <p:cTn id="53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4" fill="hold">
                      <p:stCondLst>
                        <p:cond delay="indefinite"/>
                      </p:stCondLst>
                      <p:childTnLst>
                        <p:par>
                          <p:cTn id="545" fill="hold">
                            <p:stCondLst>
                              <p:cond delay="0"/>
                            </p:stCondLst>
                            <p:childTnLst>
                              <p:par>
                                <p:cTn id="54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1" fill="hold">
                      <p:stCondLst>
                        <p:cond delay="indefinite"/>
                      </p:stCondLst>
                      <p:childTnLst>
                        <p:par>
                          <p:cTn id="552" fill="hold">
                            <p:stCondLst>
                              <p:cond delay="0"/>
                            </p:stCondLst>
                            <p:childTnLst>
                              <p:par>
                                <p:cTn id="55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5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6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8" fill="hold">
                      <p:stCondLst>
                        <p:cond delay="indefinite"/>
                      </p:stCondLst>
                      <p:childTnLst>
                        <p:par>
                          <p:cTn id="559" fill="hold">
                            <p:stCondLst>
                              <p:cond delay="0"/>
                            </p:stCondLst>
                            <p:childTnLst>
                              <p:par>
                                <p:cTn id="56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5" fill="hold">
                      <p:stCondLst>
                        <p:cond delay="indefinite"/>
                      </p:stCondLst>
                      <p:childTnLst>
                        <p:par>
                          <p:cTn id="566" fill="hold">
                            <p:stCondLst>
                              <p:cond delay="0"/>
                            </p:stCondLst>
                            <p:childTnLst>
                              <p:par>
                                <p:cTn id="56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6" fill="hold">
                      <p:stCondLst>
                        <p:cond delay="indefinite"/>
                      </p:stCondLst>
                      <p:childTnLst>
                        <p:par>
                          <p:cTn id="577" fill="hold">
                            <p:stCondLst>
                              <p:cond delay="0"/>
                            </p:stCondLst>
                            <p:childTnLst>
                              <p:par>
                                <p:cTn id="5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3" fill="hold">
                      <p:stCondLst>
                        <p:cond delay="indefinite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0" fill="hold">
                      <p:stCondLst>
                        <p:cond delay="indefinite"/>
                      </p:stCondLst>
                      <p:childTnLst>
                        <p:par>
                          <p:cTn id="591" fill="hold">
                            <p:stCondLst>
                              <p:cond delay="0"/>
                            </p:stCondLst>
                            <p:childTnLst>
                              <p:par>
                                <p:cTn id="5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4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5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7" fill="hold">
                      <p:stCondLst>
                        <p:cond delay="indefinite"/>
                      </p:stCondLst>
                      <p:childTnLst>
                        <p:par>
                          <p:cTn id="598" fill="hold">
                            <p:stCondLst>
                              <p:cond delay="0"/>
                            </p:stCondLst>
                            <p:childTnLst>
                              <p:par>
                                <p:cTn id="5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4" fill="hold">
                      <p:stCondLst>
                        <p:cond delay="indefinite"/>
                      </p:stCondLst>
                      <p:childTnLst>
                        <p:par>
                          <p:cTn id="605" fill="hold">
                            <p:stCondLst>
                              <p:cond delay="0"/>
                            </p:stCondLst>
                            <p:childTnLst>
                              <p:par>
                                <p:cTn id="60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2" fill="hold">
                      <p:stCondLst>
                        <p:cond delay="indefinite"/>
                      </p:stCondLst>
                      <p:childTnLst>
                        <p:par>
                          <p:cTn id="613" fill="hold">
                            <p:stCondLst>
                              <p:cond delay="0"/>
                            </p:stCondLst>
                            <p:childTnLst>
                              <p:par>
                                <p:cTn id="61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8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9" fill="hold">
                      <p:stCondLst>
                        <p:cond delay="indefinite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3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5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9" fill="hold">
                      <p:stCondLst>
                        <p:cond delay="indefinite"/>
                      </p:stCondLst>
                      <p:childTnLst>
                        <p:par>
                          <p:cTn id="630" fill="hold">
                            <p:stCondLst>
                              <p:cond delay="0"/>
                            </p:stCondLst>
                            <p:childTnLst>
                              <p:par>
                                <p:cTn id="63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5" grpId="0" animBg="1"/>
      <p:bldP spid="26" grpId="0" animBg="1"/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  <p:bldP spid="30" grpId="0" animBg="1"/>
      <p:bldP spid="30" grpId="1" animBg="1"/>
      <p:bldP spid="31" grpId="0" animBg="1"/>
      <p:bldP spid="31" grpId="1" animBg="1"/>
      <p:bldP spid="32" grpId="0" animBg="1"/>
      <p:bldP spid="32" grpId="1" animBg="1"/>
      <p:bldP spid="33" grpId="0" animBg="1"/>
      <p:bldP spid="33" grpId="1" animBg="1"/>
      <p:bldP spid="34" grpId="0" animBg="1"/>
      <p:bldP spid="34" grpId="1" animBg="1"/>
      <p:bldP spid="35" grpId="0" animBg="1"/>
      <p:bldP spid="35" grpId="1" animBg="1"/>
      <p:bldP spid="36" grpId="0" animBg="1"/>
      <p:bldP spid="36" grpId="1" animBg="1"/>
      <p:bldP spid="37" grpId="0" animBg="1"/>
      <p:bldP spid="37" grpId="1" animBg="1"/>
      <p:bldP spid="38" grpId="0" animBg="1"/>
      <p:bldP spid="38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50" grpId="0" animBg="1"/>
      <p:bldP spid="50" grpId="1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54" grpId="0" animBg="1"/>
      <p:bldP spid="54" grpId="1" animBg="1"/>
      <p:bldP spid="55" grpId="0" animBg="1"/>
      <p:bldP spid="55" grpId="1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1" grpId="1" animBg="1"/>
      <p:bldP spid="62" grpId="0" animBg="1"/>
      <p:bldP spid="62" grpId="1" animBg="1"/>
      <p:bldP spid="63" grpId="0" animBg="1"/>
      <p:bldP spid="63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7" grpId="0" animBg="1"/>
      <p:bldP spid="68" grpId="0" animBg="1"/>
      <p:bldP spid="69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5" grpId="0" animBg="1"/>
      <p:bldP spid="76" grpId="0" animBg="1"/>
      <p:bldP spid="77" grpId="0" animBg="1"/>
      <p:bldP spid="77" grpId="1" animBg="1"/>
      <p:bldP spid="78" grpId="0" animBg="1"/>
      <p:bldP spid="78" grpId="1" animBg="1"/>
      <p:bldP spid="79" grpId="0" animBg="1"/>
      <p:bldP spid="79" grpId="1" animBg="1"/>
      <p:bldP spid="80" grpId="0" animBg="1"/>
      <p:bldP spid="81" grpId="0" animBg="1"/>
      <p:bldP spid="82" grpId="0" animBg="1"/>
      <p:bldP spid="82" grpId="1" animBg="1"/>
      <p:bldP spid="83" grpId="0" animBg="1"/>
      <p:bldP spid="83" grpId="1" animBg="1"/>
      <p:bldP spid="84" grpId="0" animBg="1"/>
      <p:bldP spid="85" grpId="0" animBg="1"/>
      <p:bldP spid="85" grpId="1" animBg="1"/>
      <p:bldP spid="8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" name="Picture 54">
            <a:extLst>
              <a:ext uri="{FF2B5EF4-FFF2-40B4-BE49-F238E27FC236}">
                <a16:creationId xmlns:a16="http://schemas.microsoft.com/office/drawing/2014/main" id="{49213CCB-9E43-4910-81FB-057C63E77E0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-26730"/>
            <a:ext cx="12192000" cy="643744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B09FD99-DF05-4EB9-B033-97C6F4ACBBB1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9 + 2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2E3E4A22-6189-419F-B363-DE0717115913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9 + 3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D41151A4-633F-45A1-9470-FB39D125E8C0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9 + 4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FD42A52E-D96C-479E-8742-A5DB14508C1E}"/>
              </a:ext>
            </a:extLst>
          </p:cNvPr>
          <p:cNvSpPr/>
          <p:nvPr/>
        </p:nvSpPr>
        <p:spPr>
          <a:xfrm>
            <a:off x="599771" y="3350016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9 + 5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ABE5E4DC-7824-43F6-9F93-83E0FE3DEE1F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9 + 6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6DBDBAE-1CCB-41DA-A6FC-243071CC5FFF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9 + 7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DF54044-C2EA-41C1-939A-33E987192129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9 + 8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F7C1427-BE34-46E2-A780-FB8EECE2AD55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9 + 9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F2F08BC2-3931-4B69-A58D-21E5D02EA5E4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8 + 3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406776A2-8AFB-4AA2-993A-CE87EFEBD49F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8 + 4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CE5B4049-CF72-40EE-9F7D-50A94DBC56D8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8 + 5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5A58D52A-C964-4D8A-96FD-E19DB9633246}"/>
              </a:ext>
            </a:extLst>
          </p:cNvPr>
          <p:cNvSpPr/>
          <p:nvPr/>
        </p:nvSpPr>
        <p:spPr>
          <a:xfrm>
            <a:off x="1855057" y="39183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8 + 6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4BD21EA2-F93B-44D1-85C7-6A6E3C93E273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8 + 7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8694CE31-4550-47FE-91FB-296C5DF2E108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8 + 8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CD2B0172-9EC6-48A2-A354-5C23F4A69F7A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8 + 9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DCED0436-6485-4B52-9987-9D99B2132209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7 + 4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6881837E-D303-4482-A40A-292791123990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7 + 5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F2F98E03-2FCF-4F4D-A5CF-4C4CACA02386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7 + 6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335532EA-B19E-4ED7-BE38-817FB47B1A2C}"/>
              </a:ext>
            </a:extLst>
          </p:cNvPr>
          <p:cNvSpPr/>
          <p:nvPr/>
        </p:nvSpPr>
        <p:spPr>
          <a:xfrm>
            <a:off x="3233408" y="4486708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7 + 7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DE5AE5F3-0E62-441B-B9EB-85045905F665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7 + 8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BFD2C50D-083C-4E39-A973-0817BD295223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7 + 9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F36361D7-FA6A-4C3A-B363-C54CFF6ECBA7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6 + 5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DFCD14BB-5D15-4475-9565-FF159B521545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6 + 6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C829E872-62DA-4554-80D0-66AF9D2FD0F4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6 + 7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E28097EE-BFBC-407B-8260-2AF1DCA3BB8E}"/>
              </a:ext>
            </a:extLst>
          </p:cNvPr>
          <p:cNvSpPr/>
          <p:nvPr/>
        </p:nvSpPr>
        <p:spPr>
          <a:xfrm>
            <a:off x="4611607" y="505505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6 + 8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FA4BA8C7-5B67-4FCC-8E8C-C25A07B46444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6 + 9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31D710A5-573F-46B8-9354-B11CC87FE4A1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5 + 6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537E75C6-610A-4EC6-A0C2-AAF186DC64A6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5 + 7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id="{45641E01-6F52-4218-9705-784C2B0D7E85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5 + 8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id="{EDA72B44-D7F9-4D5E-977F-125979441278}"/>
              </a:ext>
            </a:extLst>
          </p:cNvPr>
          <p:cNvSpPr/>
          <p:nvPr/>
        </p:nvSpPr>
        <p:spPr>
          <a:xfrm>
            <a:off x="5943547" y="562340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5 + 9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id="{7C633CB1-6D5A-4218-A5E4-A9DC7882C13A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4 + 7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E97A02D0-7030-4298-A93D-70CE69C65AA6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4 + 8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id="{ED9DC636-D7BA-44B2-AA15-BABB32C3C881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4 + 9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id="{A848564F-EA53-418C-A850-BF48239DECD9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3 + 8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id="{509AFB15-396D-4DB7-A9A3-E512BD18E8D7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3 + 9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AE2C06E-C221-496D-9769-6ABE0E045813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2 + 9</a:t>
            </a:r>
          </a:p>
        </p:txBody>
      </p:sp>
      <p:sp>
        <p:nvSpPr>
          <p:cNvPr id="86" name="Google Shape;290;p7">
            <a:extLst>
              <a:ext uri="{FF2B5EF4-FFF2-40B4-BE49-F238E27FC236}">
                <a16:creationId xmlns:a16="http://schemas.microsoft.com/office/drawing/2014/main" id="{79AE230B-B8B1-4956-9120-52D0921A9357}"/>
              </a:ext>
            </a:extLst>
          </p:cNvPr>
          <p:cNvSpPr txBox="1"/>
          <p:nvPr/>
        </p:nvSpPr>
        <p:spPr>
          <a:xfrm>
            <a:off x="3953422" y="776267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BẢNG CỘNG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UTM Avo" panose="02040603050506020204" pitchFamily="18" charset="0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FEACA79-A1BE-4507-9AFD-0B7947DC1674}"/>
              </a:ext>
            </a:extLst>
          </p:cNvPr>
          <p:cNvSpPr/>
          <p:nvPr/>
        </p:nvSpPr>
        <p:spPr>
          <a:xfrm>
            <a:off x="390619" y="1455938"/>
            <a:ext cx="1296140" cy="4785064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8766B2E7-E185-4752-BAD0-5C0D260766F1}"/>
              </a:ext>
            </a:extLst>
          </p:cNvPr>
          <p:cNvSpPr/>
          <p:nvPr/>
        </p:nvSpPr>
        <p:spPr>
          <a:xfrm>
            <a:off x="1733353" y="2055303"/>
            <a:ext cx="1296140" cy="4185699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FD1696ED-14B0-4969-800F-3289F4524140}"/>
              </a:ext>
            </a:extLst>
          </p:cNvPr>
          <p:cNvSpPr/>
          <p:nvPr/>
        </p:nvSpPr>
        <p:spPr>
          <a:xfrm>
            <a:off x="3115174" y="2623649"/>
            <a:ext cx="1296140" cy="3626508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46F4A836-F10B-4C66-9C48-840FF5C51A57}"/>
              </a:ext>
            </a:extLst>
          </p:cNvPr>
          <p:cNvSpPr/>
          <p:nvPr/>
        </p:nvSpPr>
        <p:spPr>
          <a:xfrm>
            <a:off x="4509892" y="3191995"/>
            <a:ext cx="1296140" cy="3051218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E0C97F3C-B8A6-4567-8AB8-B236C8E542FA}"/>
              </a:ext>
            </a:extLst>
          </p:cNvPr>
          <p:cNvSpPr/>
          <p:nvPr/>
        </p:nvSpPr>
        <p:spPr>
          <a:xfrm>
            <a:off x="5798670" y="3760341"/>
            <a:ext cx="1296140" cy="2499800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id="{42D741EA-F8F0-4A3A-A5EF-A30A73DD4257}"/>
              </a:ext>
            </a:extLst>
          </p:cNvPr>
          <p:cNvSpPr/>
          <p:nvPr/>
        </p:nvSpPr>
        <p:spPr>
          <a:xfrm>
            <a:off x="7186026" y="4233265"/>
            <a:ext cx="1296140" cy="2007737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id="{9E6CC0EC-8485-4667-BF81-1852B28CA035}"/>
              </a:ext>
            </a:extLst>
          </p:cNvPr>
          <p:cNvSpPr/>
          <p:nvPr/>
        </p:nvSpPr>
        <p:spPr>
          <a:xfrm>
            <a:off x="8538859" y="4897032"/>
            <a:ext cx="1296140" cy="1334667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F41D0A49-1FAA-41FC-A53D-ADFFF595BAEE}"/>
              </a:ext>
            </a:extLst>
          </p:cNvPr>
          <p:cNvSpPr/>
          <p:nvPr/>
        </p:nvSpPr>
        <p:spPr>
          <a:xfrm>
            <a:off x="9918326" y="5465379"/>
            <a:ext cx="1296140" cy="766320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38A91FB8-A862-4871-AD62-F40B7ABA2038}"/>
              </a:ext>
            </a:extLst>
          </p:cNvPr>
          <p:cNvSpPr/>
          <p:nvPr/>
        </p:nvSpPr>
        <p:spPr>
          <a:xfrm>
            <a:off x="2130641" y="767392"/>
            <a:ext cx="1938020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latin typeface="UTM Avo" panose="02040603050506020204" pitchFamily="18" charset="0"/>
              </a:rPr>
              <a:t>Bảng</a:t>
            </a:r>
            <a:r>
              <a:rPr lang="en-US" sz="2000" b="1" dirty="0"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latin typeface="UTM Avo" panose="02040603050506020204" pitchFamily="18" charset="0"/>
              </a:rPr>
              <a:t>cộng</a:t>
            </a:r>
            <a:r>
              <a:rPr lang="en-US" sz="2000" b="1" dirty="0">
                <a:latin typeface="UTM Avo" panose="02040603050506020204" pitchFamily="18" charset="0"/>
              </a:rPr>
              <a:t> 9 </a:t>
            </a:r>
            <a:r>
              <a:rPr lang="en-US" sz="2000" b="1" dirty="0" err="1">
                <a:latin typeface="UTM Avo" panose="02040603050506020204" pitchFamily="18" charset="0"/>
              </a:rPr>
              <a:t>với</a:t>
            </a:r>
            <a:r>
              <a:rPr lang="en-US" sz="2000" b="1" dirty="0"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latin typeface="UTM Avo" panose="02040603050506020204" pitchFamily="18" charset="0"/>
              </a:rPr>
              <a:t>một</a:t>
            </a:r>
            <a:r>
              <a:rPr lang="en-US" sz="2000" b="1" dirty="0"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latin typeface="UTM Avo" panose="02040603050506020204" pitchFamily="18" charset="0"/>
              </a:rPr>
              <a:t>số</a:t>
            </a:r>
            <a:endParaRPr lang="en-US" sz="2000" b="1" dirty="0">
              <a:latin typeface="UTM Avo" panose="02040603050506020204" pitchFamily="18" charset="0"/>
            </a:endParaRPr>
          </a:p>
        </p:txBody>
      </p:sp>
      <p:sp>
        <p:nvSpPr>
          <p:cNvPr id="94" name="Speech Bubble: Rectangle with Corners Rounded 93">
            <a:extLst>
              <a:ext uri="{FF2B5EF4-FFF2-40B4-BE49-F238E27FC236}">
                <a16:creationId xmlns:a16="http://schemas.microsoft.com/office/drawing/2014/main" id="{C0523A43-2E98-410B-A1CD-B793EAAF3182}"/>
              </a:ext>
            </a:extLst>
          </p:cNvPr>
          <p:cNvSpPr/>
          <p:nvPr/>
        </p:nvSpPr>
        <p:spPr>
          <a:xfrm>
            <a:off x="3486816" y="1168957"/>
            <a:ext cx="1938020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70C0"/>
                </a:solidFill>
                <a:latin typeface="UTM Avo" panose="02040603050506020204" pitchFamily="18" charset="0"/>
              </a:rPr>
              <a:t>Bảng</a:t>
            </a:r>
            <a:r>
              <a:rPr lang="en-US" sz="2000" b="1" dirty="0">
                <a:solidFill>
                  <a:srgbClr val="0070C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0070C0"/>
                </a:solidFill>
                <a:latin typeface="UTM Avo" panose="02040603050506020204" pitchFamily="18" charset="0"/>
              </a:rPr>
              <a:t>cộng</a:t>
            </a:r>
            <a:r>
              <a:rPr lang="en-US" sz="2000" b="1" dirty="0">
                <a:solidFill>
                  <a:srgbClr val="0070C0"/>
                </a:solidFill>
                <a:latin typeface="UTM Avo" panose="02040603050506020204" pitchFamily="18" charset="0"/>
              </a:rPr>
              <a:t> 8 </a:t>
            </a:r>
            <a:r>
              <a:rPr lang="en-US" sz="2000" b="1" dirty="0" err="1">
                <a:solidFill>
                  <a:srgbClr val="0070C0"/>
                </a:solidFill>
                <a:latin typeface="UTM Avo" panose="02040603050506020204" pitchFamily="18" charset="0"/>
              </a:rPr>
              <a:t>với</a:t>
            </a:r>
            <a:r>
              <a:rPr lang="en-US" sz="2000" b="1" dirty="0">
                <a:solidFill>
                  <a:srgbClr val="0070C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0070C0"/>
                </a:solidFill>
                <a:latin typeface="UTM Avo" panose="02040603050506020204" pitchFamily="18" charset="0"/>
              </a:rPr>
              <a:t>một</a:t>
            </a:r>
            <a:r>
              <a:rPr lang="en-US" sz="2000" b="1" dirty="0">
                <a:solidFill>
                  <a:srgbClr val="0070C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0070C0"/>
                </a:solidFill>
                <a:latin typeface="UTM Avo" panose="02040603050506020204" pitchFamily="18" charset="0"/>
              </a:rPr>
              <a:t>số</a:t>
            </a:r>
            <a:endParaRPr lang="en-US" sz="2000" b="1" dirty="0">
              <a:solidFill>
                <a:srgbClr val="0070C0"/>
              </a:solidFill>
              <a:latin typeface="UTM Avo" panose="02040603050506020204" pitchFamily="18" charset="0"/>
            </a:endParaRPr>
          </a:p>
        </p:txBody>
      </p:sp>
      <p:sp>
        <p:nvSpPr>
          <p:cNvPr id="95" name="Speech Bubble: Rectangle with Corners Rounded 94">
            <a:extLst>
              <a:ext uri="{FF2B5EF4-FFF2-40B4-BE49-F238E27FC236}">
                <a16:creationId xmlns:a16="http://schemas.microsoft.com/office/drawing/2014/main" id="{3ED80CF6-C35F-45F6-82D9-5CE2B4065895}"/>
              </a:ext>
            </a:extLst>
          </p:cNvPr>
          <p:cNvSpPr/>
          <p:nvPr/>
        </p:nvSpPr>
        <p:spPr>
          <a:xfrm>
            <a:off x="4829550" y="1698273"/>
            <a:ext cx="1937616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7030A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7030A0"/>
                </a:solidFill>
                <a:latin typeface="UTM Avo" panose="02040603050506020204" pitchFamily="18" charset="0"/>
              </a:rPr>
              <a:t>Bảng</a:t>
            </a:r>
            <a:r>
              <a:rPr lang="en-US" sz="2000" b="1" dirty="0">
                <a:solidFill>
                  <a:srgbClr val="7030A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7030A0"/>
                </a:solidFill>
                <a:latin typeface="UTM Avo" panose="02040603050506020204" pitchFamily="18" charset="0"/>
              </a:rPr>
              <a:t>cộng</a:t>
            </a:r>
            <a:r>
              <a:rPr lang="en-US" sz="2000" b="1" dirty="0">
                <a:solidFill>
                  <a:srgbClr val="7030A0"/>
                </a:solidFill>
                <a:latin typeface="UTM Avo" panose="02040603050506020204" pitchFamily="18" charset="0"/>
              </a:rPr>
              <a:t> 7 </a:t>
            </a:r>
            <a:r>
              <a:rPr lang="en-US" sz="2000" b="1" dirty="0" err="1">
                <a:solidFill>
                  <a:srgbClr val="7030A0"/>
                </a:solidFill>
                <a:latin typeface="UTM Avo" panose="02040603050506020204" pitchFamily="18" charset="0"/>
              </a:rPr>
              <a:t>với</a:t>
            </a:r>
            <a:r>
              <a:rPr lang="en-US" sz="2000" b="1" dirty="0">
                <a:solidFill>
                  <a:srgbClr val="7030A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7030A0"/>
                </a:solidFill>
                <a:latin typeface="UTM Avo" panose="02040603050506020204" pitchFamily="18" charset="0"/>
              </a:rPr>
              <a:t>một</a:t>
            </a:r>
            <a:r>
              <a:rPr lang="en-US" sz="2000" b="1" dirty="0">
                <a:solidFill>
                  <a:srgbClr val="7030A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7030A0"/>
                </a:solidFill>
                <a:latin typeface="UTM Avo" panose="02040603050506020204" pitchFamily="18" charset="0"/>
              </a:rPr>
              <a:t>số</a:t>
            </a:r>
            <a:endParaRPr lang="en-US" sz="2000" b="1" dirty="0">
              <a:solidFill>
                <a:srgbClr val="7030A0"/>
              </a:solidFill>
              <a:latin typeface="UTM Avo" panose="02040603050506020204" pitchFamily="18" charset="0"/>
            </a:endParaRPr>
          </a:p>
        </p:txBody>
      </p:sp>
      <p:sp>
        <p:nvSpPr>
          <p:cNvPr id="96" name="Speech Bubble: Rectangle with Corners Rounded 95">
            <a:extLst>
              <a:ext uri="{FF2B5EF4-FFF2-40B4-BE49-F238E27FC236}">
                <a16:creationId xmlns:a16="http://schemas.microsoft.com/office/drawing/2014/main" id="{974085FE-59BC-4DD3-8537-39E802E13E94}"/>
              </a:ext>
            </a:extLst>
          </p:cNvPr>
          <p:cNvSpPr/>
          <p:nvPr/>
        </p:nvSpPr>
        <p:spPr>
          <a:xfrm>
            <a:off x="6237375" y="2451258"/>
            <a:ext cx="1937616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51B416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6600"/>
                </a:solidFill>
                <a:latin typeface="UTM Avo" panose="02040603050506020204" pitchFamily="18" charset="0"/>
              </a:rPr>
              <a:t>Bảng</a:t>
            </a:r>
            <a:r>
              <a:rPr lang="en-US" sz="2000" b="1" dirty="0">
                <a:solidFill>
                  <a:srgbClr val="0066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006600"/>
                </a:solidFill>
                <a:latin typeface="UTM Avo" panose="02040603050506020204" pitchFamily="18" charset="0"/>
              </a:rPr>
              <a:t>cộng</a:t>
            </a:r>
            <a:r>
              <a:rPr lang="en-US" sz="2000" b="1" dirty="0">
                <a:solidFill>
                  <a:srgbClr val="006600"/>
                </a:solidFill>
                <a:latin typeface="UTM Avo" panose="02040603050506020204" pitchFamily="18" charset="0"/>
              </a:rPr>
              <a:t> 6 </a:t>
            </a:r>
            <a:r>
              <a:rPr lang="en-US" sz="2000" b="1" dirty="0" err="1">
                <a:solidFill>
                  <a:srgbClr val="006600"/>
                </a:solidFill>
                <a:latin typeface="UTM Avo" panose="02040603050506020204" pitchFamily="18" charset="0"/>
              </a:rPr>
              <a:t>với</a:t>
            </a:r>
            <a:r>
              <a:rPr lang="en-US" sz="2000" b="1" dirty="0">
                <a:solidFill>
                  <a:srgbClr val="0066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006600"/>
                </a:solidFill>
                <a:latin typeface="UTM Avo" panose="02040603050506020204" pitchFamily="18" charset="0"/>
              </a:rPr>
              <a:t>một</a:t>
            </a:r>
            <a:r>
              <a:rPr lang="en-US" sz="2000" b="1" dirty="0">
                <a:solidFill>
                  <a:srgbClr val="0066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006600"/>
                </a:solidFill>
                <a:latin typeface="UTM Avo" panose="02040603050506020204" pitchFamily="18" charset="0"/>
              </a:rPr>
              <a:t>số</a:t>
            </a:r>
            <a:endParaRPr lang="en-US" sz="2000" b="1" dirty="0">
              <a:solidFill>
                <a:srgbClr val="006600"/>
              </a:solidFill>
              <a:latin typeface="UTM Avo" panose="02040603050506020204" pitchFamily="18" charset="0"/>
            </a:endParaRPr>
          </a:p>
        </p:txBody>
      </p:sp>
      <p:sp>
        <p:nvSpPr>
          <p:cNvPr id="97" name="Speech Bubble: Rectangle with Corners Rounded 96">
            <a:extLst>
              <a:ext uri="{FF2B5EF4-FFF2-40B4-BE49-F238E27FC236}">
                <a16:creationId xmlns:a16="http://schemas.microsoft.com/office/drawing/2014/main" id="{92CCEB8F-A044-4D94-8612-07CD91F571CA}"/>
              </a:ext>
            </a:extLst>
          </p:cNvPr>
          <p:cNvSpPr/>
          <p:nvPr/>
        </p:nvSpPr>
        <p:spPr>
          <a:xfrm>
            <a:off x="7526153" y="2945653"/>
            <a:ext cx="1937616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  <a:latin typeface="UTM Avo" panose="02040603050506020204" pitchFamily="18" charset="0"/>
              </a:rPr>
              <a:t>Bảng</a:t>
            </a:r>
            <a:r>
              <a:rPr lang="en-US" sz="2000" b="1" dirty="0">
                <a:solidFill>
                  <a:srgbClr val="FF00FF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FF"/>
                </a:solidFill>
                <a:latin typeface="UTM Avo" panose="02040603050506020204" pitchFamily="18" charset="0"/>
              </a:rPr>
              <a:t>cộng</a:t>
            </a:r>
            <a:r>
              <a:rPr lang="en-US" sz="2000" b="1" dirty="0">
                <a:solidFill>
                  <a:srgbClr val="FF00FF"/>
                </a:solidFill>
                <a:latin typeface="UTM Avo" panose="02040603050506020204" pitchFamily="18" charset="0"/>
              </a:rPr>
              <a:t> 5 </a:t>
            </a:r>
            <a:r>
              <a:rPr lang="en-US" sz="2000" b="1" dirty="0" err="1">
                <a:solidFill>
                  <a:srgbClr val="FF00FF"/>
                </a:solidFill>
                <a:latin typeface="UTM Avo" panose="02040603050506020204" pitchFamily="18" charset="0"/>
              </a:rPr>
              <a:t>với</a:t>
            </a:r>
            <a:r>
              <a:rPr lang="en-US" sz="2000" b="1" dirty="0">
                <a:solidFill>
                  <a:srgbClr val="FF00FF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FF"/>
                </a:solidFill>
                <a:latin typeface="UTM Avo" panose="02040603050506020204" pitchFamily="18" charset="0"/>
              </a:rPr>
              <a:t>một</a:t>
            </a:r>
            <a:r>
              <a:rPr lang="en-US" sz="2000" b="1" dirty="0">
                <a:solidFill>
                  <a:srgbClr val="FF00FF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FF"/>
                </a:solidFill>
                <a:latin typeface="UTM Avo" panose="02040603050506020204" pitchFamily="18" charset="0"/>
              </a:rPr>
              <a:t>số</a:t>
            </a:r>
            <a:endParaRPr lang="en-US" sz="2000" b="1" dirty="0">
              <a:solidFill>
                <a:srgbClr val="FF00FF"/>
              </a:solidFill>
              <a:latin typeface="UTM Avo" panose="02040603050506020204" pitchFamily="18" charset="0"/>
            </a:endParaRPr>
          </a:p>
        </p:txBody>
      </p:sp>
      <p:sp>
        <p:nvSpPr>
          <p:cNvPr id="98" name="Speech Bubble: Rectangle with Corners Rounded 97">
            <a:extLst>
              <a:ext uri="{FF2B5EF4-FFF2-40B4-BE49-F238E27FC236}">
                <a16:creationId xmlns:a16="http://schemas.microsoft.com/office/drawing/2014/main" id="{23482635-0D7F-4978-85DD-2E9AD51D82BE}"/>
              </a:ext>
            </a:extLst>
          </p:cNvPr>
          <p:cNvSpPr/>
          <p:nvPr/>
        </p:nvSpPr>
        <p:spPr>
          <a:xfrm>
            <a:off x="9006935" y="3463457"/>
            <a:ext cx="1937616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FF000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Bảng</a:t>
            </a:r>
            <a:r>
              <a:rPr lang="en-US" sz="2000" b="1" dirty="0">
                <a:solidFill>
                  <a:srgbClr val="FF00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cộng</a:t>
            </a:r>
            <a:r>
              <a:rPr lang="en-US" sz="2000" b="1" dirty="0">
                <a:solidFill>
                  <a:srgbClr val="FF0000"/>
                </a:solidFill>
                <a:latin typeface="UTM Avo" panose="02040603050506020204" pitchFamily="18" charset="0"/>
              </a:rPr>
              <a:t> 4 </a:t>
            </a:r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với</a:t>
            </a:r>
            <a:r>
              <a:rPr lang="en-US" sz="2000" b="1" dirty="0">
                <a:solidFill>
                  <a:srgbClr val="FF00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một</a:t>
            </a:r>
            <a:r>
              <a:rPr lang="en-US" sz="2000" b="1" dirty="0">
                <a:solidFill>
                  <a:srgbClr val="FF00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số</a:t>
            </a:r>
            <a:endParaRPr lang="en-US" sz="2000" b="1" dirty="0">
              <a:solidFill>
                <a:srgbClr val="FF0000"/>
              </a:solidFill>
              <a:latin typeface="UTM Avo" panose="02040603050506020204" pitchFamily="18" charset="0"/>
            </a:endParaRPr>
          </a:p>
        </p:txBody>
      </p:sp>
      <p:sp>
        <p:nvSpPr>
          <p:cNvPr id="99" name="Speech Bubble: Rectangle with Corners Rounded 98">
            <a:extLst>
              <a:ext uri="{FF2B5EF4-FFF2-40B4-BE49-F238E27FC236}">
                <a16:creationId xmlns:a16="http://schemas.microsoft.com/office/drawing/2014/main" id="{62C94605-A3A8-4663-9EEB-CF9FEFF94F97}"/>
              </a:ext>
            </a:extLst>
          </p:cNvPr>
          <p:cNvSpPr/>
          <p:nvPr/>
        </p:nvSpPr>
        <p:spPr>
          <a:xfrm>
            <a:off x="9924343" y="4134163"/>
            <a:ext cx="1937616" cy="906027"/>
          </a:xfrm>
          <a:prstGeom prst="wedgeRoundRectCallout">
            <a:avLst>
              <a:gd name="adj1" fmla="val -63323"/>
              <a:gd name="adj2" fmla="val 41165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2060"/>
                </a:solidFill>
                <a:latin typeface="UTM Avo" panose="02040603050506020204" pitchFamily="18" charset="0"/>
              </a:rPr>
              <a:t>Bảng</a:t>
            </a:r>
            <a:r>
              <a:rPr lang="en-US" sz="2000" b="1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002060"/>
                </a:solidFill>
                <a:latin typeface="UTM Avo" panose="02040603050506020204" pitchFamily="18" charset="0"/>
              </a:rPr>
              <a:t>cộng</a:t>
            </a:r>
            <a:r>
              <a:rPr lang="en-US" sz="2000" b="1" dirty="0">
                <a:solidFill>
                  <a:srgbClr val="002060"/>
                </a:solidFill>
                <a:latin typeface="UTM Avo" panose="02040603050506020204" pitchFamily="18" charset="0"/>
              </a:rPr>
              <a:t> 3 </a:t>
            </a:r>
            <a:r>
              <a:rPr lang="en-US" sz="2000" b="1" dirty="0" err="1">
                <a:solidFill>
                  <a:srgbClr val="002060"/>
                </a:solidFill>
                <a:latin typeface="UTM Avo" panose="02040603050506020204" pitchFamily="18" charset="0"/>
              </a:rPr>
              <a:t>với</a:t>
            </a:r>
            <a:r>
              <a:rPr lang="en-US" sz="2000" b="1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002060"/>
                </a:solidFill>
                <a:latin typeface="UTM Avo" panose="02040603050506020204" pitchFamily="18" charset="0"/>
              </a:rPr>
              <a:t>một</a:t>
            </a:r>
            <a:r>
              <a:rPr lang="en-US" sz="2000" b="1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002060"/>
                </a:solidFill>
                <a:latin typeface="UTM Avo" panose="02040603050506020204" pitchFamily="18" charset="0"/>
              </a:rPr>
              <a:t>số</a:t>
            </a:r>
            <a:endParaRPr lang="en-US" sz="2000" b="1" dirty="0">
              <a:solidFill>
                <a:srgbClr val="002060"/>
              </a:solidFill>
              <a:latin typeface="UTM Avo" panose="02040603050506020204" pitchFamily="18" charset="0"/>
            </a:endParaRPr>
          </a:p>
        </p:txBody>
      </p:sp>
      <p:sp>
        <p:nvSpPr>
          <p:cNvPr id="100" name="Speech Bubble: Rectangle with Corners Rounded 99">
            <a:extLst>
              <a:ext uri="{FF2B5EF4-FFF2-40B4-BE49-F238E27FC236}">
                <a16:creationId xmlns:a16="http://schemas.microsoft.com/office/drawing/2014/main" id="{C7A34031-0AAF-4C7E-8037-B42DB206CBC5}"/>
              </a:ext>
            </a:extLst>
          </p:cNvPr>
          <p:cNvSpPr/>
          <p:nvPr/>
        </p:nvSpPr>
        <p:spPr>
          <a:xfrm>
            <a:off x="8868886" y="3551568"/>
            <a:ext cx="1937616" cy="906027"/>
          </a:xfrm>
          <a:prstGeom prst="wedgeRoundRectCallout">
            <a:avLst>
              <a:gd name="adj1" fmla="val 52712"/>
              <a:gd name="adj2" fmla="val 169431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  <a:latin typeface="UTM Avo" panose="02040603050506020204" pitchFamily="18" charset="0"/>
              </a:rPr>
              <a:t>Bảng</a:t>
            </a:r>
            <a:r>
              <a:rPr lang="en-US" sz="2000" b="1" dirty="0">
                <a:solidFill>
                  <a:srgbClr val="FF00FF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FF"/>
                </a:solidFill>
                <a:latin typeface="UTM Avo" panose="02040603050506020204" pitchFamily="18" charset="0"/>
              </a:rPr>
              <a:t>cộng</a:t>
            </a:r>
            <a:r>
              <a:rPr lang="en-US" sz="2000" b="1" dirty="0">
                <a:solidFill>
                  <a:srgbClr val="FF00FF"/>
                </a:solidFill>
                <a:latin typeface="UTM Avo" panose="02040603050506020204" pitchFamily="18" charset="0"/>
              </a:rPr>
              <a:t> 2 </a:t>
            </a:r>
            <a:r>
              <a:rPr lang="en-US" sz="2000" b="1" dirty="0" err="1">
                <a:solidFill>
                  <a:srgbClr val="FF00FF"/>
                </a:solidFill>
                <a:latin typeface="UTM Avo" panose="02040603050506020204" pitchFamily="18" charset="0"/>
              </a:rPr>
              <a:t>với</a:t>
            </a:r>
            <a:r>
              <a:rPr lang="en-US" sz="2000" b="1" dirty="0">
                <a:solidFill>
                  <a:srgbClr val="FF00FF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FF"/>
                </a:solidFill>
                <a:latin typeface="UTM Avo" panose="02040603050506020204" pitchFamily="18" charset="0"/>
              </a:rPr>
              <a:t>một</a:t>
            </a:r>
            <a:r>
              <a:rPr lang="en-US" sz="2000" b="1" dirty="0">
                <a:solidFill>
                  <a:srgbClr val="FF00FF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FF"/>
                </a:solidFill>
                <a:latin typeface="UTM Avo" panose="02040603050506020204" pitchFamily="18" charset="0"/>
              </a:rPr>
              <a:t>số</a:t>
            </a:r>
            <a:endParaRPr lang="en-US" sz="2000" b="1" dirty="0">
              <a:solidFill>
                <a:srgbClr val="FF00FF"/>
              </a:solidFill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0038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8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31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6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61" dur="5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64" dur="500"/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6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90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93" dur="5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9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1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19" dur="5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22" dur="5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2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6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00"/>
                            </p:stCondLst>
                            <p:childTnLst>
                              <p:par>
                                <p:cTn id="142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4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52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55" dur="500"/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5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500"/>
                            </p:stCondLst>
                            <p:childTnLst>
                              <p:par>
                                <p:cTn id="175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85" dur="5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88" dur="500"/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9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3" fill="hold">
                      <p:stCondLst>
                        <p:cond delay="indefinite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9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>
                            <p:stCondLst>
                              <p:cond delay="2000"/>
                            </p:stCondLst>
                            <p:childTnLst>
                              <p:par>
                                <p:cTn id="217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2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2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2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3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>
                      <p:stCondLst>
                        <p:cond delay="indefinite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36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39" dur="50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4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4" fill="hold">
                      <p:stCondLst>
                        <p:cond delay="indefinite"/>
                      </p:stCondLst>
                      <p:childTnLst>
                        <p:par>
                          <p:cTn id="245" fill="hold">
                            <p:stCondLst>
                              <p:cond delay="0"/>
                            </p:stCondLst>
                            <p:childTnLst>
                              <p:par>
                                <p:cTn id="246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8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9" fill="hold">
                      <p:stCondLst>
                        <p:cond delay="indefinite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1000"/>
                            </p:stCondLst>
                            <p:childTnLst>
                              <p:par>
                                <p:cTn id="25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10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65" dur="5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68" dur="500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7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87" grpId="0" animBg="1"/>
      <p:bldP spid="87" grpId="1" animBg="1"/>
      <p:bldP spid="88" grpId="0" animBg="1"/>
      <p:bldP spid="88" grpId="1" animBg="1"/>
      <p:bldP spid="89" grpId="0" animBg="1"/>
      <p:bldP spid="89" grpId="1" animBg="1"/>
      <p:bldP spid="90" grpId="0" animBg="1"/>
      <p:bldP spid="90" grpId="1" animBg="1"/>
      <p:bldP spid="91" grpId="0" animBg="1"/>
      <p:bldP spid="91" grpId="1" animBg="1"/>
      <p:bldP spid="92" grpId="0" animBg="1"/>
      <p:bldP spid="92" grpId="1" animBg="1"/>
      <p:bldP spid="93" grpId="0" animBg="1"/>
      <p:bldP spid="93" grpId="1" animBg="1"/>
      <p:bldP spid="4" grpId="0" uiExpand="1" build="p" animBg="1"/>
      <p:bldP spid="4" grpId="1" build="allAtOnce" animBg="1"/>
      <p:bldP spid="94" grpId="0" uiExpand="1" build="p" animBg="1"/>
      <p:bldP spid="94" grpId="1" build="allAtOnce" animBg="1"/>
      <p:bldP spid="95" grpId="0" uiExpand="1" build="p" animBg="1"/>
      <p:bldP spid="95" grpId="1" build="allAtOnce" animBg="1"/>
      <p:bldP spid="96" grpId="0" build="p" animBg="1"/>
      <p:bldP spid="96" grpId="1" build="allAtOnce" animBg="1"/>
      <p:bldP spid="97" grpId="0" uiExpand="1" build="p" animBg="1"/>
      <p:bldP spid="97" grpId="1" build="allAtOnce" animBg="1"/>
      <p:bldP spid="98" grpId="0" uiExpand="1" build="p" animBg="1"/>
      <p:bldP spid="98" grpId="1" build="allAtOnce" animBg="1"/>
      <p:bldP spid="99" grpId="0" uiExpand="1" build="p" animBg="1"/>
      <p:bldP spid="99" grpId="1" build="allAtOnce" animBg="1"/>
      <p:bldP spid="100" grpId="0" uiExpand="1" build="p" animBg="1"/>
      <p:bldP spid="100" grpId="1" build="allAtOnce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" name="Picture 48">
            <a:extLst>
              <a:ext uri="{FF2B5EF4-FFF2-40B4-BE49-F238E27FC236}">
                <a16:creationId xmlns:a16="http://schemas.microsoft.com/office/drawing/2014/main" id="{A5939D83-3B4D-4DC1-B930-0F219662197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-26730"/>
            <a:ext cx="12192000" cy="643744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B09FD99-DF05-4EB9-B033-97C6F4ACBBB1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9 + 2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2E3E4A22-6189-419F-B363-DE0717115913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9 + 3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D41151A4-633F-45A1-9470-FB39D125E8C0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9 + 4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FD42A52E-D96C-479E-8742-A5DB14508C1E}"/>
              </a:ext>
            </a:extLst>
          </p:cNvPr>
          <p:cNvSpPr/>
          <p:nvPr/>
        </p:nvSpPr>
        <p:spPr>
          <a:xfrm>
            <a:off x="599771" y="3350016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9 + 5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ABE5E4DC-7824-43F6-9F93-83E0FE3DEE1F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9 + 6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6DBDBAE-1CCB-41DA-A6FC-243071CC5FFF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9 + 7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DF54044-C2EA-41C1-939A-33E987192129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9 + 8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F7C1427-BE34-46E2-A780-FB8EECE2AD55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9 + 9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F2F08BC2-3931-4B69-A58D-21E5D02EA5E4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8 + 3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406776A2-8AFB-4AA2-993A-CE87EFEBD49F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8 + 4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CE5B4049-CF72-40EE-9F7D-50A94DBC56D8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8 + 5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5A58D52A-C964-4D8A-96FD-E19DB9633246}"/>
              </a:ext>
            </a:extLst>
          </p:cNvPr>
          <p:cNvSpPr/>
          <p:nvPr/>
        </p:nvSpPr>
        <p:spPr>
          <a:xfrm>
            <a:off x="1855057" y="39183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8 + 6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4BD21EA2-F93B-44D1-85C7-6A6E3C93E273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8 + 7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8694CE31-4550-47FE-91FB-296C5DF2E108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8 + 8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CD2B0172-9EC6-48A2-A354-5C23F4A69F7A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8 + 9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DCED0436-6485-4B52-9987-9D99B2132209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7 + 4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6881837E-D303-4482-A40A-292791123990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7 + 5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F2F98E03-2FCF-4F4D-A5CF-4C4CACA02386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7 + 6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335532EA-B19E-4ED7-BE38-817FB47B1A2C}"/>
              </a:ext>
            </a:extLst>
          </p:cNvPr>
          <p:cNvSpPr/>
          <p:nvPr/>
        </p:nvSpPr>
        <p:spPr>
          <a:xfrm>
            <a:off x="3233408" y="4486708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7 + 7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DE5AE5F3-0E62-441B-B9EB-85045905F665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7 + 8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BFD2C50D-083C-4E39-A973-0817BD295223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7 + 9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F36361D7-FA6A-4C3A-B363-C54CFF6ECBA7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6 + 5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DFCD14BB-5D15-4475-9565-FF159B521545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6 + 6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C829E872-62DA-4554-80D0-66AF9D2FD0F4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6 + 7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E28097EE-BFBC-407B-8260-2AF1DCA3BB8E}"/>
              </a:ext>
            </a:extLst>
          </p:cNvPr>
          <p:cNvSpPr/>
          <p:nvPr/>
        </p:nvSpPr>
        <p:spPr>
          <a:xfrm>
            <a:off x="4611607" y="505505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6 + 8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FA4BA8C7-5B67-4FCC-8E8C-C25A07B46444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6 + 9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31D710A5-573F-46B8-9354-B11CC87FE4A1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5 + 6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537E75C6-610A-4EC6-A0C2-AAF186DC64A6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5 + 7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id="{45641E01-6F52-4218-9705-784C2B0D7E85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5 + 8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id="{EDA72B44-D7F9-4D5E-977F-125979441278}"/>
              </a:ext>
            </a:extLst>
          </p:cNvPr>
          <p:cNvSpPr/>
          <p:nvPr/>
        </p:nvSpPr>
        <p:spPr>
          <a:xfrm>
            <a:off x="5943547" y="562340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5 + 9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id="{7C633CB1-6D5A-4218-A5E4-A9DC7882C13A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4 + 7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E97A02D0-7030-4298-A93D-70CE69C65AA6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4 + 8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id="{ED9DC636-D7BA-44B2-AA15-BABB32C3C881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4 + 9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id="{A848564F-EA53-418C-A850-BF48239DECD9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3 + 8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id="{509AFB15-396D-4DB7-A9A3-E512BD18E8D7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3 + 9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AE2C06E-C221-496D-9769-6ABE0E045813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UTM Avo" panose="02040603050506020204" pitchFamily="18" charset="0"/>
                <a:cs typeface="Arial" panose="020B0604020202020204" pitchFamily="34" charset="0"/>
              </a:rPr>
              <a:t>2 + 9</a:t>
            </a:r>
          </a:p>
        </p:txBody>
      </p:sp>
      <p:sp>
        <p:nvSpPr>
          <p:cNvPr id="86" name="Google Shape;290;p7">
            <a:extLst>
              <a:ext uri="{FF2B5EF4-FFF2-40B4-BE49-F238E27FC236}">
                <a16:creationId xmlns:a16="http://schemas.microsoft.com/office/drawing/2014/main" id="{79AE230B-B8B1-4956-9120-52D0921A9357}"/>
              </a:ext>
            </a:extLst>
          </p:cNvPr>
          <p:cNvSpPr txBox="1"/>
          <p:nvPr/>
        </p:nvSpPr>
        <p:spPr>
          <a:xfrm>
            <a:off x="3953422" y="776267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BẢNG CỘNG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UTM Avo" panose="02040603050506020204" pitchFamily="18" charset="0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38A91FB8-A862-4871-AD62-F40B7ABA2038}"/>
              </a:ext>
            </a:extLst>
          </p:cNvPr>
          <p:cNvSpPr/>
          <p:nvPr/>
        </p:nvSpPr>
        <p:spPr>
          <a:xfrm>
            <a:off x="1746774" y="612938"/>
            <a:ext cx="2206648" cy="1054333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Các</a:t>
            </a:r>
            <a:r>
              <a:rPr lang="en-US" sz="2000" b="1" dirty="0">
                <a:solidFill>
                  <a:srgbClr val="FF00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phép</a:t>
            </a:r>
            <a:r>
              <a:rPr lang="en-US" sz="2000" b="1" dirty="0">
                <a:solidFill>
                  <a:srgbClr val="FF00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cộng</a:t>
            </a:r>
            <a:r>
              <a:rPr lang="en-US" sz="2000" b="1" dirty="0">
                <a:solidFill>
                  <a:srgbClr val="FF00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có</a:t>
            </a:r>
            <a:r>
              <a:rPr lang="en-US" sz="2000" b="1" dirty="0">
                <a:solidFill>
                  <a:srgbClr val="FF00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tổng</a:t>
            </a:r>
            <a:r>
              <a:rPr lang="en-US" sz="2000" b="1" dirty="0">
                <a:solidFill>
                  <a:srgbClr val="FF00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bằng</a:t>
            </a:r>
            <a:r>
              <a:rPr lang="en-US" sz="2000" b="1" dirty="0">
                <a:solidFill>
                  <a:srgbClr val="FF0000"/>
                </a:solidFill>
                <a:latin typeface="UTM Avo" panose="02040603050506020204" pitchFamily="18" charset="0"/>
              </a:rPr>
              <a:t> 11</a:t>
            </a:r>
          </a:p>
        </p:txBody>
      </p:sp>
      <p:sp>
        <p:nvSpPr>
          <p:cNvPr id="94" name="Speech Bubble: Rectangle with Corners Rounded 93">
            <a:extLst>
              <a:ext uri="{FF2B5EF4-FFF2-40B4-BE49-F238E27FC236}">
                <a16:creationId xmlns:a16="http://schemas.microsoft.com/office/drawing/2014/main" id="{C0523A43-2E98-410B-A1CD-B793EAAF3182}"/>
              </a:ext>
            </a:extLst>
          </p:cNvPr>
          <p:cNvSpPr/>
          <p:nvPr/>
        </p:nvSpPr>
        <p:spPr>
          <a:xfrm>
            <a:off x="2893253" y="1515209"/>
            <a:ext cx="2450534" cy="1019676"/>
          </a:xfrm>
          <a:prstGeom prst="wedgeRoundRectCallout">
            <a:avLst>
              <a:gd name="adj1" fmla="val -55809"/>
              <a:gd name="adj2" fmla="val 90019"/>
              <a:gd name="adj3" fmla="val 16667"/>
            </a:avLst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Các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phép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cộng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có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tổng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bằng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 12</a:t>
            </a:r>
          </a:p>
        </p:txBody>
      </p:sp>
      <p:sp>
        <p:nvSpPr>
          <p:cNvPr id="95" name="Speech Bubble: Rectangle with Corners Rounded 94">
            <a:extLst>
              <a:ext uri="{FF2B5EF4-FFF2-40B4-BE49-F238E27FC236}">
                <a16:creationId xmlns:a16="http://schemas.microsoft.com/office/drawing/2014/main" id="{3ED80CF6-C35F-45F6-82D9-5CE2B4065895}"/>
              </a:ext>
            </a:extLst>
          </p:cNvPr>
          <p:cNvSpPr/>
          <p:nvPr/>
        </p:nvSpPr>
        <p:spPr>
          <a:xfrm>
            <a:off x="4611607" y="2071113"/>
            <a:ext cx="2577758" cy="1057124"/>
          </a:xfrm>
          <a:prstGeom prst="wedgeRoundRectCallout">
            <a:avLst>
              <a:gd name="adj1" fmla="val -77057"/>
              <a:gd name="adj2" fmla="val 135392"/>
              <a:gd name="adj3" fmla="val 16667"/>
            </a:avLst>
          </a:prstGeom>
          <a:ln w="38100">
            <a:solidFill>
              <a:srgbClr val="7030A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latin typeface="UTM Avo" panose="02040603050506020204" pitchFamily="18" charset="0"/>
              </a:rPr>
              <a:t>Các</a:t>
            </a:r>
            <a:r>
              <a:rPr lang="en-US" sz="2000" b="1" dirty="0"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latin typeface="UTM Avo" panose="02040603050506020204" pitchFamily="18" charset="0"/>
              </a:rPr>
              <a:t>phép</a:t>
            </a:r>
            <a:r>
              <a:rPr lang="en-US" sz="2000" b="1" dirty="0"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latin typeface="UTM Avo" panose="02040603050506020204" pitchFamily="18" charset="0"/>
              </a:rPr>
              <a:t>cộng</a:t>
            </a:r>
            <a:r>
              <a:rPr lang="en-US" sz="2000" b="1" dirty="0"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latin typeface="UTM Avo" panose="02040603050506020204" pitchFamily="18" charset="0"/>
              </a:rPr>
              <a:t>có</a:t>
            </a:r>
            <a:r>
              <a:rPr lang="en-US" sz="2000" b="1" dirty="0"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latin typeface="UTM Avo" panose="02040603050506020204" pitchFamily="18" charset="0"/>
              </a:rPr>
              <a:t>tổng</a:t>
            </a:r>
            <a:r>
              <a:rPr lang="en-US" sz="2000" b="1" dirty="0"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latin typeface="UTM Avo" panose="02040603050506020204" pitchFamily="18" charset="0"/>
              </a:rPr>
              <a:t>bằng</a:t>
            </a:r>
            <a:r>
              <a:rPr lang="en-US" sz="2000" b="1" dirty="0">
                <a:latin typeface="UTM Avo" panose="02040603050506020204" pitchFamily="18" charset="0"/>
              </a:rPr>
              <a:t> 13</a:t>
            </a:r>
          </a:p>
        </p:txBody>
      </p:sp>
      <p:sp>
        <p:nvSpPr>
          <p:cNvPr id="96" name="Speech Bubble: Rectangle with Corners Rounded 95">
            <a:extLst>
              <a:ext uri="{FF2B5EF4-FFF2-40B4-BE49-F238E27FC236}">
                <a16:creationId xmlns:a16="http://schemas.microsoft.com/office/drawing/2014/main" id="{974085FE-59BC-4DD3-8537-39E802E13E94}"/>
              </a:ext>
            </a:extLst>
          </p:cNvPr>
          <p:cNvSpPr/>
          <p:nvPr/>
        </p:nvSpPr>
        <p:spPr>
          <a:xfrm>
            <a:off x="3739069" y="1698137"/>
            <a:ext cx="2450534" cy="1028471"/>
          </a:xfrm>
          <a:prstGeom prst="wedgeRoundRectCallout">
            <a:avLst>
              <a:gd name="adj1" fmla="val -95675"/>
              <a:gd name="adj2" fmla="val 166503"/>
              <a:gd name="adj3" fmla="val 16667"/>
            </a:avLst>
          </a:prstGeom>
          <a:ln w="38100">
            <a:solidFill>
              <a:srgbClr val="51B416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6600"/>
                </a:solidFill>
                <a:latin typeface="UTM Avo" panose="02040603050506020204" pitchFamily="18" charset="0"/>
              </a:rPr>
              <a:t>Các</a:t>
            </a:r>
            <a:r>
              <a:rPr lang="en-US" sz="2000" b="1" dirty="0">
                <a:solidFill>
                  <a:srgbClr val="0066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006600"/>
                </a:solidFill>
                <a:latin typeface="UTM Avo" panose="02040603050506020204" pitchFamily="18" charset="0"/>
              </a:rPr>
              <a:t>phép</a:t>
            </a:r>
            <a:r>
              <a:rPr lang="en-US" sz="2000" b="1" dirty="0">
                <a:solidFill>
                  <a:srgbClr val="0066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006600"/>
                </a:solidFill>
                <a:latin typeface="UTM Avo" panose="02040603050506020204" pitchFamily="18" charset="0"/>
              </a:rPr>
              <a:t>cộng</a:t>
            </a:r>
            <a:r>
              <a:rPr lang="en-US" sz="2000" b="1" dirty="0">
                <a:solidFill>
                  <a:srgbClr val="0066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006600"/>
                </a:solidFill>
                <a:latin typeface="UTM Avo" panose="02040603050506020204" pitchFamily="18" charset="0"/>
              </a:rPr>
              <a:t>có</a:t>
            </a:r>
            <a:r>
              <a:rPr lang="en-US" sz="2000" b="1" dirty="0">
                <a:solidFill>
                  <a:srgbClr val="0066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006600"/>
                </a:solidFill>
                <a:latin typeface="UTM Avo" panose="02040603050506020204" pitchFamily="18" charset="0"/>
              </a:rPr>
              <a:t>tổng</a:t>
            </a:r>
            <a:r>
              <a:rPr lang="en-US" sz="2000" b="1" dirty="0">
                <a:solidFill>
                  <a:srgbClr val="0066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006600"/>
                </a:solidFill>
                <a:latin typeface="UTM Avo" panose="02040603050506020204" pitchFamily="18" charset="0"/>
              </a:rPr>
              <a:t>bằng</a:t>
            </a:r>
            <a:r>
              <a:rPr lang="en-US" sz="2000" b="1" dirty="0">
                <a:solidFill>
                  <a:srgbClr val="006600"/>
                </a:solidFill>
                <a:latin typeface="UTM Avo" panose="02040603050506020204" pitchFamily="18" charset="0"/>
              </a:rPr>
              <a:t> 14</a:t>
            </a:r>
          </a:p>
        </p:txBody>
      </p:sp>
      <p:sp>
        <p:nvSpPr>
          <p:cNvPr id="97" name="Speech Bubble: Rectangle with Corners Rounded 96">
            <a:extLst>
              <a:ext uri="{FF2B5EF4-FFF2-40B4-BE49-F238E27FC236}">
                <a16:creationId xmlns:a16="http://schemas.microsoft.com/office/drawing/2014/main" id="{92CCEB8F-A044-4D94-8612-07CD91F571CA}"/>
              </a:ext>
            </a:extLst>
          </p:cNvPr>
          <p:cNvSpPr/>
          <p:nvPr/>
        </p:nvSpPr>
        <p:spPr>
          <a:xfrm>
            <a:off x="5958044" y="2655406"/>
            <a:ext cx="2062464" cy="1028471"/>
          </a:xfrm>
          <a:prstGeom prst="wedgeRoundRectCallout">
            <a:avLst>
              <a:gd name="adj1" fmla="val -166137"/>
              <a:gd name="adj2" fmla="val 199573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  <a:latin typeface="UTM Avo" panose="02040603050506020204" pitchFamily="18" charset="0"/>
              </a:rPr>
              <a:t>Các</a:t>
            </a:r>
            <a:r>
              <a:rPr lang="en-US" sz="2000" b="1" dirty="0">
                <a:solidFill>
                  <a:srgbClr val="FF00FF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FF"/>
                </a:solidFill>
                <a:latin typeface="UTM Avo" panose="02040603050506020204" pitchFamily="18" charset="0"/>
              </a:rPr>
              <a:t>phép</a:t>
            </a:r>
            <a:r>
              <a:rPr lang="en-US" sz="2000" b="1" dirty="0">
                <a:solidFill>
                  <a:srgbClr val="FF00FF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FF"/>
                </a:solidFill>
                <a:latin typeface="UTM Avo" panose="02040603050506020204" pitchFamily="18" charset="0"/>
              </a:rPr>
              <a:t>cộng</a:t>
            </a:r>
            <a:r>
              <a:rPr lang="en-US" sz="2000" b="1" dirty="0">
                <a:solidFill>
                  <a:srgbClr val="FF00FF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FF"/>
                </a:solidFill>
                <a:latin typeface="UTM Avo" panose="02040603050506020204" pitchFamily="18" charset="0"/>
              </a:rPr>
              <a:t>có</a:t>
            </a:r>
            <a:r>
              <a:rPr lang="en-US" sz="2000" b="1" dirty="0">
                <a:solidFill>
                  <a:srgbClr val="FF00FF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FF"/>
                </a:solidFill>
                <a:latin typeface="UTM Avo" panose="02040603050506020204" pitchFamily="18" charset="0"/>
              </a:rPr>
              <a:t>tổng</a:t>
            </a:r>
            <a:r>
              <a:rPr lang="en-US" sz="2000" b="1" dirty="0">
                <a:solidFill>
                  <a:srgbClr val="FF00FF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FF"/>
                </a:solidFill>
                <a:latin typeface="UTM Avo" panose="02040603050506020204" pitchFamily="18" charset="0"/>
              </a:rPr>
              <a:t>bằng</a:t>
            </a:r>
            <a:r>
              <a:rPr lang="en-US" sz="2000" b="1" dirty="0">
                <a:solidFill>
                  <a:srgbClr val="FF00FF"/>
                </a:solidFill>
                <a:latin typeface="UTM Avo" panose="02040603050506020204" pitchFamily="18" charset="0"/>
              </a:rPr>
              <a:t> 15</a:t>
            </a:r>
          </a:p>
        </p:txBody>
      </p:sp>
      <p:sp>
        <p:nvSpPr>
          <p:cNvPr id="98" name="Speech Bubble: Rectangle with Corners Rounded 97">
            <a:extLst>
              <a:ext uri="{FF2B5EF4-FFF2-40B4-BE49-F238E27FC236}">
                <a16:creationId xmlns:a16="http://schemas.microsoft.com/office/drawing/2014/main" id="{23482635-0D7F-4978-85DD-2E9AD51D82BE}"/>
              </a:ext>
            </a:extLst>
          </p:cNvPr>
          <p:cNvSpPr/>
          <p:nvPr/>
        </p:nvSpPr>
        <p:spPr>
          <a:xfrm>
            <a:off x="5127630" y="2167511"/>
            <a:ext cx="2183201" cy="1051692"/>
          </a:xfrm>
          <a:prstGeom prst="wedgeRoundRectCallout">
            <a:avLst>
              <a:gd name="adj1" fmla="val -192262"/>
              <a:gd name="adj2" fmla="val 249155"/>
              <a:gd name="adj3" fmla="val 16667"/>
            </a:avLst>
          </a:prstGeom>
          <a:ln w="38100">
            <a:solidFill>
              <a:srgbClr val="FF000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Các</a:t>
            </a:r>
            <a:r>
              <a:rPr lang="en-US" sz="2000" b="1" dirty="0">
                <a:solidFill>
                  <a:srgbClr val="FF00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phép</a:t>
            </a:r>
            <a:r>
              <a:rPr lang="en-US" sz="2000" b="1" dirty="0">
                <a:solidFill>
                  <a:srgbClr val="FF00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cộng</a:t>
            </a:r>
            <a:r>
              <a:rPr lang="en-US" sz="2000" b="1" dirty="0">
                <a:solidFill>
                  <a:srgbClr val="FF00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có</a:t>
            </a:r>
            <a:r>
              <a:rPr lang="en-US" sz="2000" b="1" dirty="0">
                <a:solidFill>
                  <a:srgbClr val="FF00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tổng</a:t>
            </a:r>
            <a:r>
              <a:rPr lang="en-US" sz="2000" b="1" dirty="0">
                <a:solidFill>
                  <a:srgbClr val="FF0000"/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bằng</a:t>
            </a:r>
            <a:r>
              <a:rPr lang="en-US" sz="2000" b="1" dirty="0">
                <a:solidFill>
                  <a:srgbClr val="FF0000"/>
                </a:solidFill>
                <a:latin typeface="UTM Avo" panose="02040603050506020204" pitchFamily="18" charset="0"/>
              </a:rPr>
              <a:t> 16</a:t>
            </a:r>
          </a:p>
        </p:txBody>
      </p:sp>
      <p:sp>
        <p:nvSpPr>
          <p:cNvPr id="99" name="Speech Bubble: Rectangle with Corners Rounded 98">
            <a:extLst>
              <a:ext uri="{FF2B5EF4-FFF2-40B4-BE49-F238E27FC236}">
                <a16:creationId xmlns:a16="http://schemas.microsoft.com/office/drawing/2014/main" id="{62C94605-A3A8-4663-9EEB-CF9FEFF94F97}"/>
              </a:ext>
            </a:extLst>
          </p:cNvPr>
          <p:cNvSpPr/>
          <p:nvPr/>
        </p:nvSpPr>
        <p:spPr>
          <a:xfrm>
            <a:off x="1855056" y="916641"/>
            <a:ext cx="2527201" cy="1028471"/>
          </a:xfrm>
          <a:prstGeom prst="wedgeRoundRectCallout">
            <a:avLst>
              <a:gd name="adj1" fmla="val -85002"/>
              <a:gd name="adj2" fmla="val 381051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Các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phép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cộng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có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tổng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bằng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 17</a:t>
            </a:r>
          </a:p>
        </p:txBody>
      </p:sp>
    </p:spTree>
    <p:extLst>
      <p:ext uri="{BB962C8B-B14F-4D97-AF65-F5344CB8AC3E}">
        <p14:creationId xmlns:p14="http://schemas.microsoft.com/office/powerpoint/2010/main" val="1960650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" dur="2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0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6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7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1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3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5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7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9" dur="2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5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1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4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6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8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0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2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4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0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8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5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9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1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3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5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7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09" dur="5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0"/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14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" fill="hold">
                      <p:stCondLst>
                        <p:cond delay="0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1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0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2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4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6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8" dur="2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000"/>
                            </p:stCondLst>
                            <p:childTnLst>
                              <p:par>
                                <p:cTn id="13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5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4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7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4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9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1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3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5" dur="2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57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" dur="5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6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8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6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0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2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4" dur="2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1000"/>
                            </p:stCondLst>
                            <p:childTnLst>
                              <p:par>
                                <p:cTn id="183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7" dur="10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8" fill="hold">
                      <p:stCondLst>
                        <p:cond delay="indefinite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1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5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7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9" dur="2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0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01" dur="5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4" dur="5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0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7" fill="hold">
                      <p:stCondLst>
                        <p:cond delay="0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0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2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4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6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7" fill="hold">
                      <p:stCondLst>
                        <p:cond delay="indefinite"/>
                      </p:stCondLst>
                      <p:childTnLst>
                        <p:par>
                          <p:cTn id="218" fill="hold">
                            <p:stCondLst>
                              <p:cond delay="0"/>
                            </p:stCondLst>
                            <p:childTnLst>
                              <p:par>
                                <p:cTn id="219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2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500"/>
                            </p:stCondLst>
                            <p:childTnLst>
                              <p:par>
                                <p:cTn id="22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2" fill="hold">
                      <p:stCondLst>
                        <p:cond delay="indefinite"/>
                      </p:stCondLst>
                      <p:childTnLst>
                        <p:par>
                          <p:cTn id="233" fill="hold">
                            <p:stCondLst>
                              <p:cond delay="0"/>
                            </p:stCondLst>
                            <p:childTnLst>
                              <p:par>
                                <p:cTn id="23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5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3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7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3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9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4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1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43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6" dur="500"/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24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9" fill="hold">
                      <p:stCondLst>
                        <p:cond delay="0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5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4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5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6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6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500"/>
                            </p:stCondLst>
                            <p:childTnLst>
                              <p:par>
                                <p:cTn id="26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9" dur="10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1" dur="10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2" fill="hold">
                      <p:stCondLst>
                        <p:cond delay="indefinite"/>
                      </p:stCondLst>
                      <p:childTnLst>
                        <p:par>
                          <p:cTn id="273" fill="hold">
                            <p:stCondLst>
                              <p:cond delay="0"/>
                            </p:stCondLst>
                            <p:childTnLst>
                              <p:par>
                                <p:cTn id="27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5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7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7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7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9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8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81" dur="5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4" dur="500"/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86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7" fill="hold">
                      <p:stCondLst>
                        <p:cond delay="0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9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9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92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3" fill="hold">
                      <p:stCondLst>
                        <p:cond delay="indefinite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0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0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1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1" fill="hold">
                            <p:stCondLst>
                              <p:cond delay="2000"/>
                            </p:stCondLst>
                            <p:childTnLst>
                              <p:par>
                                <p:cTn id="31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4" dur="1000" fill="hold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5" dur="1000" fill="hold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6" dur="10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7" fill="hold">
                      <p:stCondLst>
                        <p:cond delay="indefinite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2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21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22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7" dur="50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9" grpId="0" animBg="1"/>
      <p:bldP spid="19" grpId="1" animBg="1"/>
      <p:bldP spid="20" grpId="0" animBg="1"/>
      <p:bldP spid="20" grpId="1" animBg="1"/>
      <p:bldP spid="21" grpId="0" animBg="1"/>
      <p:bldP spid="21" grpId="1" animBg="1"/>
      <p:bldP spid="22" grpId="0" animBg="1"/>
      <p:bldP spid="22" grpId="1" animBg="1"/>
      <p:bldP spid="23" grpId="0" animBg="1"/>
      <p:bldP spid="23" grpId="1" animBg="1"/>
      <p:bldP spid="25" grpId="0" animBg="1"/>
      <p:bldP spid="25" grpId="1" animBg="1"/>
      <p:bldP spid="26" grpId="0" animBg="1"/>
      <p:bldP spid="26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6" grpId="0" animBg="1"/>
      <p:bldP spid="66" grpId="1" animBg="1"/>
      <p:bldP spid="67" grpId="0" animBg="1"/>
      <p:bldP spid="67" grpId="1" animBg="1"/>
      <p:bldP spid="68" grpId="0" animBg="1"/>
      <p:bldP spid="68" grpId="1" animBg="1"/>
      <p:bldP spid="69" grpId="0" animBg="1"/>
      <p:bldP spid="69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80" grpId="0" animBg="1"/>
      <p:bldP spid="80" grpId="1" animBg="1"/>
      <p:bldP spid="81" grpId="0" animBg="1"/>
      <p:bldP spid="81" grpId="1" animBg="1"/>
      <p:bldP spid="84" grpId="0" animBg="1"/>
      <p:bldP spid="84" grpId="1" animBg="1"/>
      <p:bldP spid="4" grpId="0" uiExpand="1" build="p" animBg="1"/>
      <p:bldP spid="4" grpId="1" uiExpand="1" build="allAtOnce" animBg="1"/>
      <p:bldP spid="94" grpId="0" build="p" animBg="1"/>
      <p:bldP spid="94" grpId="1" build="allAtOnce" animBg="1"/>
      <p:bldP spid="95" grpId="0" build="p" animBg="1"/>
      <p:bldP spid="95" grpId="1" build="allAtOnce" animBg="1"/>
      <p:bldP spid="96" grpId="0" build="p" animBg="1"/>
      <p:bldP spid="96" grpId="1" build="allAtOnce" animBg="1"/>
      <p:bldP spid="97" grpId="0" build="p" animBg="1"/>
      <p:bldP spid="97" grpId="1" build="allAtOnce" animBg="1"/>
      <p:bldP spid="98" grpId="0" build="p" animBg="1"/>
      <p:bldP spid="98" grpId="1" build="allAtOnce" animBg="1"/>
      <p:bldP spid="99" grpId="0" uiExpand="1" build="p" animBg="1"/>
      <p:bldP spid="99" grpId="1" uiExpand="1" build="allAtOnce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766F4C1-9DBC-4B74-A103-BC3CED441B2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422"/>
          <a:stretch/>
        </p:blipFill>
        <p:spPr>
          <a:xfrm>
            <a:off x="3175" y="0"/>
            <a:ext cx="12185650" cy="6417578"/>
          </a:xfrm>
          <a:prstGeom prst="rect">
            <a:avLst/>
          </a:prstGeom>
        </p:spPr>
      </p:pic>
      <p:sp>
        <p:nvSpPr>
          <p:cNvPr id="6" name="Google Shape;290;p7">
            <a:extLst>
              <a:ext uri="{FF2B5EF4-FFF2-40B4-BE49-F238E27FC236}">
                <a16:creationId xmlns:a16="http://schemas.microsoft.com/office/drawing/2014/main" id="{33B59181-BBA9-491F-89B4-61067621488D}"/>
              </a:ext>
            </a:extLst>
          </p:cNvPr>
          <p:cNvSpPr txBox="1"/>
          <p:nvPr/>
        </p:nvSpPr>
        <p:spPr>
          <a:xfrm>
            <a:off x="3686783" y="2429964"/>
            <a:ext cx="7607032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 err="1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LUYỆN</a:t>
            </a: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4400" b="1" dirty="0" err="1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TẬP</a:t>
            </a: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 – </a:t>
            </a:r>
            <a:r>
              <a:rPr lang="en-US" sz="4400" b="1" dirty="0" err="1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THỰC</a:t>
            </a: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4400" b="1" dirty="0" err="1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HÀNH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UTM Avo" panose="02040603050506020204" pitchFamily="18" charset="0"/>
              <a:ea typeface="Times New Roman"/>
              <a:cs typeface="Times New Roman"/>
              <a:sym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416173780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0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F5BCBC1-6581-4563-9F4A-A473088401D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0" y="9525"/>
            <a:ext cx="12192000" cy="6362092"/>
          </a:xfrm>
          <a:prstGeom prst="rect">
            <a:avLst/>
          </a:prstGeom>
        </p:spPr>
      </p:pic>
      <p:grpSp>
        <p:nvGrpSpPr>
          <p:cNvPr id="28" name="Group 27">
            <a:extLst>
              <a:ext uri="{FF2B5EF4-FFF2-40B4-BE49-F238E27FC236}">
                <a16:creationId xmlns:a16="http://schemas.microsoft.com/office/drawing/2014/main" id="{73853290-4122-47AE-B2FD-562EA6673429}"/>
              </a:ext>
            </a:extLst>
          </p:cNvPr>
          <p:cNvGrpSpPr/>
          <p:nvPr/>
        </p:nvGrpSpPr>
        <p:grpSpPr>
          <a:xfrm>
            <a:off x="4103401" y="474880"/>
            <a:ext cx="3173242" cy="799110"/>
            <a:chOff x="1208564" y="356727"/>
            <a:chExt cx="1544490" cy="722212"/>
          </a:xfrm>
        </p:grpSpPr>
        <p:sp>
          <p:nvSpPr>
            <p:cNvPr id="30" name="Flowchart: Alternate Process 29">
              <a:extLst>
                <a:ext uri="{FF2B5EF4-FFF2-40B4-BE49-F238E27FC236}">
                  <a16:creationId xmlns:a16="http://schemas.microsoft.com/office/drawing/2014/main" id="{C5DBA62F-CE60-4260-A8B4-5B8A7E64087A}"/>
                </a:ext>
              </a:extLst>
            </p:cNvPr>
            <p:cNvSpPr/>
            <p:nvPr/>
          </p:nvSpPr>
          <p:spPr>
            <a:xfrm>
              <a:off x="1469616" y="439173"/>
              <a:ext cx="1283438" cy="612126"/>
            </a:xfrm>
            <a:prstGeom prst="flowChartAlternateProcess">
              <a:avLst/>
            </a:prstGeom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600" b="1" dirty="0">
                  <a:latin typeface="UTM Avo" panose="02040603050506020204" pitchFamily="18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Tính</a:t>
              </a:r>
              <a:r>
                <a:rPr lang="en-US" sz="2600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nhẩm</a:t>
              </a:r>
              <a:r>
                <a:rPr lang="en-US" sz="2600" b="1" dirty="0">
                  <a:latin typeface="UTM Avo" panose="02040603050506020204" pitchFamily="18" charset="0"/>
                  <a:cs typeface="Arial" panose="020B0604020202020204" pitchFamily="34" charset="0"/>
                </a:rPr>
                <a:t>: 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3DA4886-3934-4262-980C-ED07B4FFEFA6}"/>
                </a:ext>
              </a:extLst>
            </p:cNvPr>
            <p:cNvSpPr/>
            <p:nvPr/>
          </p:nvSpPr>
          <p:spPr>
            <a:xfrm>
              <a:off x="1208564" y="356727"/>
              <a:ext cx="409186" cy="722212"/>
            </a:xfrm>
            <a:prstGeom prst="ellipse">
              <a:avLst/>
            </a:prstGeom>
            <a:ln/>
            <a:scene3d>
              <a:camera prst="perspectiveFront"/>
              <a:lightRig rig="threePt" dir="t"/>
            </a:scene3d>
            <a:sp3d>
              <a:bevelT w="139700" h="139700" prst="divot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b="1" dirty="0">
                  <a:solidFill>
                    <a:schemeClr val="bg1"/>
                  </a:solidFill>
                  <a:latin typeface="UTM Avo" panose="02040603050506020204" pitchFamily="18" charset="0"/>
                  <a:cs typeface="Arial" panose="020B0604020202020204" pitchFamily="34" charset="0"/>
                </a:rPr>
                <a:t>1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DDE11AA4-456F-4332-9E62-C731D445D710}"/>
              </a:ext>
            </a:extLst>
          </p:cNvPr>
          <p:cNvGrpSpPr/>
          <p:nvPr/>
        </p:nvGrpSpPr>
        <p:grpSpPr>
          <a:xfrm>
            <a:off x="593998" y="1885208"/>
            <a:ext cx="3613760" cy="2190337"/>
            <a:chOff x="1046305" y="1346583"/>
            <a:chExt cx="3613760" cy="2190337"/>
          </a:xfrm>
        </p:grpSpPr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B4D4C585-0E62-41AC-9F1F-7E92E95DB035}"/>
                </a:ext>
              </a:extLst>
            </p:cNvPr>
            <p:cNvGrpSpPr/>
            <p:nvPr/>
          </p:nvGrpSpPr>
          <p:grpSpPr>
            <a:xfrm>
              <a:off x="1046305" y="1346583"/>
              <a:ext cx="3409745" cy="2190337"/>
              <a:chOff x="851825" y="1218247"/>
              <a:chExt cx="3036398" cy="2190337"/>
            </a:xfrm>
          </p:grpSpPr>
          <p:sp>
            <p:nvSpPr>
              <p:cNvPr id="44" name="Rounded Rectangle 36">
                <a:extLst>
                  <a:ext uri="{FF2B5EF4-FFF2-40B4-BE49-F238E27FC236}">
                    <a16:creationId xmlns:a16="http://schemas.microsoft.com/office/drawing/2014/main" id="{5612BC15-0B31-40B9-98B9-7AF299A33BED}"/>
                  </a:ext>
                </a:extLst>
              </p:cNvPr>
              <p:cNvSpPr/>
              <p:nvPr/>
            </p:nvSpPr>
            <p:spPr>
              <a:xfrm>
                <a:off x="1306041" y="1547700"/>
                <a:ext cx="2582182" cy="1860884"/>
              </a:xfrm>
              <a:prstGeom prst="roundRect">
                <a:avLst/>
              </a:prstGeom>
              <a:pattFill prst="pct40">
                <a:fgClr>
                  <a:srgbClr val="00FF00"/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pic>
            <p:nvPicPr>
              <p:cNvPr id="45" name="Picture 44">
                <a:extLst>
                  <a:ext uri="{FF2B5EF4-FFF2-40B4-BE49-F238E27FC236}">
                    <a16:creationId xmlns:a16="http://schemas.microsoft.com/office/drawing/2014/main" id="{D92C7AC4-0C66-4BFF-A6FA-56F72494CC4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51825" y="1218247"/>
                <a:ext cx="908427" cy="961542"/>
              </a:xfrm>
              <a:prstGeom prst="rect">
                <a:avLst/>
              </a:prstGeom>
            </p:spPr>
          </p:pic>
        </p:grpSp>
        <p:sp>
          <p:nvSpPr>
            <p:cNvPr id="43" name="Text Box 7">
              <a:extLst>
                <a:ext uri="{FF2B5EF4-FFF2-40B4-BE49-F238E27FC236}">
                  <a16:creationId xmlns:a16="http://schemas.microsoft.com/office/drawing/2014/main" id="{8F974FC1-D71B-49E8-B1EF-79F43ADEEF9A}"/>
                </a:ext>
              </a:extLst>
            </p:cNvPr>
            <p:cNvSpPr txBox="1"/>
            <p:nvPr/>
          </p:nvSpPr>
          <p:spPr>
            <a:xfrm>
              <a:off x="1512341" y="1971580"/>
              <a:ext cx="314772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UTM Avo" panose="02040603050506020204" pitchFamily="18" charset="0"/>
                  <a:cs typeface="Times New Roman" panose="02020603050405020304" pitchFamily="18" charset="0"/>
                </a:rPr>
                <a:t>    6 + 5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UTM Avo" panose="02040603050506020204" pitchFamily="18" charset="0"/>
                  <a:cs typeface="Times New Roman" panose="02020603050405020304" pitchFamily="18" charset="0"/>
                </a:rPr>
                <a:t>    8 + 8 =</a:t>
              </a:r>
              <a:endParaRPr lang="en-US" sz="3200" b="1" dirty="0">
                <a:solidFill>
                  <a:srgbClr val="FF0000"/>
                </a:solidFill>
                <a:latin typeface="UTM Avo" panose="020406030505060202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C7133FA4-8B32-4833-94CD-E2FC051AA80B}"/>
              </a:ext>
            </a:extLst>
          </p:cNvPr>
          <p:cNvGrpSpPr/>
          <p:nvPr/>
        </p:nvGrpSpPr>
        <p:grpSpPr>
          <a:xfrm>
            <a:off x="4376832" y="1641124"/>
            <a:ext cx="3267891" cy="2443467"/>
            <a:chOff x="6007005" y="1086391"/>
            <a:chExt cx="3267891" cy="2443467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50BD2EFD-C55F-4C08-887E-1764FF65D8B1}"/>
                </a:ext>
              </a:extLst>
            </p:cNvPr>
            <p:cNvGrpSpPr/>
            <p:nvPr/>
          </p:nvGrpSpPr>
          <p:grpSpPr>
            <a:xfrm>
              <a:off x="6007005" y="1086391"/>
              <a:ext cx="3267891" cy="2443467"/>
              <a:chOff x="4559499" y="736014"/>
              <a:chExt cx="3267891" cy="2443467"/>
            </a:xfrm>
          </p:grpSpPr>
          <p:sp>
            <p:nvSpPr>
              <p:cNvPr id="49" name="Rounded Rectangle 33">
                <a:extLst>
                  <a:ext uri="{FF2B5EF4-FFF2-40B4-BE49-F238E27FC236}">
                    <a16:creationId xmlns:a16="http://schemas.microsoft.com/office/drawing/2014/main" id="{ED92BB9B-8621-4222-8E59-97A67C65C687}"/>
                  </a:ext>
                </a:extLst>
              </p:cNvPr>
              <p:cNvSpPr/>
              <p:nvPr/>
            </p:nvSpPr>
            <p:spPr>
              <a:xfrm>
                <a:off x="5114326" y="1318597"/>
                <a:ext cx="2713064" cy="1860884"/>
              </a:xfrm>
              <a:prstGeom prst="roundRect">
                <a:avLst/>
              </a:prstGeom>
              <a:pattFill prst="pct40">
                <a:fgClr>
                  <a:schemeClr val="accent6">
                    <a:lumMod val="60000"/>
                    <a:lumOff val="40000"/>
                  </a:schemeClr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id="{54DD545E-4E82-4A6E-ABDB-05A0C21936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559499" y="736014"/>
                <a:ext cx="1085039" cy="1127112"/>
              </a:xfrm>
              <a:prstGeom prst="rect">
                <a:avLst/>
              </a:prstGeom>
            </p:spPr>
          </p:pic>
        </p:grpSp>
        <p:sp>
          <p:nvSpPr>
            <p:cNvPr id="48" name="Text Box 7">
              <a:extLst>
                <a:ext uri="{FF2B5EF4-FFF2-40B4-BE49-F238E27FC236}">
                  <a16:creationId xmlns:a16="http://schemas.microsoft.com/office/drawing/2014/main" id="{2B9D6D8F-92B8-4051-AA49-78014A010614}"/>
                </a:ext>
              </a:extLst>
            </p:cNvPr>
            <p:cNvSpPr txBox="1"/>
            <p:nvPr/>
          </p:nvSpPr>
          <p:spPr>
            <a:xfrm>
              <a:off x="6612791" y="1904823"/>
              <a:ext cx="2454425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UTM Avo" panose="02040603050506020204" pitchFamily="18" charset="0"/>
                  <a:cs typeface="Times New Roman" panose="02020603050405020304" pitchFamily="18" charset="0"/>
                </a:rPr>
                <a:t>  9 + 4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UTM Avo" panose="02040603050506020204" pitchFamily="18" charset="0"/>
                  <a:cs typeface="Times New Roman" panose="02020603050405020304" pitchFamily="18" charset="0"/>
                </a:rPr>
                <a:t>  7 + 7 = </a:t>
              </a:r>
              <a:endParaRPr lang="en-US" sz="3200" b="1" dirty="0">
                <a:solidFill>
                  <a:srgbClr val="FF0000"/>
                </a:solidFill>
                <a:latin typeface="UTM Avo" panose="020406030505060202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DFE21991-FD95-4E04-AE58-B867E7ECCA47}"/>
              </a:ext>
            </a:extLst>
          </p:cNvPr>
          <p:cNvGrpSpPr/>
          <p:nvPr/>
        </p:nvGrpSpPr>
        <p:grpSpPr>
          <a:xfrm>
            <a:off x="8066931" y="1684366"/>
            <a:ext cx="3205805" cy="2324768"/>
            <a:chOff x="3658265" y="3795250"/>
            <a:chExt cx="3205805" cy="2324768"/>
          </a:xfrm>
        </p:grpSpPr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B3B30306-C7EE-488B-9D12-E916622CDEFD}"/>
                </a:ext>
              </a:extLst>
            </p:cNvPr>
            <p:cNvGrpSpPr/>
            <p:nvPr/>
          </p:nvGrpSpPr>
          <p:grpSpPr>
            <a:xfrm>
              <a:off x="3658265" y="3795250"/>
              <a:ext cx="3205805" cy="2324768"/>
              <a:chOff x="8388403" y="931473"/>
              <a:chExt cx="3205805" cy="2324768"/>
            </a:xfrm>
          </p:grpSpPr>
          <p:sp>
            <p:nvSpPr>
              <p:cNvPr id="54" name="Rounded Rectangle 30">
                <a:extLst>
                  <a:ext uri="{FF2B5EF4-FFF2-40B4-BE49-F238E27FC236}">
                    <a16:creationId xmlns:a16="http://schemas.microsoft.com/office/drawing/2014/main" id="{3B36830E-5116-4A75-A041-7D11C6034159}"/>
                  </a:ext>
                </a:extLst>
              </p:cNvPr>
              <p:cNvSpPr/>
              <p:nvPr/>
            </p:nvSpPr>
            <p:spPr>
              <a:xfrm>
                <a:off x="8592420" y="1395357"/>
                <a:ext cx="3001788" cy="1860884"/>
              </a:xfrm>
              <a:prstGeom prst="roundRect">
                <a:avLst/>
              </a:prstGeom>
              <a:pattFill prst="lgConfetti">
                <a:fgClr>
                  <a:srgbClr val="FFFF00"/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pic>
            <p:nvPicPr>
              <p:cNvPr id="55" name="Picture 54">
                <a:extLst>
                  <a:ext uri="{FF2B5EF4-FFF2-40B4-BE49-F238E27FC236}">
                    <a16:creationId xmlns:a16="http://schemas.microsoft.com/office/drawing/2014/main" id="{EF11E4E0-7C41-4BED-B78F-5712641FF41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388403" y="931473"/>
                <a:ext cx="835806" cy="1174298"/>
              </a:xfrm>
              <a:prstGeom prst="rect">
                <a:avLst/>
              </a:prstGeom>
            </p:spPr>
          </p:pic>
        </p:grpSp>
        <p:sp>
          <p:nvSpPr>
            <p:cNvPr id="53" name="Text Box 7">
              <a:extLst>
                <a:ext uri="{FF2B5EF4-FFF2-40B4-BE49-F238E27FC236}">
                  <a16:creationId xmlns:a16="http://schemas.microsoft.com/office/drawing/2014/main" id="{D35C7A01-E191-4BE3-BBFE-DE52718A0C18}"/>
                </a:ext>
              </a:extLst>
            </p:cNvPr>
            <p:cNvSpPr txBox="1"/>
            <p:nvPr/>
          </p:nvSpPr>
          <p:spPr>
            <a:xfrm>
              <a:off x="4312552" y="4554960"/>
              <a:ext cx="178244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UTM Avo" panose="02040603050506020204" pitchFamily="18" charset="0"/>
                  <a:cs typeface="Times New Roman" panose="02020603050405020304" pitchFamily="18" charset="0"/>
                </a:rPr>
                <a:t>7 + 9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UTM Avo" panose="02040603050506020204" pitchFamily="18" charset="0"/>
                  <a:cs typeface="Times New Roman" panose="02020603050405020304" pitchFamily="18" charset="0"/>
                </a:rPr>
                <a:t>6 + 9 =</a:t>
              </a:r>
              <a:endParaRPr lang="en-US" sz="3200" b="1" dirty="0">
                <a:solidFill>
                  <a:srgbClr val="FF0000"/>
                </a:solidFill>
                <a:latin typeface="UTM Avo" panose="02040603050506020204" pitchFamily="18" charset="0"/>
                <a:cs typeface="Times New Roman" panose="02020603050405020304" pitchFamily="18" charset="0"/>
              </a:endParaRPr>
            </a:p>
          </p:txBody>
        </p:sp>
      </p:grpSp>
    </p:spTree>
    <p:controls>
      <mc:AlternateContent xmlns:mc="http://schemas.openxmlformats.org/markup-compatibility/2006">
        <mc:Choice xmlns:v="urn:schemas-microsoft-com:vml" Requires="v">
          <p:control spid="1194" name="TextBox4" r:id="rId2" imgW="609480" imgH="542880"/>
        </mc:Choice>
        <mc:Fallback>
          <p:control name="TextBox4" r:id="rId2" imgW="609480" imgH="542880">
            <p:pic>
              <p:nvPicPr>
                <p:cNvPr id="58" name="TextBox4">
                  <a:extLst>
                    <a:ext uri="{FF2B5EF4-FFF2-40B4-BE49-F238E27FC236}">
                      <a16:creationId xmlns:a16="http://schemas.microsoft.com/office/drawing/2014/main" id="{584C4742-85B6-477C-84E9-5384AAC60E99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3095544" y="2535940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195" name="TextBox1" r:id="rId3" imgW="609480" imgH="542880"/>
        </mc:Choice>
        <mc:Fallback>
          <p:control name="TextBox1" r:id="rId3" imgW="609480" imgH="542880">
            <p:pic>
              <p:nvPicPr>
                <p:cNvPr id="59" name="TextBox1">
                  <a:extLst>
                    <a:ext uri="{FF2B5EF4-FFF2-40B4-BE49-F238E27FC236}">
                      <a16:creationId xmlns:a16="http://schemas.microsoft.com/office/drawing/2014/main" id="{4F45111C-17EB-4F56-8C7B-404E33C2DB98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3095544" y="3219559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196" name="TextBox2" r:id="rId4" imgW="609480" imgH="542880"/>
        </mc:Choice>
        <mc:Fallback>
          <p:control name="TextBox2" r:id="rId4" imgW="609480" imgH="542880">
            <p:pic>
              <p:nvPicPr>
                <p:cNvPr id="60" name="TextBox2">
                  <a:extLst>
                    <a:ext uri="{FF2B5EF4-FFF2-40B4-BE49-F238E27FC236}">
                      <a16:creationId xmlns:a16="http://schemas.microsoft.com/office/drawing/2014/main" id="{5596F457-0EA7-4D1A-9008-C17C4D9D2743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6704371" y="2513087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197" name="TextBox3" r:id="rId5" imgW="609480" imgH="542880"/>
        </mc:Choice>
        <mc:Fallback>
          <p:control name="TextBox3" r:id="rId5" imgW="609480" imgH="542880">
            <p:pic>
              <p:nvPicPr>
                <p:cNvPr id="61" name="TextBox3">
                  <a:extLst>
                    <a:ext uri="{FF2B5EF4-FFF2-40B4-BE49-F238E27FC236}">
                      <a16:creationId xmlns:a16="http://schemas.microsoft.com/office/drawing/2014/main" id="{CA146743-D953-4FB8-A96F-D50D4AC82B18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6701263" y="3193824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198" name="TextBox5" r:id="rId6" imgW="619200" imgH="542880"/>
        </mc:Choice>
        <mc:Fallback>
          <p:control name="TextBox5" r:id="rId6" imgW="619200" imgH="542880">
            <p:pic>
              <p:nvPicPr>
                <p:cNvPr id="62" name="TextBox5">
                  <a:extLst>
                    <a:ext uri="{FF2B5EF4-FFF2-40B4-BE49-F238E27FC236}">
                      <a16:creationId xmlns:a16="http://schemas.microsoft.com/office/drawing/2014/main" id="{78CD41AE-F1D4-45A9-BC6B-843945BDAFE1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10197216" y="2428739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199" name="TextBox6" r:id="rId7" imgW="619200" imgH="542880"/>
        </mc:Choice>
        <mc:Fallback>
          <p:control name="TextBox6" r:id="rId7" imgW="619200" imgH="542880">
            <p:pic>
              <p:nvPicPr>
                <p:cNvPr id="63" name="TextBox6">
                  <a:extLst>
                    <a:ext uri="{FF2B5EF4-FFF2-40B4-BE49-F238E27FC236}">
                      <a16:creationId xmlns:a16="http://schemas.microsoft.com/office/drawing/2014/main" id="{4701BBC8-0B28-4E35-B97E-D4C8D4EC82D4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10197216" y="3096409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</p:controls>
    <p:extLst>
      <p:ext uri="{BB962C8B-B14F-4D97-AF65-F5344CB8AC3E}">
        <p14:creationId xmlns:p14="http://schemas.microsoft.com/office/powerpoint/2010/main" val="122369622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0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28">
            <a:extLst>
              <a:ext uri="{FF2B5EF4-FFF2-40B4-BE49-F238E27FC236}">
                <a16:creationId xmlns:a16="http://schemas.microsoft.com/office/drawing/2014/main" id="{5BE2B5FE-3080-4D02-A6C2-C5E302202707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0" y="9525"/>
            <a:ext cx="12192000" cy="6362092"/>
          </a:xfrm>
          <a:prstGeom prst="rect">
            <a:avLst/>
          </a:prstGeom>
        </p:spPr>
      </p:pic>
      <p:grpSp>
        <p:nvGrpSpPr>
          <p:cNvPr id="28" name="Group 27">
            <a:extLst>
              <a:ext uri="{FF2B5EF4-FFF2-40B4-BE49-F238E27FC236}">
                <a16:creationId xmlns:a16="http://schemas.microsoft.com/office/drawing/2014/main" id="{73853290-4122-47AE-B2FD-562EA6673429}"/>
              </a:ext>
            </a:extLst>
          </p:cNvPr>
          <p:cNvGrpSpPr/>
          <p:nvPr/>
        </p:nvGrpSpPr>
        <p:grpSpPr>
          <a:xfrm>
            <a:off x="4141922" y="88529"/>
            <a:ext cx="3173242" cy="799110"/>
            <a:chOff x="1208564" y="356727"/>
            <a:chExt cx="1544490" cy="722212"/>
          </a:xfrm>
        </p:grpSpPr>
        <p:sp>
          <p:nvSpPr>
            <p:cNvPr id="30" name="Flowchart: Alternate Process 29">
              <a:extLst>
                <a:ext uri="{FF2B5EF4-FFF2-40B4-BE49-F238E27FC236}">
                  <a16:creationId xmlns:a16="http://schemas.microsoft.com/office/drawing/2014/main" id="{C5DBA62F-CE60-4260-A8B4-5B8A7E64087A}"/>
                </a:ext>
              </a:extLst>
            </p:cNvPr>
            <p:cNvSpPr/>
            <p:nvPr/>
          </p:nvSpPr>
          <p:spPr>
            <a:xfrm>
              <a:off x="1469616" y="439173"/>
              <a:ext cx="1283438" cy="612126"/>
            </a:xfrm>
            <a:prstGeom prst="flowChartAlternateProcess">
              <a:avLst/>
            </a:prstGeom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600" b="1" dirty="0">
                  <a:latin typeface="UTM Avo" panose="02040603050506020204" pitchFamily="18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Tính</a:t>
              </a:r>
              <a:r>
                <a:rPr lang="en-US" sz="2600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nhẩm</a:t>
              </a:r>
              <a:r>
                <a:rPr lang="en-US" sz="2600" b="1" dirty="0">
                  <a:latin typeface="UTM Avo" panose="02040603050506020204" pitchFamily="18" charset="0"/>
                  <a:cs typeface="Arial" panose="020B0604020202020204" pitchFamily="34" charset="0"/>
                </a:rPr>
                <a:t>: 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3DA4886-3934-4262-980C-ED07B4FFEFA6}"/>
                </a:ext>
              </a:extLst>
            </p:cNvPr>
            <p:cNvSpPr/>
            <p:nvPr/>
          </p:nvSpPr>
          <p:spPr>
            <a:xfrm>
              <a:off x="1208564" y="356727"/>
              <a:ext cx="409186" cy="722212"/>
            </a:xfrm>
            <a:prstGeom prst="ellipse">
              <a:avLst/>
            </a:prstGeom>
            <a:ln/>
            <a:scene3d>
              <a:camera prst="perspectiveFront"/>
              <a:lightRig rig="threePt" dir="t"/>
            </a:scene3d>
            <a:sp3d>
              <a:bevelT w="139700" h="139700" prst="divot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b="1" dirty="0">
                  <a:solidFill>
                    <a:schemeClr val="bg1"/>
                  </a:solidFill>
                  <a:latin typeface="UTM Avo" panose="02040603050506020204" pitchFamily="18" charset="0"/>
                  <a:cs typeface="Arial" panose="020B0604020202020204" pitchFamily="34" charset="0"/>
                </a:rPr>
                <a:t>1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C4961496-2E47-4E56-B7BD-B760CBF9B486}"/>
              </a:ext>
            </a:extLst>
          </p:cNvPr>
          <p:cNvGrpSpPr/>
          <p:nvPr/>
        </p:nvGrpSpPr>
        <p:grpSpPr>
          <a:xfrm>
            <a:off x="936117" y="1690259"/>
            <a:ext cx="3205805" cy="2324768"/>
            <a:chOff x="3658265" y="3795250"/>
            <a:chExt cx="3205805" cy="2324768"/>
          </a:xfrm>
          <a:pattFill prst="pct5">
            <a:fgClr>
              <a:schemeClr val="accent2">
                <a:lumMod val="40000"/>
                <a:lumOff val="60000"/>
              </a:schemeClr>
            </a:fgClr>
            <a:bgClr>
              <a:schemeClr val="accent4">
                <a:lumMod val="60000"/>
                <a:lumOff val="40000"/>
              </a:schemeClr>
            </a:bgClr>
          </a:pattFill>
        </p:grpSpPr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607CBA37-BB79-41DD-98DE-8010CF90903A}"/>
                </a:ext>
              </a:extLst>
            </p:cNvPr>
            <p:cNvGrpSpPr/>
            <p:nvPr/>
          </p:nvGrpSpPr>
          <p:grpSpPr>
            <a:xfrm>
              <a:off x="3658265" y="3795250"/>
              <a:ext cx="3205805" cy="2324768"/>
              <a:chOff x="8388403" y="931473"/>
              <a:chExt cx="3205805" cy="2324768"/>
            </a:xfrm>
            <a:grpFill/>
          </p:grpSpPr>
          <p:sp>
            <p:nvSpPr>
              <p:cNvPr id="67" name="Rounded Rectangle 30">
                <a:extLst>
                  <a:ext uri="{FF2B5EF4-FFF2-40B4-BE49-F238E27FC236}">
                    <a16:creationId xmlns:a16="http://schemas.microsoft.com/office/drawing/2014/main" id="{D463AA7F-F3A7-40A6-BBA4-3A912E64C861}"/>
                  </a:ext>
                </a:extLst>
              </p:cNvPr>
              <p:cNvSpPr/>
              <p:nvPr/>
            </p:nvSpPr>
            <p:spPr>
              <a:xfrm>
                <a:off x="8592420" y="1395357"/>
                <a:ext cx="3001788" cy="1860884"/>
              </a:xfrm>
              <a:prstGeom prst="roundRect">
                <a:avLst/>
              </a:prstGeom>
              <a:grpFill/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id="{A9A02903-BECF-4AA3-87AD-9596C5895C7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388403" y="931473"/>
                <a:ext cx="835806" cy="1174298"/>
              </a:xfrm>
              <a:prstGeom prst="rect">
                <a:avLst/>
              </a:prstGeom>
              <a:noFill/>
            </p:spPr>
          </p:pic>
        </p:grpSp>
        <p:sp>
          <p:nvSpPr>
            <p:cNvPr id="66" name="Text Box 7">
              <a:extLst>
                <a:ext uri="{FF2B5EF4-FFF2-40B4-BE49-F238E27FC236}">
                  <a16:creationId xmlns:a16="http://schemas.microsoft.com/office/drawing/2014/main" id="{415A6F17-F203-4AE8-AE2D-D1AA64B04F74}"/>
                </a:ext>
              </a:extLst>
            </p:cNvPr>
            <p:cNvSpPr txBox="1"/>
            <p:nvPr/>
          </p:nvSpPr>
          <p:spPr>
            <a:xfrm>
              <a:off x="4312552" y="4554960"/>
              <a:ext cx="1782444" cy="1231106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UTM Avo" panose="02040603050506020204" pitchFamily="18" charset="0"/>
                  <a:cs typeface="Times New Roman" panose="02020603050405020304" pitchFamily="18" charset="0"/>
                </a:rPr>
                <a:t>8 + 3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UTM Avo" panose="02040603050506020204" pitchFamily="18" charset="0"/>
                  <a:cs typeface="Times New Roman" panose="02020603050405020304" pitchFamily="18" charset="0"/>
                </a:rPr>
                <a:t>3 + 8 =</a:t>
              </a:r>
              <a:endParaRPr lang="en-US" sz="3200" b="1" dirty="0">
                <a:solidFill>
                  <a:srgbClr val="FF0000"/>
                </a:solidFill>
                <a:latin typeface="UTM Avo" panose="020406030505060202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83B5D2C7-A405-4B3F-9E28-D5CA6F4E5A7B}"/>
              </a:ext>
            </a:extLst>
          </p:cNvPr>
          <p:cNvGrpSpPr/>
          <p:nvPr/>
        </p:nvGrpSpPr>
        <p:grpSpPr>
          <a:xfrm>
            <a:off x="4521054" y="1802404"/>
            <a:ext cx="3613760" cy="2187420"/>
            <a:chOff x="1046305" y="1346583"/>
            <a:chExt cx="3613760" cy="2187420"/>
          </a:xfrm>
        </p:grpSpPr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5AF4DE36-F534-4EF3-A4E4-2686B2BB0CB0}"/>
                </a:ext>
              </a:extLst>
            </p:cNvPr>
            <p:cNvGrpSpPr/>
            <p:nvPr/>
          </p:nvGrpSpPr>
          <p:grpSpPr>
            <a:xfrm>
              <a:off x="1046305" y="1346583"/>
              <a:ext cx="3277052" cy="2187420"/>
              <a:chOff x="851825" y="1218247"/>
              <a:chExt cx="2918234" cy="2187420"/>
            </a:xfrm>
          </p:grpSpPr>
          <p:sp>
            <p:nvSpPr>
              <p:cNvPr id="75" name="Rounded Rectangle 36">
                <a:extLst>
                  <a:ext uri="{FF2B5EF4-FFF2-40B4-BE49-F238E27FC236}">
                    <a16:creationId xmlns:a16="http://schemas.microsoft.com/office/drawing/2014/main" id="{EBA1E20D-3DBE-4CFE-949E-2D708BAD5205}"/>
                  </a:ext>
                </a:extLst>
              </p:cNvPr>
              <p:cNvSpPr/>
              <p:nvPr/>
            </p:nvSpPr>
            <p:spPr>
              <a:xfrm>
                <a:off x="1264537" y="1544783"/>
                <a:ext cx="2505522" cy="1860884"/>
              </a:xfrm>
              <a:prstGeom prst="roundRect">
                <a:avLst/>
              </a:prstGeom>
              <a:pattFill prst="pct20">
                <a:fgClr>
                  <a:srgbClr val="0070C0"/>
                </a:fgClr>
                <a:bgClr>
                  <a:srgbClr val="00B0F0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pic>
            <p:nvPicPr>
              <p:cNvPr id="76" name="Picture 75">
                <a:extLst>
                  <a:ext uri="{FF2B5EF4-FFF2-40B4-BE49-F238E27FC236}">
                    <a16:creationId xmlns:a16="http://schemas.microsoft.com/office/drawing/2014/main" id="{6BEE7048-9160-4C7D-A486-F75B7CA29D0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51825" y="1218247"/>
                <a:ext cx="908427" cy="961542"/>
              </a:xfrm>
              <a:prstGeom prst="rect">
                <a:avLst/>
              </a:prstGeom>
            </p:spPr>
          </p:pic>
        </p:grpSp>
        <p:sp>
          <p:nvSpPr>
            <p:cNvPr id="74" name="Text Box 7">
              <a:extLst>
                <a:ext uri="{FF2B5EF4-FFF2-40B4-BE49-F238E27FC236}">
                  <a16:creationId xmlns:a16="http://schemas.microsoft.com/office/drawing/2014/main" id="{29D03DD8-BB36-462A-9D7C-DAFCF5EF60B5}"/>
                </a:ext>
              </a:extLst>
            </p:cNvPr>
            <p:cNvSpPr txBox="1"/>
            <p:nvPr/>
          </p:nvSpPr>
          <p:spPr>
            <a:xfrm>
              <a:off x="1512341" y="1971580"/>
              <a:ext cx="314772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UTM Avo" panose="02040603050506020204" pitchFamily="18" charset="0"/>
                  <a:cs typeface="Times New Roman" panose="02020603050405020304" pitchFamily="18" charset="0"/>
                </a:rPr>
                <a:t>    7 + 6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UTM Avo" panose="02040603050506020204" pitchFamily="18" charset="0"/>
                  <a:cs typeface="Times New Roman" panose="02020603050405020304" pitchFamily="18" charset="0"/>
                </a:rPr>
                <a:t>    6 + 7 =</a:t>
              </a:r>
              <a:endParaRPr lang="en-US" sz="3200" b="1" dirty="0">
                <a:solidFill>
                  <a:srgbClr val="FF0000"/>
                </a:solidFill>
                <a:latin typeface="UTM Avo" panose="020406030505060202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E6EB7F64-66F1-4AFE-93FE-D0302F88BA16}"/>
              </a:ext>
            </a:extLst>
          </p:cNvPr>
          <p:cNvGrpSpPr/>
          <p:nvPr/>
        </p:nvGrpSpPr>
        <p:grpSpPr>
          <a:xfrm>
            <a:off x="8059657" y="1487759"/>
            <a:ext cx="3267891" cy="2443467"/>
            <a:chOff x="6007005" y="1086391"/>
            <a:chExt cx="3267891" cy="2443467"/>
          </a:xfrm>
          <a:pattFill prst="pct40">
            <a:fgClr>
              <a:srgbClr val="FF00FF"/>
            </a:fgClr>
            <a:bgClr>
              <a:schemeClr val="accent6">
                <a:lumMod val="40000"/>
                <a:lumOff val="60000"/>
              </a:schemeClr>
            </a:bgClr>
          </a:pattFill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ED2B4969-0B15-48DC-A68E-716FBB308540}"/>
                </a:ext>
              </a:extLst>
            </p:cNvPr>
            <p:cNvGrpSpPr/>
            <p:nvPr/>
          </p:nvGrpSpPr>
          <p:grpSpPr>
            <a:xfrm>
              <a:off x="6007005" y="1086391"/>
              <a:ext cx="3267891" cy="2443467"/>
              <a:chOff x="4559499" y="736014"/>
              <a:chExt cx="3267891" cy="2443467"/>
            </a:xfrm>
            <a:grpFill/>
          </p:grpSpPr>
          <p:sp>
            <p:nvSpPr>
              <p:cNvPr id="80" name="Rounded Rectangle 33">
                <a:extLst>
                  <a:ext uri="{FF2B5EF4-FFF2-40B4-BE49-F238E27FC236}">
                    <a16:creationId xmlns:a16="http://schemas.microsoft.com/office/drawing/2014/main" id="{B97D9787-6FC2-4548-A948-0ED01DC2E929}"/>
                  </a:ext>
                </a:extLst>
              </p:cNvPr>
              <p:cNvSpPr/>
              <p:nvPr/>
            </p:nvSpPr>
            <p:spPr>
              <a:xfrm>
                <a:off x="5114326" y="1318597"/>
                <a:ext cx="2713064" cy="1860884"/>
              </a:xfrm>
              <a:prstGeom prst="roundRect">
                <a:avLst/>
              </a:prstGeom>
              <a:grpFill/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pic>
            <p:nvPicPr>
              <p:cNvPr id="81" name="Picture 80">
                <a:extLst>
                  <a:ext uri="{FF2B5EF4-FFF2-40B4-BE49-F238E27FC236}">
                    <a16:creationId xmlns:a16="http://schemas.microsoft.com/office/drawing/2014/main" id="{BB678E41-E542-4022-8C63-A5C55760076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559499" y="736014"/>
                <a:ext cx="1085039" cy="1127112"/>
              </a:xfrm>
              <a:prstGeom prst="rect">
                <a:avLst/>
              </a:prstGeom>
              <a:noFill/>
            </p:spPr>
          </p:pic>
        </p:grpSp>
        <p:sp>
          <p:nvSpPr>
            <p:cNvPr id="79" name="Text Box 7">
              <a:extLst>
                <a:ext uri="{FF2B5EF4-FFF2-40B4-BE49-F238E27FC236}">
                  <a16:creationId xmlns:a16="http://schemas.microsoft.com/office/drawing/2014/main" id="{2B8F8244-6A25-4A6D-89A3-C7751BAEAD52}"/>
                </a:ext>
              </a:extLst>
            </p:cNvPr>
            <p:cNvSpPr txBox="1"/>
            <p:nvPr/>
          </p:nvSpPr>
          <p:spPr>
            <a:xfrm>
              <a:off x="6612791" y="1904823"/>
              <a:ext cx="2454425" cy="1231106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UTM Avo" panose="02040603050506020204" pitchFamily="18" charset="0"/>
                  <a:cs typeface="Times New Roman" panose="02020603050405020304" pitchFamily="18" charset="0"/>
                </a:rPr>
                <a:t>  9 + 5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UTM Avo" panose="02040603050506020204" pitchFamily="18" charset="0"/>
                  <a:cs typeface="Times New Roman" panose="02020603050405020304" pitchFamily="18" charset="0"/>
                </a:rPr>
                <a:t>  5 + 9 = </a:t>
              </a:r>
              <a:endParaRPr lang="en-US" sz="3200" b="1" dirty="0">
                <a:solidFill>
                  <a:srgbClr val="FF0000"/>
                </a:solidFill>
                <a:latin typeface="UTM Avo" panose="020406030505060202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114" name="Picture 113">
            <a:extLst>
              <a:ext uri="{FF2B5EF4-FFF2-40B4-BE49-F238E27FC236}">
                <a16:creationId xmlns:a16="http://schemas.microsoft.com/office/drawing/2014/main" id="{827078A1-C23A-44DF-93BA-95602AD756DA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8302979" y="4073217"/>
            <a:ext cx="2611441" cy="2611441"/>
          </a:xfrm>
          <a:prstGeom prst="rect">
            <a:avLst/>
          </a:prstGeom>
        </p:spPr>
      </p:pic>
      <p:sp>
        <p:nvSpPr>
          <p:cNvPr id="115" name="Speech Bubble: Rectangle with Corners Rounded 114">
            <a:extLst>
              <a:ext uri="{FF2B5EF4-FFF2-40B4-BE49-F238E27FC236}">
                <a16:creationId xmlns:a16="http://schemas.microsoft.com/office/drawing/2014/main" id="{E87C59B5-D317-4D3F-8D5B-B964F143E386}"/>
              </a:ext>
            </a:extLst>
          </p:cNvPr>
          <p:cNvSpPr/>
          <p:nvPr/>
        </p:nvSpPr>
        <p:spPr>
          <a:xfrm>
            <a:off x="2535682" y="4598149"/>
            <a:ext cx="5767297" cy="1408368"/>
          </a:xfrm>
          <a:prstGeom prst="wedgeRoundRectCallout">
            <a:avLst>
              <a:gd name="adj1" fmla="val 57614"/>
              <a:gd name="adj2" fmla="val -13911"/>
              <a:gd name="adj3" fmla="val 16667"/>
            </a:avLst>
          </a:prstGeom>
          <a:solidFill>
            <a:srgbClr val="7030A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UTM Avo" panose="02040603050506020204" pitchFamily="18" charset="0"/>
              </a:rPr>
              <a:t>Em</a:t>
            </a:r>
            <a:r>
              <a:rPr lang="en-US" sz="2800" b="1" dirty="0">
                <a:latin typeface="UTM Avo" panose="02040603050506020204" pitchFamily="18" charset="0"/>
              </a:rPr>
              <a:t> </a:t>
            </a:r>
            <a:r>
              <a:rPr lang="en-US" sz="2800" b="1" dirty="0" err="1">
                <a:latin typeface="UTM Avo" panose="02040603050506020204" pitchFamily="18" charset="0"/>
              </a:rPr>
              <a:t>hãy</a:t>
            </a:r>
            <a:r>
              <a:rPr lang="en-US" sz="2800" b="1" dirty="0">
                <a:latin typeface="UTM Avo" panose="02040603050506020204" pitchFamily="18" charset="0"/>
              </a:rPr>
              <a:t> </a:t>
            </a:r>
            <a:r>
              <a:rPr lang="en-US" sz="2800" b="1" dirty="0" err="1">
                <a:latin typeface="UTM Avo" panose="02040603050506020204" pitchFamily="18" charset="0"/>
              </a:rPr>
              <a:t>nhận</a:t>
            </a:r>
            <a:r>
              <a:rPr lang="en-US" sz="2800" b="1" dirty="0">
                <a:latin typeface="UTM Avo" panose="02040603050506020204" pitchFamily="18" charset="0"/>
              </a:rPr>
              <a:t> </a:t>
            </a:r>
            <a:r>
              <a:rPr lang="en-US" sz="2800" b="1" dirty="0" err="1">
                <a:latin typeface="UTM Avo" panose="02040603050506020204" pitchFamily="18" charset="0"/>
              </a:rPr>
              <a:t>xét</a:t>
            </a:r>
            <a:r>
              <a:rPr lang="en-US" sz="2800" b="1" dirty="0">
                <a:latin typeface="UTM Avo" panose="02040603050506020204" pitchFamily="18" charset="0"/>
              </a:rPr>
              <a:t> </a:t>
            </a:r>
            <a:r>
              <a:rPr lang="en-US" sz="2800" b="1" dirty="0" err="1">
                <a:latin typeface="UTM Avo" panose="02040603050506020204" pitchFamily="18" charset="0"/>
              </a:rPr>
              <a:t>kết</a:t>
            </a:r>
            <a:r>
              <a:rPr lang="en-US" sz="2800" b="1" dirty="0">
                <a:latin typeface="UTM Avo" panose="02040603050506020204" pitchFamily="18" charset="0"/>
              </a:rPr>
              <a:t> </a:t>
            </a:r>
            <a:r>
              <a:rPr lang="en-US" sz="2800" b="1" dirty="0" err="1">
                <a:latin typeface="UTM Avo" panose="02040603050506020204" pitchFamily="18" charset="0"/>
              </a:rPr>
              <a:t>quả</a:t>
            </a:r>
            <a:r>
              <a:rPr lang="en-US" sz="2800" b="1" dirty="0">
                <a:latin typeface="UTM Avo" panose="02040603050506020204" pitchFamily="18" charset="0"/>
              </a:rPr>
              <a:t> </a:t>
            </a:r>
            <a:r>
              <a:rPr lang="en-US" sz="2800" b="1" dirty="0" err="1">
                <a:latin typeface="UTM Avo" panose="02040603050506020204" pitchFamily="18" charset="0"/>
              </a:rPr>
              <a:t>của</a:t>
            </a:r>
            <a:r>
              <a:rPr lang="en-US" sz="2800" b="1" dirty="0">
                <a:latin typeface="UTM Avo" panose="02040603050506020204" pitchFamily="18" charset="0"/>
              </a:rPr>
              <a:t> </a:t>
            </a:r>
            <a:r>
              <a:rPr lang="en-US" sz="2800" b="1" dirty="0" err="1">
                <a:latin typeface="UTM Avo" panose="02040603050506020204" pitchFamily="18" charset="0"/>
              </a:rPr>
              <a:t>các</a:t>
            </a:r>
            <a:r>
              <a:rPr lang="en-US" sz="2800" b="1" dirty="0">
                <a:latin typeface="UTM Avo" panose="02040603050506020204" pitchFamily="18" charset="0"/>
              </a:rPr>
              <a:t> </a:t>
            </a:r>
            <a:r>
              <a:rPr lang="en-US" sz="2800" b="1" dirty="0" err="1">
                <a:latin typeface="UTM Avo" panose="02040603050506020204" pitchFamily="18" charset="0"/>
              </a:rPr>
              <a:t>phép</a:t>
            </a:r>
            <a:r>
              <a:rPr lang="en-US" sz="2800" b="1" dirty="0">
                <a:latin typeface="UTM Avo" panose="02040603050506020204" pitchFamily="18" charset="0"/>
              </a:rPr>
              <a:t> </a:t>
            </a:r>
            <a:r>
              <a:rPr lang="en-US" sz="2800" b="1" dirty="0" err="1">
                <a:latin typeface="UTM Avo" panose="02040603050506020204" pitchFamily="18" charset="0"/>
              </a:rPr>
              <a:t>tính</a:t>
            </a:r>
            <a:r>
              <a:rPr lang="en-US" sz="2800" b="1" dirty="0">
                <a:latin typeface="UTM Avo" panose="02040603050506020204" pitchFamily="18" charset="0"/>
              </a:rPr>
              <a:t> </a:t>
            </a:r>
            <a:r>
              <a:rPr lang="en-US" sz="2800" b="1" dirty="0" err="1">
                <a:latin typeface="UTM Avo" panose="02040603050506020204" pitchFamily="18" charset="0"/>
              </a:rPr>
              <a:t>trong</a:t>
            </a:r>
            <a:r>
              <a:rPr lang="en-US" sz="2800" b="1" dirty="0">
                <a:latin typeface="UTM Avo" panose="02040603050506020204" pitchFamily="18" charset="0"/>
              </a:rPr>
              <a:t> </a:t>
            </a:r>
            <a:r>
              <a:rPr lang="en-US" sz="2800" b="1" dirty="0" err="1">
                <a:latin typeface="UTM Avo" panose="02040603050506020204" pitchFamily="18" charset="0"/>
              </a:rPr>
              <a:t>từng</a:t>
            </a:r>
            <a:r>
              <a:rPr lang="en-US" sz="2800" b="1" dirty="0">
                <a:latin typeface="UTM Avo" panose="02040603050506020204" pitchFamily="18" charset="0"/>
              </a:rPr>
              <a:t> </a:t>
            </a:r>
            <a:r>
              <a:rPr lang="en-US" sz="2800" b="1" dirty="0" err="1">
                <a:latin typeface="UTM Avo" panose="02040603050506020204" pitchFamily="18" charset="0"/>
              </a:rPr>
              <a:t>cột</a:t>
            </a:r>
            <a:r>
              <a:rPr lang="en-US" sz="2800" b="1" dirty="0">
                <a:latin typeface="UTM Avo" panose="02040603050506020204" pitchFamily="18" charset="0"/>
              </a:rPr>
              <a:t>.</a:t>
            </a:r>
          </a:p>
        </p:txBody>
      </p:sp>
    </p:spTree>
    <p:controls>
      <mc:AlternateContent xmlns:mc="http://schemas.openxmlformats.org/markup-compatibility/2006">
        <mc:Choice xmlns:v="urn:schemas-microsoft-com:vml" Requires="v">
          <p:control spid="2218" name="TextBox7" r:id="rId2" imgW="609480" imgH="542880"/>
        </mc:Choice>
        <mc:Fallback>
          <p:control name="TextBox7" r:id="rId2" imgW="609480" imgH="542880">
            <p:pic>
              <p:nvPicPr>
                <p:cNvPr id="82" name="TextBox7">
                  <a:extLst>
                    <a:ext uri="{FF2B5EF4-FFF2-40B4-BE49-F238E27FC236}">
                      <a16:creationId xmlns:a16="http://schemas.microsoft.com/office/drawing/2014/main" id="{670D8EC3-4B53-400F-9C85-11E13FFEC6B1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3112381" y="2471097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219" name="TextBox8" r:id="rId3" imgW="609480" imgH="542880"/>
        </mc:Choice>
        <mc:Fallback>
          <p:control name="TextBox8" r:id="rId3" imgW="609480" imgH="542880">
            <p:pic>
              <p:nvPicPr>
                <p:cNvPr id="83" name="TextBox8">
                  <a:extLst>
                    <a:ext uri="{FF2B5EF4-FFF2-40B4-BE49-F238E27FC236}">
                      <a16:creationId xmlns:a16="http://schemas.microsoft.com/office/drawing/2014/main" id="{A64400BB-428D-4A64-B654-3D1CFEB1DF4A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3110468" y="3086089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220" name="TextBox9" r:id="rId4" imgW="609480" imgH="542880"/>
        </mc:Choice>
        <mc:Fallback>
          <p:control name="TextBox9" r:id="rId4" imgW="609480" imgH="542880">
            <p:pic>
              <p:nvPicPr>
                <p:cNvPr id="84" name="TextBox9">
                  <a:extLst>
                    <a:ext uri="{FF2B5EF4-FFF2-40B4-BE49-F238E27FC236}">
                      <a16:creationId xmlns:a16="http://schemas.microsoft.com/office/drawing/2014/main" id="{D4A81259-0E2E-4ACB-87B5-5FB442A23E05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6981492" y="2466853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221" name="TextBox10" r:id="rId5" imgW="609480" imgH="542880"/>
        </mc:Choice>
        <mc:Fallback>
          <p:control name="TextBox10" r:id="rId5" imgW="609480" imgH="542880">
            <p:pic>
              <p:nvPicPr>
                <p:cNvPr id="85" name="TextBox10">
                  <a:extLst>
                    <a:ext uri="{FF2B5EF4-FFF2-40B4-BE49-F238E27FC236}">
                      <a16:creationId xmlns:a16="http://schemas.microsoft.com/office/drawing/2014/main" id="{3CFAE9D5-7FEB-4A68-8656-F2848883421F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6981492" y="3070219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222" name="TextBox11" r:id="rId6" imgW="609480" imgH="542880"/>
        </mc:Choice>
        <mc:Fallback>
          <p:control name="TextBox11" r:id="rId6" imgW="609480" imgH="542880">
            <p:pic>
              <p:nvPicPr>
                <p:cNvPr id="86" name="TextBox11">
                  <a:extLst>
                    <a:ext uri="{FF2B5EF4-FFF2-40B4-BE49-F238E27FC236}">
                      <a16:creationId xmlns:a16="http://schemas.microsoft.com/office/drawing/2014/main" id="{C10A7B2F-4CBE-46B3-9CC1-BBAF5D67612A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10429656" y="2341127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223" name="TextBox12" r:id="rId7" imgW="609480" imgH="542880"/>
        </mc:Choice>
        <mc:Fallback>
          <p:control name="TextBox12" r:id="rId7" imgW="609480" imgH="542880">
            <p:pic>
              <p:nvPicPr>
                <p:cNvPr id="87" name="TextBox12">
                  <a:extLst>
                    <a:ext uri="{FF2B5EF4-FFF2-40B4-BE49-F238E27FC236}">
                      <a16:creationId xmlns:a16="http://schemas.microsoft.com/office/drawing/2014/main" id="{2114E7CC-EE95-42AF-88E1-71FE8430817C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10429656" y="2985556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</p:controls>
    <p:extLst>
      <p:ext uri="{BB962C8B-B14F-4D97-AF65-F5344CB8AC3E}">
        <p14:creationId xmlns:p14="http://schemas.microsoft.com/office/powerpoint/2010/main" val="96802564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133"/>
          <a:stretch/>
        </p:blipFill>
        <p:spPr>
          <a:xfrm>
            <a:off x="0" y="0"/>
            <a:ext cx="12192000" cy="6437376"/>
          </a:xfrm>
          <a:prstGeom prst="rect">
            <a:avLst/>
          </a:prstGeom>
        </p:spPr>
      </p:pic>
      <p:pic>
        <p:nvPicPr>
          <p:cNvPr id="6" name="PartOfYourWorld-V.A-3565486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-975360" y="332020"/>
            <a:ext cx="609600" cy="60960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98929" l="794" r="100000">
                        <a14:foregroundMark x1="38095" y1="25714" x2="38095" y2="25714"/>
                        <a14:foregroundMark x1="37302" y1="18214" x2="37302" y2="18214"/>
                        <a14:foregroundMark x1="21429" y1="22143" x2="21429" y2="22143"/>
                        <a14:foregroundMark x1="28968" y1="35714" x2="28968" y2="357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90579" y="3289616"/>
            <a:ext cx="2975163" cy="3305737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3245400" y="1659592"/>
            <a:ext cx="5701200" cy="923330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Wave1">
              <a:avLst/>
            </a:prstTxWarp>
            <a:spAutoFit/>
          </a:bodyPr>
          <a:lstStyle/>
          <a:p>
            <a:pPr algn="ctr"/>
            <a:r>
              <a:rPr lang="en-US" sz="54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UTM Avo" panose="02040603050506020204" pitchFamily="18" charset="0"/>
              </a:rPr>
              <a:t>SÓC NÂU NHẶT HẠT DẺ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9486" y="4703005"/>
            <a:ext cx="2822186" cy="18145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4082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18210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000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133"/>
          <a:stretch/>
        </p:blipFill>
        <p:spPr>
          <a:xfrm>
            <a:off x="0" y="0"/>
            <a:ext cx="12192000" cy="6437376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1123414" y="150939"/>
            <a:ext cx="8943052" cy="4525074"/>
            <a:chOff x="3794743" y="1625558"/>
            <a:chExt cx="6238916" cy="4525074"/>
          </a:xfrm>
        </p:grpSpPr>
        <p:pic>
          <p:nvPicPr>
            <p:cNvPr id="10" name="Picture 9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523" r="26186" b="25656"/>
            <a:stretch/>
          </p:blipFill>
          <p:spPr>
            <a:xfrm>
              <a:off x="3794743" y="1625558"/>
              <a:ext cx="6238916" cy="4525074"/>
            </a:xfrm>
            <a:prstGeom prst="rect">
              <a:avLst/>
            </a:prstGeom>
          </p:spPr>
        </p:pic>
        <p:sp>
          <p:nvSpPr>
            <p:cNvPr id="11" name="TextBox 10"/>
            <p:cNvSpPr txBox="1"/>
            <p:nvPr/>
          </p:nvSpPr>
          <p:spPr>
            <a:xfrm>
              <a:off x="4321868" y="3435235"/>
              <a:ext cx="5486938" cy="20621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Chú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Sóc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Nâu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đang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cố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gắng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nhặt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những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hạt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dẻ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để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mang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về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tổ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.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Các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em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hãy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giúp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đỡ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chú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sóc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bằng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cách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trả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lời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đúng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các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câu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hỏi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nhé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cs typeface="Times New Roman" pitchFamily="18" charset="0"/>
                </a:rPr>
                <a:t>!</a:t>
              </a:r>
              <a:endParaRPr lang="en-US" sz="3200" b="1" dirty="0">
                <a:solidFill>
                  <a:srgbClr val="002060"/>
                </a:solidFill>
                <a:latin typeface="UTM Avo" panose="02040603050506020204" pitchFamily="18" charset="0"/>
              </a:endParaRPr>
            </a:p>
          </p:txBody>
        </p:sp>
      </p:grpSp>
      <p:pic>
        <p:nvPicPr>
          <p:cNvPr id="5" name="Picture 5" descr="C:\Users\ADMIN\Desktop\Tai nguyen thiet ke tro choi\Bảng gỗ\choi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>
                        <a14:foregroundMark x1="25193" y1="73818" x2="14065" y2="927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98832" y="244728"/>
            <a:ext cx="3044776" cy="11647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artOfYourWorld-V.A-3565486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966216" y="1104660"/>
            <a:ext cx="609600" cy="609600"/>
          </a:xfrm>
          <a:prstGeom prst="rect">
            <a:avLst/>
          </a:prstGeom>
        </p:spPr>
      </p:pic>
      <p:pic>
        <p:nvPicPr>
          <p:cNvPr id="2" name="Picture 1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98929" l="794" r="100000">
                        <a14:foregroundMark x1="38095" y1="25714" x2="38095" y2="25714"/>
                        <a14:foregroundMark x1="37302" y1="18214" x2="37302" y2="18214"/>
                        <a14:foregroundMark x1="21429" y1="22143" x2="21429" y2="22143"/>
                        <a14:foregroundMark x1="28968" y1="35714" x2="28968" y2="357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84116" y="3212904"/>
            <a:ext cx="2975163" cy="3305737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3489054" y="390409"/>
            <a:ext cx="3970421" cy="873369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Wave1">
              <a:avLst/>
            </a:prstTxWarp>
            <a:spAutoFit/>
          </a:bodyPr>
          <a:lstStyle/>
          <a:p>
            <a:pPr algn="ctr"/>
            <a:r>
              <a:rPr lang="en-US" sz="54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UTM Avo" panose="02040603050506020204" pitchFamily="18" charset="0"/>
              </a:rPr>
              <a:t>SÓC NÂU NHẶT HẠT DẺ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94907" y="4690064"/>
            <a:ext cx="2822186" cy="1814526"/>
          </a:xfrm>
          <a:prstGeom prst="rect">
            <a:avLst/>
          </a:prstGeom>
        </p:spPr>
      </p:pic>
      <p:pic>
        <p:nvPicPr>
          <p:cNvPr id="12" name="Picture 11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25115" y="4987315"/>
            <a:ext cx="713154" cy="907651"/>
          </a:xfrm>
          <a:prstGeom prst="rect">
            <a:avLst/>
          </a:prstGeom>
        </p:spPr>
      </p:pic>
      <p:pic>
        <p:nvPicPr>
          <p:cNvPr id="3" name="Picture 2">
            <a:hlinkClick r:id="rId17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28319" y="5005909"/>
            <a:ext cx="713154" cy="907651"/>
          </a:xfrm>
          <a:prstGeom prst="rect">
            <a:avLst/>
          </a:prstGeom>
        </p:spPr>
      </p:pic>
      <p:pic>
        <p:nvPicPr>
          <p:cNvPr id="13" name="Picture 12">
            <a:hlinkClick r:id="rId18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332884" y="5005909"/>
            <a:ext cx="713154" cy="907651"/>
          </a:xfrm>
          <a:prstGeom prst="rect">
            <a:avLst/>
          </a:prstGeom>
        </p:spPr>
      </p:pic>
      <p:pic>
        <p:nvPicPr>
          <p:cNvPr id="14" name="Picture 13">
            <a:hlinkClick r:id="rId19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594940" y="4947975"/>
            <a:ext cx="713154" cy="9076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8031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18210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0000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2.96296E-6 L 0.71393 0.01805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690" y="90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-4.81481E-6 L 0.4832 -0.01504 " pathEditMode="relative" rAng="0" ptsTypes="AA">
                                      <p:cBhvr>
                                        <p:cTn id="4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154" y="-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-4.81481E-6 L 0.40638 0.01065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313" y="5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1.48148E-6 L 0.33971 0.02384 " pathEditMode="relative" rAng="0" ptsTypes="AA">
                                      <p:cBhvr>
                                        <p:cTn id="59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79" y="11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133"/>
          <a:stretch/>
        </p:blipFill>
        <p:spPr>
          <a:xfrm>
            <a:off x="0" y="0"/>
            <a:ext cx="12192000" cy="6437376"/>
          </a:xfrm>
          <a:prstGeom prst="rect">
            <a:avLst/>
          </a:prstGeom>
        </p:spPr>
      </p:pic>
      <p:pic>
        <p:nvPicPr>
          <p:cNvPr id="11" name="Picture 10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20" name="Group 19"/>
          <p:cNvGrpSpPr/>
          <p:nvPr/>
        </p:nvGrpSpPr>
        <p:grpSpPr>
          <a:xfrm>
            <a:off x="12191999" y="-1192984"/>
            <a:ext cx="6706863" cy="2832485"/>
            <a:chOff x="5318212" y="-286037"/>
            <a:chExt cx="6706863" cy="2832485"/>
          </a:xfrm>
        </p:grpSpPr>
        <p:sp>
          <p:nvSpPr>
            <p:cNvPr id="23" name="Google Shape;409;p13"/>
            <p:cNvSpPr/>
            <p:nvPr/>
          </p:nvSpPr>
          <p:spPr>
            <a:xfrm>
              <a:off x="5318212" y="1303104"/>
              <a:ext cx="5964115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Tìm</a:t>
              </a:r>
              <a:r>
                <a:rPr lang="en-US" sz="24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phép</a:t>
              </a:r>
              <a:r>
                <a:rPr lang="en-US" sz="24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tính</a:t>
              </a:r>
              <a:r>
                <a:rPr lang="en-US" sz="24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có</a:t>
              </a:r>
              <a:r>
                <a:rPr lang="en-US" sz="24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kết</a:t>
              </a:r>
              <a:r>
                <a:rPr lang="en-US" sz="24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quả</a:t>
              </a:r>
              <a:r>
                <a:rPr lang="en-US" sz="24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bằng</a:t>
              </a:r>
              <a:r>
                <a:rPr lang="en-US" sz="24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11</a:t>
              </a:r>
              <a:endParaRPr sz="2400" b="1" dirty="0">
                <a:solidFill>
                  <a:schemeClr val="lt1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>
            <a:blip r:embed="rId9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25" name="Rounded Rectangle 24"/>
          <p:cNvSpPr/>
          <p:nvPr/>
        </p:nvSpPr>
        <p:spPr>
          <a:xfrm>
            <a:off x="784674" y="3280520"/>
            <a:ext cx="2098486" cy="98175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A. 7 + 5</a:t>
            </a:r>
          </a:p>
        </p:txBody>
      </p:sp>
      <p:sp>
        <p:nvSpPr>
          <p:cNvPr id="26" name="Rounded Rectangle 25"/>
          <p:cNvSpPr/>
          <p:nvPr/>
        </p:nvSpPr>
        <p:spPr>
          <a:xfrm>
            <a:off x="3699895" y="3280520"/>
            <a:ext cx="2096310" cy="100130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B. 9 + 1</a:t>
            </a:r>
          </a:p>
        </p:txBody>
      </p:sp>
      <p:sp>
        <p:nvSpPr>
          <p:cNvPr id="27" name="Rounded Rectangle 26"/>
          <p:cNvSpPr/>
          <p:nvPr/>
        </p:nvSpPr>
        <p:spPr>
          <a:xfrm>
            <a:off x="6462690" y="3280520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C. 9 + 2</a:t>
            </a:r>
          </a:p>
        </p:txBody>
      </p:sp>
      <p:sp>
        <p:nvSpPr>
          <p:cNvPr id="28" name="Rounded Rectangle 27"/>
          <p:cNvSpPr/>
          <p:nvPr/>
        </p:nvSpPr>
        <p:spPr>
          <a:xfrm>
            <a:off x="9348047" y="3280520"/>
            <a:ext cx="2099553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D. 8 + 3</a:t>
            </a:r>
          </a:p>
        </p:txBody>
      </p:sp>
      <p:pic>
        <p:nvPicPr>
          <p:cNvPr id="12" name="Đ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6596022" y="4262279"/>
            <a:ext cx="1752334" cy="2152261"/>
          </a:xfrm>
          <a:prstGeom prst="rect">
            <a:avLst/>
          </a:prstGeom>
        </p:spPr>
      </p:pic>
      <p:pic>
        <p:nvPicPr>
          <p:cNvPr id="13" name="B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868922" y="4334109"/>
            <a:ext cx="2026138" cy="2037151"/>
          </a:xfrm>
          <a:prstGeom prst="rect">
            <a:avLst/>
          </a:prstGeom>
        </p:spPr>
      </p:pic>
      <p:pic>
        <p:nvPicPr>
          <p:cNvPr id="16" name="C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946306" y="4334109"/>
            <a:ext cx="2100420" cy="2111836"/>
          </a:xfrm>
          <a:prstGeom prst="rect">
            <a:avLst/>
          </a:prstGeom>
        </p:spPr>
      </p:pic>
      <p:pic>
        <p:nvPicPr>
          <p:cNvPr id="2" name="Picture 1">
            <a:hlinkClick r:id="rId15" action="ppaction://hlinksldjump"/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01621" y="5564803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3221122" y="3771399"/>
            <a:ext cx="609600" cy="609600"/>
          </a:xfrm>
          <a:prstGeom prst="rect">
            <a:avLst/>
          </a:prstGeom>
        </p:spPr>
      </p:pic>
      <p:pic>
        <p:nvPicPr>
          <p:cNvPr id="19" name="Đ">
            <a:extLst>
              <a:ext uri="{FF2B5EF4-FFF2-40B4-BE49-F238E27FC236}">
                <a16:creationId xmlns:a16="http://schemas.microsoft.com/office/drawing/2014/main" id="{FA325862-E6AA-4026-B8E6-907ED3C31C3B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9570744" y="4293684"/>
            <a:ext cx="1752334" cy="21522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6585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-0.69687 0.16273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4844" y="8125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61036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1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audio>
              <p:cMediaNode vol="20000">
                <p:cTn id="7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25" grpId="0" animBg="1"/>
      <p:bldP spid="25" grpId="1" animBg="1"/>
      <p:bldP spid="26" grpId="0" animBg="1"/>
      <p:bldP spid="26" grpId="1" animBg="1"/>
      <p:bldP spid="27" grpId="0" animBg="1"/>
      <p:bldP spid="27" grpId="1" animBg="1"/>
      <p:bldP spid="28" grpId="0" animBg="1"/>
      <p:bldP spid="28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666"/>
          <a:stretch/>
        </p:blipFill>
        <p:spPr>
          <a:xfrm>
            <a:off x="0" y="0"/>
            <a:ext cx="12192000" cy="6400800"/>
          </a:xfrm>
          <a:prstGeom prst="rect">
            <a:avLst/>
          </a:prstGeom>
        </p:spPr>
      </p:pic>
      <p:sp>
        <p:nvSpPr>
          <p:cNvPr id="189" name="Google Shape;189;p2"/>
          <p:cNvSpPr txBox="1"/>
          <p:nvPr/>
        </p:nvSpPr>
        <p:spPr>
          <a:xfrm>
            <a:off x="4144145" y="2909759"/>
            <a:ext cx="3993175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i="0" u="none" strike="noStrike" cap="none" dirty="0">
                <a:solidFill>
                  <a:schemeClr val="dk1"/>
                </a:solidFill>
                <a:latin typeface="UTM Avo" panose="02040603050506020204" pitchFamily="18" charset="0"/>
                <a:sym typeface="Arial"/>
              </a:rPr>
              <a:t>KHỞI ĐỘNG</a:t>
            </a:r>
            <a:endParaRPr sz="4400" b="1" i="0" u="none" strike="noStrike" cap="none" dirty="0">
              <a:solidFill>
                <a:schemeClr val="dk1"/>
              </a:solidFill>
              <a:latin typeface="UTM Avo" panose="02040603050506020204" pitchFamily="18" charset="0"/>
              <a:sym typeface="Arial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103E6A09-81DB-4DEF-8A47-72A8365B738D}"/>
              </a:ext>
            </a:extLst>
          </p:cNvPr>
          <p:cNvSpPr/>
          <p:nvPr/>
        </p:nvSpPr>
        <p:spPr>
          <a:xfrm>
            <a:off x="2907661" y="3790043"/>
            <a:ext cx="6017994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  <a:latin typeface="UTM Avo" panose="02040603050506020204" pitchFamily="18" charset="0"/>
              </a:rPr>
              <a:t>VÒNG QUAY KÌ DIỆU </a:t>
            </a:r>
            <a:endParaRPr lang="en-US" sz="4400" b="1" cap="none" spc="0" dirty="0">
              <a:ln w="12700">
                <a:solidFill>
                  <a:schemeClr val="accent1"/>
                </a:solidFill>
                <a:prstDash val="solid"/>
              </a:ln>
              <a:pattFill prst="pct50">
                <a:fgClr>
                  <a:schemeClr val="accent1"/>
                </a:fgClr>
                <a:bgClr>
                  <a:schemeClr val="accent1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accent1"/>
                </a:outerShdw>
              </a:effectLst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05998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133"/>
          <a:stretch/>
        </p:blipFill>
        <p:spPr>
          <a:xfrm>
            <a:off x="0" y="0"/>
            <a:ext cx="12192000" cy="6437376"/>
          </a:xfrm>
          <a:prstGeom prst="rect">
            <a:avLst/>
          </a:prstGeom>
        </p:spPr>
      </p:pic>
      <p:pic>
        <p:nvPicPr>
          <p:cNvPr id="20" name="Picture 19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23" name="Group 22"/>
          <p:cNvGrpSpPr/>
          <p:nvPr/>
        </p:nvGrpSpPr>
        <p:grpSpPr>
          <a:xfrm>
            <a:off x="12192000" y="-872021"/>
            <a:ext cx="7701473" cy="2832485"/>
            <a:chOff x="4323602" y="-286037"/>
            <a:chExt cx="7701473" cy="2832485"/>
          </a:xfrm>
        </p:grpSpPr>
        <p:sp>
          <p:nvSpPr>
            <p:cNvPr id="24" name="Google Shape;409;p13"/>
            <p:cNvSpPr/>
            <p:nvPr/>
          </p:nvSpPr>
          <p:spPr>
            <a:xfrm>
              <a:off x="4323602" y="1303104"/>
              <a:ext cx="6556433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Tìm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phép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tính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có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kết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quả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</a:rPr>
                <a:t>bằng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 15</a:t>
              </a:r>
              <a:endParaRPr sz="2800" b="1" dirty="0">
                <a:solidFill>
                  <a:schemeClr val="lt1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pic>
          <p:nvPicPr>
            <p:cNvPr id="25" name="Picture 24"/>
            <p:cNvPicPr>
              <a:picLocks noChangeAspect="1"/>
            </p:cNvPicPr>
            <p:nvPr/>
          </p:nvPicPr>
          <p:blipFill>
            <a:blip r:embed="rId9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26" name="Rounded Rectangle 25"/>
          <p:cNvSpPr/>
          <p:nvPr/>
        </p:nvSpPr>
        <p:spPr>
          <a:xfrm>
            <a:off x="784674" y="3280520"/>
            <a:ext cx="2098486" cy="98175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A. 7 + 7</a:t>
            </a:r>
          </a:p>
        </p:txBody>
      </p:sp>
      <p:sp>
        <p:nvSpPr>
          <p:cNvPr id="28" name="Rounded Rectangle 27"/>
          <p:cNvSpPr/>
          <p:nvPr/>
        </p:nvSpPr>
        <p:spPr>
          <a:xfrm>
            <a:off x="3730177" y="3360742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B. 7 + 8</a:t>
            </a:r>
          </a:p>
        </p:txBody>
      </p:sp>
      <p:sp>
        <p:nvSpPr>
          <p:cNvPr id="29" name="Rounded Rectangle 28"/>
          <p:cNvSpPr/>
          <p:nvPr/>
        </p:nvSpPr>
        <p:spPr>
          <a:xfrm>
            <a:off x="9348047" y="3280520"/>
            <a:ext cx="2099553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D. 9 + 5</a:t>
            </a:r>
          </a:p>
        </p:txBody>
      </p:sp>
      <p:pic>
        <p:nvPicPr>
          <p:cNvPr id="30" name="Đ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3959440" y="4334109"/>
            <a:ext cx="1640670" cy="2015112"/>
          </a:xfrm>
          <a:prstGeom prst="rect">
            <a:avLst/>
          </a:prstGeom>
        </p:spPr>
      </p:pic>
      <p:pic>
        <p:nvPicPr>
          <p:cNvPr id="31" name="B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790310" y="4321536"/>
            <a:ext cx="2086073" cy="2097412"/>
          </a:xfrm>
          <a:prstGeom prst="rect">
            <a:avLst/>
          </a:prstGeom>
        </p:spPr>
      </p:pic>
      <p:pic>
        <p:nvPicPr>
          <p:cNvPr id="33" name="D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9394115" y="4334109"/>
            <a:ext cx="2018999" cy="2029973"/>
          </a:xfrm>
          <a:prstGeom prst="rect">
            <a:avLst/>
          </a:prstGeom>
        </p:spPr>
      </p:pic>
      <p:pic>
        <p:nvPicPr>
          <p:cNvPr id="14" name="Picture 13">
            <a:hlinkClick r:id="rId15" action="ppaction://hlinksldjump"/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6057" y="5490295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3258830" y="4519310"/>
            <a:ext cx="609600" cy="609600"/>
          </a:xfrm>
          <a:prstGeom prst="rect">
            <a:avLst/>
          </a:prstGeom>
        </p:spPr>
      </p:pic>
      <p:sp>
        <p:nvSpPr>
          <p:cNvPr id="16" name="Rounded Rectangle 26">
            <a:extLst>
              <a:ext uri="{FF2B5EF4-FFF2-40B4-BE49-F238E27FC236}">
                <a16:creationId xmlns:a16="http://schemas.microsoft.com/office/drawing/2014/main" id="{F932928C-0530-44A3-A41A-7CF55DF74EC2}"/>
              </a:ext>
            </a:extLst>
          </p:cNvPr>
          <p:cNvSpPr/>
          <p:nvPr/>
        </p:nvSpPr>
        <p:spPr>
          <a:xfrm>
            <a:off x="6462690" y="3280520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C. 9 + 6</a:t>
            </a:r>
          </a:p>
        </p:txBody>
      </p:sp>
      <p:pic>
        <p:nvPicPr>
          <p:cNvPr id="17" name="Đ">
            <a:extLst>
              <a:ext uri="{FF2B5EF4-FFF2-40B4-BE49-F238E27FC236}">
                <a16:creationId xmlns:a16="http://schemas.microsoft.com/office/drawing/2014/main" id="{BA067624-5779-4FE4-9FE3-C67363062662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6521323" y="4282318"/>
            <a:ext cx="1699153" cy="2086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7881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1.85185E-6 L -0.74206 0.1113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109" y="555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61036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audio>
              <p:cMediaNode vol="20000">
                <p:cTn id="6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  <p:bldLst>
      <p:bldP spid="26" grpId="0" animBg="1"/>
      <p:bldP spid="26" grpId="1" animBg="1"/>
      <p:bldP spid="28" grpId="0" animBg="1"/>
      <p:bldP spid="28" grpId="1" animBg="1"/>
      <p:bldP spid="29" grpId="0" animBg="1"/>
      <p:bldP spid="29" grpId="1" animBg="1"/>
      <p:bldP spid="16" grpId="0" animBg="1"/>
      <p:bldP spid="16" grpId="1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133"/>
          <a:stretch/>
        </p:blipFill>
        <p:spPr>
          <a:xfrm>
            <a:off x="0" y="0"/>
            <a:ext cx="12192000" cy="6437376"/>
          </a:xfrm>
          <a:prstGeom prst="rect">
            <a:avLst/>
          </a:prstGeom>
        </p:spPr>
      </p:pic>
      <p:pic>
        <p:nvPicPr>
          <p:cNvPr id="7" name="Picture 6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6464357" y="3404824"/>
            <a:ext cx="2098486" cy="744003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C.19</a:t>
            </a:r>
          </a:p>
        </p:txBody>
      </p:sp>
      <p:sp>
        <p:nvSpPr>
          <p:cNvPr id="12" name="Rounded Rectangle 11"/>
          <p:cNvSpPr/>
          <p:nvPr/>
        </p:nvSpPr>
        <p:spPr>
          <a:xfrm>
            <a:off x="3699895" y="3415435"/>
            <a:ext cx="2096310" cy="75881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B. 17</a:t>
            </a:r>
          </a:p>
        </p:txBody>
      </p:sp>
      <p:sp>
        <p:nvSpPr>
          <p:cNvPr id="13" name="Rounded Rectangle 12"/>
          <p:cNvSpPr/>
          <p:nvPr/>
        </p:nvSpPr>
        <p:spPr>
          <a:xfrm>
            <a:off x="777951" y="3389638"/>
            <a:ext cx="2018998" cy="75918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A. 18</a:t>
            </a:r>
          </a:p>
        </p:txBody>
      </p:sp>
      <p:pic>
        <p:nvPicPr>
          <p:cNvPr id="15" name="Đ"/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879863" y="4213655"/>
            <a:ext cx="1750025" cy="2149425"/>
          </a:xfrm>
          <a:prstGeom prst="rect">
            <a:avLst/>
          </a:prstGeom>
        </p:spPr>
      </p:pic>
      <p:pic>
        <p:nvPicPr>
          <p:cNvPr id="16" name="B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6633840" y="4399748"/>
            <a:ext cx="2023469" cy="2034467"/>
          </a:xfrm>
          <a:prstGeom prst="rect">
            <a:avLst/>
          </a:prstGeom>
        </p:spPr>
      </p:pic>
      <p:pic>
        <p:nvPicPr>
          <p:cNvPr id="17" name="C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768499" y="4325161"/>
            <a:ext cx="2097653" cy="2109054"/>
          </a:xfrm>
          <a:prstGeom prst="rect">
            <a:avLst/>
          </a:prstGeom>
        </p:spPr>
      </p:pic>
      <p:grpSp>
        <p:nvGrpSpPr>
          <p:cNvPr id="28" name="Group 27"/>
          <p:cNvGrpSpPr/>
          <p:nvPr/>
        </p:nvGrpSpPr>
        <p:grpSpPr>
          <a:xfrm>
            <a:off x="12313023" y="-1373671"/>
            <a:ext cx="7530846" cy="3116752"/>
            <a:chOff x="10448365" y="-781342"/>
            <a:chExt cx="7530846" cy="3116752"/>
          </a:xfrm>
        </p:grpSpPr>
        <p:grpSp>
          <p:nvGrpSpPr>
            <p:cNvPr id="8" name="Group 7"/>
            <p:cNvGrpSpPr/>
            <p:nvPr/>
          </p:nvGrpSpPr>
          <p:grpSpPr>
            <a:xfrm>
              <a:off x="10448365" y="-781342"/>
              <a:ext cx="7530846" cy="3116752"/>
              <a:chOff x="3695602" y="179588"/>
              <a:chExt cx="7530846" cy="3116752"/>
            </a:xfrm>
          </p:grpSpPr>
          <p:pic>
            <p:nvPicPr>
              <p:cNvPr id="10" name="Picture 9"/>
              <p:cNvPicPr>
                <a:picLocks noChangeAspect="1"/>
              </p:cNvPicPr>
              <p:nvPr/>
            </p:nvPicPr>
            <p:blipFill>
              <a:blip r:embed="rId13"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backgroundRemoval t="8500" b="90000" l="3333" r="97778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9068818" y="179588"/>
                <a:ext cx="2157630" cy="1917893"/>
              </a:xfrm>
              <a:prstGeom prst="rect">
                <a:avLst/>
              </a:prstGeom>
            </p:spPr>
          </p:pic>
          <p:sp>
            <p:nvSpPr>
              <p:cNvPr id="9" name="Google Shape;409;p13"/>
              <p:cNvSpPr/>
              <p:nvPr/>
            </p:nvSpPr>
            <p:spPr>
              <a:xfrm>
                <a:off x="3695602" y="1303103"/>
                <a:ext cx="6642848" cy="1993237"/>
              </a:xfrm>
              <a:prstGeom prst="roundRect">
                <a:avLst>
                  <a:gd name="adj" fmla="val 16667"/>
                </a:avLst>
              </a:prstGeom>
              <a:ln/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spcFirstLastPara="1" wrap="square" lIns="121900" tIns="60950" rIns="121900" bIns="6095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0" b="1" dirty="0">
                  <a:solidFill>
                    <a:schemeClr val="lt1"/>
                  </a:solidFill>
                  <a:latin typeface="UTM Avo" panose="02040603050506020204" pitchFamily="18" charset="0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Rectangle 22"/>
            <p:cNvSpPr/>
            <p:nvPr/>
          </p:nvSpPr>
          <p:spPr>
            <a:xfrm>
              <a:off x="12746006" y="954070"/>
              <a:ext cx="2289409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ctr"/>
              <a:r>
                <a:rPr lang="en-US" sz="4400" b="1" dirty="0">
                  <a:solidFill>
                    <a:srgbClr val="002060"/>
                  </a:solidFill>
                  <a:latin typeface="UTM Avo" panose="02040603050506020204" pitchFamily="18" charset="0"/>
                </a:rPr>
                <a:t>9 + 9 =?</a:t>
              </a:r>
            </a:p>
          </p:txBody>
        </p:sp>
      </p:grpSp>
      <p:sp>
        <p:nvSpPr>
          <p:cNvPr id="29" name="Rounded Rectangle 28"/>
          <p:cNvSpPr/>
          <p:nvPr/>
        </p:nvSpPr>
        <p:spPr>
          <a:xfrm>
            <a:off x="9252381" y="3404824"/>
            <a:ext cx="2098486" cy="744003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D. 16</a:t>
            </a:r>
          </a:p>
        </p:txBody>
      </p:sp>
      <p:pic>
        <p:nvPicPr>
          <p:cNvPr id="30" name="B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8802739" y="4328233"/>
            <a:ext cx="2023469" cy="2034467"/>
          </a:xfrm>
          <a:prstGeom prst="rect">
            <a:avLst/>
          </a:prstGeom>
        </p:spPr>
      </p:pic>
      <p:pic>
        <p:nvPicPr>
          <p:cNvPr id="31" name="Picture 30">
            <a:hlinkClick r:id="rId15" action="ppaction://hlinksldjump"/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59243" y="5560428"/>
            <a:ext cx="894493" cy="873787"/>
          </a:xfrm>
          <a:prstGeom prst="rect">
            <a:avLst/>
          </a:prstGeom>
        </p:spPr>
      </p:pic>
      <p:pic>
        <p:nvPicPr>
          <p:cNvPr id="32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3569914" y="4325161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20284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-0.72109 0.19676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055" y="9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61036" fill="hold"/>
                                        <p:tgtEl>
                                          <p:spTgt spid="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6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audio>
              <p:cMediaNode vol="20000">
                <p:cTn id="7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2"/>
                </p:tgtEl>
              </p:cMediaNode>
            </p:audio>
          </p:childTnLst>
        </p:cTn>
      </p:par>
    </p:tnLst>
    <p:bldLst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29" grpId="0" animBg="1"/>
      <p:bldP spid="29" grpId="1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133"/>
          <a:stretch/>
        </p:blipFill>
        <p:spPr>
          <a:xfrm>
            <a:off x="0" y="0"/>
            <a:ext cx="12192000" cy="6437376"/>
          </a:xfrm>
          <a:prstGeom prst="rect">
            <a:avLst/>
          </a:prstGeom>
        </p:spPr>
      </p:pic>
      <p:pic>
        <p:nvPicPr>
          <p:cNvPr id="2" name="Picture 1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3" name="Group 2"/>
          <p:cNvGrpSpPr/>
          <p:nvPr/>
        </p:nvGrpSpPr>
        <p:grpSpPr>
          <a:xfrm>
            <a:off x="12192000" y="-872021"/>
            <a:ext cx="7701473" cy="2832485"/>
            <a:chOff x="4323602" y="-286037"/>
            <a:chExt cx="7701473" cy="2832485"/>
          </a:xfrm>
        </p:grpSpPr>
        <p:sp>
          <p:nvSpPr>
            <p:cNvPr id="4" name="Google Shape;409;p13"/>
            <p:cNvSpPr/>
            <p:nvPr/>
          </p:nvSpPr>
          <p:spPr>
            <a:xfrm>
              <a:off x="4323602" y="1303104"/>
              <a:ext cx="6852138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Điền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dấu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thích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hợp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vào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chỗ</a:t>
              </a: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UTM Avo" panose="02040603050506020204" pitchFamily="18" charset="0"/>
                  <a:sym typeface="Arial"/>
                </a:rPr>
                <a:t>chấm</a:t>
              </a:r>
              <a:endParaRPr lang="en-US" sz="2800" b="1" dirty="0">
                <a:solidFill>
                  <a:schemeClr val="lt1"/>
                </a:solidFill>
                <a:latin typeface="UTM Avo" panose="02040603050506020204" pitchFamily="18" charset="0"/>
                <a:sym typeface="Arial"/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>
                  <a:solidFill>
                    <a:schemeClr val="lt1"/>
                  </a:solidFill>
                  <a:latin typeface="UTM Avo" panose="02040603050506020204" pitchFamily="18" charset="0"/>
                </a:rPr>
                <a:t>6 + 5  …..  5 + 6</a:t>
              </a:r>
              <a:endParaRPr sz="2800" b="1" dirty="0">
                <a:solidFill>
                  <a:schemeClr val="lt1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9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6" name="Rounded Rectangle 5"/>
          <p:cNvSpPr/>
          <p:nvPr/>
        </p:nvSpPr>
        <p:spPr>
          <a:xfrm>
            <a:off x="1912387" y="3166074"/>
            <a:ext cx="2098486" cy="713652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A. &gt;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8612368" y="3224302"/>
            <a:ext cx="2018998" cy="72821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C. =</a:t>
            </a:r>
          </a:p>
        </p:txBody>
      </p:sp>
      <p:sp>
        <p:nvSpPr>
          <p:cNvPr id="9" name="Rounded Rectangle 8"/>
          <p:cNvSpPr/>
          <p:nvPr/>
        </p:nvSpPr>
        <p:spPr>
          <a:xfrm>
            <a:off x="5439788" y="3179532"/>
            <a:ext cx="2099553" cy="72821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  <a:latin typeface="UTM Avo" panose="02040603050506020204" pitchFamily="18" charset="0"/>
              </a:rPr>
              <a:t>B. &lt;</a:t>
            </a:r>
          </a:p>
        </p:txBody>
      </p:sp>
      <p:pic>
        <p:nvPicPr>
          <p:cNvPr id="10" name="Đ"/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8917168" y="3879726"/>
            <a:ext cx="1978919" cy="2430558"/>
          </a:xfrm>
          <a:prstGeom prst="rect">
            <a:avLst/>
          </a:prstGeom>
        </p:spPr>
      </p:pic>
      <p:pic>
        <p:nvPicPr>
          <p:cNvPr id="11" name="B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1703304" y="4180028"/>
            <a:ext cx="2311895" cy="2324461"/>
          </a:xfrm>
          <a:prstGeom prst="rect">
            <a:avLst/>
          </a:prstGeom>
        </p:spPr>
      </p:pic>
      <p:pic>
        <p:nvPicPr>
          <p:cNvPr id="13" name="D"/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5726416" y="4114021"/>
            <a:ext cx="2237560" cy="2249722"/>
          </a:xfrm>
          <a:prstGeom prst="rect">
            <a:avLst/>
          </a:prstGeom>
        </p:spPr>
      </p:pic>
      <p:pic>
        <p:nvPicPr>
          <p:cNvPr id="14" name="Picture 13">
            <a:hlinkClick r:id="rId15" action="ppaction://hlinksldjump"/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00887" y="5504215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900611" y="493408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7214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1.85185E-6 L -0.72344 0.1166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172" y="5833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61036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>
                      <p:stCondLst>
                        <p:cond delay="0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20000">
                <p:cTn id="5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6" grpId="0" animBg="1"/>
      <p:bldP spid="6" grpId="1" animBg="1"/>
      <p:bldP spid="8" grpId="0" animBg="1"/>
      <p:bldP spid="8" grpId="1" animBg="1"/>
      <p:bldP spid="9" grpId="0" animBg="1"/>
      <p:bldP spid="9" grpId="1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86844412-F83F-4451-B59E-B7A15DF5560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99879"/>
            <a:ext cx="11907297" cy="661644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5453D94-F8CB-485B-B2FA-40FF6754D10B}"/>
              </a:ext>
            </a:extLst>
          </p:cNvPr>
          <p:cNvSpPr txBox="1"/>
          <p:nvPr/>
        </p:nvSpPr>
        <p:spPr>
          <a:xfrm>
            <a:off x="2757833" y="3715915"/>
            <a:ext cx="653003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1800"/>
              </a:spcAft>
            </a:pP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Bài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học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hôm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nay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em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biết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thêm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được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điều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gì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?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D3F467-6705-4C18-9FD1-748EC63802DD}"/>
              </a:ext>
            </a:extLst>
          </p:cNvPr>
          <p:cNvSpPr txBox="1"/>
          <p:nvPr/>
        </p:nvSpPr>
        <p:spPr>
          <a:xfrm>
            <a:off x="2337756" y="3715914"/>
            <a:ext cx="730337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1800"/>
              </a:spcAft>
            </a:pP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Để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có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thể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làm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tốt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các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bài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tập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trên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em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nhắn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bạn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điều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gì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85042147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5" grpId="1"/>
      <p:bldP spid="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C241AB84-3D51-466B-976F-EA9CB9CC96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1748412" y="735347"/>
            <a:ext cx="9031823" cy="5595884"/>
          </a:xfrm>
          <a:prstGeom prst="rect">
            <a:avLst/>
          </a:prstGeom>
        </p:spPr>
      </p:pic>
      <p:sp>
        <p:nvSpPr>
          <p:cNvPr id="4" name="Google Shape;290;p7">
            <a:extLst>
              <a:ext uri="{FF2B5EF4-FFF2-40B4-BE49-F238E27FC236}">
                <a16:creationId xmlns:a16="http://schemas.microsoft.com/office/drawing/2014/main" id="{1E6FD1A2-5ADF-4FBD-8A61-83C985E8B6BB}"/>
              </a:ext>
            </a:extLst>
          </p:cNvPr>
          <p:cNvSpPr txBox="1"/>
          <p:nvPr/>
        </p:nvSpPr>
        <p:spPr>
          <a:xfrm>
            <a:off x="3654499" y="2651351"/>
            <a:ext cx="5455657" cy="11079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66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DẶN DÒ</a:t>
            </a:r>
          </a:p>
        </p:txBody>
      </p:sp>
    </p:spTree>
    <p:extLst>
      <p:ext uri="{BB962C8B-B14F-4D97-AF65-F5344CB8AC3E}">
        <p14:creationId xmlns:p14="http://schemas.microsoft.com/office/powerpoint/2010/main" val="8785254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4">
            <a:extLst>
              <a:ext uri="{FF2B5EF4-FFF2-40B4-BE49-F238E27FC236}">
                <a16:creationId xmlns:a16="http://schemas.microsoft.com/office/drawing/2014/main" id="{421167B2-B9C0-4A1A-B847-1459A6305C33}"/>
              </a:ext>
            </a:extLst>
          </p:cNvPr>
          <p:cNvSpPr txBox="1">
            <a:spLocks/>
          </p:cNvSpPr>
          <p:nvPr/>
        </p:nvSpPr>
        <p:spPr>
          <a:xfrm>
            <a:off x="1940315" y="2866322"/>
            <a:ext cx="9144000" cy="8985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UTM Avo" panose="02040603050506020204" pitchFamily="18" charset="0"/>
                <a:ea typeface="+mj-ea"/>
                <a:cs typeface="+mj-cs"/>
              </a:defRPr>
            </a:lvl1pPr>
          </a:lstStyle>
          <a:p>
            <a:r>
              <a:rPr lang="en-US" sz="4800" b="1" dirty="0">
                <a:solidFill>
                  <a:srgbClr val="FF8119"/>
                </a:solidFill>
              </a:rPr>
              <a:t>Hoc10 </a:t>
            </a:r>
            <a:r>
              <a:rPr lang="en-US" sz="4800" b="1" dirty="0" err="1">
                <a:solidFill>
                  <a:srgbClr val="FF8119"/>
                </a:solidFill>
              </a:rPr>
              <a:t>chúc</a:t>
            </a:r>
            <a:r>
              <a:rPr lang="en-US" sz="4800" b="1" dirty="0">
                <a:solidFill>
                  <a:srgbClr val="FF8119"/>
                </a:solidFill>
              </a:rPr>
              <a:t> </a:t>
            </a:r>
            <a:r>
              <a:rPr lang="en-US" sz="4800" b="1" dirty="0" err="1">
                <a:solidFill>
                  <a:srgbClr val="FF8119"/>
                </a:solidFill>
              </a:rPr>
              <a:t>các</a:t>
            </a:r>
            <a:r>
              <a:rPr lang="en-US" sz="4800" b="1" dirty="0">
                <a:solidFill>
                  <a:srgbClr val="FF8119"/>
                </a:solidFill>
              </a:rPr>
              <a:t> </a:t>
            </a:r>
            <a:r>
              <a:rPr lang="en-US" sz="4800" b="1" dirty="0" err="1">
                <a:solidFill>
                  <a:srgbClr val="FF8119"/>
                </a:solidFill>
              </a:rPr>
              <a:t>em</a:t>
            </a:r>
            <a:r>
              <a:rPr lang="en-US" sz="4800" b="1" dirty="0">
                <a:solidFill>
                  <a:srgbClr val="FF8119"/>
                </a:solidFill>
              </a:rPr>
              <a:t> </a:t>
            </a:r>
            <a:r>
              <a:rPr lang="en-US" sz="4800" b="1" dirty="0" err="1">
                <a:solidFill>
                  <a:srgbClr val="FF8119"/>
                </a:solidFill>
              </a:rPr>
              <a:t>học</a:t>
            </a:r>
            <a:r>
              <a:rPr lang="en-US" sz="4800" b="1" dirty="0">
                <a:solidFill>
                  <a:srgbClr val="FF8119"/>
                </a:solidFill>
              </a:rPr>
              <a:t> </a:t>
            </a:r>
            <a:r>
              <a:rPr lang="en-US" sz="4800" b="1" dirty="0" err="1">
                <a:solidFill>
                  <a:srgbClr val="FF8119"/>
                </a:solidFill>
              </a:rPr>
              <a:t>tốt</a:t>
            </a:r>
            <a:r>
              <a:rPr lang="en-US" sz="4800" b="1" dirty="0">
                <a:solidFill>
                  <a:srgbClr val="FF8119"/>
                </a:solidFill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322866167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44308"/>
            <a:chOff x="2528327" y="497566"/>
            <a:chExt cx="5988834" cy="5856642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56642"/>
              <a:chOff x="2528327" y="363342"/>
              <a:chExt cx="5988834" cy="5856642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586775" y="363342"/>
                <a:ext cx="5930386" cy="5856642"/>
                <a:chOff x="2586775" y="363342"/>
                <a:chExt cx="5930386" cy="5856642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572829" y="4225955"/>
                  <a:ext cx="179860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08557" y="4594417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371849" y="4898025"/>
                  <a:ext cx="132872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11451" y="5345306"/>
                  <a:ext cx="121037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60560" y="5312973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29787" y="5170834"/>
                  <a:ext cx="135364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14440" y="4783936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25533" y="457542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45442" y="400377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586775" y="2974198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691968" y="2605852"/>
                  <a:ext cx="127081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33008" y="2036247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11396" y="170338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432591" y="1376645"/>
                  <a:ext cx="137501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24931" y="1088484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35919" y="991835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33660" y="1071918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10350" y="1244848"/>
                  <a:ext cx="138652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91666" y="5086405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UTM Avo" panose="02040603050506020204" pitchFamily="18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08263" cy="2891250"/>
            <a:chOff x="210559" y="170974"/>
            <a:chExt cx="4308263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UTM Avo" panose="02040603050506020204" pitchFamily="18" charset="0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latin typeface="UTM Avo" panose="02040603050506020204" pitchFamily="18" charset="0"/>
                  </a:rPr>
                  <a:t>7 + 5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</a:rPr>
              <a:t>12</a:t>
            </a:r>
            <a:endParaRPr lang="zh-CN" altLang="en-US" sz="4800" b="1" kern="0" dirty="0">
              <a:solidFill>
                <a:schemeClr val="bg1"/>
              </a:solidFill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272261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25814" y="602353"/>
            <a:ext cx="5441972" cy="5371544"/>
            <a:chOff x="2553492" y="497566"/>
            <a:chExt cx="5963669" cy="5886489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53492" y="497566"/>
              <a:ext cx="5963669" cy="5886489"/>
              <a:chOff x="2553492" y="363342"/>
              <a:chExt cx="5963669" cy="5886489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86489"/>
                <a:chOff x="2605069" y="363342"/>
                <a:chExt cx="5912092" cy="5886489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563344" y="4216950"/>
                  <a:ext cx="172156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08556" y="4576654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397194" y="4871193"/>
                  <a:ext cx="130640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98436" y="5257721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04626" y="5375925"/>
                  <a:ext cx="126583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61307" y="5342820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196606" y="5437958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3973933" y="5180416"/>
                  <a:ext cx="136875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34315" y="458438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09916" y="4002715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09917" y="3632750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624281" y="2604342"/>
                  <a:ext cx="134045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41568" y="2054870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95216" y="1710155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448747" y="1384619"/>
                  <a:ext cx="135492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24815" y="1052455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07198" y="950932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62269" y="1045632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07456" y="1239773"/>
                  <a:ext cx="139831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53492" y="329620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UTM Avo" panose="02040603050506020204" pitchFamily="18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128537" cy="2941114"/>
            <a:chOff x="390285" y="121110"/>
            <a:chExt cx="4128537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latin typeface="UTM Avo" panose="02040603050506020204" pitchFamily="18" charset="0"/>
                  </a:rPr>
                  <a:t>6 + 7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9030" y="44652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</a:rPr>
              <a:t>13</a:t>
            </a:r>
            <a:endParaRPr lang="zh-CN" altLang="en-US" sz="4800" b="1" kern="0" dirty="0">
              <a:solidFill>
                <a:schemeClr val="bg1"/>
              </a:solidFill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2070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550037" y="363342"/>
                <a:ext cx="5967124" cy="5868177"/>
                <a:chOff x="2550037" y="363342"/>
                <a:chExt cx="5967124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769471" y="1689536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571256" y="4238834"/>
                  <a:ext cx="173446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08807" y="4593688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00626" y="4871808"/>
                  <a:ext cx="133262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68802" y="5045995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98435" y="5228408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7" y="5379065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01816" y="5378050"/>
                  <a:ext cx="127025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196909" y="5455607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3987853" y="5180415"/>
                  <a:ext cx="137328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7085" y="3983246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694548" y="364243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550037" y="2967708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669665" y="2604206"/>
                  <a:ext cx="134045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42221" y="2045476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03441" y="1710224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482272" y="1382126"/>
                  <a:ext cx="133837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532493">
                  <a:off x="5859587" y="1053804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23653" y="1268173"/>
                  <a:ext cx="133232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UTM Avo" panose="02040603050506020204" pitchFamily="18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425806" cy="2787125"/>
            <a:chOff x="93016" y="275099"/>
            <a:chExt cx="4425806" cy="2787125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solidFill>
                      <a:schemeClr val="bg1"/>
                    </a:solidFill>
                    <a:latin typeface="UTM Avo" panose="02040603050506020204" pitchFamily="18" charset="0"/>
                  </a:rPr>
                  <a:t>9 + 5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833810" y="364534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784826" y="367247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354387" y="445535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</a:rPr>
              <a:t>14</a:t>
            </a:r>
            <a:endParaRPr lang="zh-CN" altLang="en-US" sz="4800" b="1" kern="0" dirty="0">
              <a:solidFill>
                <a:schemeClr val="bg1"/>
              </a:solidFill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5015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550101" y="363342"/>
                <a:ext cx="5967060" cy="5868177"/>
                <a:chOff x="2550101" y="363342"/>
                <a:chExt cx="5967060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576448" y="4234337"/>
                  <a:ext cx="176100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07815" y="4593277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40510" y="4033573"/>
                  <a:ext cx="109542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387866" y="4904481"/>
                  <a:ext cx="138535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98434" y="5246655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00070" y="5379371"/>
                  <a:ext cx="127299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08167" y="5191369"/>
                  <a:ext cx="139642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46726" y="3991786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24465" y="362352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550101" y="2958955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661009" y="2583870"/>
                  <a:ext cx="129986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23760" y="2053555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04242" y="1693523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484836" y="1378826"/>
                  <a:ext cx="134512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24565" y="1060095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14070" y="98624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46090" y="787062"/>
                  <a:ext cx="848230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45723" y="1071919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98974" y="1224900"/>
                  <a:ext cx="143287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UTM Avo" panose="02040603050506020204" pitchFamily="18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latin typeface="UTM Avo" panose="02040603050506020204" pitchFamily="18" charset="0"/>
                  </a:rPr>
                  <a:t>8 + 8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</a:rPr>
              <a:t>16</a:t>
            </a:r>
            <a:endParaRPr lang="zh-CN" altLang="en-US" sz="4800" b="1" kern="0" dirty="0">
              <a:solidFill>
                <a:schemeClr val="bg1"/>
              </a:solidFill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28055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562749" y="4247297"/>
                  <a:ext cx="180087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89558" y="4602909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4599" y="4013781"/>
                  <a:ext cx="109542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392732" y="4933214"/>
                  <a:ext cx="136896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89884" y="5238068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45162" y="5345252"/>
                  <a:ext cx="120208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15596" y="5454994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41866" y="5169522"/>
                  <a:ext cx="134856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03097" y="4792286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574" y="455485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28401" y="3998710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664318" y="2599839"/>
                  <a:ext cx="130779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85433" y="1674907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427514" y="1374139"/>
                  <a:ext cx="138132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24853" y="1068126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25362" y="979204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02438" y="1230974"/>
                  <a:ext cx="141876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UTM Avo" panose="02040603050506020204" pitchFamily="18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80045" y="427236"/>
            <a:ext cx="4169705" cy="3123903"/>
            <a:chOff x="349117" y="-61679"/>
            <a:chExt cx="4169705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UTM Avo" panose="02040603050506020204" pitchFamily="18" charset="0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latin typeface="UTM Avo" panose="02040603050506020204" pitchFamily="18" charset="0"/>
                  </a:rPr>
                  <a:t>8 + 4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841984" y="357751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793000" y="360464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362561" y="4387527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</a:rPr>
              <a:t>12</a:t>
            </a:r>
            <a:endParaRPr lang="zh-CN" altLang="en-US" sz="4800" b="1" kern="0" dirty="0">
              <a:solidFill>
                <a:schemeClr val="bg1"/>
              </a:solidFill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6942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6696"/>
            <a:chOff x="2528327" y="497566"/>
            <a:chExt cx="5988834" cy="5870218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70218"/>
              <a:chOff x="2528327" y="363342"/>
              <a:chExt cx="5988834" cy="5870218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969" y="363342"/>
                <a:ext cx="5911192" cy="5870218"/>
                <a:chOff x="2605969" y="363342"/>
                <a:chExt cx="5911192" cy="5870218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563477" y="4234336"/>
                  <a:ext cx="182319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90635" y="4583998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13387" y="4890704"/>
                  <a:ext cx="131133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80350" y="5219304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39659" y="5349416"/>
                  <a:ext cx="121074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59508" y="5326549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3987367" y="5176559"/>
                  <a:ext cx="136206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7057" y="399963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969" y="2973907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659676" y="2582928"/>
                  <a:ext cx="129444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10992" y="2027417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04096" y="1692994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490898" y="1401790"/>
                  <a:ext cx="133618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66129" y="1179600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23929" y="1078846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24490" y="988106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59997" y="909944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51944" y="105369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12463" y="1248552"/>
                  <a:ext cx="137791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UTM Avo" panose="02040603050506020204" pitchFamily="18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latin typeface="UTM Avo" panose="02040603050506020204" pitchFamily="18" charset="0"/>
                  </a:rPr>
                  <a:t>7 + 4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</a:rPr>
              <a:t>11</a:t>
            </a:r>
            <a:endParaRPr lang="zh-CN" altLang="en-US" sz="4800" b="1" kern="0" dirty="0">
              <a:solidFill>
                <a:schemeClr val="bg1"/>
              </a:solidFill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97064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968" y="363342"/>
                <a:ext cx="5911193" cy="5868177"/>
                <a:chOff x="2605968" y="363342"/>
                <a:chExt cx="5911193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588141" y="4238903"/>
                  <a:ext cx="178384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19253" y="4594956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387139" y="4907008"/>
                  <a:ext cx="139535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98434" y="5238635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374746" y="5384595"/>
                  <a:ext cx="126877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3991190" y="5181419"/>
                  <a:ext cx="136838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827" y="3991786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968" y="2964504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27074" y="2614937"/>
                  <a:ext cx="127066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04526" y="2018033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75223" y="1718126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467617" y="1377711"/>
                  <a:ext cx="135492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25890" y="1078073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26062" y="986761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46997" y="781917"/>
                  <a:ext cx="848230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13299" y="1250018"/>
                  <a:ext cx="137451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UTM Avo" panose="02040603050506020204" pitchFamily="18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76278" y="688856"/>
            <a:ext cx="4461395" cy="2693168"/>
            <a:chOff x="57427" y="369056"/>
            <a:chExt cx="4461395" cy="2693168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 rot="208800" flipH="1">
              <a:off x="57427" y="369056"/>
              <a:ext cx="2362655" cy="1637383"/>
            </a:xfrm>
            <a:prstGeom prst="rect">
              <a:avLst/>
            </a:prstGeom>
          </p:spPr>
        </p:pic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solidFill>
                      <a:schemeClr val="bg1"/>
                    </a:solidFill>
                    <a:latin typeface="UTM Avo" panose="02040603050506020204" pitchFamily="18" charset="0"/>
                  </a:rPr>
                  <a:t>7 + 7 = ?</a:t>
                </a:r>
              </a:p>
            </p:txBody>
          </p:sp>
        </p:grpSp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29907" y="34084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0923" y="34355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0484" y="4218412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</a:rPr>
              <a:t>14</a:t>
            </a:r>
            <a:endParaRPr lang="zh-CN" altLang="en-US" sz="4800" b="1" kern="0" dirty="0">
              <a:solidFill>
                <a:schemeClr val="bg1"/>
              </a:solidFill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8532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332812509"/>
</p:tagLst>
</file>

<file path=ppt/theme/theme1.xml><?xml version="1.0" encoding="utf-8"?>
<a:theme xmlns:a="http://schemas.openxmlformats.org/drawingml/2006/main" name="1_Office Theme">
  <a:themeElements>
    <a:clrScheme name="Office Them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2137</TotalTime>
  <Words>1410</Words>
  <Application>Microsoft Office PowerPoint</Application>
  <PresentationFormat>Widescreen</PresentationFormat>
  <Paragraphs>514</Paragraphs>
  <Slides>25</Slides>
  <Notes>6</Notes>
  <HiddenSlides>0</HiddenSlides>
  <MMClips>6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</vt:i4>
      </vt:variant>
    </vt:vector>
  </HeadingPairs>
  <TitlesOfParts>
    <vt:vector size="32" baseType="lpstr">
      <vt:lpstr>Arial</vt:lpstr>
      <vt:lpstr>Calibri</vt:lpstr>
      <vt:lpstr>Cambria Math</vt:lpstr>
      <vt:lpstr>Times New Roman</vt:lpstr>
      <vt:lpstr>UTM Avo</vt:lpstr>
      <vt:lpstr>华康方圆体W7(P)</vt:lpstr>
      <vt:lpstr>1_Office Theme</vt:lpstr>
      <vt:lpstr>Tuần 4 Bài 12: Bảng cộng (có nhớ) trong phạm vi 20 – Tiết 1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BENR-</dc:creator>
  <cp:lastModifiedBy>Administrator</cp:lastModifiedBy>
  <cp:revision>367</cp:revision>
  <dcterms:created xsi:type="dcterms:W3CDTF">2021-02-20T02:56:00Z</dcterms:created>
  <dcterms:modified xsi:type="dcterms:W3CDTF">2022-08-26T01:16:38Z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1033-11.2.0.10132</vt:lpwstr>
  </property>
</Properties>
</file>